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79"/>
  </p:notesMasterIdLst>
  <p:sldIdLst>
    <p:sldId id="414" r:id="rId2"/>
    <p:sldId id="501" r:id="rId3"/>
    <p:sldId id="502" r:id="rId4"/>
    <p:sldId id="503" r:id="rId5"/>
    <p:sldId id="507" r:id="rId6"/>
    <p:sldId id="429" r:id="rId7"/>
    <p:sldId id="430" r:id="rId8"/>
    <p:sldId id="433" r:id="rId9"/>
    <p:sldId id="504" r:id="rId10"/>
    <p:sldId id="511" r:id="rId11"/>
    <p:sldId id="512" r:id="rId12"/>
    <p:sldId id="534" r:id="rId13"/>
    <p:sldId id="505" r:id="rId14"/>
    <p:sldId id="506" r:id="rId15"/>
    <p:sldId id="514" r:id="rId16"/>
    <p:sldId id="513" r:id="rId17"/>
    <p:sldId id="441" r:id="rId18"/>
    <p:sldId id="442" r:id="rId19"/>
    <p:sldId id="443" r:id="rId20"/>
    <p:sldId id="444" r:id="rId21"/>
    <p:sldId id="445" r:id="rId22"/>
    <p:sldId id="446" r:id="rId23"/>
    <p:sldId id="527" r:id="rId24"/>
    <p:sldId id="528" r:id="rId25"/>
    <p:sldId id="529" r:id="rId26"/>
    <p:sldId id="530" r:id="rId27"/>
    <p:sldId id="440" r:id="rId28"/>
    <p:sldId id="448" r:id="rId29"/>
    <p:sldId id="449" r:id="rId30"/>
    <p:sldId id="521" r:id="rId31"/>
    <p:sldId id="531" r:id="rId32"/>
    <p:sldId id="522" r:id="rId33"/>
    <p:sldId id="523" r:id="rId34"/>
    <p:sldId id="524" r:id="rId35"/>
    <p:sldId id="525" r:id="rId36"/>
    <p:sldId id="526" r:id="rId37"/>
    <p:sldId id="509" r:id="rId38"/>
    <p:sldId id="450" r:id="rId39"/>
    <p:sldId id="451" r:id="rId40"/>
    <p:sldId id="452" r:id="rId41"/>
    <p:sldId id="453" r:id="rId42"/>
    <p:sldId id="454" r:id="rId43"/>
    <p:sldId id="455" r:id="rId44"/>
    <p:sldId id="456" r:id="rId45"/>
    <p:sldId id="457" r:id="rId46"/>
    <p:sldId id="458" r:id="rId47"/>
    <p:sldId id="459" r:id="rId48"/>
    <p:sldId id="462" r:id="rId49"/>
    <p:sldId id="515" r:id="rId50"/>
    <p:sldId id="516" r:id="rId51"/>
    <p:sldId id="517" r:id="rId52"/>
    <p:sldId id="518" r:id="rId53"/>
    <p:sldId id="519" r:id="rId54"/>
    <p:sldId id="520" r:id="rId55"/>
    <p:sldId id="463" r:id="rId56"/>
    <p:sldId id="464" r:id="rId57"/>
    <p:sldId id="465" r:id="rId58"/>
    <p:sldId id="466" r:id="rId59"/>
    <p:sldId id="467" r:id="rId60"/>
    <p:sldId id="468" r:id="rId61"/>
    <p:sldId id="469" r:id="rId62"/>
    <p:sldId id="470" r:id="rId63"/>
    <p:sldId id="471" r:id="rId64"/>
    <p:sldId id="472" r:id="rId65"/>
    <p:sldId id="473" r:id="rId66"/>
    <p:sldId id="474" r:id="rId67"/>
    <p:sldId id="475" r:id="rId68"/>
    <p:sldId id="476" r:id="rId69"/>
    <p:sldId id="477" r:id="rId70"/>
    <p:sldId id="478" r:id="rId71"/>
    <p:sldId id="479" r:id="rId72"/>
    <p:sldId id="480" r:id="rId73"/>
    <p:sldId id="481" r:id="rId74"/>
    <p:sldId id="532" r:id="rId75"/>
    <p:sldId id="483" r:id="rId76"/>
    <p:sldId id="533" r:id="rId77"/>
    <p:sldId id="499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CFEB9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CFEB9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CFEB9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CFEB9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CFEB9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5pPr>
    <a:lvl6pPr marL="2286000" algn="l" defTabSz="914400" rtl="0" eaLnBrk="1" latinLnBrk="0" hangingPunct="1">
      <a:defRPr sz="2400" kern="1200">
        <a:solidFill>
          <a:srgbClr val="FCFEB9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6pPr>
    <a:lvl7pPr marL="2743200" algn="l" defTabSz="914400" rtl="0" eaLnBrk="1" latinLnBrk="0" hangingPunct="1">
      <a:defRPr sz="2400" kern="1200">
        <a:solidFill>
          <a:srgbClr val="FCFEB9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7pPr>
    <a:lvl8pPr marL="3200400" algn="l" defTabSz="914400" rtl="0" eaLnBrk="1" latinLnBrk="0" hangingPunct="1">
      <a:defRPr sz="2400" kern="1200">
        <a:solidFill>
          <a:srgbClr val="FCFEB9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8pPr>
    <a:lvl9pPr marL="3657600" algn="l" defTabSz="914400" rtl="0" eaLnBrk="1" latinLnBrk="0" hangingPunct="1">
      <a:defRPr sz="2400" kern="1200">
        <a:solidFill>
          <a:srgbClr val="FCFEB9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4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22" autoAdjust="0"/>
  </p:normalViewPr>
  <p:slideViewPr>
    <p:cSldViewPr>
      <p:cViewPr varScale="1">
        <p:scale>
          <a:sx n="56" d="100"/>
          <a:sy n="56" d="100"/>
        </p:scale>
        <p:origin x="1578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2631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287F4A9D-BC79-41B6-A722-93CA6B91C2D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55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52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967DF4E-137F-4075-8554-B95CC3B3B798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52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8F329DC6-E0CB-47DF-9A62-854D4D5DDE1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006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D9A16D4-F51E-4E3F-9665-16356A90A171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58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707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0EA2FD9-2FB4-4F0A-B4A6-1CBE914282B7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58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712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FE05535-65F5-48D8-97D4-70CCE5EF5905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59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746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C4BA8FA6-6F6A-42D5-B67F-75472F5508AF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59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287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519E24D-1C10-42DF-8842-89234E968ADA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59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519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1C42148-2ECA-4850-B50F-C1A62BEFB743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67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67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743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30F16C5-2803-CA4A-A391-C5093A459D17}" type="slidenum">
              <a:rPr lang="en-US"/>
              <a:pPr/>
              <a:t>74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35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C69B5539-34AD-48D5-BB78-E2B9F851457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55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03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8C3577E-266E-4D2B-ABA2-8089BA214D0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55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35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2E75244-24F5-4E43-A3CD-20E1FD97020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55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2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B8C6FEAE-F5C6-4575-8E24-B91C72D79B1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57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18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B8C6FEAE-F5C6-4575-8E24-B91C72D79B1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57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057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2262ADF1-445D-463C-ABE6-52F061B1D0C8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57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1D20EE4-8FF6-43E5-97FC-600E4569B26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57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84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8E55D6C-EC85-4005-ACB5-5AC1DCF301D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57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50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3A0F-02EE-4D04-812C-818DB09D4B1E}" type="datetime1">
              <a:rPr lang="en-US" smtClean="0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741B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3806AB-34E8-4A09-8AFB-BE42F5344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D6D1-9F70-4BB9-AC4C-8A521D2E525C}" type="datetime1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18E9-FF9A-449B-A4FF-84A1257DA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452BB-E5E4-42A3-B801-5B4D0640F8A4}" type="datetime1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86D9-83DD-4740-A8A2-5917FCD0F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77918-3F8B-4CD1-A3B9-04A904F715D3}" type="datetime1">
              <a:rPr lang="en-US" smtClean="0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77895-2C91-42C6-9701-6A4607B860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655638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7724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3E1C-CDCD-4A2E-A24E-4501840B318F}" type="datetime1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3962400" cy="4572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3246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A1AB2-E226-475B-ACA9-56134EA29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4BB4-AA11-4C09-8E3F-A35F3AE8276B}" type="datetime1">
              <a:rPr lang="en-US" smtClean="0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4000500" cy="4572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3246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5998B-9D9D-46A4-B14C-DC7DDAD92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597F-CB4C-4738-9993-A8138E371F5C}" type="datetime1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3962400" cy="4572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3246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DF659-78FE-435F-A1F8-8A6F9550C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A6C3-E880-4E41-93C1-390D8A4F668E}" type="datetime1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3962400" cy="4572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3246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D7A20-7EAB-469B-A6DB-16A66EB2B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CB812-3E0D-427B-9543-1C09E0093129}" type="datetime1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3962400" cy="4572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3246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9321-4A9C-4B75-A75A-770639B6B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A618-5757-4629-B4EC-EC8D2006B8A3}" type="datetime1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3962400" cy="4572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3246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810BE-5E21-4D3B-970E-5BF86E80E2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A181-C7B9-48A3-BF26-4CFF4A2514A9}" type="datetime1">
              <a:rPr lang="en-US" smtClean="0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3962400" cy="4572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3246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323CB-3A5E-411D-90AD-71BEAED0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771F-6F67-47F4-91A1-8195857B14F9}" type="datetime1">
              <a:rPr lang="en-US" smtClean="0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3886200" cy="4572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121E1-4C16-4F6D-AD47-F1F5BCE28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937B07D2-E3AE-49C8-979A-2B331653EF3A}" type="datetime1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 dirty="0">
                <a:solidFill>
                  <a:schemeClr val="tx2"/>
                </a:solidFill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3246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414292E-BEC3-49D1-B47E-8C2EE72F2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6" r:id="rId3"/>
    <p:sldLayoutId id="2147483679" r:id="rId4"/>
    <p:sldLayoutId id="2147483680" r:id="rId5"/>
    <p:sldLayoutId id="2147483681" r:id="rId6"/>
    <p:sldLayoutId id="2147483682" r:id="rId7"/>
    <p:sldLayoutId id="2147483687" r:id="rId8"/>
    <p:sldLayoutId id="2147483688" r:id="rId9"/>
    <p:sldLayoutId id="2147483683" r:id="rId10"/>
    <p:sldLayoutId id="2147483684" r:id="rId11"/>
    <p:sldLayoutId id="2147483689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oss_funct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6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5100" b="1" dirty="0" smtClean="0">
                <a:solidFill>
                  <a:schemeClr val="accent2"/>
                </a:solidFill>
              </a:rPr>
              <a:t>Adversarial Search &amp; Games</a:t>
            </a:r>
            <a:endParaRPr lang="en-GB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GB" sz="5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z="5000" dirty="0" smtClean="0"/>
              <a:t>Artificial Intelligence</a:t>
            </a:r>
            <a:br>
              <a:rPr sz="5000" dirty="0" smtClean="0"/>
            </a:br>
            <a:r>
              <a:rPr sz="5000" dirty="0" smtClean="0"/>
              <a:t>ENCS 3340</a:t>
            </a:r>
            <a:endParaRPr lang="en-GB" sz="5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806AB-34E8-4A09-8AFB-BE42F53441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052512"/>
            <a:ext cx="8839200" cy="5500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fr-FR" sz="1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Your Strategy for a move:  you use the best strategy you can think of: depends on how “smart” you are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What about opponent strategy? 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We don’t know exactly: could be a </a:t>
            </a:r>
            <a:r>
              <a:rPr lang="en-US" b="1" dirty="0" smtClean="0">
                <a:solidFill>
                  <a:srgbClr val="FF0000"/>
                </a:solidFill>
              </a:rPr>
              <a:t>NOVICE</a:t>
            </a:r>
            <a:r>
              <a:rPr lang="en-US" dirty="0" smtClean="0"/>
              <a:t>, could be a </a:t>
            </a:r>
            <a:r>
              <a:rPr lang="en-US" b="1" dirty="0" smtClean="0">
                <a:solidFill>
                  <a:srgbClr val="FF0000"/>
                </a:solidFill>
              </a:rPr>
              <a:t>MASTER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Which is safer: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To assume that the opponent is a novice and may make dumb moves?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To assume that the opponent is very smart</a:t>
            </a:r>
            <a:r>
              <a:rPr lang="en-US" dirty="0" smtClean="0"/>
              <a:t>?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Which is safer in a war: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To assume your opponent is weak</a:t>
            </a:r>
            <a:endParaRPr lang="en-US" dirty="0"/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To </a:t>
            </a:r>
            <a:r>
              <a:rPr lang="en-US" dirty="0"/>
              <a:t>assume </a:t>
            </a:r>
            <a:r>
              <a:rPr lang="en-US" dirty="0" smtClean="0"/>
              <a:t>your opponent </a:t>
            </a:r>
            <a:r>
              <a:rPr lang="en-US" dirty="0"/>
              <a:t>is very </a:t>
            </a:r>
            <a:r>
              <a:rPr lang="en-US" dirty="0" smtClean="0"/>
              <a:t>strong?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We assume that the opponent is as smart as possible, or as smart as we can think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The opponent uses my own strategy for search (but in reverse): 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try to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maximize MY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choices in XO he tries to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minimize MY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chances.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trike="sngStrike" dirty="0"/>
              <a:t>If I try to </a:t>
            </a:r>
            <a:r>
              <a:rPr lang="en-US" b="1" strike="sngStrike" dirty="0" smtClean="0">
                <a:solidFill>
                  <a:srgbClr val="00B050"/>
                </a:solidFill>
              </a:rPr>
              <a:t>minimize HIS </a:t>
            </a:r>
            <a:r>
              <a:rPr lang="en-US" strike="sngStrike" dirty="0"/>
              <a:t>future choices in XO he tries to </a:t>
            </a:r>
            <a:r>
              <a:rPr lang="en-US" b="1" strike="sngStrike" dirty="0" smtClean="0">
                <a:solidFill>
                  <a:srgbClr val="FF0000"/>
                </a:solidFill>
              </a:rPr>
              <a:t>maximize HIS</a:t>
            </a:r>
            <a:r>
              <a:rPr lang="en-US" b="1" strike="sngStrike" dirty="0" smtClean="0"/>
              <a:t> </a:t>
            </a:r>
            <a:r>
              <a:rPr lang="en-US" strike="sngStrike" dirty="0"/>
              <a:t>chances</a:t>
            </a:r>
            <a:r>
              <a:rPr lang="en-US" strike="sngStrike" dirty="0" smtClean="0"/>
              <a:t>.</a:t>
            </a:r>
            <a:endParaRPr lang="en-US" dirty="0" smtClean="0"/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am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MAX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he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rgbClr val="00B050"/>
                </a:solidFill>
              </a:rPr>
              <a:t>MIN</a:t>
            </a:r>
          </a:p>
          <a:p>
            <a:pPr marL="593725" lvl="2" indent="0" algn="just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trike="sngStrike" dirty="0" smtClean="0"/>
              <a:t> </a:t>
            </a:r>
            <a:endParaRPr lang="en-US" strike="sngStrike" dirty="0"/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200" dirty="0" smtClean="0"/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200" dirty="0" smtClean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775359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Searching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a </a:t>
            </a: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two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player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game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Strategies</a:t>
            </a:r>
            <a:endParaRPr lang="en-US" sz="33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152400" y="904964"/>
            <a:ext cx="9144000" cy="564823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fr-FR" sz="1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chemeClr val="tx1"/>
              </a:buClr>
            </a:pPr>
            <a:r>
              <a:rPr lang="en-US" sz="2800" dirty="0" smtClean="0"/>
              <a:t>What an evaluation function could be: an assessment of my chances to win: 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</a:pPr>
            <a:r>
              <a:rPr lang="en-US" sz="2800" dirty="0" smtClean="0"/>
              <a:t>Chess: # of my figures - </a:t>
            </a:r>
            <a:r>
              <a:rPr lang="en-US" sz="2800" dirty="0"/>
              <a:t># of </a:t>
            </a:r>
            <a:r>
              <a:rPr lang="en-US" sz="2800" dirty="0" smtClean="0"/>
              <a:t>opponent  figures  (maybe weighted) 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800" dirty="0" err="1" smtClean="0">
                <a:cs typeface="Times New Roman" pitchFamily="18" charset="0"/>
              </a:rPr>
              <a:t>Tic_tac_Toe</a:t>
            </a:r>
            <a:r>
              <a:rPr lang="fr-FR" sz="2800" dirty="0" smtClean="0">
                <a:cs typeface="Times New Roman" pitchFamily="18" charset="0"/>
              </a:rPr>
              <a:t>: </a:t>
            </a:r>
            <a:r>
              <a:rPr lang="fr-FR" sz="2800" dirty="0" err="1" smtClean="0">
                <a:cs typeface="Times New Roman" pitchFamily="18" charset="0"/>
              </a:rPr>
              <a:t>number</a:t>
            </a:r>
            <a:r>
              <a:rPr lang="fr-FR" sz="2800" dirty="0" smtClean="0">
                <a:cs typeface="Times New Roman" pitchFamily="18" charset="0"/>
              </a:rPr>
              <a:t> of open chances for me – </a:t>
            </a:r>
            <a:r>
              <a:rPr lang="fr-FR" sz="2800" dirty="0" err="1" smtClean="0">
                <a:cs typeface="Times New Roman" pitchFamily="18" charset="0"/>
              </a:rPr>
              <a:t>number</a:t>
            </a:r>
            <a:r>
              <a:rPr lang="fr-FR" sz="2800" dirty="0" smtClean="0">
                <a:cs typeface="Times New Roman" pitchFamily="18" charset="0"/>
              </a:rPr>
              <a:t> of </a:t>
            </a:r>
            <a:r>
              <a:rPr lang="fr-FR" sz="2800" dirty="0" err="1" smtClean="0">
                <a:cs typeface="Times New Roman" pitchFamily="18" charset="0"/>
              </a:rPr>
              <a:t>opponent’s</a:t>
            </a:r>
            <a:r>
              <a:rPr lang="fr-FR" sz="2800" dirty="0" smtClean="0">
                <a:cs typeface="Times New Roman" pitchFamily="18" charset="0"/>
              </a:rPr>
              <a:t> chances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800" dirty="0" smtClean="0">
                <a:cs typeface="Times New Roman" pitchFamily="18" charset="0"/>
              </a:rPr>
              <a:t>General: Something </a:t>
            </a:r>
            <a:r>
              <a:rPr lang="fr-FR" sz="2800" dirty="0" err="1" smtClean="0">
                <a:cs typeface="Times New Roman" pitchFamily="18" charset="0"/>
              </a:rPr>
              <a:t>that</a:t>
            </a:r>
            <a:r>
              <a:rPr lang="fr-FR" sz="2800" dirty="0" smtClean="0">
                <a:cs typeface="Times New Roman" pitchFamily="18" charset="0"/>
              </a:rPr>
              <a:t> </a:t>
            </a:r>
            <a:r>
              <a:rPr lang="fr-FR" sz="2800" dirty="0" err="1" smtClean="0">
                <a:cs typeface="Times New Roman" pitchFamily="18" charset="0"/>
              </a:rPr>
              <a:t>is</a:t>
            </a:r>
            <a:r>
              <a:rPr lang="fr-FR" sz="2800" dirty="0" smtClean="0">
                <a:cs typeface="Times New Roman" pitchFamily="18" charset="0"/>
              </a:rPr>
              <a:t> good for me </a:t>
            </a:r>
            <a:r>
              <a:rPr lang="fr-FR" sz="2800" dirty="0" err="1" smtClean="0">
                <a:cs typeface="Times New Roman" pitchFamily="18" charset="0"/>
              </a:rPr>
              <a:t>when</a:t>
            </a:r>
            <a:r>
              <a:rPr lang="fr-FR" sz="2800" dirty="0" smtClean="0">
                <a:cs typeface="Times New Roman" pitchFamily="18" charset="0"/>
              </a:rPr>
              <a:t> </a:t>
            </a:r>
            <a:r>
              <a:rPr lang="fr-FR" sz="2800" dirty="0" err="1" smtClean="0">
                <a:cs typeface="Times New Roman" pitchFamily="18" charset="0"/>
              </a:rPr>
              <a:t>higher</a:t>
            </a:r>
            <a:r>
              <a:rPr lang="fr-FR" sz="2800" dirty="0" smtClean="0">
                <a:cs typeface="Times New Roman" pitchFamily="18" charset="0"/>
              </a:rPr>
              <a:t> and good for </a:t>
            </a:r>
            <a:r>
              <a:rPr lang="fr-FR" sz="2800" dirty="0" err="1" smtClean="0">
                <a:cs typeface="Times New Roman" pitchFamily="18" charset="0"/>
              </a:rPr>
              <a:t>oppnent</a:t>
            </a:r>
            <a:r>
              <a:rPr lang="fr-FR" sz="2800" dirty="0" smtClean="0">
                <a:cs typeface="Times New Roman" pitchFamily="18" charset="0"/>
              </a:rPr>
              <a:t> </a:t>
            </a:r>
            <a:r>
              <a:rPr lang="fr-FR" sz="2800" dirty="0" err="1" smtClean="0">
                <a:cs typeface="Times New Roman" pitchFamily="18" charset="0"/>
              </a:rPr>
              <a:t>when</a:t>
            </a:r>
            <a:r>
              <a:rPr lang="fr-FR" sz="2800" dirty="0" smtClean="0">
                <a:cs typeface="Times New Roman" pitchFamily="18" charset="0"/>
              </a:rPr>
              <a:t> </a:t>
            </a:r>
            <a:r>
              <a:rPr lang="fr-FR" sz="2800" dirty="0" err="1" smtClean="0">
                <a:cs typeface="Times New Roman" pitchFamily="18" charset="0"/>
              </a:rPr>
              <a:t>lower</a:t>
            </a:r>
            <a:r>
              <a:rPr lang="fr-FR" sz="2800" dirty="0" smtClean="0">
                <a:cs typeface="Times New Roman" pitchFamily="18" charset="0"/>
              </a:rPr>
              <a:t>: </a:t>
            </a:r>
            <a:r>
              <a:rPr lang="fr-FR" sz="2800" dirty="0" err="1" smtClean="0">
                <a:cs typeface="Times New Roman" pitchFamily="18" charset="0"/>
              </a:rPr>
              <a:t>recall</a:t>
            </a:r>
            <a:r>
              <a:rPr lang="fr-FR" sz="2800" dirty="0" smtClean="0">
                <a:cs typeface="Times New Roman" pitchFamily="18" charset="0"/>
              </a:rPr>
              <a:t>: I </a:t>
            </a:r>
            <a:r>
              <a:rPr lang="fr-FR" sz="2800" dirty="0" err="1" smtClean="0">
                <a:cs typeface="Times New Roman" pitchFamily="18" charset="0"/>
              </a:rPr>
              <a:t>am</a:t>
            </a:r>
            <a:r>
              <a:rPr lang="fr-FR" sz="2800" dirty="0" smtClean="0">
                <a:cs typeface="Times New Roman" pitchFamily="18" charset="0"/>
              </a:rPr>
              <a:t> MAX and </a:t>
            </a:r>
            <a:r>
              <a:rPr lang="fr-FR" sz="2800" dirty="0" err="1" smtClean="0">
                <a:cs typeface="Times New Roman" pitchFamily="18" charset="0"/>
              </a:rPr>
              <a:t>he</a:t>
            </a:r>
            <a:r>
              <a:rPr lang="fr-FR" sz="2800" dirty="0" smtClean="0">
                <a:cs typeface="Times New Roman" pitchFamily="18" charset="0"/>
              </a:rPr>
              <a:t> </a:t>
            </a:r>
            <a:r>
              <a:rPr lang="fr-FR" sz="2800" dirty="0" err="1" smtClean="0">
                <a:cs typeface="Times New Roman" pitchFamily="18" charset="0"/>
              </a:rPr>
              <a:t>is</a:t>
            </a:r>
            <a:r>
              <a:rPr lang="fr-FR" sz="2800" dirty="0" smtClean="0">
                <a:cs typeface="Times New Roman" pitchFamily="18" charset="0"/>
              </a:rPr>
              <a:t> MIN and </a:t>
            </a:r>
            <a:r>
              <a:rPr lang="fr-FR" sz="2800" dirty="0" err="1" smtClean="0">
                <a:cs typeface="Times New Roman" pitchFamily="18" charset="0"/>
              </a:rPr>
              <a:t>we</a:t>
            </a:r>
            <a:r>
              <a:rPr lang="fr-FR" sz="2800" dirty="0" smtClean="0">
                <a:cs typeface="Times New Roman" pitchFamily="18" charset="0"/>
              </a:rPr>
              <a:t> have </a:t>
            </a:r>
            <a:r>
              <a:rPr lang="fr-FR" sz="2800" b="1" dirty="0" err="1" smtClean="0">
                <a:solidFill>
                  <a:srgbClr val="00B050"/>
                </a:solidFill>
                <a:cs typeface="Times New Roman" pitchFamily="18" charset="0"/>
              </a:rPr>
              <a:t>ONLY</a:t>
            </a:r>
            <a:r>
              <a:rPr lang="fr-FR" sz="2800" b="1" dirty="0" smtClean="0">
                <a:solidFill>
                  <a:srgbClr val="00B050"/>
                </a:solidFill>
                <a:cs typeface="Times New Roman" pitchFamily="18" charset="0"/>
              </a:rPr>
              <a:t> ONE</a:t>
            </a:r>
            <a:r>
              <a:rPr lang="fr-FR" sz="2800" dirty="0" smtClean="0">
                <a:cs typeface="Times New Roman" pitchFamily="18" charset="0"/>
              </a:rPr>
              <a:t> Evaluation </a:t>
            </a:r>
            <a:r>
              <a:rPr lang="fr-FR" sz="2800" dirty="0" err="1" smtClean="0">
                <a:cs typeface="Times New Roman" pitchFamily="18" charset="0"/>
              </a:rPr>
              <a:t>Function</a:t>
            </a:r>
            <a:r>
              <a:rPr lang="fr-FR" sz="2800" dirty="0" smtClean="0">
                <a:cs typeface="Times New Roman" pitchFamily="18" charset="0"/>
              </a:rPr>
              <a:t>!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800" dirty="0" smtClean="0">
                <a:cs typeface="Times New Roman" pitchFamily="18" charset="0"/>
              </a:rPr>
              <a:t>Evaluation </a:t>
            </a:r>
            <a:r>
              <a:rPr lang="fr-FR" sz="2800" dirty="0" err="1" smtClean="0">
                <a:cs typeface="Times New Roman" pitchFamily="18" charset="0"/>
              </a:rPr>
              <a:t>function</a:t>
            </a:r>
            <a:r>
              <a:rPr lang="fr-FR" sz="2800" dirty="0" smtClean="0">
                <a:cs typeface="Times New Roman" pitchFamily="18" charset="0"/>
              </a:rPr>
              <a:t> </a:t>
            </a:r>
            <a:r>
              <a:rPr lang="fr-FR" sz="2800" dirty="0" err="1" smtClean="0">
                <a:cs typeface="Times New Roman" pitchFamily="18" charset="0"/>
              </a:rPr>
              <a:t>is</a:t>
            </a:r>
            <a:r>
              <a:rPr lang="fr-FR" sz="2800" dirty="0" smtClean="0">
                <a:cs typeface="Times New Roman" pitchFamily="18" charset="0"/>
              </a:rPr>
              <a:t> </a:t>
            </a:r>
            <a:r>
              <a:rPr lang="fr-FR" sz="2800" dirty="0" err="1" smtClean="0">
                <a:cs typeface="Times New Roman" pitchFamily="18" charset="0"/>
              </a:rPr>
              <a:t>supposed</a:t>
            </a:r>
            <a:r>
              <a:rPr lang="fr-FR" sz="2800" dirty="0" smtClean="0">
                <a:cs typeface="Times New Roman" pitchFamily="18" charset="0"/>
              </a:rPr>
              <a:t> to </a:t>
            </a:r>
            <a:r>
              <a:rPr lang="fr-FR" sz="2800" dirty="0" err="1" smtClean="0">
                <a:cs typeface="Times New Roman" pitchFamily="18" charset="0"/>
              </a:rPr>
              <a:t>give</a:t>
            </a:r>
            <a:r>
              <a:rPr lang="fr-FR" sz="2800" dirty="0" smtClean="0">
                <a:cs typeface="Times New Roman" pitchFamily="18" charset="0"/>
              </a:rPr>
              <a:t> an impression of how close MAX </a:t>
            </a:r>
            <a:r>
              <a:rPr lang="fr-FR" sz="2800" dirty="0" err="1" smtClean="0">
                <a:cs typeface="Times New Roman" pitchFamily="18" charset="0"/>
              </a:rPr>
              <a:t>is</a:t>
            </a:r>
            <a:r>
              <a:rPr lang="fr-FR" sz="2800" dirty="0" smtClean="0">
                <a:cs typeface="Times New Roman" pitchFamily="18" charset="0"/>
              </a:rPr>
              <a:t> to the goal: the </a:t>
            </a:r>
            <a:r>
              <a:rPr lang="fr-FR" sz="2800" dirty="0" err="1" smtClean="0">
                <a:cs typeface="Times New Roman" pitchFamily="18" charset="0"/>
              </a:rPr>
              <a:t>higher</a:t>
            </a:r>
            <a:r>
              <a:rPr lang="fr-FR" sz="2800" dirty="0" smtClean="0">
                <a:cs typeface="Times New Roman" pitchFamily="18" charset="0"/>
              </a:rPr>
              <a:t> the </a:t>
            </a:r>
            <a:r>
              <a:rPr lang="fr-FR" sz="2800" dirty="0" err="1" smtClean="0">
                <a:cs typeface="Times New Roman" pitchFamily="18" charset="0"/>
              </a:rPr>
              <a:t>closer</a:t>
            </a:r>
            <a:r>
              <a:rPr lang="fr-FR" sz="2800" dirty="0" smtClean="0">
                <a:cs typeface="Times New Roman" pitchFamily="18" charset="0"/>
              </a:rPr>
              <a:t>: 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800" dirty="0" smtClean="0">
                <a:cs typeface="Times New Roman" pitchFamily="18" charset="0"/>
              </a:rPr>
              <a:t>do </a:t>
            </a:r>
            <a:r>
              <a:rPr lang="fr-FR" sz="2800" dirty="0" err="1" smtClean="0">
                <a:cs typeface="Times New Roman" pitchFamily="18" charset="0"/>
              </a:rPr>
              <a:t>you</a:t>
            </a:r>
            <a:r>
              <a:rPr lang="fr-FR" sz="2800" dirty="0" smtClean="0">
                <a:cs typeface="Times New Roman" pitchFamily="18" charset="0"/>
              </a:rPr>
              <a:t> </a:t>
            </a:r>
            <a:r>
              <a:rPr lang="fr-FR" sz="2800" dirty="0" err="1" smtClean="0">
                <a:cs typeface="Times New Roman" pitchFamily="18" charset="0"/>
              </a:rPr>
              <a:t>agree</a:t>
            </a:r>
            <a:r>
              <a:rPr lang="fr-FR" sz="2800" dirty="0" smtClean="0">
                <a:cs typeface="Times New Roman" pitchFamily="18" charset="0"/>
              </a:rPr>
              <a:t> </a:t>
            </a:r>
            <a:r>
              <a:rPr lang="fr-FR" sz="2800" dirty="0" err="1" smtClean="0">
                <a:cs typeface="Times New Roman" pitchFamily="18" charset="0"/>
              </a:rPr>
              <a:t>that</a:t>
            </a:r>
            <a:r>
              <a:rPr lang="fr-FR" sz="2800" dirty="0" smtClean="0">
                <a:cs typeface="Times New Roman" pitchFamily="18" charset="0"/>
              </a:rPr>
              <a:t> the </a:t>
            </a:r>
            <a:r>
              <a:rPr lang="fr-FR" sz="2800" dirty="0" err="1" smtClean="0">
                <a:cs typeface="Times New Roman" pitchFamily="18" charset="0"/>
              </a:rPr>
              <a:t>above</a:t>
            </a:r>
            <a:r>
              <a:rPr lang="fr-FR" sz="2800" dirty="0" smtClean="0">
                <a:cs typeface="Times New Roman" pitchFamily="18" charset="0"/>
              </a:rPr>
              <a:t> have </a:t>
            </a:r>
            <a:r>
              <a:rPr lang="fr-FR" sz="2800" dirty="0" err="1" smtClean="0">
                <a:cs typeface="Times New Roman" pitchFamily="18" charset="0"/>
              </a:rPr>
              <a:t>this</a:t>
            </a:r>
            <a:r>
              <a:rPr lang="fr-FR" sz="2800" dirty="0" smtClean="0">
                <a:cs typeface="Times New Roman" pitchFamily="18" charset="0"/>
              </a:rPr>
              <a:t> </a:t>
            </a:r>
            <a:r>
              <a:rPr lang="fr-FR" sz="2800" dirty="0" err="1" smtClean="0">
                <a:cs typeface="Times New Roman" pitchFamily="18" charset="0"/>
              </a:rPr>
              <a:t>property</a:t>
            </a:r>
            <a:r>
              <a:rPr lang="fr-FR" sz="2800" dirty="0" smtClean="0">
                <a:cs typeface="Times New Roman" pitchFamily="18" charset="0"/>
              </a:rPr>
              <a:t>?</a:t>
            </a:r>
            <a:endParaRPr lang="fr-FR" sz="2800" dirty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763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layer </a:t>
            </a: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Games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Evaluation </a:t>
            </a: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Functions</a:t>
            </a:r>
            <a:endParaRPr lang="en-US" sz="33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152400" y="904964"/>
            <a:ext cx="9144000" cy="564823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fr-FR" sz="1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3200" b="1" dirty="0" smtClean="0">
                <a:solidFill>
                  <a:srgbClr val="C00000"/>
                </a:solidFill>
                <a:cs typeface="Times New Roman" pitchFamily="18" charset="0"/>
              </a:rPr>
              <a:t>The </a:t>
            </a:r>
            <a:r>
              <a:rPr lang="fr-FR" sz="3200" b="1" dirty="0" err="1" smtClean="0">
                <a:solidFill>
                  <a:srgbClr val="C00000"/>
                </a:solidFill>
                <a:cs typeface="Times New Roman" pitchFamily="18" charset="0"/>
              </a:rPr>
              <a:t>deeper</a:t>
            </a:r>
            <a:r>
              <a:rPr lang="fr-F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  <a:cs typeface="Times New Roman" pitchFamily="18" charset="0"/>
              </a:rPr>
              <a:t>you</a:t>
            </a:r>
            <a:r>
              <a:rPr lang="fr-FR" sz="3200" b="1" dirty="0" smtClean="0">
                <a:solidFill>
                  <a:srgbClr val="C00000"/>
                </a:solidFill>
                <a:cs typeface="Times New Roman" pitchFamily="18" charset="0"/>
              </a:rPr>
              <a:t> go: the more </a:t>
            </a:r>
            <a:r>
              <a:rPr lang="fr-FR" sz="3200" b="1" dirty="0" err="1" smtClean="0">
                <a:solidFill>
                  <a:srgbClr val="C00000"/>
                </a:solidFill>
                <a:cs typeface="Times New Roman" pitchFamily="18" charset="0"/>
              </a:rPr>
              <a:t>steps</a:t>
            </a:r>
            <a:r>
              <a:rPr lang="fr-F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  <a:cs typeface="Times New Roman" pitchFamily="18" charset="0"/>
              </a:rPr>
              <a:t>you</a:t>
            </a:r>
            <a:r>
              <a:rPr lang="fr-FR" sz="3200" b="1" dirty="0" smtClean="0">
                <a:solidFill>
                  <a:srgbClr val="C00000"/>
                </a:solidFill>
                <a:cs typeface="Times New Roman" pitchFamily="18" charset="0"/>
              </a:rPr>
              <a:t> imagine </a:t>
            </a:r>
            <a:r>
              <a:rPr lang="fr-FR" sz="3200" b="1" dirty="0" err="1" smtClean="0">
                <a:solidFill>
                  <a:srgbClr val="C00000"/>
                </a:solidFill>
                <a:cs typeface="Times New Roman" pitchFamily="18" charset="0"/>
              </a:rPr>
              <a:t>searching</a:t>
            </a:r>
            <a:r>
              <a:rPr lang="fr-FR" sz="3200" dirty="0" smtClean="0">
                <a:cs typeface="Times New Roman" pitchFamily="18" charset="0"/>
              </a:rPr>
              <a:t>, </a:t>
            </a:r>
            <a:r>
              <a:rPr lang="fr-FR" sz="3200" b="1" dirty="0" smtClean="0">
                <a:solidFill>
                  <a:srgbClr val="002060"/>
                </a:solidFill>
                <a:cs typeface="Times New Roman" pitchFamily="18" charset="0"/>
              </a:rPr>
              <a:t>the more </a:t>
            </a:r>
            <a:r>
              <a:rPr lang="fr-FR" sz="3200" b="1" dirty="0" err="1" smtClean="0">
                <a:solidFill>
                  <a:srgbClr val="002060"/>
                </a:solidFill>
                <a:cs typeface="Times New Roman" pitchFamily="18" charset="0"/>
              </a:rPr>
              <a:t>accurate</a:t>
            </a:r>
            <a:r>
              <a:rPr lang="fr-FR" sz="32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cs typeface="Times New Roman" pitchFamily="18" charset="0"/>
              </a:rPr>
              <a:t>your</a:t>
            </a:r>
            <a:r>
              <a:rPr lang="fr-FR" sz="32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cs typeface="Times New Roman" pitchFamily="18" charset="0"/>
              </a:rPr>
              <a:t>evaluation</a:t>
            </a:r>
            <a:r>
              <a:rPr lang="fr-FR" sz="32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cs typeface="Times New Roman" pitchFamily="18" charset="0"/>
              </a:rPr>
              <a:t>function</a:t>
            </a:r>
            <a:r>
              <a:rPr lang="fr-FR" sz="32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cs typeface="Times New Roman" pitchFamily="18" charset="0"/>
              </a:rPr>
              <a:t>gets</a:t>
            </a:r>
            <a:r>
              <a:rPr lang="fr-FR" sz="3200" b="1" dirty="0" smtClean="0">
                <a:solidFill>
                  <a:srgbClr val="002060"/>
                </a:solidFill>
                <a:cs typeface="Times New Roman" pitchFamily="18" charset="0"/>
              </a:rPr>
              <a:t> (</a:t>
            </a:r>
            <a:r>
              <a:rPr lang="fr-FR" sz="3200" b="1" dirty="0" err="1" smtClean="0">
                <a:solidFill>
                  <a:srgbClr val="002060"/>
                </a:solidFill>
                <a:cs typeface="Times New Roman" pitchFamily="18" charset="0"/>
              </a:rPr>
              <a:t>getting</a:t>
            </a:r>
            <a:r>
              <a:rPr lang="fr-FR" sz="32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cs typeface="Times New Roman" pitchFamily="18" charset="0"/>
              </a:rPr>
              <a:t>closer</a:t>
            </a:r>
            <a:r>
              <a:rPr lang="fr-FR" sz="3200" b="1" dirty="0" smtClean="0">
                <a:solidFill>
                  <a:srgbClr val="002060"/>
                </a:solidFill>
                <a:cs typeface="Times New Roman" pitchFamily="18" charset="0"/>
              </a:rPr>
              <a:t> to goal).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3200" dirty="0" smtClean="0">
                <a:cs typeface="Times New Roman" pitchFamily="18" charset="0"/>
              </a:rPr>
              <a:t>So </a:t>
            </a:r>
            <a:r>
              <a:rPr lang="fr-FR" sz="3200" dirty="0" err="1" smtClean="0">
                <a:cs typeface="Times New Roman" pitchFamily="18" charset="0"/>
              </a:rPr>
              <a:t>it</a:t>
            </a:r>
            <a:r>
              <a:rPr lang="fr-FR" sz="3200" dirty="0" smtClean="0">
                <a:cs typeface="Times New Roman" pitchFamily="18" charset="0"/>
              </a:rPr>
              <a:t> </a:t>
            </a:r>
            <a:r>
              <a:rPr lang="fr-FR" sz="3200" dirty="0" err="1" smtClean="0">
                <a:cs typeface="Times New Roman" pitchFamily="18" charset="0"/>
              </a:rPr>
              <a:t>is</a:t>
            </a:r>
            <a:r>
              <a:rPr lang="fr-FR" sz="3200" dirty="0" smtClean="0">
                <a:cs typeface="Times New Roman" pitchFamily="18" charset="0"/>
              </a:rPr>
              <a:t> good to do the computation (of </a:t>
            </a:r>
            <a:r>
              <a:rPr lang="fr-FR" sz="3200" dirty="0" err="1" smtClean="0">
                <a:cs typeface="Times New Roman" pitchFamily="18" charset="0"/>
              </a:rPr>
              <a:t>evaluation</a:t>
            </a:r>
            <a:r>
              <a:rPr lang="fr-FR" sz="3200" dirty="0" smtClean="0">
                <a:cs typeface="Times New Roman" pitchFamily="18" charset="0"/>
              </a:rPr>
              <a:t> </a:t>
            </a:r>
            <a:r>
              <a:rPr lang="fr-FR" sz="3200" dirty="0" err="1" smtClean="0">
                <a:cs typeface="Times New Roman" pitchFamily="18" charset="0"/>
              </a:rPr>
              <a:t>function</a:t>
            </a:r>
            <a:r>
              <a:rPr lang="fr-FR" sz="3200" dirty="0" smtClean="0">
                <a:cs typeface="Times New Roman" pitchFamily="18" charset="0"/>
              </a:rPr>
              <a:t>) at the </a:t>
            </a:r>
            <a:r>
              <a:rPr lang="fr-FR" sz="3200" dirty="0" err="1" smtClean="0">
                <a:cs typeface="Times New Roman" pitchFamily="18" charset="0"/>
              </a:rPr>
              <a:t>deepest</a:t>
            </a:r>
            <a:r>
              <a:rPr lang="fr-FR" sz="3200" dirty="0" smtClean="0">
                <a:cs typeface="Times New Roman" pitchFamily="18" charset="0"/>
              </a:rPr>
              <a:t> possible </a:t>
            </a:r>
            <a:r>
              <a:rPr lang="fr-FR" sz="3200" dirty="0" err="1" smtClean="0">
                <a:cs typeface="Times New Roman" pitchFamily="18" charset="0"/>
              </a:rPr>
              <a:t>level</a:t>
            </a:r>
            <a:r>
              <a:rPr lang="fr-FR" sz="3200" dirty="0" smtClean="0">
                <a:cs typeface="Times New Roman" pitchFamily="18" charset="0"/>
              </a:rPr>
              <a:t> and </a:t>
            </a:r>
            <a:r>
              <a:rPr lang="fr-FR" sz="3200" dirty="0" err="1" smtClean="0">
                <a:cs typeface="Times New Roman" pitchFamily="18" charset="0"/>
              </a:rPr>
              <a:t>then</a:t>
            </a:r>
            <a:r>
              <a:rPr lang="fr-FR" sz="3200" dirty="0" smtClean="0">
                <a:cs typeface="Times New Roman" pitchFamily="18" charset="0"/>
              </a:rPr>
              <a:t> </a:t>
            </a:r>
            <a:r>
              <a:rPr lang="fr-FR" sz="3200" dirty="0" err="1" smtClean="0">
                <a:cs typeface="Times New Roman" pitchFamily="18" charset="0"/>
              </a:rPr>
              <a:t>see</a:t>
            </a:r>
            <a:r>
              <a:rPr lang="fr-FR" sz="3200" dirty="0" smtClean="0">
                <a:cs typeface="Times New Roman" pitchFamily="18" charset="0"/>
              </a:rPr>
              <a:t> how to </a:t>
            </a:r>
            <a:r>
              <a:rPr lang="fr-FR" sz="3200" dirty="0" err="1" smtClean="0">
                <a:cs typeface="Times New Roman" pitchFamily="18" charset="0"/>
              </a:rPr>
              <a:t>act</a:t>
            </a:r>
            <a:r>
              <a:rPr lang="fr-FR" sz="3200" dirty="0" smtClean="0">
                <a:cs typeface="Times New Roman" pitchFamily="18" charset="0"/>
              </a:rPr>
              <a:t> </a:t>
            </a:r>
            <a:r>
              <a:rPr lang="fr-FR" sz="3200" dirty="0" err="1" smtClean="0">
                <a:cs typeface="Times New Roman" pitchFamily="18" charset="0"/>
              </a:rPr>
              <a:t>now</a:t>
            </a:r>
            <a:r>
              <a:rPr lang="fr-FR" sz="3200" dirty="0" smtClean="0">
                <a:cs typeface="Times New Roman" pitchFamily="18" charset="0"/>
              </a:rPr>
              <a:t> to </a:t>
            </a:r>
            <a:r>
              <a:rPr lang="fr-FR" sz="3200" dirty="0" err="1" smtClean="0">
                <a:cs typeface="Times New Roman" pitchFamily="18" charset="0"/>
              </a:rPr>
              <a:t>reach</a:t>
            </a:r>
            <a:r>
              <a:rPr lang="fr-FR" sz="3200" dirty="0" smtClean="0">
                <a:cs typeface="Times New Roman" pitchFamily="18" charset="0"/>
              </a:rPr>
              <a:t> </a:t>
            </a:r>
            <a:r>
              <a:rPr lang="fr-FR" sz="3200" dirty="0" err="1" smtClean="0">
                <a:cs typeface="Times New Roman" pitchFamily="18" charset="0"/>
              </a:rPr>
              <a:t>there</a:t>
            </a:r>
            <a:r>
              <a:rPr lang="fr-FR" sz="3200" dirty="0" smtClean="0">
                <a:cs typeface="Times New Roman" pitchFamily="18" charset="0"/>
              </a:rPr>
              <a:t>: but </a:t>
            </a:r>
            <a:r>
              <a:rPr lang="fr-FR" sz="3200" dirty="0" err="1" smtClean="0">
                <a:cs typeface="Times New Roman" pitchFamily="18" charset="0"/>
              </a:rPr>
              <a:t>that</a:t>
            </a:r>
            <a:r>
              <a:rPr lang="fr-FR" sz="3200" dirty="0" smtClean="0">
                <a:cs typeface="Times New Roman" pitchFamily="18" charset="0"/>
              </a:rPr>
              <a:t> </a:t>
            </a:r>
            <a:r>
              <a:rPr lang="fr-FR" sz="3200" dirty="0" err="1" smtClean="0">
                <a:cs typeface="Times New Roman" pitchFamily="18" charset="0"/>
              </a:rPr>
              <a:t>is</a:t>
            </a:r>
            <a:r>
              <a:rPr lang="fr-FR" sz="3200" dirty="0" smtClean="0">
                <a:cs typeface="Times New Roman" pitchFamily="18" charset="0"/>
              </a:rPr>
              <a:t> </a:t>
            </a:r>
            <a:r>
              <a:rPr lang="fr-FR" sz="3200" dirty="0" err="1" smtClean="0">
                <a:cs typeface="Times New Roman" pitchFamily="18" charset="0"/>
              </a:rPr>
              <a:t>costly</a:t>
            </a:r>
            <a:r>
              <a:rPr lang="fr-FR" sz="3200" dirty="0" smtClean="0">
                <a:cs typeface="Times New Roman" pitchFamily="18" charset="0"/>
              </a:rPr>
              <a:t> and time </a:t>
            </a:r>
            <a:r>
              <a:rPr lang="fr-FR" sz="3200" dirty="0" err="1" smtClean="0">
                <a:cs typeface="Times New Roman" pitchFamily="18" charset="0"/>
              </a:rPr>
              <a:t>consuming</a:t>
            </a:r>
            <a:endParaRPr lang="fr-FR" sz="3200" dirty="0" smtClean="0">
              <a:cs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3200" dirty="0" err="1" smtClean="0">
                <a:cs typeface="Times New Roman" pitchFamily="18" charset="0"/>
              </a:rPr>
              <a:t>We</a:t>
            </a:r>
            <a:r>
              <a:rPr lang="fr-FR" sz="3200" dirty="0" smtClean="0">
                <a:cs typeface="Times New Roman" pitchFamily="18" charset="0"/>
              </a:rPr>
              <a:t> </a:t>
            </a:r>
            <a:r>
              <a:rPr lang="fr-FR" sz="3200" dirty="0" err="1" smtClean="0">
                <a:cs typeface="Times New Roman" pitchFamily="18" charset="0"/>
              </a:rPr>
              <a:t>need</a:t>
            </a:r>
            <a:r>
              <a:rPr lang="fr-FR" sz="3200" dirty="0" smtClean="0">
                <a:cs typeface="Times New Roman" pitchFamily="18" charset="0"/>
              </a:rPr>
              <a:t> a compromise!  Look </a:t>
            </a:r>
            <a:r>
              <a:rPr lang="fr-FR" sz="3200" dirty="0" err="1" smtClean="0">
                <a:cs typeface="Times New Roman" pitchFamily="18" charset="0"/>
              </a:rPr>
              <a:t>ahead</a:t>
            </a:r>
            <a:r>
              <a:rPr lang="fr-FR" sz="3200" dirty="0" smtClean="0">
                <a:cs typeface="Times New Roman" pitchFamily="18" charset="0"/>
              </a:rPr>
              <a:t> at a </a:t>
            </a:r>
            <a:r>
              <a:rPr lang="fr-FR" sz="3200" dirty="0" err="1" smtClean="0">
                <a:cs typeface="Times New Roman" pitchFamily="18" charset="0"/>
              </a:rPr>
              <a:t>limited</a:t>
            </a:r>
            <a:r>
              <a:rPr lang="fr-FR" sz="3200" dirty="0" smtClean="0">
                <a:cs typeface="Times New Roman" pitchFamily="18" charset="0"/>
              </a:rPr>
              <a:t> </a:t>
            </a:r>
            <a:r>
              <a:rPr lang="fr-FR" sz="3200" dirty="0" err="1" smtClean="0">
                <a:cs typeface="Times New Roman" pitchFamily="18" charset="0"/>
              </a:rPr>
              <a:t>depth</a:t>
            </a:r>
            <a:r>
              <a:rPr lang="fr-FR" sz="3200" dirty="0" smtClean="0">
                <a:cs typeface="Times New Roman" pitchFamily="18" charset="0"/>
              </a:rPr>
              <a:t>!: </a:t>
            </a:r>
            <a:r>
              <a:rPr lang="fr-FR" sz="3200" dirty="0" err="1" smtClean="0">
                <a:cs typeface="Times New Roman" pitchFamily="18" charset="0"/>
              </a:rPr>
              <a:t>modest</a:t>
            </a:r>
            <a:r>
              <a:rPr lang="fr-FR" sz="3200" dirty="0" smtClean="0">
                <a:cs typeface="Times New Roman" pitchFamily="18" charset="0"/>
              </a:rPr>
              <a:t> computation, </a:t>
            </a:r>
            <a:r>
              <a:rPr lang="fr-FR" sz="3200" dirty="0" err="1" smtClean="0">
                <a:cs typeface="Times New Roman" pitchFamily="18" charset="0"/>
              </a:rPr>
              <a:t>modest</a:t>
            </a:r>
            <a:r>
              <a:rPr lang="fr-FR" sz="3200" dirty="0" smtClean="0">
                <a:cs typeface="Times New Roman" pitchFamily="18" charset="0"/>
              </a:rPr>
              <a:t> </a:t>
            </a:r>
            <a:r>
              <a:rPr lang="fr-FR" sz="3200" dirty="0" err="1" smtClean="0">
                <a:cs typeface="Times New Roman" pitchFamily="18" charset="0"/>
              </a:rPr>
              <a:t>knowledge</a:t>
            </a:r>
            <a:r>
              <a:rPr lang="fr-FR" sz="3200" dirty="0" smtClean="0">
                <a:cs typeface="Times New Roman" pitchFamily="18" charset="0"/>
              </a:rPr>
              <a:t> about position: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3200" dirty="0" smtClean="0">
                <a:cs typeface="Times New Roman" pitchFamily="18" charset="0"/>
              </a:rPr>
              <a:t>Can </a:t>
            </a:r>
            <a:r>
              <a:rPr lang="fr-FR" sz="3200" dirty="0" err="1" smtClean="0">
                <a:cs typeface="Times New Roman" pitchFamily="18" charset="0"/>
              </a:rPr>
              <a:t>be</a:t>
            </a:r>
            <a:r>
              <a:rPr lang="fr-FR" sz="3200" dirty="0" smtClean="0">
                <a:cs typeface="Times New Roman" pitchFamily="18" charset="0"/>
              </a:rPr>
              <a:t> </a:t>
            </a:r>
            <a:r>
              <a:rPr lang="fr-FR" sz="3200" dirty="0" err="1" smtClean="0">
                <a:cs typeface="Times New Roman" pitchFamily="18" charset="0"/>
              </a:rPr>
              <a:t>better</a:t>
            </a:r>
            <a:r>
              <a:rPr lang="fr-FR" sz="3200" dirty="0" smtClean="0">
                <a:cs typeface="Times New Roman" pitchFamily="18" charset="0"/>
              </a:rPr>
              <a:t>, </a:t>
            </a:r>
            <a:r>
              <a:rPr lang="fr-FR" sz="3200" dirty="0" err="1" smtClean="0">
                <a:cs typeface="Times New Roman" pitchFamily="18" charset="0"/>
              </a:rPr>
              <a:t>can</a:t>
            </a:r>
            <a:r>
              <a:rPr lang="fr-FR" sz="3200" dirty="0" smtClean="0">
                <a:cs typeface="Times New Roman" pitchFamily="18" charset="0"/>
              </a:rPr>
              <a:t> </a:t>
            </a:r>
            <a:r>
              <a:rPr lang="fr-FR" sz="3200" dirty="0" err="1" smtClean="0">
                <a:cs typeface="Times New Roman" pitchFamily="18" charset="0"/>
              </a:rPr>
              <a:t>be</a:t>
            </a:r>
            <a:r>
              <a:rPr lang="fr-FR" sz="3200" dirty="0" smtClean="0">
                <a:cs typeface="Times New Roman" pitchFamily="18" charset="0"/>
              </a:rPr>
              <a:t> </a:t>
            </a:r>
            <a:r>
              <a:rPr lang="fr-FR" sz="3200" dirty="0" err="1" smtClean="0">
                <a:cs typeface="Times New Roman" pitchFamily="18" charset="0"/>
              </a:rPr>
              <a:t>worse</a:t>
            </a:r>
            <a:r>
              <a:rPr lang="fr-FR" sz="3200" dirty="0" smtClean="0">
                <a:cs typeface="Times New Roman" pitchFamily="18" charset="0"/>
              </a:rPr>
              <a:t>: a COMPROMISE!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763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layer </a:t>
            </a: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Games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Evaluation </a:t>
            </a: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Functions</a:t>
            </a:r>
            <a:endParaRPr lang="en-US" sz="33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474647"/>
              </p:ext>
            </p:extLst>
          </p:nvPr>
        </p:nvGraphicFramePr>
        <p:xfrm>
          <a:off x="1600200" y="5608320"/>
          <a:ext cx="44958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300"/>
                <a:gridCol w="749300"/>
                <a:gridCol w="749300"/>
                <a:gridCol w="749300"/>
                <a:gridCol w="749300"/>
                <a:gridCol w="749300"/>
              </a:tblGrid>
              <a:tr h="355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23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143000"/>
            <a:ext cx="8229600" cy="50736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2400" dirty="0" smtClean="0">
                <a:cs typeface="Times New Roman" pitchFamily="18" charset="0"/>
              </a:rPr>
              <a:t>To </a:t>
            </a:r>
            <a:r>
              <a:rPr lang="fr-FR" sz="2400" dirty="0" err="1" smtClean="0">
                <a:cs typeface="Times New Roman" pitchFamily="18" charset="0"/>
              </a:rPr>
              <a:t>formalize</a:t>
            </a:r>
            <a:r>
              <a:rPr lang="fr-FR" sz="2400" dirty="0" smtClean="0">
                <a:cs typeface="Times New Roman" pitchFamily="18" charset="0"/>
              </a:rPr>
              <a:t> a </a:t>
            </a:r>
            <a:r>
              <a:rPr lang="fr-FR" sz="2400" dirty="0" err="1" smtClean="0">
                <a:cs typeface="Times New Roman" pitchFamily="18" charset="0"/>
              </a:rPr>
              <a:t>two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player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game</a:t>
            </a:r>
            <a:r>
              <a:rPr lang="fr-FR" sz="2400" dirty="0" smtClean="0">
                <a:cs typeface="Times New Roman" pitchFamily="18" charset="0"/>
              </a:rPr>
              <a:t> as a </a:t>
            </a:r>
            <a:r>
              <a:rPr lang="fr-FR" sz="2400" dirty="0" err="1" smtClean="0">
                <a:cs typeface="Times New Roman" pitchFamily="18" charset="0"/>
              </a:rPr>
              <a:t>search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problem</a:t>
            </a:r>
            <a:r>
              <a:rPr lang="fr-FR" sz="2400" dirty="0" smtClean="0">
                <a:cs typeface="Times New Roman" pitchFamily="18" charset="0"/>
              </a:rPr>
              <a:t> an agent </a:t>
            </a:r>
            <a:r>
              <a:rPr lang="fr-FR" sz="2400" dirty="0" err="1" smtClean="0">
                <a:cs typeface="Times New Roman" pitchFamily="18" charset="0"/>
              </a:rPr>
              <a:t>can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be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called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b="1" dirty="0" smtClean="0">
                <a:cs typeface="Times New Roman" pitchFamily="18" charset="0"/>
              </a:rPr>
              <a:t>MAX</a:t>
            </a:r>
            <a:r>
              <a:rPr lang="fr-FR" sz="2400" dirty="0" smtClean="0">
                <a:cs typeface="Times New Roman" pitchFamily="18" charset="0"/>
              </a:rPr>
              <a:t> and the </a:t>
            </a:r>
            <a:r>
              <a:rPr lang="fr-FR" sz="2400" dirty="0" err="1" smtClean="0">
                <a:cs typeface="Times New Roman" pitchFamily="18" charset="0"/>
              </a:rPr>
              <a:t>opponent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can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be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called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b="1" dirty="0" smtClean="0">
                <a:cs typeface="Times New Roman" pitchFamily="18" charset="0"/>
              </a:rPr>
              <a:t>MIN.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fr-FR" sz="2400" b="1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2400" b="1" u="sng" dirty="0" err="1" smtClean="0">
                <a:cs typeface="Times New Roman" pitchFamily="18" charset="0"/>
              </a:rPr>
              <a:t>Problem</a:t>
            </a:r>
            <a:r>
              <a:rPr lang="fr-FR" sz="2400" b="1" u="sng" dirty="0" smtClean="0">
                <a:cs typeface="Times New Roman" pitchFamily="18" charset="0"/>
              </a:rPr>
              <a:t> Formulation: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fr-FR" sz="24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Initial state:</a:t>
            </a:r>
            <a:r>
              <a:rPr lang="en-US" sz="2400" dirty="0" smtClean="0"/>
              <a:t> board configurations and the player to move.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Successor function:</a:t>
            </a:r>
            <a:r>
              <a:rPr lang="en-US" sz="2400" dirty="0" smtClean="0"/>
              <a:t> list of pairs (move, state) specifying legal moves and their resulting states. (moves + initial state = game tree)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A terminal test:</a:t>
            </a:r>
            <a:r>
              <a:rPr lang="en-US" sz="2400" dirty="0" smtClean="0"/>
              <a:t> decide if the game has finished.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A utility function:</a:t>
            </a:r>
            <a:r>
              <a:rPr lang="en-US" sz="2400" dirty="0" smtClean="0"/>
              <a:t> produces a numerical value for (only) the terminal states. Example: In chess, outcome = win/loss/draw, with values +1, -1, 0 respectively.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Players need search tree to determine next move.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57200" y="304800"/>
            <a:ext cx="573945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Searching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 a </a:t>
            </a:r>
            <a:r>
              <a:rPr lang="fr-FR" sz="3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two</a:t>
            </a:r>
            <a:r>
              <a:rPr lang="fr-FR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player</a:t>
            </a:r>
            <a:r>
              <a:rPr lang="fr-FR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3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game</a:t>
            </a:r>
            <a:endParaRPr lang="fr-FR" sz="33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0637"/>
            <a:ext cx="7772400" cy="706437"/>
          </a:xfrm>
        </p:spPr>
        <p:txBody>
          <a:bodyPr/>
          <a:lstStyle/>
          <a:p>
            <a:pPr eaLnBrk="1" hangingPunct="1"/>
            <a:r>
              <a:rPr lang="fr-FR" sz="3200" b="1" dirty="0" smtClean="0"/>
              <a:t>Partial </a:t>
            </a:r>
            <a:r>
              <a:rPr lang="fr-FR" sz="3200" b="1" dirty="0" err="1" smtClean="0"/>
              <a:t>game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tree</a:t>
            </a:r>
            <a:r>
              <a:rPr lang="fr-FR" sz="3200" b="1" dirty="0" smtClean="0"/>
              <a:t> for </a:t>
            </a:r>
            <a:r>
              <a:rPr lang="fr-FR" sz="3200" b="1" dirty="0" err="1" smtClean="0"/>
              <a:t>Tic-Tac</a:t>
            </a:r>
            <a:r>
              <a:rPr lang="fr-FR" sz="3200" b="1" dirty="0" smtClean="0"/>
              <a:t>-</a:t>
            </a:r>
            <a:r>
              <a:rPr lang="fr-FR" sz="3200" b="1" dirty="0" err="1" smtClean="0"/>
              <a:t>Toe</a:t>
            </a:r>
            <a:endParaRPr lang="fr-FR" sz="3200" b="1" dirty="0" smtClean="0"/>
          </a:p>
        </p:txBody>
      </p:sp>
      <p:pic>
        <p:nvPicPr>
          <p:cNvPr id="15363" name="Picture 4" descr="219BD4A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1812" t="3221" r="722" b="55629"/>
          <a:stretch>
            <a:fillRect/>
          </a:stretch>
        </p:blipFill>
        <p:spPr>
          <a:xfrm>
            <a:off x="96837" y="609600"/>
            <a:ext cx="8208963" cy="5286375"/>
          </a:xfrm>
          <a:noFill/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191001" y="2286000"/>
            <a:ext cx="4953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Root node represents the current board configuration; player must decide                          the best single move to make next</a:t>
            </a:r>
            <a:r>
              <a:rPr lang="fr-FR" sz="19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34950" indent="-234950" algn="just" rtl="0">
              <a:buFontTx/>
              <a:buChar char="•"/>
            </a:pPr>
            <a:r>
              <a:rPr lang="fr-FR" sz="1900" dirty="0" err="1" smtClean="0">
                <a:solidFill>
                  <a:schemeClr val="tx1"/>
                </a:solidFill>
                <a:latin typeface="+mn-lt"/>
              </a:rPr>
              <a:t>Each</a:t>
            </a:r>
            <a:r>
              <a:rPr lang="fr-FR" sz="19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level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of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search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nodes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in the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tree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corresponds to all possible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board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configurations for a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particular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player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MAX or MIN.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If it is my turn to move, then the root is labeled a "MAX" node; otherwise it is labeled a "MIN" node, indicating opponent's turn.</a:t>
            </a:r>
            <a:endParaRPr lang="fr-FR" sz="19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234950" indent="-234950" algn="just" rtl="0">
              <a:buFontTx/>
              <a:buChar char="•"/>
            </a:pPr>
            <a:r>
              <a:rPr lang="fr-FR" sz="19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Utility 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values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found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at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the end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can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be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9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9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returned</a:t>
            </a:r>
            <a:r>
              <a:rPr lang="fr-FR" sz="19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back to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their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parent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nodes</a:t>
            </a:r>
            <a:r>
              <a:rPr lang="fr-FR" sz="19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  <a:endParaRPr lang="fr-FR" sz="19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234950" indent="-234950" algn="just" rtl="0">
              <a:buFont typeface="Arial" pitchFamily="34" charset="0"/>
              <a:buChar char="•"/>
            </a:pPr>
            <a:r>
              <a:rPr lang="fr-FR" sz="19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Idea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: MAX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chooses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the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board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with</a:t>
            </a:r>
            <a:r>
              <a:rPr lang="fr-FR" sz="19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the max utility value, MIN the minimum.</a:t>
            </a:r>
          </a:p>
          <a:p>
            <a:pPr algn="just" rtl="0"/>
            <a:endParaRPr lang="fr-FR" sz="19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655638"/>
          </a:xfrm>
        </p:spPr>
        <p:txBody>
          <a:bodyPr/>
          <a:lstStyle/>
          <a:p>
            <a:pPr algn="ctr"/>
            <a:r>
              <a:rPr lang="en-US" b="1" dirty="0" err="1"/>
              <a:t>MiniMax</a:t>
            </a:r>
            <a:r>
              <a:rPr lang="en-US" b="1" dirty="0"/>
              <a:t>  (</a:t>
            </a:r>
            <a:r>
              <a:rPr lang="en-US" b="1" dirty="0" err="1"/>
              <a:t>MinMax</a:t>
            </a:r>
            <a:r>
              <a:rPr lang="en-US" b="1" dirty="0"/>
              <a:t>, MM)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62000"/>
            <a:ext cx="8991600" cy="5029200"/>
          </a:xfrm>
        </p:spPr>
        <p:txBody>
          <a:bodyPr/>
          <a:lstStyle/>
          <a:p>
            <a:r>
              <a:rPr lang="en-US" i="1" dirty="0" smtClean="0"/>
              <a:t>An algorithm to search trees representing two-player zero-sum (my gain your loss) games.  </a:t>
            </a:r>
            <a:endParaRPr lang="en-US" i="1" dirty="0"/>
          </a:p>
          <a:p>
            <a:r>
              <a:rPr lang="en-US" i="1" dirty="0" smtClean="0"/>
              <a:t>Goal: mini</a:t>
            </a:r>
            <a:r>
              <a:rPr lang="en-US" dirty="0" smtClean="0"/>
              <a:t>mizing </a:t>
            </a:r>
            <a:r>
              <a:rPr lang="en-US" dirty="0"/>
              <a:t>the possible </a:t>
            </a:r>
            <a:r>
              <a:rPr lang="en-US" dirty="0">
                <a:hlinkClick r:id="rId2" tooltip="Loss function"/>
              </a:rPr>
              <a:t>loss</a:t>
            </a:r>
            <a:r>
              <a:rPr lang="en-US" dirty="0"/>
              <a:t> for a worst case (</a:t>
            </a:r>
            <a:r>
              <a:rPr lang="en-US" i="1" dirty="0"/>
              <a:t>max</a:t>
            </a:r>
            <a:r>
              <a:rPr lang="en-US" dirty="0"/>
              <a:t>imum loss) scenario. </a:t>
            </a:r>
            <a:endParaRPr lang="en-US" dirty="0" smtClean="0"/>
          </a:p>
          <a:p>
            <a:r>
              <a:rPr lang="en-US" dirty="0" smtClean="0"/>
              <a:t>Or maximize </a:t>
            </a:r>
            <a:r>
              <a:rPr lang="en-US" dirty="0"/>
              <a:t>the minimum </a:t>
            </a:r>
            <a:r>
              <a:rPr lang="en-US" dirty="0" smtClean="0"/>
              <a:t>gain. Guaranteed: no matter what: how opponent plays: worst case scenario: gain can be MORE, never less</a:t>
            </a:r>
          </a:p>
          <a:p>
            <a:r>
              <a:rPr lang="en-US" dirty="0" smtClean="0"/>
              <a:t>Result: one move (one level down) then the process starts again. </a:t>
            </a:r>
          </a:p>
          <a:p>
            <a:r>
              <a:rPr lang="en-US" dirty="0" smtClean="0"/>
              <a:t>For this one move you may explore as many nodes as you have time for!</a:t>
            </a:r>
          </a:p>
          <a:p>
            <a:r>
              <a:rPr lang="en-US" dirty="0" smtClean="0"/>
              <a:t>MIN works in opposite direction to MAX</a:t>
            </a:r>
          </a:p>
          <a:p>
            <a:r>
              <a:rPr lang="en-US" dirty="0" smtClean="0"/>
              <a:t>Then work is repeated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655638"/>
          </a:xfrm>
        </p:spPr>
        <p:txBody>
          <a:bodyPr/>
          <a:lstStyle/>
          <a:p>
            <a:r>
              <a:rPr lang="en-US" b="1" dirty="0" err="1" smtClean="0"/>
              <a:t>MiniMax</a:t>
            </a:r>
            <a:r>
              <a:rPr lang="en-US" b="1" dirty="0" smtClean="0"/>
              <a:t> 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1" y="1066800"/>
            <a:ext cx="886614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5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871538"/>
          </a:xfrm>
          <a:ln/>
        </p:spPr>
        <p:txBody>
          <a:bodyPr rIns="130174"/>
          <a:lstStyle/>
          <a:p>
            <a:r>
              <a:rPr lang="en-US" dirty="0" err="1"/>
              <a:t>MiniMax</a:t>
            </a:r>
            <a:r>
              <a:rPr lang="en-US" dirty="0"/>
              <a:t> Example</a:t>
            </a:r>
          </a:p>
        </p:txBody>
      </p:sp>
      <p:sp>
        <p:nvSpPr>
          <p:cNvPr id="31749" name="AutoShape 5"/>
          <p:cNvSpPr>
            <a:spLocks/>
          </p:cNvSpPr>
          <p:nvPr/>
        </p:nvSpPr>
        <p:spPr bwMode="auto">
          <a:xfrm>
            <a:off x="43037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0" name="AutoShape 6"/>
          <p:cNvSpPr>
            <a:spLocks/>
          </p:cNvSpPr>
          <p:nvPr/>
        </p:nvSpPr>
        <p:spPr bwMode="auto">
          <a:xfrm rot="10800000" flipH="1">
            <a:off x="2589213" y="2055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1" name="AutoShape 7"/>
          <p:cNvSpPr>
            <a:spLocks/>
          </p:cNvSpPr>
          <p:nvPr/>
        </p:nvSpPr>
        <p:spPr bwMode="auto">
          <a:xfrm rot="10800000" flipH="1">
            <a:off x="4265613" y="2057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2" name="AutoShape 8"/>
          <p:cNvSpPr>
            <a:spLocks/>
          </p:cNvSpPr>
          <p:nvPr/>
        </p:nvSpPr>
        <p:spPr bwMode="auto">
          <a:xfrm rot="10800000" flipH="1">
            <a:off x="6018213" y="2057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753" name="AutoShape 9"/>
          <p:cNvCxnSpPr>
            <a:cxnSpLocks noChangeShapeType="1"/>
            <a:stCxn id="31749" idx="0"/>
            <a:endCxn id="31750" idx="0"/>
          </p:cNvCxnSpPr>
          <p:nvPr/>
        </p:nvCxnSpPr>
        <p:spPr bwMode="auto">
          <a:xfrm flipH="1">
            <a:off x="2741613" y="1295400"/>
            <a:ext cx="1714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54" name="AutoShape 10"/>
          <p:cNvCxnSpPr>
            <a:cxnSpLocks noChangeShapeType="1"/>
            <a:stCxn id="31749" idx="0"/>
            <a:endCxn id="31751" idx="0"/>
          </p:cNvCxnSpPr>
          <p:nvPr/>
        </p:nvCxnSpPr>
        <p:spPr bwMode="auto">
          <a:xfrm flipH="1">
            <a:off x="4418013" y="1295400"/>
            <a:ext cx="381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55" name="AutoShape 11"/>
          <p:cNvCxnSpPr>
            <a:cxnSpLocks noChangeShapeType="1"/>
            <a:stCxn id="31749" idx="0"/>
            <a:endCxn id="31752" idx="0"/>
          </p:cNvCxnSpPr>
          <p:nvPr/>
        </p:nvCxnSpPr>
        <p:spPr bwMode="auto">
          <a:xfrm>
            <a:off x="4456113" y="1295400"/>
            <a:ext cx="1714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56" name="AutoShape 12"/>
          <p:cNvSpPr>
            <a:spLocks/>
          </p:cNvSpPr>
          <p:nvPr/>
        </p:nvSpPr>
        <p:spPr bwMode="auto">
          <a:xfrm>
            <a:off x="684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7" name="AutoShape 13"/>
          <p:cNvSpPr>
            <a:spLocks/>
          </p:cNvSpPr>
          <p:nvPr/>
        </p:nvSpPr>
        <p:spPr bwMode="auto">
          <a:xfrm rot="10800000" flipH="1">
            <a:off x="1508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8" name="AutoShape 14"/>
          <p:cNvSpPr>
            <a:spLocks/>
          </p:cNvSpPr>
          <p:nvPr/>
        </p:nvSpPr>
        <p:spPr bwMode="auto">
          <a:xfrm rot="10800000" flipH="1">
            <a:off x="617538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9" name="AutoShape 15"/>
          <p:cNvSpPr>
            <a:spLocks/>
          </p:cNvSpPr>
          <p:nvPr/>
        </p:nvSpPr>
        <p:spPr bwMode="auto">
          <a:xfrm rot="10800000" flipH="1">
            <a:off x="108426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760" name="AutoShape 16"/>
          <p:cNvCxnSpPr>
            <a:cxnSpLocks noChangeShapeType="1"/>
            <a:stCxn id="31756" idx="0"/>
            <a:endCxn id="31757" idx="0"/>
          </p:cNvCxnSpPr>
          <p:nvPr/>
        </p:nvCxnSpPr>
        <p:spPr bwMode="auto">
          <a:xfrm flipH="1">
            <a:off x="303213" y="2971800"/>
            <a:ext cx="533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61" name="AutoShape 17"/>
          <p:cNvCxnSpPr>
            <a:cxnSpLocks noChangeShapeType="1"/>
            <a:stCxn id="31756" idx="0"/>
            <a:endCxn id="31758" idx="0"/>
          </p:cNvCxnSpPr>
          <p:nvPr/>
        </p:nvCxnSpPr>
        <p:spPr bwMode="auto">
          <a:xfrm flipH="1">
            <a:off x="769938" y="2971800"/>
            <a:ext cx="6667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62" name="AutoShape 18"/>
          <p:cNvCxnSpPr>
            <a:cxnSpLocks noChangeShapeType="1"/>
            <a:stCxn id="31756" idx="0"/>
            <a:endCxn id="31759" idx="0"/>
          </p:cNvCxnSpPr>
          <p:nvPr/>
        </p:nvCxnSpPr>
        <p:spPr bwMode="auto">
          <a:xfrm>
            <a:off x="836613" y="2971800"/>
            <a:ext cx="40005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63" name="AutoShape 19"/>
          <p:cNvSpPr>
            <a:spLocks/>
          </p:cNvSpPr>
          <p:nvPr/>
        </p:nvSpPr>
        <p:spPr bwMode="auto">
          <a:xfrm>
            <a:off x="0" y="4419600"/>
            <a:ext cx="303213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>
            <a:off x="3222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>
            <a:off x="6461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766" name="AutoShape 22"/>
          <p:cNvCxnSpPr>
            <a:cxnSpLocks noChangeShapeType="1"/>
            <a:stCxn id="31750" idx="0"/>
            <a:endCxn id="31756" idx="0"/>
          </p:cNvCxnSpPr>
          <p:nvPr/>
        </p:nvCxnSpPr>
        <p:spPr bwMode="auto">
          <a:xfrm flipH="1">
            <a:off x="836613" y="2133600"/>
            <a:ext cx="1905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67" name="AutoShape 23"/>
          <p:cNvSpPr>
            <a:spLocks/>
          </p:cNvSpPr>
          <p:nvPr/>
        </p:nvSpPr>
        <p:spPr bwMode="auto">
          <a:xfrm>
            <a:off x="20177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 rot="10800000" flipH="1">
            <a:off x="1550988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9" name="AutoShape 25"/>
          <p:cNvSpPr>
            <a:spLocks/>
          </p:cNvSpPr>
          <p:nvPr/>
        </p:nvSpPr>
        <p:spPr bwMode="auto">
          <a:xfrm rot="10800000" flipH="1">
            <a:off x="20177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0" name="AutoShape 26"/>
          <p:cNvSpPr>
            <a:spLocks/>
          </p:cNvSpPr>
          <p:nvPr/>
        </p:nvSpPr>
        <p:spPr bwMode="auto">
          <a:xfrm rot="10800000" flipH="1">
            <a:off x="24368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771" name="AutoShape 27"/>
          <p:cNvCxnSpPr>
            <a:cxnSpLocks noChangeShapeType="1"/>
            <a:stCxn id="31767" idx="0"/>
            <a:endCxn id="31768" idx="0"/>
          </p:cNvCxnSpPr>
          <p:nvPr/>
        </p:nvCxnSpPr>
        <p:spPr bwMode="auto">
          <a:xfrm flipH="1">
            <a:off x="1703388" y="2971800"/>
            <a:ext cx="46672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72" name="AutoShape 28"/>
          <p:cNvCxnSpPr>
            <a:cxnSpLocks noChangeShapeType="1"/>
            <a:stCxn id="31767" idx="0"/>
            <a:endCxn id="31769" idx="0"/>
          </p:cNvCxnSpPr>
          <p:nvPr/>
        </p:nvCxnSpPr>
        <p:spPr bwMode="auto">
          <a:xfrm>
            <a:off x="2170113" y="2971800"/>
            <a:ext cx="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73" name="AutoShape 29"/>
          <p:cNvCxnSpPr>
            <a:cxnSpLocks noChangeShapeType="1"/>
            <a:stCxn id="31767" idx="0"/>
            <a:endCxn id="31770" idx="0"/>
          </p:cNvCxnSpPr>
          <p:nvPr/>
        </p:nvCxnSpPr>
        <p:spPr bwMode="auto">
          <a:xfrm>
            <a:off x="2170113" y="2971800"/>
            <a:ext cx="4191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74" name="AutoShape 30"/>
          <p:cNvCxnSpPr>
            <a:cxnSpLocks noChangeShapeType="1"/>
            <a:stCxn id="31750" idx="0"/>
            <a:endCxn id="31767" idx="0"/>
          </p:cNvCxnSpPr>
          <p:nvPr/>
        </p:nvCxnSpPr>
        <p:spPr bwMode="auto">
          <a:xfrm flipH="1">
            <a:off x="2170113" y="2133600"/>
            <a:ext cx="571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75" name="AutoShape 31"/>
          <p:cNvSpPr>
            <a:spLocks/>
          </p:cNvSpPr>
          <p:nvPr/>
        </p:nvSpPr>
        <p:spPr bwMode="auto">
          <a:xfrm>
            <a:off x="3351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6" name="AutoShape 32"/>
          <p:cNvSpPr>
            <a:spLocks/>
          </p:cNvSpPr>
          <p:nvPr/>
        </p:nvSpPr>
        <p:spPr bwMode="auto">
          <a:xfrm rot="10800000" flipH="1">
            <a:off x="295116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7" name="AutoShape 33"/>
          <p:cNvSpPr>
            <a:spLocks/>
          </p:cNvSpPr>
          <p:nvPr/>
        </p:nvSpPr>
        <p:spPr bwMode="auto">
          <a:xfrm rot="10800000" flipH="1">
            <a:off x="3417888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78" name="AutoShape 34"/>
          <p:cNvSpPr>
            <a:spLocks/>
          </p:cNvSpPr>
          <p:nvPr/>
        </p:nvSpPr>
        <p:spPr bwMode="auto">
          <a:xfrm rot="10800000" flipH="1">
            <a:off x="38846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779" name="AutoShape 35"/>
          <p:cNvCxnSpPr>
            <a:cxnSpLocks noChangeShapeType="1"/>
            <a:stCxn id="31775" idx="0"/>
            <a:endCxn id="31776" idx="0"/>
          </p:cNvCxnSpPr>
          <p:nvPr/>
        </p:nvCxnSpPr>
        <p:spPr bwMode="auto">
          <a:xfrm flipH="1">
            <a:off x="3103563" y="2971800"/>
            <a:ext cx="40005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80" name="AutoShape 36"/>
          <p:cNvCxnSpPr>
            <a:cxnSpLocks noChangeShapeType="1"/>
            <a:stCxn id="31775" idx="0"/>
            <a:endCxn id="31777" idx="0"/>
          </p:cNvCxnSpPr>
          <p:nvPr/>
        </p:nvCxnSpPr>
        <p:spPr bwMode="auto">
          <a:xfrm>
            <a:off x="3503613" y="2971800"/>
            <a:ext cx="6667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81" name="AutoShape 37"/>
          <p:cNvCxnSpPr>
            <a:cxnSpLocks noChangeShapeType="1"/>
            <a:stCxn id="31775" idx="0"/>
            <a:endCxn id="31778" idx="0"/>
          </p:cNvCxnSpPr>
          <p:nvPr/>
        </p:nvCxnSpPr>
        <p:spPr bwMode="auto">
          <a:xfrm>
            <a:off x="3503613" y="2971800"/>
            <a:ext cx="533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82" name="AutoShape 38"/>
          <p:cNvCxnSpPr>
            <a:cxnSpLocks noChangeShapeType="1"/>
            <a:stCxn id="31750" idx="0"/>
            <a:endCxn id="31775" idx="0"/>
          </p:cNvCxnSpPr>
          <p:nvPr/>
        </p:nvCxnSpPr>
        <p:spPr bwMode="auto">
          <a:xfrm>
            <a:off x="2741613" y="2133600"/>
            <a:ext cx="762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83" name="AutoShape 39"/>
          <p:cNvSpPr>
            <a:spLocks/>
          </p:cNvSpPr>
          <p:nvPr/>
        </p:nvSpPr>
        <p:spPr bwMode="auto">
          <a:xfrm>
            <a:off x="5408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84" name="AutoShape 40"/>
          <p:cNvSpPr>
            <a:spLocks/>
          </p:cNvSpPr>
          <p:nvPr/>
        </p:nvSpPr>
        <p:spPr bwMode="auto">
          <a:xfrm rot="10800000" flipH="1">
            <a:off x="47228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85" name="AutoShape 41"/>
          <p:cNvSpPr>
            <a:spLocks/>
          </p:cNvSpPr>
          <p:nvPr/>
        </p:nvSpPr>
        <p:spPr bwMode="auto">
          <a:xfrm rot="10800000" flipH="1">
            <a:off x="52562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86" name="AutoShape 42"/>
          <p:cNvSpPr>
            <a:spLocks/>
          </p:cNvSpPr>
          <p:nvPr/>
        </p:nvSpPr>
        <p:spPr bwMode="auto">
          <a:xfrm rot="10800000" flipH="1">
            <a:off x="57134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787" name="AutoShape 43"/>
          <p:cNvCxnSpPr>
            <a:cxnSpLocks noChangeShapeType="1"/>
            <a:stCxn id="31783" idx="0"/>
            <a:endCxn id="31784" idx="0"/>
          </p:cNvCxnSpPr>
          <p:nvPr/>
        </p:nvCxnSpPr>
        <p:spPr bwMode="auto">
          <a:xfrm flipH="1">
            <a:off x="4875213" y="2971800"/>
            <a:ext cx="685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88" name="AutoShape 44"/>
          <p:cNvCxnSpPr>
            <a:cxnSpLocks noChangeShapeType="1"/>
            <a:stCxn id="31783" idx="0"/>
            <a:endCxn id="31785" idx="0"/>
          </p:cNvCxnSpPr>
          <p:nvPr/>
        </p:nvCxnSpPr>
        <p:spPr bwMode="auto">
          <a:xfrm flipH="1">
            <a:off x="5408613" y="2971800"/>
            <a:ext cx="152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89" name="AutoShape 45"/>
          <p:cNvCxnSpPr>
            <a:cxnSpLocks noChangeShapeType="1"/>
            <a:stCxn id="31783" idx="0"/>
            <a:endCxn id="31786" idx="0"/>
          </p:cNvCxnSpPr>
          <p:nvPr/>
        </p:nvCxnSpPr>
        <p:spPr bwMode="auto">
          <a:xfrm>
            <a:off x="5561013" y="2971800"/>
            <a:ext cx="304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90" name="AutoShape 46"/>
          <p:cNvCxnSpPr>
            <a:cxnSpLocks noChangeShapeType="1"/>
            <a:stCxn id="31752" idx="0"/>
            <a:endCxn id="31783" idx="0"/>
          </p:cNvCxnSpPr>
          <p:nvPr/>
        </p:nvCxnSpPr>
        <p:spPr bwMode="auto">
          <a:xfrm flipH="1">
            <a:off x="5561013" y="2133600"/>
            <a:ext cx="6096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91" name="AutoShape 47"/>
          <p:cNvSpPr>
            <a:spLocks/>
          </p:cNvSpPr>
          <p:nvPr/>
        </p:nvSpPr>
        <p:spPr bwMode="auto">
          <a:xfrm>
            <a:off x="6475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92" name="AutoShape 48"/>
          <p:cNvSpPr>
            <a:spLocks/>
          </p:cNvSpPr>
          <p:nvPr/>
        </p:nvSpPr>
        <p:spPr bwMode="auto">
          <a:xfrm rot="10800000" flipH="1">
            <a:off x="61706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93" name="AutoShape 49"/>
          <p:cNvSpPr>
            <a:spLocks/>
          </p:cNvSpPr>
          <p:nvPr/>
        </p:nvSpPr>
        <p:spPr bwMode="auto">
          <a:xfrm rot="10800000" flipH="1">
            <a:off x="67040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94" name="AutoShape 50"/>
          <p:cNvSpPr>
            <a:spLocks/>
          </p:cNvSpPr>
          <p:nvPr/>
        </p:nvSpPr>
        <p:spPr bwMode="auto">
          <a:xfrm rot="10800000" flipH="1">
            <a:off x="72374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795" name="AutoShape 51"/>
          <p:cNvCxnSpPr>
            <a:cxnSpLocks noChangeShapeType="1"/>
            <a:stCxn id="31791" idx="0"/>
            <a:endCxn id="31792" idx="0"/>
          </p:cNvCxnSpPr>
          <p:nvPr/>
        </p:nvCxnSpPr>
        <p:spPr bwMode="auto">
          <a:xfrm flipH="1">
            <a:off x="6323013" y="2971800"/>
            <a:ext cx="304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96" name="AutoShape 52"/>
          <p:cNvCxnSpPr>
            <a:cxnSpLocks noChangeShapeType="1"/>
            <a:stCxn id="31791" idx="0"/>
            <a:endCxn id="31793" idx="0"/>
          </p:cNvCxnSpPr>
          <p:nvPr/>
        </p:nvCxnSpPr>
        <p:spPr bwMode="auto">
          <a:xfrm>
            <a:off x="6627813" y="2971800"/>
            <a:ext cx="2286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97" name="AutoShape 53"/>
          <p:cNvCxnSpPr>
            <a:cxnSpLocks noChangeShapeType="1"/>
            <a:stCxn id="31791" idx="0"/>
            <a:endCxn id="31794" idx="0"/>
          </p:cNvCxnSpPr>
          <p:nvPr/>
        </p:nvCxnSpPr>
        <p:spPr bwMode="auto">
          <a:xfrm>
            <a:off x="6627813" y="2971800"/>
            <a:ext cx="7620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98" name="AutoShape 54"/>
          <p:cNvCxnSpPr>
            <a:cxnSpLocks noChangeShapeType="1"/>
            <a:stCxn id="31752" idx="0"/>
            <a:endCxn id="31791" idx="0"/>
          </p:cNvCxnSpPr>
          <p:nvPr/>
        </p:nvCxnSpPr>
        <p:spPr bwMode="auto">
          <a:xfrm>
            <a:off x="6170613" y="2133600"/>
            <a:ext cx="4572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99" name="AutoShape 55"/>
          <p:cNvSpPr>
            <a:spLocks/>
          </p:cNvSpPr>
          <p:nvPr/>
        </p:nvSpPr>
        <p:spPr bwMode="auto">
          <a:xfrm>
            <a:off x="7542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00" name="AutoShape 56"/>
          <p:cNvSpPr>
            <a:spLocks/>
          </p:cNvSpPr>
          <p:nvPr/>
        </p:nvSpPr>
        <p:spPr bwMode="auto">
          <a:xfrm rot="10800000" flipH="1">
            <a:off x="76946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01" name="AutoShape 57"/>
          <p:cNvSpPr>
            <a:spLocks/>
          </p:cNvSpPr>
          <p:nvPr/>
        </p:nvSpPr>
        <p:spPr bwMode="auto">
          <a:xfrm rot="10800000" flipH="1">
            <a:off x="81518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02" name="AutoShape 58"/>
          <p:cNvSpPr>
            <a:spLocks/>
          </p:cNvSpPr>
          <p:nvPr/>
        </p:nvSpPr>
        <p:spPr bwMode="auto">
          <a:xfrm rot="10800000" flipH="1">
            <a:off x="86852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803" name="AutoShape 59"/>
          <p:cNvCxnSpPr>
            <a:cxnSpLocks noChangeShapeType="1"/>
            <a:stCxn id="31799" idx="0"/>
            <a:endCxn id="31800" idx="0"/>
          </p:cNvCxnSpPr>
          <p:nvPr/>
        </p:nvCxnSpPr>
        <p:spPr bwMode="auto">
          <a:xfrm>
            <a:off x="7694613" y="2971800"/>
            <a:ext cx="152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04" name="AutoShape 60"/>
          <p:cNvCxnSpPr>
            <a:cxnSpLocks noChangeShapeType="1"/>
            <a:stCxn id="31799" idx="0"/>
            <a:endCxn id="31801" idx="0"/>
          </p:cNvCxnSpPr>
          <p:nvPr/>
        </p:nvCxnSpPr>
        <p:spPr bwMode="auto">
          <a:xfrm>
            <a:off x="7694613" y="2971800"/>
            <a:ext cx="6096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05" name="AutoShape 61"/>
          <p:cNvCxnSpPr>
            <a:cxnSpLocks noChangeShapeType="1"/>
            <a:stCxn id="31799" idx="0"/>
            <a:endCxn id="31802" idx="0"/>
          </p:cNvCxnSpPr>
          <p:nvPr/>
        </p:nvCxnSpPr>
        <p:spPr bwMode="auto">
          <a:xfrm>
            <a:off x="7694613" y="2971800"/>
            <a:ext cx="11430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06" name="AutoShape 62"/>
          <p:cNvCxnSpPr>
            <a:cxnSpLocks noChangeShapeType="1"/>
            <a:stCxn id="31752" idx="0"/>
            <a:endCxn id="31799" idx="0"/>
          </p:cNvCxnSpPr>
          <p:nvPr/>
        </p:nvCxnSpPr>
        <p:spPr bwMode="auto">
          <a:xfrm>
            <a:off x="6170613" y="2133600"/>
            <a:ext cx="1524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4267200" y="2895600"/>
            <a:ext cx="381000" cy="76200"/>
            <a:chOff x="0" y="0"/>
            <a:chExt cx="240" cy="48"/>
          </a:xfrm>
        </p:grpSpPr>
        <p:sp>
          <p:nvSpPr>
            <p:cNvPr id="31808" name="Oval 64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9" name="Oval 65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10" name="Oval 66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31811" name="AutoShape 67"/>
          <p:cNvCxnSpPr>
            <a:cxnSpLocks noChangeShapeType="1"/>
            <a:stCxn id="31757" idx="0"/>
            <a:endCxn id="31763" idx="0"/>
          </p:cNvCxnSpPr>
          <p:nvPr/>
        </p:nvCxnSpPr>
        <p:spPr bwMode="auto">
          <a:xfrm flipH="1">
            <a:off x="152400" y="3657600"/>
            <a:ext cx="1508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12" name="AutoShape 68"/>
          <p:cNvCxnSpPr>
            <a:cxnSpLocks noChangeShapeType="1"/>
            <a:stCxn id="31757" idx="0"/>
            <a:endCxn id="31764" idx="0"/>
          </p:cNvCxnSpPr>
          <p:nvPr/>
        </p:nvCxnSpPr>
        <p:spPr bwMode="auto">
          <a:xfrm>
            <a:off x="303213" y="3657600"/>
            <a:ext cx="1714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13" name="AutoShape 69"/>
          <p:cNvCxnSpPr>
            <a:cxnSpLocks noChangeShapeType="1"/>
            <a:stCxn id="31757" idx="0"/>
            <a:endCxn id="31765" idx="0"/>
          </p:cNvCxnSpPr>
          <p:nvPr/>
        </p:nvCxnSpPr>
        <p:spPr bwMode="auto">
          <a:xfrm>
            <a:off x="303213" y="3657600"/>
            <a:ext cx="4953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1066800" y="4495800"/>
            <a:ext cx="381000" cy="76200"/>
            <a:chOff x="0" y="0"/>
            <a:chExt cx="240" cy="48"/>
          </a:xfrm>
        </p:grpSpPr>
        <p:sp>
          <p:nvSpPr>
            <p:cNvPr id="31815" name="Oval 71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16" name="Oval 72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17" name="Oval 73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4267200" y="3657600"/>
            <a:ext cx="381000" cy="76200"/>
            <a:chOff x="0" y="0"/>
            <a:chExt cx="240" cy="48"/>
          </a:xfrm>
        </p:grpSpPr>
        <p:sp>
          <p:nvSpPr>
            <p:cNvPr id="31819" name="Oval 7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20" name="Oval 7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21" name="Oval 7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822" name="AutoShape 78"/>
          <p:cNvSpPr>
            <a:spLocks/>
          </p:cNvSpPr>
          <p:nvPr/>
        </p:nvSpPr>
        <p:spPr bwMode="auto">
          <a:xfrm>
            <a:off x="15779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23" name="AutoShape 79"/>
          <p:cNvSpPr>
            <a:spLocks/>
          </p:cNvSpPr>
          <p:nvPr/>
        </p:nvSpPr>
        <p:spPr bwMode="auto">
          <a:xfrm>
            <a:off x="19034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24" name="AutoShape 80"/>
          <p:cNvSpPr>
            <a:spLocks/>
          </p:cNvSpPr>
          <p:nvPr/>
        </p:nvSpPr>
        <p:spPr bwMode="auto">
          <a:xfrm>
            <a:off x="22272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825" name="AutoShape 81"/>
          <p:cNvCxnSpPr>
            <a:cxnSpLocks noChangeShapeType="1"/>
            <a:stCxn id="31769" idx="0"/>
            <a:endCxn id="31822" idx="0"/>
          </p:cNvCxnSpPr>
          <p:nvPr/>
        </p:nvCxnSpPr>
        <p:spPr bwMode="auto">
          <a:xfrm flipH="1">
            <a:off x="1730375" y="3657600"/>
            <a:ext cx="43973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26" name="AutoShape 82"/>
          <p:cNvCxnSpPr>
            <a:cxnSpLocks noChangeShapeType="1"/>
            <a:stCxn id="31769" idx="0"/>
            <a:endCxn id="31823" idx="0"/>
          </p:cNvCxnSpPr>
          <p:nvPr/>
        </p:nvCxnSpPr>
        <p:spPr bwMode="auto">
          <a:xfrm flipH="1">
            <a:off x="2055813" y="3657600"/>
            <a:ext cx="1143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27" name="AutoShape 83"/>
          <p:cNvCxnSpPr>
            <a:cxnSpLocks noChangeShapeType="1"/>
            <a:stCxn id="31769" idx="0"/>
            <a:endCxn id="31824" idx="0"/>
          </p:cNvCxnSpPr>
          <p:nvPr/>
        </p:nvCxnSpPr>
        <p:spPr bwMode="auto">
          <a:xfrm>
            <a:off x="2170113" y="3657600"/>
            <a:ext cx="2095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2590800" y="4495800"/>
            <a:ext cx="381000" cy="76200"/>
            <a:chOff x="0" y="0"/>
            <a:chExt cx="240" cy="48"/>
          </a:xfrm>
        </p:grpSpPr>
        <p:sp>
          <p:nvSpPr>
            <p:cNvPr id="31829" name="Oval 8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30" name="Oval 8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31" name="Oval 8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832" name="AutoShape 88"/>
          <p:cNvSpPr>
            <a:spLocks/>
          </p:cNvSpPr>
          <p:nvPr/>
        </p:nvSpPr>
        <p:spPr bwMode="auto">
          <a:xfrm>
            <a:off x="30257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33" name="AutoShape 89"/>
          <p:cNvSpPr>
            <a:spLocks/>
          </p:cNvSpPr>
          <p:nvPr/>
        </p:nvSpPr>
        <p:spPr bwMode="auto">
          <a:xfrm>
            <a:off x="33512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34" name="AutoShape 90"/>
          <p:cNvSpPr>
            <a:spLocks/>
          </p:cNvSpPr>
          <p:nvPr/>
        </p:nvSpPr>
        <p:spPr bwMode="auto">
          <a:xfrm>
            <a:off x="36560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835" name="AutoShape 91"/>
          <p:cNvCxnSpPr>
            <a:cxnSpLocks noChangeShapeType="1"/>
            <a:stCxn id="31777" idx="0"/>
            <a:endCxn id="31832" idx="0"/>
          </p:cNvCxnSpPr>
          <p:nvPr/>
        </p:nvCxnSpPr>
        <p:spPr bwMode="auto">
          <a:xfrm flipH="1">
            <a:off x="3178175" y="3657600"/>
            <a:ext cx="3921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36" name="AutoShape 92"/>
          <p:cNvCxnSpPr>
            <a:cxnSpLocks noChangeShapeType="1"/>
            <a:stCxn id="31777" idx="0"/>
            <a:endCxn id="31833" idx="0"/>
          </p:cNvCxnSpPr>
          <p:nvPr/>
        </p:nvCxnSpPr>
        <p:spPr bwMode="auto">
          <a:xfrm flipH="1">
            <a:off x="3503613" y="3657600"/>
            <a:ext cx="66675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837" name="Line 93"/>
          <p:cNvSpPr>
            <a:spLocks noChangeShapeType="1"/>
          </p:cNvSpPr>
          <p:nvPr/>
        </p:nvSpPr>
        <p:spPr bwMode="auto">
          <a:xfrm>
            <a:off x="3570288" y="3810000"/>
            <a:ext cx="246062" cy="609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4038600" y="4495800"/>
            <a:ext cx="381000" cy="76200"/>
            <a:chOff x="0" y="0"/>
            <a:chExt cx="240" cy="48"/>
          </a:xfrm>
        </p:grpSpPr>
        <p:sp>
          <p:nvSpPr>
            <p:cNvPr id="31839" name="Oval 9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40" name="Oval 9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41" name="Oval 9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842" name="AutoShape 98"/>
          <p:cNvSpPr>
            <a:spLocks/>
          </p:cNvSpPr>
          <p:nvPr/>
        </p:nvSpPr>
        <p:spPr bwMode="auto">
          <a:xfrm>
            <a:off x="4559300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43" name="AutoShape 99"/>
          <p:cNvSpPr>
            <a:spLocks/>
          </p:cNvSpPr>
          <p:nvPr/>
        </p:nvSpPr>
        <p:spPr bwMode="auto">
          <a:xfrm>
            <a:off x="4883150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44" name="AutoShape 100"/>
          <p:cNvSpPr>
            <a:spLocks/>
          </p:cNvSpPr>
          <p:nvPr/>
        </p:nvSpPr>
        <p:spPr bwMode="auto">
          <a:xfrm>
            <a:off x="51800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845" name="AutoShape 101"/>
          <p:cNvCxnSpPr>
            <a:cxnSpLocks noChangeShapeType="1"/>
            <a:stCxn id="31784" idx="0"/>
            <a:endCxn id="31842" idx="0"/>
          </p:cNvCxnSpPr>
          <p:nvPr/>
        </p:nvCxnSpPr>
        <p:spPr bwMode="auto">
          <a:xfrm flipH="1">
            <a:off x="4711700" y="3657600"/>
            <a:ext cx="1635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46" name="AutoShape 102"/>
          <p:cNvCxnSpPr>
            <a:cxnSpLocks noChangeShapeType="1"/>
            <a:stCxn id="31784" idx="0"/>
            <a:endCxn id="31843" idx="0"/>
          </p:cNvCxnSpPr>
          <p:nvPr/>
        </p:nvCxnSpPr>
        <p:spPr bwMode="auto">
          <a:xfrm>
            <a:off x="4875213" y="3657600"/>
            <a:ext cx="160337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47" name="AutoShape 103"/>
          <p:cNvCxnSpPr>
            <a:cxnSpLocks noChangeShapeType="1"/>
            <a:stCxn id="31784" idx="0"/>
            <a:endCxn id="31844" idx="0"/>
          </p:cNvCxnSpPr>
          <p:nvPr/>
        </p:nvCxnSpPr>
        <p:spPr bwMode="auto">
          <a:xfrm>
            <a:off x="4875213" y="3657600"/>
            <a:ext cx="4572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5791200" y="4495800"/>
            <a:ext cx="381000" cy="76200"/>
            <a:chOff x="0" y="0"/>
            <a:chExt cx="240" cy="48"/>
          </a:xfrm>
        </p:grpSpPr>
        <p:sp>
          <p:nvSpPr>
            <p:cNvPr id="31849" name="Oval 10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50" name="Oval 10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51" name="Oval 10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852" name="AutoShape 108"/>
          <p:cNvSpPr>
            <a:spLocks/>
          </p:cNvSpPr>
          <p:nvPr/>
        </p:nvSpPr>
        <p:spPr bwMode="auto">
          <a:xfrm>
            <a:off x="63738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53" name="AutoShape 109"/>
          <p:cNvSpPr>
            <a:spLocks/>
          </p:cNvSpPr>
          <p:nvPr/>
        </p:nvSpPr>
        <p:spPr bwMode="auto">
          <a:xfrm>
            <a:off x="66976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54" name="AutoShape 110"/>
          <p:cNvSpPr>
            <a:spLocks/>
          </p:cNvSpPr>
          <p:nvPr/>
        </p:nvSpPr>
        <p:spPr bwMode="auto">
          <a:xfrm>
            <a:off x="70088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855" name="AutoShape 111"/>
          <p:cNvCxnSpPr>
            <a:cxnSpLocks noChangeShapeType="1"/>
            <a:stCxn id="31793" idx="0"/>
            <a:endCxn id="31852" idx="0"/>
          </p:cNvCxnSpPr>
          <p:nvPr/>
        </p:nvCxnSpPr>
        <p:spPr bwMode="auto">
          <a:xfrm flipH="1">
            <a:off x="6526213" y="3657600"/>
            <a:ext cx="3302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56" name="AutoShape 112"/>
          <p:cNvCxnSpPr>
            <a:cxnSpLocks noChangeShapeType="1"/>
            <a:stCxn id="31793" idx="0"/>
            <a:endCxn id="31853" idx="0"/>
          </p:cNvCxnSpPr>
          <p:nvPr/>
        </p:nvCxnSpPr>
        <p:spPr bwMode="auto">
          <a:xfrm flipH="1">
            <a:off x="6850063" y="3657600"/>
            <a:ext cx="63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57" name="AutoShape 113"/>
          <p:cNvCxnSpPr>
            <a:cxnSpLocks noChangeShapeType="1"/>
            <a:stCxn id="31793" idx="0"/>
            <a:endCxn id="31854" idx="0"/>
          </p:cNvCxnSpPr>
          <p:nvPr/>
        </p:nvCxnSpPr>
        <p:spPr bwMode="auto">
          <a:xfrm>
            <a:off x="6856413" y="3657600"/>
            <a:ext cx="3048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7620000" y="4495800"/>
            <a:ext cx="381000" cy="76200"/>
            <a:chOff x="0" y="0"/>
            <a:chExt cx="240" cy="48"/>
          </a:xfrm>
        </p:grpSpPr>
        <p:sp>
          <p:nvSpPr>
            <p:cNvPr id="31859" name="Oval 11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60" name="Oval 11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61" name="Oval 11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862" name="AutoShape 118"/>
          <p:cNvSpPr>
            <a:spLocks/>
          </p:cNvSpPr>
          <p:nvPr/>
        </p:nvSpPr>
        <p:spPr bwMode="auto">
          <a:xfrm>
            <a:off x="818832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63" name="AutoShape 119"/>
          <p:cNvSpPr>
            <a:spLocks/>
          </p:cNvSpPr>
          <p:nvPr/>
        </p:nvSpPr>
        <p:spPr bwMode="auto">
          <a:xfrm>
            <a:off x="85121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64" name="AutoShape 120"/>
          <p:cNvSpPr>
            <a:spLocks/>
          </p:cNvSpPr>
          <p:nvPr/>
        </p:nvSpPr>
        <p:spPr bwMode="auto">
          <a:xfrm>
            <a:off x="88376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865" name="AutoShape 121"/>
          <p:cNvCxnSpPr>
            <a:cxnSpLocks noChangeShapeType="1"/>
            <a:stCxn id="31802" idx="0"/>
            <a:endCxn id="31862" idx="0"/>
          </p:cNvCxnSpPr>
          <p:nvPr/>
        </p:nvCxnSpPr>
        <p:spPr bwMode="auto">
          <a:xfrm flipH="1">
            <a:off x="8340725" y="3657600"/>
            <a:ext cx="49688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66" name="AutoShape 122"/>
          <p:cNvCxnSpPr>
            <a:cxnSpLocks noChangeShapeType="1"/>
            <a:stCxn id="31802" idx="0"/>
            <a:endCxn id="31863" idx="0"/>
          </p:cNvCxnSpPr>
          <p:nvPr/>
        </p:nvCxnSpPr>
        <p:spPr bwMode="auto">
          <a:xfrm flipH="1">
            <a:off x="8664575" y="3657600"/>
            <a:ext cx="17303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67" name="AutoShape 123"/>
          <p:cNvCxnSpPr>
            <a:cxnSpLocks noChangeShapeType="1"/>
            <a:stCxn id="31802" idx="0"/>
            <a:endCxn id="31864" idx="0"/>
          </p:cNvCxnSpPr>
          <p:nvPr/>
        </p:nvCxnSpPr>
        <p:spPr bwMode="auto">
          <a:xfrm>
            <a:off x="8837613" y="3657600"/>
            <a:ext cx="1524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" name="Group 124"/>
          <p:cNvGrpSpPr>
            <a:grpSpLocks/>
          </p:cNvGrpSpPr>
          <p:nvPr/>
        </p:nvGrpSpPr>
        <p:grpSpPr bwMode="auto">
          <a:xfrm>
            <a:off x="685800" y="3810000"/>
            <a:ext cx="152400" cy="152400"/>
            <a:chOff x="0" y="0"/>
            <a:chExt cx="96" cy="96"/>
          </a:xfrm>
        </p:grpSpPr>
        <p:sp>
          <p:nvSpPr>
            <p:cNvPr id="31869" name="Line 125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70" name="Line 126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71" name="Line 127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" name="Group 128"/>
          <p:cNvGrpSpPr>
            <a:grpSpLocks/>
          </p:cNvGrpSpPr>
          <p:nvPr/>
        </p:nvGrpSpPr>
        <p:grpSpPr bwMode="auto">
          <a:xfrm>
            <a:off x="1143000" y="3810000"/>
            <a:ext cx="152400" cy="152400"/>
            <a:chOff x="0" y="0"/>
            <a:chExt cx="96" cy="96"/>
          </a:xfrm>
        </p:grpSpPr>
        <p:sp>
          <p:nvSpPr>
            <p:cNvPr id="31873" name="Line 129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74" name="Line 130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75" name="Line 131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" name="Group 132"/>
          <p:cNvGrpSpPr>
            <a:grpSpLocks/>
          </p:cNvGrpSpPr>
          <p:nvPr/>
        </p:nvGrpSpPr>
        <p:grpSpPr bwMode="auto">
          <a:xfrm>
            <a:off x="1600200" y="3810000"/>
            <a:ext cx="152400" cy="152400"/>
            <a:chOff x="0" y="0"/>
            <a:chExt cx="96" cy="96"/>
          </a:xfrm>
        </p:grpSpPr>
        <p:sp>
          <p:nvSpPr>
            <p:cNvPr id="31877" name="Line 133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78" name="Line 134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79" name="Line 135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2" name="Group 136"/>
          <p:cNvGrpSpPr>
            <a:grpSpLocks/>
          </p:cNvGrpSpPr>
          <p:nvPr/>
        </p:nvGrpSpPr>
        <p:grpSpPr bwMode="auto">
          <a:xfrm>
            <a:off x="2514600" y="3810000"/>
            <a:ext cx="152400" cy="152400"/>
            <a:chOff x="0" y="0"/>
            <a:chExt cx="96" cy="96"/>
          </a:xfrm>
        </p:grpSpPr>
        <p:sp>
          <p:nvSpPr>
            <p:cNvPr id="31881" name="Line 137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82" name="Line 138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83" name="Line 139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" name="Group 140"/>
          <p:cNvGrpSpPr>
            <a:grpSpLocks/>
          </p:cNvGrpSpPr>
          <p:nvPr/>
        </p:nvGrpSpPr>
        <p:grpSpPr bwMode="auto">
          <a:xfrm>
            <a:off x="3048000" y="3810000"/>
            <a:ext cx="152400" cy="152400"/>
            <a:chOff x="0" y="0"/>
            <a:chExt cx="96" cy="96"/>
          </a:xfrm>
        </p:grpSpPr>
        <p:sp>
          <p:nvSpPr>
            <p:cNvPr id="31885" name="Line 141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86" name="Line 142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87" name="Line 143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4" name="Group 144"/>
          <p:cNvGrpSpPr>
            <a:grpSpLocks/>
          </p:cNvGrpSpPr>
          <p:nvPr/>
        </p:nvGrpSpPr>
        <p:grpSpPr bwMode="auto">
          <a:xfrm>
            <a:off x="3962400" y="3810000"/>
            <a:ext cx="152400" cy="152400"/>
            <a:chOff x="0" y="0"/>
            <a:chExt cx="96" cy="96"/>
          </a:xfrm>
        </p:grpSpPr>
        <p:sp>
          <p:nvSpPr>
            <p:cNvPr id="31889" name="Line 145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90" name="Line 146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91" name="Line 147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5" name="Group 148"/>
          <p:cNvGrpSpPr>
            <a:grpSpLocks/>
          </p:cNvGrpSpPr>
          <p:nvPr/>
        </p:nvGrpSpPr>
        <p:grpSpPr bwMode="auto">
          <a:xfrm>
            <a:off x="5334000" y="3810000"/>
            <a:ext cx="152400" cy="152400"/>
            <a:chOff x="0" y="0"/>
            <a:chExt cx="96" cy="96"/>
          </a:xfrm>
        </p:grpSpPr>
        <p:sp>
          <p:nvSpPr>
            <p:cNvPr id="31893" name="Line 149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94" name="Line 150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95" name="Line 151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152"/>
          <p:cNvGrpSpPr>
            <a:grpSpLocks/>
          </p:cNvGrpSpPr>
          <p:nvPr/>
        </p:nvGrpSpPr>
        <p:grpSpPr bwMode="auto">
          <a:xfrm>
            <a:off x="5791200" y="3810000"/>
            <a:ext cx="152400" cy="152400"/>
            <a:chOff x="0" y="0"/>
            <a:chExt cx="96" cy="96"/>
          </a:xfrm>
        </p:grpSpPr>
        <p:sp>
          <p:nvSpPr>
            <p:cNvPr id="31897" name="Line 153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98" name="Line 154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99" name="Line 155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" name="Group 156"/>
          <p:cNvGrpSpPr>
            <a:grpSpLocks/>
          </p:cNvGrpSpPr>
          <p:nvPr/>
        </p:nvGrpSpPr>
        <p:grpSpPr bwMode="auto">
          <a:xfrm>
            <a:off x="6248400" y="3810000"/>
            <a:ext cx="152400" cy="152400"/>
            <a:chOff x="0" y="0"/>
            <a:chExt cx="96" cy="96"/>
          </a:xfrm>
        </p:grpSpPr>
        <p:sp>
          <p:nvSpPr>
            <p:cNvPr id="31901" name="Line 157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902" name="Line 158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903" name="Line 159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8" name="Group 160"/>
          <p:cNvGrpSpPr>
            <a:grpSpLocks/>
          </p:cNvGrpSpPr>
          <p:nvPr/>
        </p:nvGrpSpPr>
        <p:grpSpPr bwMode="auto">
          <a:xfrm>
            <a:off x="7315200" y="3810000"/>
            <a:ext cx="152400" cy="152400"/>
            <a:chOff x="0" y="0"/>
            <a:chExt cx="96" cy="96"/>
          </a:xfrm>
        </p:grpSpPr>
        <p:sp>
          <p:nvSpPr>
            <p:cNvPr id="31905" name="Line 161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906" name="Line 162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907" name="Line 163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9" name="Group 164"/>
          <p:cNvGrpSpPr>
            <a:grpSpLocks/>
          </p:cNvGrpSpPr>
          <p:nvPr/>
        </p:nvGrpSpPr>
        <p:grpSpPr bwMode="auto">
          <a:xfrm>
            <a:off x="7772400" y="3810000"/>
            <a:ext cx="152400" cy="152400"/>
            <a:chOff x="0" y="0"/>
            <a:chExt cx="96" cy="96"/>
          </a:xfrm>
        </p:grpSpPr>
        <p:sp>
          <p:nvSpPr>
            <p:cNvPr id="31909" name="Line 165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910" name="Line 166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911" name="Line 167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0" name="Group 168"/>
          <p:cNvGrpSpPr>
            <a:grpSpLocks/>
          </p:cNvGrpSpPr>
          <p:nvPr/>
        </p:nvGrpSpPr>
        <p:grpSpPr bwMode="auto">
          <a:xfrm>
            <a:off x="8229600" y="3810000"/>
            <a:ext cx="152400" cy="152400"/>
            <a:chOff x="0" y="0"/>
            <a:chExt cx="96" cy="96"/>
          </a:xfrm>
        </p:grpSpPr>
        <p:sp>
          <p:nvSpPr>
            <p:cNvPr id="31913" name="Line 169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914" name="Line 170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915" name="Line 171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1" name="Group 172"/>
          <p:cNvGrpSpPr>
            <a:grpSpLocks/>
          </p:cNvGrpSpPr>
          <p:nvPr/>
        </p:nvGrpSpPr>
        <p:grpSpPr bwMode="auto">
          <a:xfrm>
            <a:off x="4343400" y="2286000"/>
            <a:ext cx="152400" cy="152400"/>
            <a:chOff x="0" y="0"/>
            <a:chExt cx="96" cy="96"/>
          </a:xfrm>
        </p:grpSpPr>
        <p:sp>
          <p:nvSpPr>
            <p:cNvPr id="31917" name="Line 173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918" name="Line 174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919" name="Line 175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920" name="Rectangle 176"/>
          <p:cNvSpPr>
            <a:spLocks/>
          </p:cNvSpPr>
          <p:nvPr/>
        </p:nvSpPr>
        <p:spPr bwMode="auto">
          <a:xfrm>
            <a:off x="428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1921" name="Rectangle 177"/>
          <p:cNvSpPr>
            <a:spLocks/>
          </p:cNvSpPr>
          <p:nvPr/>
        </p:nvSpPr>
        <p:spPr bwMode="auto">
          <a:xfrm>
            <a:off x="3476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1922" name="Rectangle 178"/>
          <p:cNvSpPr>
            <a:spLocks/>
          </p:cNvSpPr>
          <p:nvPr/>
        </p:nvSpPr>
        <p:spPr bwMode="auto">
          <a:xfrm>
            <a:off x="6524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1923" name="Rectangle 179"/>
          <p:cNvSpPr>
            <a:spLocks/>
          </p:cNvSpPr>
          <p:nvPr/>
        </p:nvSpPr>
        <p:spPr bwMode="auto">
          <a:xfrm>
            <a:off x="16208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1924" name="Rectangle 180"/>
          <p:cNvSpPr>
            <a:spLocks/>
          </p:cNvSpPr>
          <p:nvPr/>
        </p:nvSpPr>
        <p:spPr bwMode="auto">
          <a:xfrm>
            <a:off x="19256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1925" name="Rectangle 181"/>
          <p:cNvSpPr>
            <a:spLocks/>
          </p:cNvSpPr>
          <p:nvPr/>
        </p:nvSpPr>
        <p:spPr bwMode="auto">
          <a:xfrm>
            <a:off x="2230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8</a:t>
            </a:r>
          </a:p>
        </p:txBody>
      </p:sp>
      <p:sp>
        <p:nvSpPr>
          <p:cNvPr id="31926" name="Rectangle 182"/>
          <p:cNvSpPr>
            <a:spLocks/>
          </p:cNvSpPr>
          <p:nvPr/>
        </p:nvSpPr>
        <p:spPr bwMode="auto">
          <a:xfrm>
            <a:off x="30686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8</a:t>
            </a:r>
          </a:p>
        </p:txBody>
      </p:sp>
      <p:sp>
        <p:nvSpPr>
          <p:cNvPr id="31927" name="Rectangle 183"/>
          <p:cNvSpPr>
            <a:spLocks/>
          </p:cNvSpPr>
          <p:nvPr/>
        </p:nvSpPr>
        <p:spPr bwMode="auto">
          <a:xfrm>
            <a:off x="3373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1928" name="Rectangle 184"/>
          <p:cNvSpPr>
            <a:spLocks/>
          </p:cNvSpPr>
          <p:nvPr/>
        </p:nvSpPr>
        <p:spPr bwMode="auto">
          <a:xfrm>
            <a:off x="36782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1929" name="Rectangle 185"/>
          <p:cNvSpPr>
            <a:spLocks/>
          </p:cNvSpPr>
          <p:nvPr/>
        </p:nvSpPr>
        <p:spPr bwMode="auto">
          <a:xfrm>
            <a:off x="46148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1930" name="Rectangle 186"/>
          <p:cNvSpPr>
            <a:spLocks/>
          </p:cNvSpPr>
          <p:nvPr/>
        </p:nvSpPr>
        <p:spPr bwMode="auto">
          <a:xfrm>
            <a:off x="49196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1931" name="Rectangle 187"/>
          <p:cNvSpPr>
            <a:spLocks/>
          </p:cNvSpPr>
          <p:nvPr/>
        </p:nvSpPr>
        <p:spPr bwMode="auto">
          <a:xfrm>
            <a:off x="52244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1932" name="Rectangle 188"/>
          <p:cNvSpPr>
            <a:spLocks/>
          </p:cNvSpPr>
          <p:nvPr/>
        </p:nvSpPr>
        <p:spPr bwMode="auto">
          <a:xfrm>
            <a:off x="6421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1933" name="Rectangle 189"/>
          <p:cNvSpPr>
            <a:spLocks/>
          </p:cNvSpPr>
          <p:nvPr/>
        </p:nvSpPr>
        <p:spPr bwMode="auto">
          <a:xfrm>
            <a:off x="67262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1934" name="Rectangle 190"/>
          <p:cNvSpPr>
            <a:spLocks/>
          </p:cNvSpPr>
          <p:nvPr/>
        </p:nvSpPr>
        <p:spPr bwMode="auto">
          <a:xfrm>
            <a:off x="70310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1935" name="Rectangle 191"/>
          <p:cNvSpPr>
            <a:spLocks/>
          </p:cNvSpPr>
          <p:nvPr/>
        </p:nvSpPr>
        <p:spPr bwMode="auto">
          <a:xfrm>
            <a:off x="82280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1936" name="Rectangle 192"/>
          <p:cNvSpPr>
            <a:spLocks/>
          </p:cNvSpPr>
          <p:nvPr/>
        </p:nvSpPr>
        <p:spPr bwMode="auto">
          <a:xfrm>
            <a:off x="85328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1937" name="Rectangle 193"/>
          <p:cNvSpPr>
            <a:spLocks/>
          </p:cNvSpPr>
          <p:nvPr/>
        </p:nvSpPr>
        <p:spPr bwMode="auto">
          <a:xfrm>
            <a:off x="88376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1938" name="Rectangle 194"/>
          <p:cNvSpPr>
            <a:spLocks noGrp="1" noChangeArrowheads="1"/>
          </p:cNvSpPr>
          <p:nvPr>
            <p:ph type="body" idx="1"/>
          </p:nvPr>
        </p:nvSpPr>
        <p:spPr>
          <a:xfrm>
            <a:off x="152400" y="5410200"/>
            <a:ext cx="8839200" cy="1447800"/>
          </a:xfrm>
          <a:ln/>
        </p:spPr>
        <p:txBody>
          <a:bodyPr rIns="130174"/>
          <a:lstStyle/>
          <a:p>
            <a:pPr marL="1066800" lvl="2">
              <a:buFont typeface="Wingdings" charset="2"/>
              <a:buNone/>
            </a:pPr>
            <a:r>
              <a:rPr lang="en-US"/>
              <a:t>terminal nodes: values calculated from the utility function</a:t>
            </a:r>
          </a:p>
        </p:txBody>
      </p:sp>
      <p:sp>
        <p:nvSpPr>
          <p:cNvPr id="195" name="Slide Number Placeholder 1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97" name="Text Box 19"/>
          <p:cNvSpPr txBox="1">
            <a:spLocks noChangeArrowheads="1"/>
          </p:cNvSpPr>
          <p:nvPr/>
        </p:nvSpPr>
        <p:spPr bwMode="auto">
          <a:xfrm>
            <a:off x="4593318" y="1017588"/>
            <a:ext cx="933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Max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198" name="Text Box 19"/>
          <p:cNvSpPr txBox="1">
            <a:spLocks noChangeArrowheads="1"/>
          </p:cNvSpPr>
          <p:nvPr/>
        </p:nvSpPr>
        <p:spPr bwMode="auto">
          <a:xfrm>
            <a:off x="4151982" y="3356254"/>
            <a:ext cx="933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Min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199" name="Text Box 19"/>
          <p:cNvSpPr txBox="1">
            <a:spLocks noChangeArrowheads="1"/>
          </p:cNvSpPr>
          <p:nvPr/>
        </p:nvSpPr>
        <p:spPr bwMode="auto">
          <a:xfrm>
            <a:off x="4575980" y="1981480"/>
            <a:ext cx="933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Min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200" name="Text Box 19"/>
          <p:cNvSpPr txBox="1">
            <a:spLocks noChangeArrowheads="1"/>
          </p:cNvSpPr>
          <p:nvPr/>
        </p:nvSpPr>
        <p:spPr bwMode="auto">
          <a:xfrm>
            <a:off x="5311776" y="4261642"/>
            <a:ext cx="933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Min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201" name="Text Box 19"/>
          <p:cNvSpPr txBox="1">
            <a:spLocks noChangeArrowheads="1"/>
          </p:cNvSpPr>
          <p:nvPr/>
        </p:nvSpPr>
        <p:spPr bwMode="auto">
          <a:xfrm>
            <a:off x="3635376" y="2753281"/>
            <a:ext cx="933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Max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19062"/>
            <a:ext cx="8610600" cy="871538"/>
          </a:xfrm>
          <a:ln/>
        </p:spPr>
        <p:txBody>
          <a:bodyPr rIns="130174"/>
          <a:lstStyle/>
          <a:p>
            <a:r>
              <a:rPr lang="en-US" dirty="0" err="1"/>
              <a:t>MiniMax</a:t>
            </a:r>
            <a:r>
              <a:rPr lang="en-US" dirty="0"/>
              <a:t> Example</a:t>
            </a:r>
          </a:p>
        </p:txBody>
      </p:sp>
      <p:sp>
        <p:nvSpPr>
          <p:cNvPr id="32773" name="AutoShape 5"/>
          <p:cNvSpPr>
            <a:spLocks/>
          </p:cNvSpPr>
          <p:nvPr/>
        </p:nvSpPr>
        <p:spPr bwMode="auto">
          <a:xfrm>
            <a:off x="43037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4" name="AutoShape 6"/>
          <p:cNvSpPr>
            <a:spLocks/>
          </p:cNvSpPr>
          <p:nvPr/>
        </p:nvSpPr>
        <p:spPr bwMode="auto">
          <a:xfrm rot="10800000" flipH="1">
            <a:off x="2589213" y="2055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5" name="AutoShape 7"/>
          <p:cNvSpPr>
            <a:spLocks/>
          </p:cNvSpPr>
          <p:nvPr/>
        </p:nvSpPr>
        <p:spPr bwMode="auto">
          <a:xfrm rot="10800000" flipH="1">
            <a:off x="4265613" y="2057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6" name="AutoShape 8"/>
          <p:cNvSpPr>
            <a:spLocks/>
          </p:cNvSpPr>
          <p:nvPr/>
        </p:nvSpPr>
        <p:spPr bwMode="auto">
          <a:xfrm rot="10800000" flipH="1">
            <a:off x="6018213" y="2057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777" name="AutoShape 9"/>
          <p:cNvCxnSpPr>
            <a:cxnSpLocks noChangeShapeType="1"/>
            <a:stCxn id="32773" idx="0"/>
            <a:endCxn id="32774" idx="0"/>
          </p:cNvCxnSpPr>
          <p:nvPr/>
        </p:nvCxnSpPr>
        <p:spPr bwMode="auto">
          <a:xfrm flipH="1">
            <a:off x="2741613" y="1295400"/>
            <a:ext cx="1714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78" name="AutoShape 10"/>
          <p:cNvCxnSpPr>
            <a:cxnSpLocks noChangeShapeType="1"/>
            <a:stCxn id="32773" idx="0"/>
            <a:endCxn id="32775" idx="0"/>
          </p:cNvCxnSpPr>
          <p:nvPr/>
        </p:nvCxnSpPr>
        <p:spPr bwMode="auto">
          <a:xfrm flipH="1">
            <a:off x="4418013" y="1295400"/>
            <a:ext cx="381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79" name="AutoShape 11"/>
          <p:cNvCxnSpPr>
            <a:cxnSpLocks noChangeShapeType="1"/>
            <a:stCxn id="32773" idx="0"/>
            <a:endCxn id="32776" idx="0"/>
          </p:cNvCxnSpPr>
          <p:nvPr/>
        </p:nvCxnSpPr>
        <p:spPr bwMode="auto">
          <a:xfrm>
            <a:off x="4456113" y="1295400"/>
            <a:ext cx="1714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80" name="AutoShape 12"/>
          <p:cNvSpPr>
            <a:spLocks/>
          </p:cNvSpPr>
          <p:nvPr/>
        </p:nvSpPr>
        <p:spPr bwMode="auto">
          <a:xfrm>
            <a:off x="684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1" name="AutoShape 13"/>
          <p:cNvSpPr>
            <a:spLocks/>
          </p:cNvSpPr>
          <p:nvPr/>
        </p:nvSpPr>
        <p:spPr bwMode="auto">
          <a:xfrm rot="10800000" flipH="1">
            <a:off x="1508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2" name="AutoShape 14"/>
          <p:cNvSpPr>
            <a:spLocks/>
          </p:cNvSpPr>
          <p:nvPr/>
        </p:nvSpPr>
        <p:spPr bwMode="auto">
          <a:xfrm rot="10800000" flipH="1">
            <a:off x="617538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3" name="AutoShape 15"/>
          <p:cNvSpPr>
            <a:spLocks/>
          </p:cNvSpPr>
          <p:nvPr/>
        </p:nvSpPr>
        <p:spPr bwMode="auto">
          <a:xfrm rot="10800000" flipH="1">
            <a:off x="108426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784" name="AutoShape 16"/>
          <p:cNvCxnSpPr>
            <a:cxnSpLocks noChangeShapeType="1"/>
            <a:stCxn id="32780" idx="0"/>
            <a:endCxn id="32781" idx="0"/>
          </p:cNvCxnSpPr>
          <p:nvPr/>
        </p:nvCxnSpPr>
        <p:spPr bwMode="auto">
          <a:xfrm flipH="1">
            <a:off x="303213" y="2971800"/>
            <a:ext cx="533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85" name="AutoShape 17"/>
          <p:cNvCxnSpPr>
            <a:cxnSpLocks noChangeShapeType="1"/>
            <a:stCxn id="32780" idx="0"/>
            <a:endCxn id="32782" idx="0"/>
          </p:cNvCxnSpPr>
          <p:nvPr/>
        </p:nvCxnSpPr>
        <p:spPr bwMode="auto">
          <a:xfrm flipH="1">
            <a:off x="769938" y="2971800"/>
            <a:ext cx="6667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86" name="AutoShape 18"/>
          <p:cNvCxnSpPr>
            <a:cxnSpLocks noChangeShapeType="1"/>
            <a:stCxn id="32780" idx="0"/>
            <a:endCxn id="32783" idx="0"/>
          </p:cNvCxnSpPr>
          <p:nvPr/>
        </p:nvCxnSpPr>
        <p:spPr bwMode="auto">
          <a:xfrm>
            <a:off x="836613" y="2971800"/>
            <a:ext cx="40005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87" name="AutoShape 19"/>
          <p:cNvSpPr>
            <a:spLocks/>
          </p:cNvSpPr>
          <p:nvPr/>
        </p:nvSpPr>
        <p:spPr bwMode="auto">
          <a:xfrm>
            <a:off x="0" y="4419600"/>
            <a:ext cx="303213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8" name="AutoShape 20"/>
          <p:cNvSpPr>
            <a:spLocks/>
          </p:cNvSpPr>
          <p:nvPr/>
        </p:nvSpPr>
        <p:spPr bwMode="auto">
          <a:xfrm>
            <a:off x="3222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9" name="AutoShape 21"/>
          <p:cNvSpPr>
            <a:spLocks/>
          </p:cNvSpPr>
          <p:nvPr/>
        </p:nvSpPr>
        <p:spPr bwMode="auto">
          <a:xfrm>
            <a:off x="6461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790" name="AutoShape 22"/>
          <p:cNvCxnSpPr>
            <a:cxnSpLocks noChangeShapeType="1"/>
            <a:stCxn id="32774" idx="0"/>
            <a:endCxn id="32780" idx="0"/>
          </p:cNvCxnSpPr>
          <p:nvPr/>
        </p:nvCxnSpPr>
        <p:spPr bwMode="auto">
          <a:xfrm flipH="1">
            <a:off x="836613" y="2133600"/>
            <a:ext cx="1905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91" name="AutoShape 23"/>
          <p:cNvSpPr>
            <a:spLocks/>
          </p:cNvSpPr>
          <p:nvPr/>
        </p:nvSpPr>
        <p:spPr bwMode="auto">
          <a:xfrm>
            <a:off x="20177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2" name="AutoShape 24"/>
          <p:cNvSpPr>
            <a:spLocks/>
          </p:cNvSpPr>
          <p:nvPr/>
        </p:nvSpPr>
        <p:spPr bwMode="auto">
          <a:xfrm rot="10800000" flipH="1">
            <a:off x="1550988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3" name="AutoShape 25"/>
          <p:cNvSpPr>
            <a:spLocks/>
          </p:cNvSpPr>
          <p:nvPr/>
        </p:nvSpPr>
        <p:spPr bwMode="auto">
          <a:xfrm rot="10800000" flipH="1">
            <a:off x="20177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4" name="AutoShape 26"/>
          <p:cNvSpPr>
            <a:spLocks/>
          </p:cNvSpPr>
          <p:nvPr/>
        </p:nvSpPr>
        <p:spPr bwMode="auto">
          <a:xfrm rot="10800000" flipH="1">
            <a:off x="24368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795" name="AutoShape 27"/>
          <p:cNvCxnSpPr>
            <a:cxnSpLocks noChangeShapeType="1"/>
            <a:stCxn id="32791" idx="0"/>
            <a:endCxn id="32792" idx="0"/>
          </p:cNvCxnSpPr>
          <p:nvPr/>
        </p:nvCxnSpPr>
        <p:spPr bwMode="auto">
          <a:xfrm flipH="1">
            <a:off x="1703388" y="2971800"/>
            <a:ext cx="46672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96" name="AutoShape 28"/>
          <p:cNvCxnSpPr>
            <a:cxnSpLocks noChangeShapeType="1"/>
            <a:stCxn id="32791" idx="0"/>
            <a:endCxn id="32793" idx="0"/>
          </p:cNvCxnSpPr>
          <p:nvPr/>
        </p:nvCxnSpPr>
        <p:spPr bwMode="auto">
          <a:xfrm>
            <a:off x="2170113" y="2971800"/>
            <a:ext cx="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97" name="AutoShape 29"/>
          <p:cNvCxnSpPr>
            <a:cxnSpLocks noChangeShapeType="1"/>
            <a:stCxn id="32791" idx="0"/>
            <a:endCxn id="32794" idx="0"/>
          </p:cNvCxnSpPr>
          <p:nvPr/>
        </p:nvCxnSpPr>
        <p:spPr bwMode="auto">
          <a:xfrm>
            <a:off x="2170113" y="2971800"/>
            <a:ext cx="4191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98" name="AutoShape 30"/>
          <p:cNvCxnSpPr>
            <a:cxnSpLocks noChangeShapeType="1"/>
            <a:stCxn id="32774" idx="0"/>
            <a:endCxn id="32791" idx="0"/>
          </p:cNvCxnSpPr>
          <p:nvPr/>
        </p:nvCxnSpPr>
        <p:spPr bwMode="auto">
          <a:xfrm flipH="1">
            <a:off x="2170113" y="2133600"/>
            <a:ext cx="571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99" name="AutoShape 31"/>
          <p:cNvSpPr>
            <a:spLocks/>
          </p:cNvSpPr>
          <p:nvPr/>
        </p:nvSpPr>
        <p:spPr bwMode="auto">
          <a:xfrm>
            <a:off x="3351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0" name="AutoShape 32"/>
          <p:cNvSpPr>
            <a:spLocks/>
          </p:cNvSpPr>
          <p:nvPr/>
        </p:nvSpPr>
        <p:spPr bwMode="auto">
          <a:xfrm rot="10800000" flipH="1">
            <a:off x="295116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1" name="AutoShape 33"/>
          <p:cNvSpPr>
            <a:spLocks/>
          </p:cNvSpPr>
          <p:nvPr/>
        </p:nvSpPr>
        <p:spPr bwMode="auto">
          <a:xfrm rot="10800000" flipH="1">
            <a:off x="3417888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2" name="AutoShape 34"/>
          <p:cNvSpPr>
            <a:spLocks/>
          </p:cNvSpPr>
          <p:nvPr/>
        </p:nvSpPr>
        <p:spPr bwMode="auto">
          <a:xfrm rot="10800000" flipH="1">
            <a:off x="38846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803" name="AutoShape 35"/>
          <p:cNvCxnSpPr>
            <a:cxnSpLocks noChangeShapeType="1"/>
            <a:stCxn id="32799" idx="0"/>
            <a:endCxn id="32800" idx="0"/>
          </p:cNvCxnSpPr>
          <p:nvPr/>
        </p:nvCxnSpPr>
        <p:spPr bwMode="auto">
          <a:xfrm flipH="1">
            <a:off x="3103563" y="2971800"/>
            <a:ext cx="40005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04" name="AutoShape 36"/>
          <p:cNvCxnSpPr>
            <a:cxnSpLocks noChangeShapeType="1"/>
            <a:stCxn id="32799" idx="0"/>
            <a:endCxn id="32801" idx="0"/>
          </p:cNvCxnSpPr>
          <p:nvPr/>
        </p:nvCxnSpPr>
        <p:spPr bwMode="auto">
          <a:xfrm>
            <a:off x="3503613" y="2971800"/>
            <a:ext cx="6667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05" name="AutoShape 37"/>
          <p:cNvCxnSpPr>
            <a:cxnSpLocks noChangeShapeType="1"/>
            <a:stCxn id="32799" idx="0"/>
            <a:endCxn id="32802" idx="0"/>
          </p:cNvCxnSpPr>
          <p:nvPr/>
        </p:nvCxnSpPr>
        <p:spPr bwMode="auto">
          <a:xfrm>
            <a:off x="3503613" y="2971800"/>
            <a:ext cx="533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06" name="AutoShape 38"/>
          <p:cNvCxnSpPr>
            <a:cxnSpLocks noChangeShapeType="1"/>
            <a:stCxn id="32774" idx="0"/>
            <a:endCxn id="32799" idx="0"/>
          </p:cNvCxnSpPr>
          <p:nvPr/>
        </p:nvCxnSpPr>
        <p:spPr bwMode="auto">
          <a:xfrm>
            <a:off x="2741613" y="2133600"/>
            <a:ext cx="762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07" name="AutoShape 39"/>
          <p:cNvSpPr>
            <a:spLocks/>
          </p:cNvSpPr>
          <p:nvPr/>
        </p:nvSpPr>
        <p:spPr bwMode="auto">
          <a:xfrm>
            <a:off x="5408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8" name="AutoShape 40"/>
          <p:cNvSpPr>
            <a:spLocks/>
          </p:cNvSpPr>
          <p:nvPr/>
        </p:nvSpPr>
        <p:spPr bwMode="auto">
          <a:xfrm rot="10800000" flipH="1">
            <a:off x="47228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9" name="AutoShape 41"/>
          <p:cNvSpPr>
            <a:spLocks/>
          </p:cNvSpPr>
          <p:nvPr/>
        </p:nvSpPr>
        <p:spPr bwMode="auto">
          <a:xfrm rot="10800000" flipH="1">
            <a:off x="52562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0" name="AutoShape 42"/>
          <p:cNvSpPr>
            <a:spLocks/>
          </p:cNvSpPr>
          <p:nvPr/>
        </p:nvSpPr>
        <p:spPr bwMode="auto">
          <a:xfrm rot="10800000" flipH="1">
            <a:off x="57134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811" name="AutoShape 43"/>
          <p:cNvCxnSpPr>
            <a:cxnSpLocks noChangeShapeType="1"/>
            <a:stCxn id="32807" idx="0"/>
            <a:endCxn id="32808" idx="0"/>
          </p:cNvCxnSpPr>
          <p:nvPr/>
        </p:nvCxnSpPr>
        <p:spPr bwMode="auto">
          <a:xfrm flipH="1">
            <a:off x="4875213" y="2971800"/>
            <a:ext cx="685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12" name="AutoShape 44"/>
          <p:cNvCxnSpPr>
            <a:cxnSpLocks noChangeShapeType="1"/>
            <a:stCxn id="32807" idx="0"/>
            <a:endCxn id="32809" idx="0"/>
          </p:cNvCxnSpPr>
          <p:nvPr/>
        </p:nvCxnSpPr>
        <p:spPr bwMode="auto">
          <a:xfrm flipH="1">
            <a:off x="5408613" y="2971800"/>
            <a:ext cx="152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13" name="AutoShape 45"/>
          <p:cNvCxnSpPr>
            <a:cxnSpLocks noChangeShapeType="1"/>
            <a:stCxn id="32807" idx="0"/>
            <a:endCxn id="32810" idx="0"/>
          </p:cNvCxnSpPr>
          <p:nvPr/>
        </p:nvCxnSpPr>
        <p:spPr bwMode="auto">
          <a:xfrm>
            <a:off x="5561013" y="2971800"/>
            <a:ext cx="304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14" name="AutoShape 46"/>
          <p:cNvCxnSpPr>
            <a:cxnSpLocks noChangeShapeType="1"/>
            <a:stCxn id="32776" idx="0"/>
            <a:endCxn id="32807" idx="0"/>
          </p:cNvCxnSpPr>
          <p:nvPr/>
        </p:nvCxnSpPr>
        <p:spPr bwMode="auto">
          <a:xfrm flipH="1">
            <a:off x="5561013" y="2133600"/>
            <a:ext cx="6096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15" name="AutoShape 47"/>
          <p:cNvSpPr>
            <a:spLocks/>
          </p:cNvSpPr>
          <p:nvPr/>
        </p:nvSpPr>
        <p:spPr bwMode="auto">
          <a:xfrm>
            <a:off x="6475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6" name="AutoShape 48"/>
          <p:cNvSpPr>
            <a:spLocks/>
          </p:cNvSpPr>
          <p:nvPr/>
        </p:nvSpPr>
        <p:spPr bwMode="auto">
          <a:xfrm rot="10800000" flipH="1">
            <a:off x="61706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7" name="AutoShape 49"/>
          <p:cNvSpPr>
            <a:spLocks/>
          </p:cNvSpPr>
          <p:nvPr/>
        </p:nvSpPr>
        <p:spPr bwMode="auto">
          <a:xfrm rot="10800000" flipH="1">
            <a:off x="67040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18" name="AutoShape 50"/>
          <p:cNvSpPr>
            <a:spLocks/>
          </p:cNvSpPr>
          <p:nvPr/>
        </p:nvSpPr>
        <p:spPr bwMode="auto">
          <a:xfrm rot="10800000" flipH="1">
            <a:off x="72374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819" name="AutoShape 51"/>
          <p:cNvCxnSpPr>
            <a:cxnSpLocks noChangeShapeType="1"/>
            <a:stCxn id="32815" idx="0"/>
            <a:endCxn id="32816" idx="0"/>
          </p:cNvCxnSpPr>
          <p:nvPr/>
        </p:nvCxnSpPr>
        <p:spPr bwMode="auto">
          <a:xfrm flipH="1">
            <a:off x="6323013" y="2971800"/>
            <a:ext cx="304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20" name="AutoShape 52"/>
          <p:cNvCxnSpPr>
            <a:cxnSpLocks noChangeShapeType="1"/>
            <a:stCxn id="32815" idx="0"/>
            <a:endCxn id="32817" idx="0"/>
          </p:cNvCxnSpPr>
          <p:nvPr/>
        </p:nvCxnSpPr>
        <p:spPr bwMode="auto">
          <a:xfrm>
            <a:off x="6627813" y="2971800"/>
            <a:ext cx="2286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21" name="AutoShape 53"/>
          <p:cNvCxnSpPr>
            <a:cxnSpLocks noChangeShapeType="1"/>
            <a:stCxn id="32815" idx="0"/>
            <a:endCxn id="32818" idx="0"/>
          </p:cNvCxnSpPr>
          <p:nvPr/>
        </p:nvCxnSpPr>
        <p:spPr bwMode="auto">
          <a:xfrm>
            <a:off x="6627813" y="2971800"/>
            <a:ext cx="7620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22" name="AutoShape 54"/>
          <p:cNvCxnSpPr>
            <a:cxnSpLocks noChangeShapeType="1"/>
            <a:stCxn id="32776" idx="0"/>
            <a:endCxn id="32815" idx="0"/>
          </p:cNvCxnSpPr>
          <p:nvPr/>
        </p:nvCxnSpPr>
        <p:spPr bwMode="auto">
          <a:xfrm>
            <a:off x="6170613" y="2133600"/>
            <a:ext cx="4572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23" name="AutoShape 55"/>
          <p:cNvSpPr>
            <a:spLocks/>
          </p:cNvSpPr>
          <p:nvPr/>
        </p:nvSpPr>
        <p:spPr bwMode="auto">
          <a:xfrm>
            <a:off x="7542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24" name="AutoShape 56"/>
          <p:cNvSpPr>
            <a:spLocks/>
          </p:cNvSpPr>
          <p:nvPr/>
        </p:nvSpPr>
        <p:spPr bwMode="auto">
          <a:xfrm rot="10800000" flipH="1">
            <a:off x="76946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25" name="AutoShape 57"/>
          <p:cNvSpPr>
            <a:spLocks/>
          </p:cNvSpPr>
          <p:nvPr/>
        </p:nvSpPr>
        <p:spPr bwMode="auto">
          <a:xfrm rot="10800000" flipH="1">
            <a:off x="81518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26" name="AutoShape 58"/>
          <p:cNvSpPr>
            <a:spLocks/>
          </p:cNvSpPr>
          <p:nvPr/>
        </p:nvSpPr>
        <p:spPr bwMode="auto">
          <a:xfrm rot="10800000" flipH="1">
            <a:off x="86852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827" name="AutoShape 59"/>
          <p:cNvCxnSpPr>
            <a:cxnSpLocks noChangeShapeType="1"/>
            <a:stCxn id="32823" idx="0"/>
            <a:endCxn id="32824" idx="0"/>
          </p:cNvCxnSpPr>
          <p:nvPr/>
        </p:nvCxnSpPr>
        <p:spPr bwMode="auto">
          <a:xfrm>
            <a:off x="7694613" y="2971800"/>
            <a:ext cx="152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28" name="AutoShape 60"/>
          <p:cNvCxnSpPr>
            <a:cxnSpLocks noChangeShapeType="1"/>
            <a:stCxn id="32823" idx="0"/>
            <a:endCxn id="32825" idx="0"/>
          </p:cNvCxnSpPr>
          <p:nvPr/>
        </p:nvCxnSpPr>
        <p:spPr bwMode="auto">
          <a:xfrm>
            <a:off x="7694613" y="2971800"/>
            <a:ext cx="6096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29" name="AutoShape 61"/>
          <p:cNvCxnSpPr>
            <a:cxnSpLocks noChangeShapeType="1"/>
            <a:stCxn id="32823" idx="0"/>
            <a:endCxn id="32826" idx="0"/>
          </p:cNvCxnSpPr>
          <p:nvPr/>
        </p:nvCxnSpPr>
        <p:spPr bwMode="auto">
          <a:xfrm>
            <a:off x="7694613" y="2971800"/>
            <a:ext cx="11430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30" name="AutoShape 62"/>
          <p:cNvCxnSpPr>
            <a:cxnSpLocks noChangeShapeType="1"/>
            <a:stCxn id="32776" idx="0"/>
            <a:endCxn id="32823" idx="0"/>
          </p:cNvCxnSpPr>
          <p:nvPr/>
        </p:nvCxnSpPr>
        <p:spPr bwMode="auto">
          <a:xfrm>
            <a:off x="6170613" y="2133600"/>
            <a:ext cx="1524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4267200" y="2895600"/>
            <a:ext cx="381000" cy="76200"/>
            <a:chOff x="0" y="0"/>
            <a:chExt cx="240" cy="48"/>
          </a:xfrm>
        </p:grpSpPr>
        <p:sp>
          <p:nvSpPr>
            <p:cNvPr id="32832" name="Oval 64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3" name="Oval 65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34" name="Oval 66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32835" name="AutoShape 67"/>
          <p:cNvCxnSpPr>
            <a:cxnSpLocks noChangeShapeType="1"/>
            <a:stCxn id="32781" idx="0"/>
            <a:endCxn id="32787" idx="0"/>
          </p:cNvCxnSpPr>
          <p:nvPr/>
        </p:nvCxnSpPr>
        <p:spPr bwMode="auto">
          <a:xfrm flipH="1">
            <a:off x="152400" y="3657600"/>
            <a:ext cx="1508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36" name="AutoShape 68"/>
          <p:cNvCxnSpPr>
            <a:cxnSpLocks noChangeShapeType="1"/>
            <a:stCxn id="32781" idx="0"/>
            <a:endCxn id="32788" idx="0"/>
          </p:cNvCxnSpPr>
          <p:nvPr/>
        </p:nvCxnSpPr>
        <p:spPr bwMode="auto">
          <a:xfrm>
            <a:off x="303213" y="3657600"/>
            <a:ext cx="1714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37" name="AutoShape 69"/>
          <p:cNvCxnSpPr>
            <a:cxnSpLocks noChangeShapeType="1"/>
            <a:stCxn id="32781" idx="0"/>
            <a:endCxn id="32789" idx="0"/>
          </p:cNvCxnSpPr>
          <p:nvPr/>
        </p:nvCxnSpPr>
        <p:spPr bwMode="auto">
          <a:xfrm>
            <a:off x="303213" y="3657600"/>
            <a:ext cx="4953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1066800" y="4495800"/>
            <a:ext cx="381000" cy="76200"/>
            <a:chOff x="0" y="0"/>
            <a:chExt cx="240" cy="48"/>
          </a:xfrm>
        </p:grpSpPr>
        <p:sp>
          <p:nvSpPr>
            <p:cNvPr id="32839" name="Oval 71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0" name="Oval 72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1" name="Oval 73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4267200" y="3657600"/>
            <a:ext cx="381000" cy="76200"/>
            <a:chOff x="0" y="0"/>
            <a:chExt cx="240" cy="48"/>
          </a:xfrm>
        </p:grpSpPr>
        <p:sp>
          <p:nvSpPr>
            <p:cNvPr id="32843" name="Oval 7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4" name="Oval 7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45" name="Oval 7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846" name="AutoShape 78"/>
          <p:cNvSpPr>
            <a:spLocks/>
          </p:cNvSpPr>
          <p:nvPr/>
        </p:nvSpPr>
        <p:spPr bwMode="auto">
          <a:xfrm>
            <a:off x="15779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47" name="AutoShape 79"/>
          <p:cNvSpPr>
            <a:spLocks/>
          </p:cNvSpPr>
          <p:nvPr/>
        </p:nvSpPr>
        <p:spPr bwMode="auto">
          <a:xfrm>
            <a:off x="19034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48" name="AutoShape 80"/>
          <p:cNvSpPr>
            <a:spLocks/>
          </p:cNvSpPr>
          <p:nvPr/>
        </p:nvSpPr>
        <p:spPr bwMode="auto">
          <a:xfrm>
            <a:off x="22272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849" name="AutoShape 81"/>
          <p:cNvCxnSpPr>
            <a:cxnSpLocks noChangeShapeType="1"/>
            <a:stCxn id="32793" idx="0"/>
            <a:endCxn id="32846" idx="0"/>
          </p:cNvCxnSpPr>
          <p:nvPr/>
        </p:nvCxnSpPr>
        <p:spPr bwMode="auto">
          <a:xfrm flipH="1">
            <a:off x="1730375" y="3657600"/>
            <a:ext cx="43973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50" name="AutoShape 82"/>
          <p:cNvCxnSpPr>
            <a:cxnSpLocks noChangeShapeType="1"/>
            <a:stCxn id="32793" idx="0"/>
            <a:endCxn id="32847" idx="0"/>
          </p:cNvCxnSpPr>
          <p:nvPr/>
        </p:nvCxnSpPr>
        <p:spPr bwMode="auto">
          <a:xfrm flipH="1">
            <a:off x="2055813" y="3657600"/>
            <a:ext cx="1143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51" name="AutoShape 83"/>
          <p:cNvCxnSpPr>
            <a:cxnSpLocks noChangeShapeType="1"/>
            <a:stCxn id="32793" idx="0"/>
            <a:endCxn id="32848" idx="0"/>
          </p:cNvCxnSpPr>
          <p:nvPr/>
        </p:nvCxnSpPr>
        <p:spPr bwMode="auto">
          <a:xfrm>
            <a:off x="2170113" y="3657600"/>
            <a:ext cx="2095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2590800" y="4495800"/>
            <a:ext cx="381000" cy="76200"/>
            <a:chOff x="0" y="0"/>
            <a:chExt cx="240" cy="48"/>
          </a:xfrm>
        </p:grpSpPr>
        <p:sp>
          <p:nvSpPr>
            <p:cNvPr id="32853" name="Oval 8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54" name="Oval 8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55" name="Oval 8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856" name="AutoShape 88"/>
          <p:cNvSpPr>
            <a:spLocks/>
          </p:cNvSpPr>
          <p:nvPr/>
        </p:nvSpPr>
        <p:spPr bwMode="auto">
          <a:xfrm>
            <a:off x="30257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57" name="AutoShape 89"/>
          <p:cNvSpPr>
            <a:spLocks/>
          </p:cNvSpPr>
          <p:nvPr/>
        </p:nvSpPr>
        <p:spPr bwMode="auto">
          <a:xfrm>
            <a:off x="33512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58" name="AutoShape 90"/>
          <p:cNvSpPr>
            <a:spLocks/>
          </p:cNvSpPr>
          <p:nvPr/>
        </p:nvSpPr>
        <p:spPr bwMode="auto">
          <a:xfrm>
            <a:off x="36560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859" name="AutoShape 91"/>
          <p:cNvCxnSpPr>
            <a:cxnSpLocks noChangeShapeType="1"/>
            <a:stCxn id="32801" idx="0"/>
            <a:endCxn id="32856" idx="0"/>
          </p:cNvCxnSpPr>
          <p:nvPr/>
        </p:nvCxnSpPr>
        <p:spPr bwMode="auto">
          <a:xfrm flipH="1">
            <a:off x="3178175" y="3657600"/>
            <a:ext cx="3921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60" name="AutoShape 92"/>
          <p:cNvCxnSpPr>
            <a:cxnSpLocks noChangeShapeType="1"/>
            <a:stCxn id="32801" idx="0"/>
            <a:endCxn id="32857" idx="0"/>
          </p:cNvCxnSpPr>
          <p:nvPr/>
        </p:nvCxnSpPr>
        <p:spPr bwMode="auto">
          <a:xfrm flipH="1">
            <a:off x="3503613" y="3657600"/>
            <a:ext cx="66675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61" name="Line 93"/>
          <p:cNvSpPr>
            <a:spLocks noChangeShapeType="1"/>
          </p:cNvSpPr>
          <p:nvPr/>
        </p:nvSpPr>
        <p:spPr bwMode="auto">
          <a:xfrm>
            <a:off x="3570288" y="3810000"/>
            <a:ext cx="246062" cy="609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4038600" y="4495800"/>
            <a:ext cx="381000" cy="76200"/>
            <a:chOff x="0" y="0"/>
            <a:chExt cx="240" cy="48"/>
          </a:xfrm>
        </p:grpSpPr>
        <p:sp>
          <p:nvSpPr>
            <p:cNvPr id="32863" name="Oval 9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64" name="Oval 9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65" name="Oval 9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866" name="AutoShape 98"/>
          <p:cNvSpPr>
            <a:spLocks/>
          </p:cNvSpPr>
          <p:nvPr/>
        </p:nvSpPr>
        <p:spPr bwMode="auto">
          <a:xfrm>
            <a:off x="4559300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67" name="AutoShape 99"/>
          <p:cNvSpPr>
            <a:spLocks/>
          </p:cNvSpPr>
          <p:nvPr/>
        </p:nvSpPr>
        <p:spPr bwMode="auto">
          <a:xfrm>
            <a:off x="4883150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68" name="AutoShape 100"/>
          <p:cNvSpPr>
            <a:spLocks/>
          </p:cNvSpPr>
          <p:nvPr/>
        </p:nvSpPr>
        <p:spPr bwMode="auto">
          <a:xfrm>
            <a:off x="51800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869" name="AutoShape 101"/>
          <p:cNvCxnSpPr>
            <a:cxnSpLocks noChangeShapeType="1"/>
            <a:stCxn id="32808" idx="0"/>
            <a:endCxn id="32866" idx="0"/>
          </p:cNvCxnSpPr>
          <p:nvPr/>
        </p:nvCxnSpPr>
        <p:spPr bwMode="auto">
          <a:xfrm flipH="1">
            <a:off x="4711700" y="3657600"/>
            <a:ext cx="1635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70" name="AutoShape 102"/>
          <p:cNvCxnSpPr>
            <a:cxnSpLocks noChangeShapeType="1"/>
            <a:stCxn id="32808" idx="0"/>
            <a:endCxn id="32867" idx="0"/>
          </p:cNvCxnSpPr>
          <p:nvPr/>
        </p:nvCxnSpPr>
        <p:spPr bwMode="auto">
          <a:xfrm>
            <a:off x="4875213" y="3657600"/>
            <a:ext cx="160337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71" name="AutoShape 103"/>
          <p:cNvCxnSpPr>
            <a:cxnSpLocks noChangeShapeType="1"/>
            <a:stCxn id="32808" idx="0"/>
            <a:endCxn id="32868" idx="0"/>
          </p:cNvCxnSpPr>
          <p:nvPr/>
        </p:nvCxnSpPr>
        <p:spPr bwMode="auto">
          <a:xfrm>
            <a:off x="4875213" y="3657600"/>
            <a:ext cx="4572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5791200" y="4495800"/>
            <a:ext cx="381000" cy="76200"/>
            <a:chOff x="0" y="0"/>
            <a:chExt cx="240" cy="48"/>
          </a:xfrm>
        </p:grpSpPr>
        <p:sp>
          <p:nvSpPr>
            <p:cNvPr id="32873" name="Oval 10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74" name="Oval 10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75" name="Oval 10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876" name="AutoShape 108"/>
          <p:cNvSpPr>
            <a:spLocks/>
          </p:cNvSpPr>
          <p:nvPr/>
        </p:nvSpPr>
        <p:spPr bwMode="auto">
          <a:xfrm>
            <a:off x="63738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77" name="AutoShape 109"/>
          <p:cNvSpPr>
            <a:spLocks/>
          </p:cNvSpPr>
          <p:nvPr/>
        </p:nvSpPr>
        <p:spPr bwMode="auto">
          <a:xfrm>
            <a:off x="66976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78" name="AutoShape 110"/>
          <p:cNvSpPr>
            <a:spLocks/>
          </p:cNvSpPr>
          <p:nvPr/>
        </p:nvSpPr>
        <p:spPr bwMode="auto">
          <a:xfrm>
            <a:off x="70088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879" name="AutoShape 111"/>
          <p:cNvCxnSpPr>
            <a:cxnSpLocks noChangeShapeType="1"/>
            <a:stCxn id="32817" idx="0"/>
            <a:endCxn id="32876" idx="0"/>
          </p:cNvCxnSpPr>
          <p:nvPr/>
        </p:nvCxnSpPr>
        <p:spPr bwMode="auto">
          <a:xfrm flipH="1">
            <a:off x="6526213" y="3657600"/>
            <a:ext cx="3302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80" name="AutoShape 112"/>
          <p:cNvCxnSpPr>
            <a:cxnSpLocks noChangeShapeType="1"/>
            <a:stCxn id="32817" idx="0"/>
            <a:endCxn id="32877" idx="0"/>
          </p:cNvCxnSpPr>
          <p:nvPr/>
        </p:nvCxnSpPr>
        <p:spPr bwMode="auto">
          <a:xfrm flipH="1">
            <a:off x="6850063" y="3657600"/>
            <a:ext cx="63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81" name="AutoShape 113"/>
          <p:cNvCxnSpPr>
            <a:cxnSpLocks noChangeShapeType="1"/>
            <a:stCxn id="32817" idx="0"/>
            <a:endCxn id="32878" idx="0"/>
          </p:cNvCxnSpPr>
          <p:nvPr/>
        </p:nvCxnSpPr>
        <p:spPr bwMode="auto">
          <a:xfrm>
            <a:off x="6856413" y="3657600"/>
            <a:ext cx="3048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7620000" y="4495800"/>
            <a:ext cx="381000" cy="76200"/>
            <a:chOff x="0" y="0"/>
            <a:chExt cx="240" cy="48"/>
          </a:xfrm>
        </p:grpSpPr>
        <p:sp>
          <p:nvSpPr>
            <p:cNvPr id="32883" name="Oval 11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84" name="Oval 11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85" name="Oval 11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886" name="AutoShape 118"/>
          <p:cNvSpPr>
            <a:spLocks/>
          </p:cNvSpPr>
          <p:nvPr/>
        </p:nvSpPr>
        <p:spPr bwMode="auto">
          <a:xfrm>
            <a:off x="818832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87" name="AutoShape 119"/>
          <p:cNvSpPr>
            <a:spLocks/>
          </p:cNvSpPr>
          <p:nvPr/>
        </p:nvSpPr>
        <p:spPr bwMode="auto">
          <a:xfrm>
            <a:off x="85121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88" name="AutoShape 120"/>
          <p:cNvSpPr>
            <a:spLocks/>
          </p:cNvSpPr>
          <p:nvPr/>
        </p:nvSpPr>
        <p:spPr bwMode="auto">
          <a:xfrm>
            <a:off x="88376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2889" name="AutoShape 121"/>
          <p:cNvCxnSpPr>
            <a:cxnSpLocks noChangeShapeType="1"/>
            <a:stCxn id="32826" idx="0"/>
            <a:endCxn id="32886" idx="0"/>
          </p:cNvCxnSpPr>
          <p:nvPr/>
        </p:nvCxnSpPr>
        <p:spPr bwMode="auto">
          <a:xfrm flipH="1">
            <a:off x="8340725" y="3657600"/>
            <a:ext cx="49688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90" name="AutoShape 122"/>
          <p:cNvCxnSpPr>
            <a:cxnSpLocks noChangeShapeType="1"/>
            <a:stCxn id="32826" idx="0"/>
            <a:endCxn id="32887" idx="0"/>
          </p:cNvCxnSpPr>
          <p:nvPr/>
        </p:nvCxnSpPr>
        <p:spPr bwMode="auto">
          <a:xfrm flipH="1">
            <a:off x="8664575" y="3657600"/>
            <a:ext cx="17303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91" name="AutoShape 123"/>
          <p:cNvCxnSpPr>
            <a:cxnSpLocks noChangeShapeType="1"/>
            <a:stCxn id="32826" idx="0"/>
            <a:endCxn id="32888" idx="0"/>
          </p:cNvCxnSpPr>
          <p:nvPr/>
        </p:nvCxnSpPr>
        <p:spPr bwMode="auto">
          <a:xfrm>
            <a:off x="8837613" y="3657600"/>
            <a:ext cx="1524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92" name="Rectangle 124"/>
          <p:cNvSpPr>
            <a:spLocks/>
          </p:cNvSpPr>
          <p:nvPr/>
        </p:nvSpPr>
        <p:spPr bwMode="auto">
          <a:xfrm>
            <a:off x="7716838" y="3957638"/>
            <a:ext cx="674687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grpSp>
        <p:nvGrpSpPr>
          <p:cNvPr id="9" name="Group 125"/>
          <p:cNvGrpSpPr>
            <a:grpSpLocks/>
          </p:cNvGrpSpPr>
          <p:nvPr/>
        </p:nvGrpSpPr>
        <p:grpSpPr bwMode="auto">
          <a:xfrm>
            <a:off x="685800" y="3810000"/>
            <a:ext cx="152400" cy="152400"/>
            <a:chOff x="0" y="0"/>
            <a:chExt cx="96" cy="96"/>
          </a:xfrm>
        </p:grpSpPr>
        <p:sp>
          <p:nvSpPr>
            <p:cNvPr id="32894" name="Line 126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95" name="Line 127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96" name="Line 128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" name="Group 129"/>
          <p:cNvGrpSpPr>
            <a:grpSpLocks/>
          </p:cNvGrpSpPr>
          <p:nvPr/>
        </p:nvGrpSpPr>
        <p:grpSpPr bwMode="auto">
          <a:xfrm>
            <a:off x="1143000" y="3810000"/>
            <a:ext cx="152400" cy="152400"/>
            <a:chOff x="0" y="0"/>
            <a:chExt cx="96" cy="96"/>
          </a:xfrm>
        </p:grpSpPr>
        <p:sp>
          <p:nvSpPr>
            <p:cNvPr id="32898" name="Line 130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99" name="Line 131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0" name="Line 132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" name="Group 133"/>
          <p:cNvGrpSpPr>
            <a:grpSpLocks/>
          </p:cNvGrpSpPr>
          <p:nvPr/>
        </p:nvGrpSpPr>
        <p:grpSpPr bwMode="auto">
          <a:xfrm>
            <a:off x="1600200" y="3810000"/>
            <a:ext cx="152400" cy="152400"/>
            <a:chOff x="0" y="0"/>
            <a:chExt cx="96" cy="96"/>
          </a:xfrm>
        </p:grpSpPr>
        <p:sp>
          <p:nvSpPr>
            <p:cNvPr id="32902" name="Line 134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3" name="Line 135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4" name="Line 136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2" name="Group 137"/>
          <p:cNvGrpSpPr>
            <a:grpSpLocks/>
          </p:cNvGrpSpPr>
          <p:nvPr/>
        </p:nvGrpSpPr>
        <p:grpSpPr bwMode="auto">
          <a:xfrm>
            <a:off x="2514600" y="3810000"/>
            <a:ext cx="152400" cy="152400"/>
            <a:chOff x="0" y="0"/>
            <a:chExt cx="96" cy="96"/>
          </a:xfrm>
        </p:grpSpPr>
        <p:sp>
          <p:nvSpPr>
            <p:cNvPr id="32906" name="Line 138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7" name="Line 139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08" name="Line 140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" name="Group 141"/>
          <p:cNvGrpSpPr>
            <a:grpSpLocks/>
          </p:cNvGrpSpPr>
          <p:nvPr/>
        </p:nvGrpSpPr>
        <p:grpSpPr bwMode="auto">
          <a:xfrm>
            <a:off x="3048000" y="3810000"/>
            <a:ext cx="152400" cy="152400"/>
            <a:chOff x="0" y="0"/>
            <a:chExt cx="96" cy="96"/>
          </a:xfrm>
        </p:grpSpPr>
        <p:sp>
          <p:nvSpPr>
            <p:cNvPr id="32910" name="Line 142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1" name="Line 143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2" name="Line 144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4" name="Group 145"/>
          <p:cNvGrpSpPr>
            <a:grpSpLocks/>
          </p:cNvGrpSpPr>
          <p:nvPr/>
        </p:nvGrpSpPr>
        <p:grpSpPr bwMode="auto">
          <a:xfrm>
            <a:off x="3962400" y="3810000"/>
            <a:ext cx="152400" cy="152400"/>
            <a:chOff x="0" y="0"/>
            <a:chExt cx="96" cy="96"/>
          </a:xfrm>
        </p:grpSpPr>
        <p:sp>
          <p:nvSpPr>
            <p:cNvPr id="32914" name="Line 146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5" name="Line 147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6" name="Line 148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5" name="Group 149"/>
          <p:cNvGrpSpPr>
            <a:grpSpLocks/>
          </p:cNvGrpSpPr>
          <p:nvPr/>
        </p:nvGrpSpPr>
        <p:grpSpPr bwMode="auto">
          <a:xfrm>
            <a:off x="5334000" y="3810000"/>
            <a:ext cx="152400" cy="152400"/>
            <a:chOff x="0" y="0"/>
            <a:chExt cx="96" cy="96"/>
          </a:xfrm>
        </p:grpSpPr>
        <p:sp>
          <p:nvSpPr>
            <p:cNvPr id="32918" name="Line 150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19" name="Line 151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0" name="Line 152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153"/>
          <p:cNvGrpSpPr>
            <a:grpSpLocks/>
          </p:cNvGrpSpPr>
          <p:nvPr/>
        </p:nvGrpSpPr>
        <p:grpSpPr bwMode="auto">
          <a:xfrm>
            <a:off x="5791200" y="3810000"/>
            <a:ext cx="152400" cy="152400"/>
            <a:chOff x="0" y="0"/>
            <a:chExt cx="96" cy="96"/>
          </a:xfrm>
        </p:grpSpPr>
        <p:sp>
          <p:nvSpPr>
            <p:cNvPr id="32922" name="Line 154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3" name="Line 155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4" name="Line 156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" name="Group 157"/>
          <p:cNvGrpSpPr>
            <a:grpSpLocks/>
          </p:cNvGrpSpPr>
          <p:nvPr/>
        </p:nvGrpSpPr>
        <p:grpSpPr bwMode="auto">
          <a:xfrm>
            <a:off x="6248400" y="3810000"/>
            <a:ext cx="152400" cy="152400"/>
            <a:chOff x="0" y="0"/>
            <a:chExt cx="96" cy="96"/>
          </a:xfrm>
        </p:grpSpPr>
        <p:sp>
          <p:nvSpPr>
            <p:cNvPr id="32926" name="Line 158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7" name="Line 159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28" name="Line 160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8" name="Group 161"/>
          <p:cNvGrpSpPr>
            <a:grpSpLocks/>
          </p:cNvGrpSpPr>
          <p:nvPr/>
        </p:nvGrpSpPr>
        <p:grpSpPr bwMode="auto">
          <a:xfrm>
            <a:off x="7315200" y="3810000"/>
            <a:ext cx="152400" cy="152400"/>
            <a:chOff x="0" y="0"/>
            <a:chExt cx="96" cy="96"/>
          </a:xfrm>
        </p:grpSpPr>
        <p:sp>
          <p:nvSpPr>
            <p:cNvPr id="32930" name="Line 162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1" name="Line 163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2" name="Line 164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9" name="Group 165"/>
          <p:cNvGrpSpPr>
            <a:grpSpLocks/>
          </p:cNvGrpSpPr>
          <p:nvPr/>
        </p:nvGrpSpPr>
        <p:grpSpPr bwMode="auto">
          <a:xfrm>
            <a:off x="7772400" y="3810000"/>
            <a:ext cx="152400" cy="152400"/>
            <a:chOff x="0" y="0"/>
            <a:chExt cx="96" cy="96"/>
          </a:xfrm>
        </p:grpSpPr>
        <p:sp>
          <p:nvSpPr>
            <p:cNvPr id="32934" name="Line 166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5" name="Line 167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6" name="Line 168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0" name="Group 169"/>
          <p:cNvGrpSpPr>
            <a:grpSpLocks/>
          </p:cNvGrpSpPr>
          <p:nvPr/>
        </p:nvGrpSpPr>
        <p:grpSpPr bwMode="auto">
          <a:xfrm>
            <a:off x="8229600" y="3810000"/>
            <a:ext cx="152400" cy="152400"/>
            <a:chOff x="0" y="0"/>
            <a:chExt cx="96" cy="96"/>
          </a:xfrm>
        </p:grpSpPr>
        <p:sp>
          <p:nvSpPr>
            <p:cNvPr id="32938" name="Line 170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39" name="Line 171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40" name="Line 172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1" name="Group 173"/>
          <p:cNvGrpSpPr>
            <a:grpSpLocks/>
          </p:cNvGrpSpPr>
          <p:nvPr/>
        </p:nvGrpSpPr>
        <p:grpSpPr bwMode="auto">
          <a:xfrm>
            <a:off x="4343400" y="2286000"/>
            <a:ext cx="152400" cy="152400"/>
            <a:chOff x="0" y="0"/>
            <a:chExt cx="96" cy="96"/>
          </a:xfrm>
        </p:grpSpPr>
        <p:sp>
          <p:nvSpPr>
            <p:cNvPr id="32942" name="Line 174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43" name="Line 175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944" name="Line 176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2945" name="Rectangle 177"/>
          <p:cNvSpPr>
            <a:spLocks/>
          </p:cNvSpPr>
          <p:nvPr/>
        </p:nvSpPr>
        <p:spPr bwMode="auto">
          <a:xfrm>
            <a:off x="428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2946" name="Rectangle 178"/>
          <p:cNvSpPr>
            <a:spLocks/>
          </p:cNvSpPr>
          <p:nvPr/>
        </p:nvSpPr>
        <p:spPr bwMode="auto">
          <a:xfrm>
            <a:off x="3476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2947" name="Rectangle 179"/>
          <p:cNvSpPr>
            <a:spLocks/>
          </p:cNvSpPr>
          <p:nvPr/>
        </p:nvSpPr>
        <p:spPr bwMode="auto">
          <a:xfrm>
            <a:off x="6524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2948" name="Rectangle 180"/>
          <p:cNvSpPr>
            <a:spLocks/>
          </p:cNvSpPr>
          <p:nvPr/>
        </p:nvSpPr>
        <p:spPr bwMode="auto">
          <a:xfrm>
            <a:off x="16208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2949" name="Rectangle 181"/>
          <p:cNvSpPr>
            <a:spLocks/>
          </p:cNvSpPr>
          <p:nvPr/>
        </p:nvSpPr>
        <p:spPr bwMode="auto">
          <a:xfrm>
            <a:off x="19256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2950" name="Rectangle 182"/>
          <p:cNvSpPr>
            <a:spLocks/>
          </p:cNvSpPr>
          <p:nvPr/>
        </p:nvSpPr>
        <p:spPr bwMode="auto">
          <a:xfrm>
            <a:off x="2230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8</a:t>
            </a:r>
          </a:p>
        </p:txBody>
      </p:sp>
      <p:sp>
        <p:nvSpPr>
          <p:cNvPr id="32951" name="Rectangle 183"/>
          <p:cNvSpPr>
            <a:spLocks/>
          </p:cNvSpPr>
          <p:nvPr/>
        </p:nvSpPr>
        <p:spPr bwMode="auto">
          <a:xfrm>
            <a:off x="30686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8</a:t>
            </a:r>
          </a:p>
        </p:txBody>
      </p:sp>
      <p:sp>
        <p:nvSpPr>
          <p:cNvPr id="32952" name="Rectangle 184"/>
          <p:cNvSpPr>
            <a:spLocks/>
          </p:cNvSpPr>
          <p:nvPr/>
        </p:nvSpPr>
        <p:spPr bwMode="auto">
          <a:xfrm>
            <a:off x="3373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2953" name="Rectangle 185"/>
          <p:cNvSpPr>
            <a:spLocks/>
          </p:cNvSpPr>
          <p:nvPr/>
        </p:nvSpPr>
        <p:spPr bwMode="auto">
          <a:xfrm>
            <a:off x="36782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2954" name="Rectangle 186"/>
          <p:cNvSpPr>
            <a:spLocks/>
          </p:cNvSpPr>
          <p:nvPr/>
        </p:nvSpPr>
        <p:spPr bwMode="auto">
          <a:xfrm>
            <a:off x="46148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2955" name="Rectangle 187"/>
          <p:cNvSpPr>
            <a:spLocks/>
          </p:cNvSpPr>
          <p:nvPr/>
        </p:nvSpPr>
        <p:spPr bwMode="auto">
          <a:xfrm>
            <a:off x="49196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2956" name="Rectangle 188"/>
          <p:cNvSpPr>
            <a:spLocks/>
          </p:cNvSpPr>
          <p:nvPr/>
        </p:nvSpPr>
        <p:spPr bwMode="auto">
          <a:xfrm>
            <a:off x="52244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2957" name="Rectangle 189"/>
          <p:cNvSpPr>
            <a:spLocks/>
          </p:cNvSpPr>
          <p:nvPr/>
        </p:nvSpPr>
        <p:spPr bwMode="auto">
          <a:xfrm>
            <a:off x="6421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2958" name="Rectangle 190"/>
          <p:cNvSpPr>
            <a:spLocks/>
          </p:cNvSpPr>
          <p:nvPr/>
        </p:nvSpPr>
        <p:spPr bwMode="auto">
          <a:xfrm>
            <a:off x="67262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2959" name="Rectangle 191"/>
          <p:cNvSpPr>
            <a:spLocks/>
          </p:cNvSpPr>
          <p:nvPr/>
        </p:nvSpPr>
        <p:spPr bwMode="auto">
          <a:xfrm>
            <a:off x="70310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2960" name="Rectangle 192"/>
          <p:cNvSpPr>
            <a:spLocks/>
          </p:cNvSpPr>
          <p:nvPr/>
        </p:nvSpPr>
        <p:spPr bwMode="auto">
          <a:xfrm>
            <a:off x="82280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2961" name="Rectangle 193"/>
          <p:cNvSpPr>
            <a:spLocks/>
          </p:cNvSpPr>
          <p:nvPr/>
        </p:nvSpPr>
        <p:spPr bwMode="auto">
          <a:xfrm>
            <a:off x="85328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2962" name="Rectangle 194"/>
          <p:cNvSpPr>
            <a:spLocks/>
          </p:cNvSpPr>
          <p:nvPr/>
        </p:nvSpPr>
        <p:spPr bwMode="auto">
          <a:xfrm>
            <a:off x="88376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2963" name="Rectangle 195"/>
          <p:cNvSpPr>
            <a:spLocks/>
          </p:cNvSpPr>
          <p:nvPr/>
        </p:nvSpPr>
        <p:spPr bwMode="auto">
          <a:xfrm>
            <a:off x="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2964" name="Rectangle 196"/>
          <p:cNvSpPr>
            <a:spLocks/>
          </p:cNvSpPr>
          <p:nvPr/>
        </p:nvSpPr>
        <p:spPr bwMode="auto">
          <a:xfrm>
            <a:off x="479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2965" name="Rectangle 197"/>
          <p:cNvSpPr>
            <a:spLocks/>
          </p:cNvSpPr>
          <p:nvPr/>
        </p:nvSpPr>
        <p:spPr bwMode="auto">
          <a:xfrm>
            <a:off x="9366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2966" name="Rectangle 198"/>
          <p:cNvSpPr>
            <a:spLocks/>
          </p:cNvSpPr>
          <p:nvPr/>
        </p:nvSpPr>
        <p:spPr bwMode="auto">
          <a:xfrm>
            <a:off x="1447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2967" name="Rectangle 199"/>
          <p:cNvSpPr>
            <a:spLocks/>
          </p:cNvSpPr>
          <p:nvPr/>
        </p:nvSpPr>
        <p:spPr bwMode="auto">
          <a:xfrm>
            <a:off x="195897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2968" name="Rectangle 200"/>
          <p:cNvSpPr>
            <a:spLocks/>
          </p:cNvSpPr>
          <p:nvPr/>
        </p:nvSpPr>
        <p:spPr bwMode="auto">
          <a:xfrm>
            <a:off x="23082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2969" name="Rectangle 201"/>
          <p:cNvSpPr>
            <a:spLocks/>
          </p:cNvSpPr>
          <p:nvPr/>
        </p:nvSpPr>
        <p:spPr bwMode="auto">
          <a:xfrm>
            <a:off x="28416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2970" name="Rectangle 202"/>
          <p:cNvSpPr>
            <a:spLocks/>
          </p:cNvSpPr>
          <p:nvPr/>
        </p:nvSpPr>
        <p:spPr bwMode="auto">
          <a:xfrm>
            <a:off x="3352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2971" name="Rectangle 203"/>
          <p:cNvSpPr>
            <a:spLocks/>
          </p:cNvSpPr>
          <p:nvPr/>
        </p:nvSpPr>
        <p:spPr bwMode="auto">
          <a:xfrm>
            <a:off x="3810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32972" name="Rectangle 204"/>
          <p:cNvSpPr>
            <a:spLocks/>
          </p:cNvSpPr>
          <p:nvPr/>
        </p:nvSpPr>
        <p:spPr bwMode="auto">
          <a:xfrm>
            <a:off x="4670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2973" name="Rectangle 205"/>
          <p:cNvSpPr>
            <a:spLocks/>
          </p:cNvSpPr>
          <p:nvPr/>
        </p:nvSpPr>
        <p:spPr bwMode="auto">
          <a:xfrm>
            <a:off x="51816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2974" name="Rectangle 206"/>
          <p:cNvSpPr>
            <a:spLocks/>
          </p:cNvSpPr>
          <p:nvPr/>
        </p:nvSpPr>
        <p:spPr bwMode="auto">
          <a:xfrm>
            <a:off x="5638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2975" name="Rectangle 207"/>
          <p:cNvSpPr>
            <a:spLocks/>
          </p:cNvSpPr>
          <p:nvPr/>
        </p:nvSpPr>
        <p:spPr bwMode="auto">
          <a:xfrm>
            <a:off x="6096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32976" name="Rectangle 208"/>
          <p:cNvSpPr>
            <a:spLocks/>
          </p:cNvSpPr>
          <p:nvPr/>
        </p:nvSpPr>
        <p:spPr bwMode="auto">
          <a:xfrm>
            <a:off x="6575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2977" name="Rectangle 209"/>
          <p:cNvSpPr>
            <a:spLocks/>
          </p:cNvSpPr>
          <p:nvPr/>
        </p:nvSpPr>
        <p:spPr bwMode="auto">
          <a:xfrm>
            <a:off x="71850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2978" name="Rectangle 210"/>
          <p:cNvSpPr>
            <a:spLocks/>
          </p:cNvSpPr>
          <p:nvPr/>
        </p:nvSpPr>
        <p:spPr bwMode="auto">
          <a:xfrm>
            <a:off x="7620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2979" name="Rectangle 211"/>
          <p:cNvSpPr>
            <a:spLocks/>
          </p:cNvSpPr>
          <p:nvPr/>
        </p:nvSpPr>
        <p:spPr bwMode="auto">
          <a:xfrm>
            <a:off x="8099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2980" name="Rectangle 212"/>
          <p:cNvSpPr>
            <a:spLocks/>
          </p:cNvSpPr>
          <p:nvPr/>
        </p:nvSpPr>
        <p:spPr bwMode="auto">
          <a:xfrm>
            <a:off x="857885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2981" name="Rectangle 213"/>
          <p:cNvSpPr>
            <a:spLocks noGrp="1" noChangeArrowheads="1"/>
          </p:cNvSpPr>
          <p:nvPr>
            <p:ph type="body" idx="1"/>
          </p:nvPr>
        </p:nvSpPr>
        <p:spPr>
          <a:xfrm>
            <a:off x="152400" y="5486400"/>
            <a:ext cx="8839200" cy="1371600"/>
          </a:xfrm>
          <a:ln/>
        </p:spPr>
        <p:txBody>
          <a:bodyPr rIns="130174"/>
          <a:lstStyle/>
          <a:p>
            <a:pPr marL="1066800" lvl="2">
              <a:buFont typeface="Wingdings" charset="2"/>
              <a:buNone/>
            </a:pPr>
            <a:r>
              <a:rPr lang="en-US"/>
              <a:t>other nodes: values calculated via minimax algorithm</a:t>
            </a:r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15" name="Footer Placeholder 2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655638"/>
          </a:xfrm>
          <a:ln/>
        </p:spPr>
        <p:txBody>
          <a:bodyPr rIns="130174"/>
          <a:lstStyle/>
          <a:p>
            <a:r>
              <a:rPr lang="en-US"/>
              <a:t>MiniMax Example</a:t>
            </a:r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>
            <a:off x="43037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 rot="10800000" flipH="1">
            <a:off x="2589213" y="2055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9" name="AutoShape 7"/>
          <p:cNvSpPr>
            <a:spLocks/>
          </p:cNvSpPr>
          <p:nvPr/>
        </p:nvSpPr>
        <p:spPr bwMode="auto">
          <a:xfrm rot="10800000" flipH="1">
            <a:off x="4265613" y="2057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0" name="AutoShape 8"/>
          <p:cNvSpPr>
            <a:spLocks/>
          </p:cNvSpPr>
          <p:nvPr/>
        </p:nvSpPr>
        <p:spPr bwMode="auto">
          <a:xfrm rot="10800000" flipH="1">
            <a:off x="6018213" y="2057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3801" name="AutoShape 9"/>
          <p:cNvCxnSpPr>
            <a:cxnSpLocks noChangeShapeType="1"/>
            <a:stCxn id="33797" idx="0"/>
            <a:endCxn id="33798" idx="0"/>
          </p:cNvCxnSpPr>
          <p:nvPr/>
        </p:nvCxnSpPr>
        <p:spPr bwMode="auto">
          <a:xfrm flipH="1">
            <a:off x="2741613" y="1295400"/>
            <a:ext cx="1714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02" name="AutoShape 10"/>
          <p:cNvCxnSpPr>
            <a:cxnSpLocks noChangeShapeType="1"/>
            <a:stCxn id="33797" idx="0"/>
            <a:endCxn id="33799" idx="0"/>
          </p:cNvCxnSpPr>
          <p:nvPr/>
        </p:nvCxnSpPr>
        <p:spPr bwMode="auto">
          <a:xfrm flipH="1">
            <a:off x="4418013" y="1295400"/>
            <a:ext cx="381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03" name="AutoShape 11"/>
          <p:cNvCxnSpPr>
            <a:cxnSpLocks noChangeShapeType="1"/>
            <a:stCxn id="33797" idx="0"/>
            <a:endCxn id="33800" idx="0"/>
          </p:cNvCxnSpPr>
          <p:nvPr/>
        </p:nvCxnSpPr>
        <p:spPr bwMode="auto">
          <a:xfrm>
            <a:off x="4456113" y="1295400"/>
            <a:ext cx="1714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04" name="AutoShape 12"/>
          <p:cNvSpPr>
            <a:spLocks/>
          </p:cNvSpPr>
          <p:nvPr/>
        </p:nvSpPr>
        <p:spPr bwMode="auto">
          <a:xfrm>
            <a:off x="684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5" name="AutoShape 13"/>
          <p:cNvSpPr>
            <a:spLocks/>
          </p:cNvSpPr>
          <p:nvPr/>
        </p:nvSpPr>
        <p:spPr bwMode="auto">
          <a:xfrm rot="10800000" flipH="1">
            <a:off x="1508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6" name="AutoShape 14"/>
          <p:cNvSpPr>
            <a:spLocks/>
          </p:cNvSpPr>
          <p:nvPr/>
        </p:nvSpPr>
        <p:spPr bwMode="auto">
          <a:xfrm rot="10800000" flipH="1">
            <a:off x="617538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7" name="AutoShape 15"/>
          <p:cNvSpPr>
            <a:spLocks/>
          </p:cNvSpPr>
          <p:nvPr/>
        </p:nvSpPr>
        <p:spPr bwMode="auto">
          <a:xfrm rot="10800000" flipH="1">
            <a:off x="108426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3808" name="AutoShape 16"/>
          <p:cNvCxnSpPr>
            <a:cxnSpLocks noChangeShapeType="1"/>
            <a:stCxn id="33804" idx="0"/>
            <a:endCxn id="33805" idx="0"/>
          </p:cNvCxnSpPr>
          <p:nvPr/>
        </p:nvCxnSpPr>
        <p:spPr bwMode="auto">
          <a:xfrm flipH="1">
            <a:off x="303213" y="2971800"/>
            <a:ext cx="533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09" name="AutoShape 17"/>
          <p:cNvCxnSpPr>
            <a:cxnSpLocks noChangeShapeType="1"/>
            <a:stCxn id="33804" idx="0"/>
            <a:endCxn id="33806" idx="0"/>
          </p:cNvCxnSpPr>
          <p:nvPr/>
        </p:nvCxnSpPr>
        <p:spPr bwMode="auto">
          <a:xfrm flipH="1">
            <a:off x="769938" y="2971800"/>
            <a:ext cx="6667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10" name="AutoShape 18"/>
          <p:cNvCxnSpPr>
            <a:cxnSpLocks noChangeShapeType="1"/>
            <a:stCxn id="33804" idx="0"/>
            <a:endCxn id="33807" idx="0"/>
          </p:cNvCxnSpPr>
          <p:nvPr/>
        </p:nvCxnSpPr>
        <p:spPr bwMode="auto">
          <a:xfrm>
            <a:off x="836613" y="2971800"/>
            <a:ext cx="40005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11" name="AutoShape 19"/>
          <p:cNvSpPr>
            <a:spLocks/>
          </p:cNvSpPr>
          <p:nvPr/>
        </p:nvSpPr>
        <p:spPr bwMode="auto">
          <a:xfrm>
            <a:off x="0" y="4419600"/>
            <a:ext cx="303213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2" name="AutoShape 20"/>
          <p:cNvSpPr>
            <a:spLocks/>
          </p:cNvSpPr>
          <p:nvPr/>
        </p:nvSpPr>
        <p:spPr bwMode="auto">
          <a:xfrm>
            <a:off x="3222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3" name="AutoShape 21"/>
          <p:cNvSpPr>
            <a:spLocks/>
          </p:cNvSpPr>
          <p:nvPr/>
        </p:nvSpPr>
        <p:spPr bwMode="auto">
          <a:xfrm>
            <a:off x="6461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3814" name="AutoShape 22"/>
          <p:cNvCxnSpPr>
            <a:cxnSpLocks noChangeShapeType="1"/>
            <a:stCxn id="33798" idx="0"/>
            <a:endCxn id="33804" idx="0"/>
          </p:cNvCxnSpPr>
          <p:nvPr/>
        </p:nvCxnSpPr>
        <p:spPr bwMode="auto">
          <a:xfrm flipH="1">
            <a:off x="836613" y="2133600"/>
            <a:ext cx="1905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15" name="AutoShape 23"/>
          <p:cNvSpPr>
            <a:spLocks/>
          </p:cNvSpPr>
          <p:nvPr/>
        </p:nvSpPr>
        <p:spPr bwMode="auto">
          <a:xfrm>
            <a:off x="20177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6" name="AutoShape 24"/>
          <p:cNvSpPr>
            <a:spLocks/>
          </p:cNvSpPr>
          <p:nvPr/>
        </p:nvSpPr>
        <p:spPr bwMode="auto">
          <a:xfrm rot="10800000" flipH="1">
            <a:off x="1550988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7" name="AutoShape 25"/>
          <p:cNvSpPr>
            <a:spLocks/>
          </p:cNvSpPr>
          <p:nvPr/>
        </p:nvSpPr>
        <p:spPr bwMode="auto">
          <a:xfrm rot="10800000" flipH="1">
            <a:off x="20177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8" name="AutoShape 26"/>
          <p:cNvSpPr>
            <a:spLocks/>
          </p:cNvSpPr>
          <p:nvPr/>
        </p:nvSpPr>
        <p:spPr bwMode="auto">
          <a:xfrm rot="10800000" flipH="1">
            <a:off x="24368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3819" name="AutoShape 27"/>
          <p:cNvCxnSpPr>
            <a:cxnSpLocks noChangeShapeType="1"/>
            <a:stCxn id="33815" idx="0"/>
            <a:endCxn id="33816" idx="0"/>
          </p:cNvCxnSpPr>
          <p:nvPr/>
        </p:nvCxnSpPr>
        <p:spPr bwMode="auto">
          <a:xfrm flipH="1">
            <a:off x="1703388" y="2971800"/>
            <a:ext cx="46672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20" name="AutoShape 28"/>
          <p:cNvCxnSpPr>
            <a:cxnSpLocks noChangeShapeType="1"/>
            <a:stCxn id="33815" idx="0"/>
            <a:endCxn id="33817" idx="0"/>
          </p:cNvCxnSpPr>
          <p:nvPr/>
        </p:nvCxnSpPr>
        <p:spPr bwMode="auto">
          <a:xfrm>
            <a:off x="2170113" y="2971800"/>
            <a:ext cx="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21" name="AutoShape 29"/>
          <p:cNvCxnSpPr>
            <a:cxnSpLocks noChangeShapeType="1"/>
            <a:stCxn id="33815" idx="0"/>
            <a:endCxn id="33818" idx="0"/>
          </p:cNvCxnSpPr>
          <p:nvPr/>
        </p:nvCxnSpPr>
        <p:spPr bwMode="auto">
          <a:xfrm>
            <a:off x="2170113" y="2971800"/>
            <a:ext cx="4191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22" name="AutoShape 30"/>
          <p:cNvCxnSpPr>
            <a:cxnSpLocks noChangeShapeType="1"/>
            <a:stCxn id="33798" idx="0"/>
            <a:endCxn id="33815" idx="0"/>
          </p:cNvCxnSpPr>
          <p:nvPr/>
        </p:nvCxnSpPr>
        <p:spPr bwMode="auto">
          <a:xfrm flipH="1">
            <a:off x="2170113" y="2133600"/>
            <a:ext cx="571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23" name="AutoShape 31"/>
          <p:cNvSpPr>
            <a:spLocks/>
          </p:cNvSpPr>
          <p:nvPr/>
        </p:nvSpPr>
        <p:spPr bwMode="auto">
          <a:xfrm>
            <a:off x="3351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24" name="AutoShape 32"/>
          <p:cNvSpPr>
            <a:spLocks/>
          </p:cNvSpPr>
          <p:nvPr/>
        </p:nvSpPr>
        <p:spPr bwMode="auto">
          <a:xfrm rot="10800000" flipH="1">
            <a:off x="295116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25" name="AutoShape 33"/>
          <p:cNvSpPr>
            <a:spLocks/>
          </p:cNvSpPr>
          <p:nvPr/>
        </p:nvSpPr>
        <p:spPr bwMode="auto">
          <a:xfrm rot="10800000" flipH="1">
            <a:off x="3417888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26" name="AutoShape 34"/>
          <p:cNvSpPr>
            <a:spLocks/>
          </p:cNvSpPr>
          <p:nvPr/>
        </p:nvSpPr>
        <p:spPr bwMode="auto">
          <a:xfrm rot="10800000" flipH="1">
            <a:off x="38846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3827" name="AutoShape 35"/>
          <p:cNvCxnSpPr>
            <a:cxnSpLocks noChangeShapeType="1"/>
            <a:stCxn id="33823" idx="0"/>
            <a:endCxn id="33824" idx="0"/>
          </p:cNvCxnSpPr>
          <p:nvPr/>
        </p:nvCxnSpPr>
        <p:spPr bwMode="auto">
          <a:xfrm flipH="1">
            <a:off x="3103563" y="2971800"/>
            <a:ext cx="40005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28" name="AutoShape 36"/>
          <p:cNvCxnSpPr>
            <a:cxnSpLocks noChangeShapeType="1"/>
            <a:stCxn id="33823" idx="0"/>
            <a:endCxn id="33825" idx="0"/>
          </p:cNvCxnSpPr>
          <p:nvPr/>
        </p:nvCxnSpPr>
        <p:spPr bwMode="auto">
          <a:xfrm>
            <a:off x="3503613" y="2971800"/>
            <a:ext cx="6667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29" name="AutoShape 37"/>
          <p:cNvCxnSpPr>
            <a:cxnSpLocks noChangeShapeType="1"/>
            <a:stCxn id="33823" idx="0"/>
            <a:endCxn id="33826" idx="0"/>
          </p:cNvCxnSpPr>
          <p:nvPr/>
        </p:nvCxnSpPr>
        <p:spPr bwMode="auto">
          <a:xfrm>
            <a:off x="3503613" y="2971800"/>
            <a:ext cx="533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30" name="AutoShape 38"/>
          <p:cNvCxnSpPr>
            <a:cxnSpLocks noChangeShapeType="1"/>
            <a:stCxn id="33798" idx="0"/>
            <a:endCxn id="33823" idx="0"/>
          </p:cNvCxnSpPr>
          <p:nvPr/>
        </p:nvCxnSpPr>
        <p:spPr bwMode="auto">
          <a:xfrm>
            <a:off x="2741613" y="2133600"/>
            <a:ext cx="762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31" name="AutoShape 39"/>
          <p:cNvSpPr>
            <a:spLocks/>
          </p:cNvSpPr>
          <p:nvPr/>
        </p:nvSpPr>
        <p:spPr bwMode="auto">
          <a:xfrm>
            <a:off x="5408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32" name="AutoShape 40"/>
          <p:cNvSpPr>
            <a:spLocks/>
          </p:cNvSpPr>
          <p:nvPr/>
        </p:nvSpPr>
        <p:spPr bwMode="auto">
          <a:xfrm rot="10800000" flipH="1">
            <a:off x="47228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33" name="AutoShape 41"/>
          <p:cNvSpPr>
            <a:spLocks/>
          </p:cNvSpPr>
          <p:nvPr/>
        </p:nvSpPr>
        <p:spPr bwMode="auto">
          <a:xfrm rot="10800000" flipH="1">
            <a:off x="52562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34" name="AutoShape 42"/>
          <p:cNvSpPr>
            <a:spLocks/>
          </p:cNvSpPr>
          <p:nvPr/>
        </p:nvSpPr>
        <p:spPr bwMode="auto">
          <a:xfrm rot="10800000" flipH="1">
            <a:off x="57134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3835" name="AutoShape 43"/>
          <p:cNvCxnSpPr>
            <a:cxnSpLocks noChangeShapeType="1"/>
            <a:stCxn id="33831" idx="0"/>
            <a:endCxn id="33832" idx="0"/>
          </p:cNvCxnSpPr>
          <p:nvPr/>
        </p:nvCxnSpPr>
        <p:spPr bwMode="auto">
          <a:xfrm flipH="1">
            <a:off x="4875213" y="2971800"/>
            <a:ext cx="685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36" name="AutoShape 44"/>
          <p:cNvCxnSpPr>
            <a:cxnSpLocks noChangeShapeType="1"/>
            <a:stCxn id="33831" idx="0"/>
            <a:endCxn id="33833" idx="0"/>
          </p:cNvCxnSpPr>
          <p:nvPr/>
        </p:nvCxnSpPr>
        <p:spPr bwMode="auto">
          <a:xfrm flipH="1">
            <a:off x="5408613" y="2971800"/>
            <a:ext cx="152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37" name="AutoShape 45"/>
          <p:cNvCxnSpPr>
            <a:cxnSpLocks noChangeShapeType="1"/>
            <a:stCxn id="33831" idx="0"/>
            <a:endCxn id="33834" idx="0"/>
          </p:cNvCxnSpPr>
          <p:nvPr/>
        </p:nvCxnSpPr>
        <p:spPr bwMode="auto">
          <a:xfrm>
            <a:off x="5561013" y="2971800"/>
            <a:ext cx="304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38" name="AutoShape 46"/>
          <p:cNvCxnSpPr>
            <a:cxnSpLocks noChangeShapeType="1"/>
            <a:stCxn id="33800" idx="0"/>
            <a:endCxn id="33831" idx="0"/>
          </p:cNvCxnSpPr>
          <p:nvPr/>
        </p:nvCxnSpPr>
        <p:spPr bwMode="auto">
          <a:xfrm flipH="1">
            <a:off x="5561013" y="2133600"/>
            <a:ext cx="6096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39" name="AutoShape 47"/>
          <p:cNvSpPr>
            <a:spLocks/>
          </p:cNvSpPr>
          <p:nvPr/>
        </p:nvSpPr>
        <p:spPr bwMode="auto">
          <a:xfrm>
            <a:off x="6475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40" name="AutoShape 48"/>
          <p:cNvSpPr>
            <a:spLocks/>
          </p:cNvSpPr>
          <p:nvPr/>
        </p:nvSpPr>
        <p:spPr bwMode="auto">
          <a:xfrm rot="10800000" flipH="1">
            <a:off x="61706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41" name="AutoShape 49"/>
          <p:cNvSpPr>
            <a:spLocks/>
          </p:cNvSpPr>
          <p:nvPr/>
        </p:nvSpPr>
        <p:spPr bwMode="auto">
          <a:xfrm rot="10800000" flipH="1">
            <a:off x="67040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42" name="AutoShape 50"/>
          <p:cNvSpPr>
            <a:spLocks/>
          </p:cNvSpPr>
          <p:nvPr/>
        </p:nvSpPr>
        <p:spPr bwMode="auto">
          <a:xfrm rot="10800000" flipH="1">
            <a:off x="72374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3843" name="AutoShape 51"/>
          <p:cNvCxnSpPr>
            <a:cxnSpLocks noChangeShapeType="1"/>
            <a:stCxn id="33839" idx="0"/>
            <a:endCxn id="33840" idx="0"/>
          </p:cNvCxnSpPr>
          <p:nvPr/>
        </p:nvCxnSpPr>
        <p:spPr bwMode="auto">
          <a:xfrm flipH="1">
            <a:off x="6323013" y="2971800"/>
            <a:ext cx="304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44" name="AutoShape 52"/>
          <p:cNvCxnSpPr>
            <a:cxnSpLocks noChangeShapeType="1"/>
            <a:stCxn id="33839" idx="0"/>
            <a:endCxn id="33841" idx="0"/>
          </p:cNvCxnSpPr>
          <p:nvPr/>
        </p:nvCxnSpPr>
        <p:spPr bwMode="auto">
          <a:xfrm>
            <a:off x="6627813" y="2971800"/>
            <a:ext cx="2286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45" name="AutoShape 53"/>
          <p:cNvCxnSpPr>
            <a:cxnSpLocks noChangeShapeType="1"/>
            <a:stCxn id="33839" idx="0"/>
            <a:endCxn id="33842" idx="0"/>
          </p:cNvCxnSpPr>
          <p:nvPr/>
        </p:nvCxnSpPr>
        <p:spPr bwMode="auto">
          <a:xfrm>
            <a:off x="6627813" y="2971800"/>
            <a:ext cx="7620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46" name="AutoShape 54"/>
          <p:cNvCxnSpPr>
            <a:cxnSpLocks noChangeShapeType="1"/>
            <a:stCxn id="33800" idx="0"/>
            <a:endCxn id="33839" idx="0"/>
          </p:cNvCxnSpPr>
          <p:nvPr/>
        </p:nvCxnSpPr>
        <p:spPr bwMode="auto">
          <a:xfrm>
            <a:off x="6170613" y="2133600"/>
            <a:ext cx="4572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47" name="AutoShape 55"/>
          <p:cNvSpPr>
            <a:spLocks/>
          </p:cNvSpPr>
          <p:nvPr/>
        </p:nvSpPr>
        <p:spPr bwMode="auto">
          <a:xfrm>
            <a:off x="7542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48" name="AutoShape 56"/>
          <p:cNvSpPr>
            <a:spLocks/>
          </p:cNvSpPr>
          <p:nvPr/>
        </p:nvSpPr>
        <p:spPr bwMode="auto">
          <a:xfrm rot="10800000" flipH="1">
            <a:off x="76946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49" name="AutoShape 57"/>
          <p:cNvSpPr>
            <a:spLocks/>
          </p:cNvSpPr>
          <p:nvPr/>
        </p:nvSpPr>
        <p:spPr bwMode="auto">
          <a:xfrm rot="10800000" flipH="1">
            <a:off x="81518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50" name="AutoShape 58"/>
          <p:cNvSpPr>
            <a:spLocks/>
          </p:cNvSpPr>
          <p:nvPr/>
        </p:nvSpPr>
        <p:spPr bwMode="auto">
          <a:xfrm rot="10800000" flipH="1">
            <a:off x="86852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3851" name="AutoShape 59"/>
          <p:cNvCxnSpPr>
            <a:cxnSpLocks noChangeShapeType="1"/>
            <a:stCxn id="33847" idx="0"/>
            <a:endCxn id="33848" idx="0"/>
          </p:cNvCxnSpPr>
          <p:nvPr/>
        </p:nvCxnSpPr>
        <p:spPr bwMode="auto">
          <a:xfrm>
            <a:off x="7694613" y="2971800"/>
            <a:ext cx="152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52" name="AutoShape 60"/>
          <p:cNvCxnSpPr>
            <a:cxnSpLocks noChangeShapeType="1"/>
            <a:stCxn id="33847" idx="0"/>
            <a:endCxn id="33849" idx="0"/>
          </p:cNvCxnSpPr>
          <p:nvPr/>
        </p:nvCxnSpPr>
        <p:spPr bwMode="auto">
          <a:xfrm>
            <a:off x="7694613" y="2971800"/>
            <a:ext cx="6096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53" name="AutoShape 61"/>
          <p:cNvCxnSpPr>
            <a:cxnSpLocks noChangeShapeType="1"/>
            <a:stCxn id="33847" idx="0"/>
            <a:endCxn id="33850" idx="0"/>
          </p:cNvCxnSpPr>
          <p:nvPr/>
        </p:nvCxnSpPr>
        <p:spPr bwMode="auto">
          <a:xfrm>
            <a:off x="7694613" y="2971800"/>
            <a:ext cx="11430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54" name="AutoShape 62"/>
          <p:cNvCxnSpPr>
            <a:cxnSpLocks noChangeShapeType="1"/>
            <a:stCxn id="33800" idx="0"/>
            <a:endCxn id="33847" idx="0"/>
          </p:cNvCxnSpPr>
          <p:nvPr/>
        </p:nvCxnSpPr>
        <p:spPr bwMode="auto">
          <a:xfrm>
            <a:off x="6170613" y="2133600"/>
            <a:ext cx="1524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4267200" y="2895600"/>
            <a:ext cx="381000" cy="76200"/>
            <a:chOff x="0" y="0"/>
            <a:chExt cx="240" cy="48"/>
          </a:xfrm>
        </p:grpSpPr>
        <p:sp>
          <p:nvSpPr>
            <p:cNvPr id="33856" name="Oval 64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57" name="Oval 65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58" name="Oval 66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33859" name="AutoShape 67"/>
          <p:cNvCxnSpPr>
            <a:cxnSpLocks noChangeShapeType="1"/>
            <a:stCxn id="33805" idx="0"/>
            <a:endCxn id="33811" idx="0"/>
          </p:cNvCxnSpPr>
          <p:nvPr/>
        </p:nvCxnSpPr>
        <p:spPr bwMode="auto">
          <a:xfrm flipH="1">
            <a:off x="152400" y="3657600"/>
            <a:ext cx="1508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60" name="AutoShape 68"/>
          <p:cNvCxnSpPr>
            <a:cxnSpLocks noChangeShapeType="1"/>
            <a:stCxn id="33805" idx="0"/>
            <a:endCxn id="33812" idx="0"/>
          </p:cNvCxnSpPr>
          <p:nvPr/>
        </p:nvCxnSpPr>
        <p:spPr bwMode="auto">
          <a:xfrm>
            <a:off x="303213" y="3657600"/>
            <a:ext cx="1714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61" name="AutoShape 69"/>
          <p:cNvCxnSpPr>
            <a:cxnSpLocks noChangeShapeType="1"/>
            <a:stCxn id="33805" idx="0"/>
            <a:endCxn id="33813" idx="0"/>
          </p:cNvCxnSpPr>
          <p:nvPr/>
        </p:nvCxnSpPr>
        <p:spPr bwMode="auto">
          <a:xfrm>
            <a:off x="303213" y="3657600"/>
            <a:ext cx="4953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1066800" y="4495800"/>
            <a:ext cx="381000" cy="76200"/>
            <a:chOff x="0" y="0"/>
            <a:chExt cx="240" cy="48"/>
          </a:xfrm>
        </p:grpSpPr>
        <p:sp>
          <p:nvSpPr>
            <p:cNvPr id="33863" name="Oval 71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64" name="Oval 72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65" name="Oval 73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4267200" y="3657600"/>
            <a:ext cx="381000" cy="76200"/>
            <a:chOff x="0" y="0"/>
            <a:chExt cx="240" cy="48"/>
          </a:xfrm>
        </p:grpSpPr>
        <p:sp>
          <p:nvSpPr>
            <p:cNvPr id="33867" name="Oval 7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68" name="Oval 7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69" name="Oval 7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870" name="AutoShape 78"/>
          <p:cNvSpPr>
            <a:spLocks/>
          </p:cNvSpPr>
          <p:nvPr/>
        </p:nvSpPr>
        <p:spPr bwMode="auto">
          <a:xfrm>
            <a:off x="15779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71" name="AutoShape 79"/>
          <p:cNvSpPr>
            <a:spLocks/>
          </p:cNvSpPr>
          <p:nvPr/>
        </p:nvSpPr>
        <p:spPr bwMode="auto">
          <a:xfrm>
            <a:off x="19034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72" name="AutoShape 80"/>
          <p:cNvSpPr>
            <a:spLocks/>
          </p:cNvSpPr>
          <p:nvPr/>
        </p:nvSpPr>
        <p:spPr bwMode="auto">
          <a:xfrm>
            <a:off x="22272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3873" name="AutoShape 81"/>
          <p:cNvCxnSpPr>
            <a:cxnSpLocks noChangeShapeType="1"/>
            <a:stCxn id="33817" idx="0"/>
            <a:endCxn id="33870" idx="0"/>
          </p:cNvCxnSpPr>
          <p:nvPr/>
        </p:nvCxnSpPr>
        <p:spPr bwMode="auto">
          <a:xfrm flipH="1">
            <a:off x="1730375" y="3657600"/>
            <a:ext cx="43973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74" name="AutoShape 82"/>
          <p:cNvCxnSpPr>
            <a:cxnSpLocks noChangeShapeType="1"/>
            <a:stCxn id="33817" idx="0"/>
            <a:endCxn id="33871" idx="0"/>
          </p:cNvCxnSpPr>
          <p:nvPr/>
        </p:nvCxnSpPr>
        <p:spPr bwMode="auto">
          <a:xfrm flipH="1">
            <a:off x="2055813" y="3657600"/>
            <a:ext cx="1143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75" name="AutoShape 83"/>
          <p:cNvCxnSpPr>
            <a:cxnSpLocks noChangeShapeType="1"/>
            <a:stCxn id="33817" idx="0"/>
            <a:endCxn id="33872" idx="0"/>
          </p:cNvCxnSpPr>
          <p:nvPr/>
        </p:nvCxnSpPr>
        <p:spPr bwMode="auto">
          <a:xfrm>
            <a:off x="2170113" y="3657600"/>
            <a:ext cx="2095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2590800" y="4495800"/>
            <a:ext cx="381000" cy="76200"/>
            <a:chOff x="0" y="0"/>
            <a:chExt cx="240" cy="48"/>
          </a:xfrm>
        </p:grpSpPr>
        <p:sp>
          <p:nvSpPr>
            <p:cNvPr id="33877" name="Oval 8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78" name="Oval 8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79" name="Oval 8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880" name="AutoShape 88"/>
          <p:cNvSpPr>
            <a:spLocks/>
          </p:cNvSpPr>
          <p:nvPr/>
        </p:nvSpPr>
        <p:spPr bwMode="auto">
          <a:xfrm>
            <a:off x="30257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81" name="AutoShape 89"/>
          <p:cNvSpPr>
            <a:spLocks/>
          </p:cNvSpPr>
          <p:nvPr/>
        </p:nvSpPr>
        <p:spPr bwMode="auto">
          <a:xfrm>
            <a:off x="33512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82" name="AutoShape 90"/>
          <p:cNvSpPr>
            <a:spLocks/>
          </p:cNvSpPr>
          <p:nvPr/>
        </p:nvSpPr>
        <p:spPr bwMode="auto">
          <a:xfrm>
            <a:off x="36560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3883" name="AutoShape 91"/>
          <p:cNvCxnSpPr>
            <a:cxnSpLocks noChangeShapeType="1"/>
            <a:stCxn id="33825" idx="0"/>
            <a:endCxn id="33880" idx="0"/>
          </p:cNvCxnSpPr>
          <p:nvPr/>
        </p:nvCxnSpPr>
        <p:spPr bwMode="auto">
          <a:xfrm flipH="1">
            <a:off x="3178175" y="3657600"/>
            <a:ext cx="3921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84" name="AutoShape 92"/>
          <p:cNvCxnSpPr>
            <a:cxnSpLocks noChangeShapeType="1"/>
            <a:stCxn id="33825" idx="0"/>
            <a:endCxn id="33881" idx="0"/>
          </p:cNvCxnSpPr>
          <p:nvPr/>
        </p:nvCxnSpPr>
        <p:spPr bwMode="auto">
          <a:xfrm flipH="1">
            <a:off x="3503613" y="3657600"/>
            <a:ext cx="66675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85" name="Line 93"/>
          <p:cNvSpPr>
            <a:spLocks noChangeShapeType="1"/>
          </p:cNvSpPr>
          <p:nvPr/>
        </p:nvSpPr>
        <p:spPr bwMode="auto">
          <a:xfrm>
            <a:off x="3570288" y="3810000"/>
            <a:ext cx="246062" cy="609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4038600" y="4495800"/>
            <a:ext cx="381000" cy="76200"/>
            <a:chOff x="0" y="0"/>
            <a:chExt cx="240" cy="48"/>
          </a:xfrm>
        </p:grpSpPr>
        <p:sp>
          <p:nvSpPr>
            <p:cNvPr id="33887" name="Oval 9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88" name="Oval 9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89" name="Oval 9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890" name="AutoShape 98"/>
          <p:cNvSpPr>
            <a:spLocks/>
          </p:cNvSpPr>
          <p:nvPr/>
        </p:nvSpPr>
        <p:spPr bwMode="auto">
          <a:xfrm>
            <a:off x="4559300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91" name="AutoShape 99"/>
          <p:cNvSpPr>
            <a:spLocks/>
          </p:cNvSpPr>
          <p:nvPr/>
        </p:nvSpPr>
        <p:spPr bwMode="auto">
          <a:xfrm>
            <a:off x="4883150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92" name="AutoShape 100"/>
          <p:cNvSpPr>
            <a:spLocks/>
          </p:cNvSpPr>
          <p:nvPr/>
        </p:nvSpPr>
        <p:spPr bwMode="auto">
          <a:xfrm>
            <a:off x="51800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3893" name="AutoShape 101"/>
          <p:cNvCxnSpPr>
            <a:cxnSpLocks noChangeShapeType="1"/>
            <a:stCxn id="33832" idx="0"/>
            <a:endCxn id="33890" idx="0"/>
          </p:cNvCxnSpPr>
          <p:nvPr/>
        </p:nvCxnSpPr>
        <p:spPr bwMode="auto">
          <a:xfrm flipH="1">
            <a:off x="4711700" y="3657600"/>
            <a:ext cx="1635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94" name="AutoShape 102"/>
          <p:cNvCxnSpPr>
            <a:cxnSpLocks noChangeShapeType="1"/>
            <a:stCxn id="33832" idx="0"/>
            <a:endCxn id="33891" idx="0"/>
          </p:cNvCxnSpPr>
          <p:nvPr/>
        </p:nvCxnSpPr>
        <p:spPr bwMode="auto">
          <a:xfrm>
            <a:off x="4875213" y="3657600"/>
            <a:ext cx="160337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95" name="AutoShape 103"/>
          <p:cNvCxnSpPr>
            <a:cxnSpLocks noChangeShapeType="1"/>
            <a:stCxn id="33832" idx="0"/>
            <a:endCxn id="33892" idx="0"/>
          </p:cNvCxnSpPr>
          <p:nvPr/>
        </p:nvCxnSpPr>
        <p:spPr bwMode="auto">
          <a:xfrm>
            <a:off x="4875213" y="3657600"/>
            <a:ext cx="4572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5791200" y="4495800"/>
            <a:ext cx="381000" cy="76200"/>
            <a:chOff x="0" y="0"/>
            <a:chExt cx="240" cy="48"/>
          </a:xfrm>
        </p:grpSpPr>
        <p:sp>
          <p:nvSpPr>
            <p:cNvPr id="33897" name="Oval 10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98" name="Oval 10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99" name="Oval 10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900" name="AutoShape 108"/>
          <p:cNvSpPr>
            <a:spLocks/>
          </p:cNvSpPr>
          <p:nvPr/>
        </p:nvSpPr>
        <p:spPr bwMode="auto">
          <a:xfrm>
            <a:off x="63738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901" name="AutoShape 109"/>
          <p:cNvSpPr>
            <a:spLocks/>
          </p:cNvSpPr>
          <p:nvPr/>
        </p:nvSpPr>
        <p:spPr bwMode="auto">
          <a:xfrm>
            <a:off x="66976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902" name="AutoShape 110"/>
          <p:cNvSpPr>
            <a:spLocks/>
          </p:cNvSpPr>
          <p:nvPr/>
        </p:nvSpPr>
        <p:spPr bwMode="auto">
          <a:xfrm>
            <a:off x="70088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3903" name="AutoShape 111"/>
          <p:cNvCxnSpPr>
            <a:cxnSpLocks noChangeShapeType="1"/>
            <a:stCxn id="33841" idx="0"/>
            <a:endCxn id="33900" idx="0"/>
          </p:cNvCxnSpPr>
          <p:nvPr/>
        </p:nvCxnSpPr>
        <p:spPr bwMode="auto">
          <a:xfrm flipH="1">
            <a:off x="6526213" y="3657600"/>
            <a:ext cx="3302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04" name="AutoShape 112"/>
          <p:cNvCxnSpPr>
            <a:cxnSpLocks noChangeShapeType="1"/>
            <a:stCxn id="33841" idx="0"/>
            <a:endCxn id="33901" idx="0"/>
          </p:cNvCxnSpPr>
          <p:nvPr/>
        </p:nvCxnSpPr>
        <p:spPr bwMode="auto">
          <a:xfrm flipH="1">
            <a:off x="6850063" y="3657600"/>
            <a:ext cx="63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05" name="AutoShape 113"/>
          <p:cNvCxnSpPr>
            <a:cxnSpLocks noChangeShapeType="1"/>
            <a:stCxn id="33841" idx="0"/>
            <a:endCxn id="33902" idx="0"/>
          </p:cNvCxnSpPr>
          <p:nvPr/>
        </p:nvCxnSpPr>
        <p:spPr bwMode="auto">
          <a:xfrm>
            <a:off x="6856413" y="3657600"/>
            <a:ext cx="3048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7620000" y="4495800"/>
            <a:ext cx="381000" cy="76200"/>
            <a:chOff x="0" y="0"/>
            <a:chExt cx="240" cy="48"/>
          </a:xfrm>
        </p:grpSpPr>
        <p:sp>
          <p:nvSpPr>
            <p:cNvPr id="33907" name="Oval 11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08" name="Oval 11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09" name="Oval 11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910" name="AutoShape 118"/>
          <p:cNvSpPr>
            <a:spLocks/>
          </p:cNvSpPr>
          <p:nvPr/>
        </p:nvSpPr>
        <p:spPr bwMode="auto">
          <a:xfrm>
            <a:off x="818832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911" name="AutoShape 119"/>
          <p:cNvSpPr>
            <a:spLocks/>
          </p:cNvSpPr>
          <p:nvPr/>
        </p:nvSpPr>
        <p:spPr bwMode="auto">
          <a:xfrm>
            <a:off x="85121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912" name="AutoShape 120"/>
          <p:cNvSpPr>
            <a:spLocks/>
          </p:cNvSpPr>
          <p:nvPr/>
        </p:nvSpPr>
        <p:spPr bwMode="auto">
          <a:xfrm>
            <a:off x="88376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3913" name="AutoShape 121"/>
          <p:cNvCxnSpPr>
            <a:cxnSpLocks noChangeShapeType="1"/>
            <a:stCxn id="33850" idx="0"/>
            <a:endCxn id="33910" idx="0"/>
          </p:cNvCxnSpPr>
          <p:nvPr/>
        </p:nvCxnSpPr>
        <p:spPr bwMode="auto">
          <a:xfrm flipH="1">
            <a:off x="8340725" y="3657600"/>
            <a:ext cx="49688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14" name="AutoShape 122"/>
          <p:cNvCxnSpPr>
            <a:cxnSpLocks noChangeShapeType="1"/>
            <a:stCxn id="33850" idx="0"/>
            <a:endCxn id="33911" idx="0"/>
          </p:cNvCxnSpPr>
          <p:nvPr/>
        </p:nvCxnSpPr>
        <p:spPr bwMode="auto">
          <a:xfrm flipH="1">
            <a:off x="8664575" y="3657600"/>
            <a:ext cx="17303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15" name="AutoShape 123"/>
          <p:cNvCxnSpPr>
            <a:cxnSpLocks noChangeShapeType="1"/>
            <a:stCxn id="33850" idx="0"/>
            <a:endCxn id="33912" idx="0"/>
          </p:cNvCxnSpPr>
          <p:nvPr/>
        </p:nvCxnSpPr>
        <p:spPr bwMode="auto">
          <a:xfrm>
            <a:off x="8837613" y="3657600"/>
            <a:ext cx="1524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16" name="Rectangle 124"/>
          <p:cNvSpPr>
            <a:spLocks/>
          </p:cNvSpPr>
          <p:nvPr/>
        </p:nvSpPr>
        <p:spPr bwMode="auto">
          <a:xfrm>
            <a:off x="8396288" y="2890838"/>
            <a:ext cx="736600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33917" name="Rectangle 125"/>
          <p:cNvSpPr>
            <a:spLocks/>
          </p:cNvSpPr>
          <p:nvPr/>
        </p:nvSpPr>
        <p:spPr bwMode="auto">
          <a:xfrm>
            <a:off x="7716838" y="3957638"/>
            <a:ext cx="674687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grpSp>
        <p:nvGrpSpPr>
          <p:cNvPr id="9" name="Group 126"/>
          <p:cNvGrpSpPr>
            <a:grpSpLocks/>
          </p:cNvGrpSpPr>
          <p:nvPr/>
        </p:nvGrpSpPr>
        <p:grpSpPr bwMode="auto">
          <a:xfrm>
            <a:off x="685800" y="3810000"/>
            <a:ext cx="152400" cy="152400"/>
            <a:chOff x="0" y="0"/>
            <a:chExt cx="96" cy="96"/>
          </a:xfrm>
        </p:grpSpPr>
        <p:sp>
          <p:nvSpPr>
            <p:cNvPr id="33919" name="Line 127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20" name="Line 128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21" name="Line 129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" name="Group 130"/>
          <p:cNvGrpSpPr>
            <a:grpSpLocks/>
          </p:cNvGrpSpPr>
          <p:nvPr/>
        </p:nvGrpSpPr>
        <p:grpSpPr bwMode="auto">
          <a:xfrm>
            <a:off x="1143000" y="3810000"/>
            <a:ext cx="152400" cy="152400"/>
            <a:chOff x="0" y="0"/>
            <a:chExt cx="96" cy="96"/>
          </a:xfrm>
        </p:grpSpPr>
        <p:sp>
          <p:nvSpPr>
            <p:cNvPr id="33923" name="Line 131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24" name="Line 132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25" name="Line 133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" name="Group 134"/>
          <p:cNvGrpSpPr>
            <a:grpSpLocks/>
          </p:cNvGrpSpPr>
          <p:nvPr/>
        </p:nvGrpSpPr>
        <p:grpSpPr bwMode="auto">
          <a:xfrm>
            <a:off x="1600200" y="3810000"/>
            <a:ext cx="152400" cy="152400"/>
            <a:chOff x="0" y="0"/>
            <a:chExt cx="96" cy="96"/>
          </a:xfrm>
        </p:grpSpPr>
        <p:sp>
          <p:nvSpPr>
            <p:cNvPr id="33927" name="Line 135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28" name="Line 136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29" name="Line 137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2" name="Group 138"/>
          <p:cNvGrpSpPr>
            <a:grpSpLocks/>
          </p:cNvGrpSpPr>
          <p:nvPr/>
        </p:nvGrpSpPr>
        <p:grpSpPr bwMode="auto">
          <a:xfrm>
            <a:off x="2514600" y="3810000"/>
            <a:ext cx="152400" cy="152400"/>
            <a:chOff x="0" y="0"/>
            <a:chExt cx="96" cy="96"/>
          </a:xfrm>
        </p:grpSpPr>
        <p:sp>
          <p:nvSpPr>
            <p:cNvPr id="33931" name="Line 139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32" name="Line 140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33" name="Line 141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" name="Group 142"/>
          <p:cNvGrpSpPr>
            <a:grpSpLocks/>
          </p:cNvGrpSpPr>
          <p:nvPr/>
        </p:nvGrpSpPr>
        <p:grpSpPr bwMode="auto">
          <a:xfrm>
            <a:off x="3048000" y="3810000"/>
            <a:ext cx="152400" cy="152400"/>
            <a:chOff x="0" y="0"/>
            <a:chExt cx="96" cy="96"/>
          </a:xfrm>
        </p:grpSpPr>
        <p:sp>
          <p:nvSpPr>
            <p:cNvPr id="33935" name="Line 143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36" name="Line 144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37" name="Line 145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4" name="Group 146"/>
          <p:cNvGrpSpPr>
            <a:grpSpLocks/>
          </p:cNvGrpSpPr>
          <p:nvPr/>
        </p:nvGrpSpPr>
        <p:grpSpPr bwMode="auto">
          <a:xfrm>
            <a:off x="3962400" y="3810000"/>
            <a:ext cx="152400" cy="152400"/>
            <a:chOff x="0" y="0"/>
            <a:chExt cx="96" cy="96"/>
          </a:xfrm>
        </p:grpSpPr>
        <p:sp>
          <p:nvSpPr>
            <p:cNvPr id="33939" name="Line 147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40" name="Line 148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41" name="Line 149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5334000" y="3810000"/>
            <a:ext cx="152400" cy="152400"/>
            <a:chOff x="0" y="0"/>
            <a:chExt cx="96" cy="96"/>
          </a:xfrm>
        </p:grpSpPr>
        <p:sp>
          <p:nvSpPr>
            <p:cNvPr id="33943" name="Line 151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44" name="Line 152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45" name="Line 153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154"/>
          <p:cNvGrpSpPr>
            <a:grpSpLocks/>
          </p:cNvGrpSpPr>
          <p:nvPr/>
        </p:nvGrpSpPr>
        <p:grpSpPr bwMode="auto">
          <a:xfrm>
            <a:off x="5791200" y="3810000"/>
            <a:ext cx="152400" cy="152400"/>
            <a:chOff x="0" y="0"/>
            <a:chExt cx="96" cy="96"/>
          </a:xfrm>
        </p:grpSpPr>
        <p:sp>
          <p:nvSpPr>
            <p:cNvPr id="33947" name="Line 155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48" name="Line 156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49" name="Line 157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" name="Group 158"/>
          <p:cNvGrpSpPr>
            <a:grpSpLocks/>
          </p:cNvGrpSpPr>
          <p:nvPr/>
        </p:nvGrpSpPr>
        <p:grpSpPr bwMode="auto">
          <a:xfrm>
            <a:off x="6248400" y="3810000"/>
            <a:ext cx="152400" cy="152400"/>
            <a:chOff x="0" y="0"/>
            <a:chExt cx="96" cy="96"/>
          </a:xfrm>
        </p:grpSpPr>
        <p:sp>
          <p:nvSpPr>
            <p:cNvPr id="33951" name="Line 159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52" name="Line 160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53" name="Line 161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8" name="Group 162"/>
          <p:cNvGrpSpPr>
            <a:grpSpLocks/>
          </p:cNvGrpSpPr>
          <p:nvPr/>
        </p:nvGrpSpPr>
        <p:grpSpPr bwMode="auto">
          <a:xfrm>
            <a:off x="7315200" y="3810000"/>
            <a:ext cx="152400" cy="152400"/>
            <a:chOff x="0" y="0"/>
            <a:chExt cx="96" cy="96"/>
          </a:xfrm>
        </p:grpSpPr>
        <p:sp>
          <p:nvSpPr>
            <p:cNvPr id="33955" name="Line 163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56" name="Line 164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57" name="Line 165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9" name="Group 166"/>
          <p:cNvGrpSpPr>
            <a:grpSpLocks/>
          </p:cNvGrpSpPr>
          <p:nvPr/>
        </p:nvGrpSpPr>
        <p:grpSpPr bwMode="auto">
          <a:xfrm>
            <a:off x="7772400" y="3810000"/>
            <a:ext cx="152400" cy="152400"/>
            <a:chOff x="0" y="0"/>
            <a:chExt cx="96" cy="96"/>
          </a:xfrm>
        </p:grpSpPr>
        <p:sp>
          <p:nvSpPr>
            <p:cNvPr id="33959" name="Line 167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60" name="Line 168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61" name="Line 169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0" name="Group 170"/>
          <p:cNvGrpSpPr>
            <a:grpSpLocks/>
          </p:cNvGrpSpPr>
          <p:nvPr/>
        </p:nvGrpSpPr>
        <p:grpSpPr bwMode="auto">
          <a:xfrm>
            <a:off x="8229600" y="3810000"/>
            <a:ext cx="152400" cy="152400"/>
            <a:chOff x="0" y="0"/>
            <a:chExt cx="96" cy="96"/>
          </a:xfrm>
        </p:grpSpPr>
        <p:sp>
          <p:nvSpPr>
            <p:cNvPr id="33963" name="Line 171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64" name="Line 172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65" name="Line 173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1" name="Group 174"/>
          <p:cNvGrpSpPr>
            <a:grpSpLocks/>
          </p:cNvGrpSpPr>
          <p:nvPr/>
        </p:nvGrpSpPr>
        <p:grpSpPr bwMode="auto">
          <a:xfrm>
            <a:off x="4343400" y="2286000"/>
            <a:ext cx="152400" cy="152400"/>
            <a:chOff x="0" y="0"/>
            <a:chExt cx="96" cy="96"/>
          </a:xfrm>
        </p:grpSpPr>
        <p:sp>
          <p:nvSpPr>
            <p:cNvPr id="33967" name="Line 175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68" name="Line 176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969" name="Line 177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970" name="Rectangle 178"/>
          <p:cNvSpPr>
            <a:spLocks/>
          </p:cNvSpPr>
          <p:nvPr/>
        </p:nvSpPr>
        <p:spPr bwMode="auto">
          <a:xfrm>
            <a:off x="428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3971" name="Rectangle 179"/>
          <p:cNvSpPr>
            <a:spLocks/>
          </p:cNvSpPr>
          <p:nvPr/>
        </p:nvSpPr>
        <p:spPr bwMode="auto">
          <a:xfrm>
            <a:off x="3476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3972" name="Rectangle 180"/>
          <p:cNvSpPr>
            <a:spLocks/>
          </p:cNvSpPr>
          <p:nvPr/>
        </p:nvSpPr>
        <p:spPr bwMode="auto">
          <a:xfrm>
            <a:off x="6524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3973" name="Rectangle 181"/>
          <p:cNvSpPr>
            <a:spLocks/>
          </p:cNvSpPr>
          <p:nvPr/>
        </p:nvSpPr>
        <p:spPr bwMode="auto">
          <a:xfrm>
            <a:off x="16208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3974" name="Rectangle 182"/>
          <p:cNvSpPr>
            <a:spLocks/>
          </p:cNvSpPr>
          <p:nvPr/>
        </p:nvSpPr>
        <p:spPr bwMode="auto">
          <a:xfrm>
            <a:off x="19256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3975" name="Rectangle 183"/>
          <p:cNvSpPr>
            <a:spLocks/>
          </p:cNvSpPr>
          <p:nvPr/>
        </p:nvSpPr>
        <p:spPr bwMode="auto">
          <a:xfrm>
            <a:off x="2230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8</a:t>
            </a:r>
          </a:p>
        </p:txBody>
      </p:sp>
      <p:sp>
        <p:nvSpPr>
          <p:cNvPr id="33976" name="Rectangle 184"/>
          <p:cNvSpPr>
            <a:spLocks/>
          </p:cNvSpPr>
          <p:nvPr/>
        </p:nvSpPr>
        <p:spPr bwMode="auto">
          <a:xfrm>
            <a:off x="30686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8</a:t>
            </a:r>
          </a:p>
        </p:txBody>
      </p:sp>
      <p:sp>
        <p:nvSpPr>
          <p:cNvPr id="33977" name="Rectangle 185"/>
          <p:cNvSpPr>
            <a:spLocks/>
          </p:cNvSpPr>
          <p:nvPr/>
        </p:nvSpPr>
        <p:spPr bwMode="auto">
          <a:xfrm>
            <a:off x="3373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3978" name="Rectangle 186"/>
          <p:cNvSpPr>
            <a:spLocks/>
          </p:cNvSpPr>
          <p:nvPr/>
        </p:nvSpPr>
        <p:spPr bwMode="auto">
          <a:xfrm>
            <a:off x="36782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3979" name="Rectangle 187"/>
          <p:cNvSpPr>
            <a:spLocks/>
          </p:cNvSpPr>
          <p:nvPr/>
        </p:nvSpPr>
        <p:spPr bwMode="auto">
          <a:xfrm>
            <a:off x="46148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3980" name="Rectangle 188"/>
          <p:cNvSpPr>
            <a:spLocks/>
          </p:cNvSpPr>
          <p:nvPr/>
        </p:nvSpPr>
        <p:spPr bwMode="auto">
          <a:xfrm>
            <a:off x="49196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3981" name="Rectangle 189"/>
          <p:cNvSpPr>
            <a:spLocks/>
          </p:cNvSpPr>
          <p:nvPr/>
        </p:nvSpPr>
        <p:spPr bwMode="auto">
          <a:xfrm>
            <a:off x="52244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3982" name="Rectangle 190"/>
          <p:cNvSpPr>
            <a:spLocks/>
          </p:cNvSpPr>
          <p:nvPr/>
        </p:nvSpPr>
        <p:spPr bwMode="auto">
          <a:xfrm>
            <a:off x="6421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3983" name="Rectangle 191"/>
          <p:cNvSpPr>
            <a:spLocks/>
          </p:cNvSpPr>
          <p:nvPr/>
        </p:nvSpPr>
        <p:spPr bwMode="auto">
          <a:xfrm>
            <a:off x="67262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3984" name="Rectangle 192"/>
          <p:cNvSpPr>
            <a:spLocks/>
          </p:cNvSpPr>
          <p:nvPr/>
        </p:nvSpPr>
        <p:spPr bwMode="auto">
          <a:xfrm>
            <a:off x="70310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3985" name="Rectangle 193"/>
          <p:cNvSpPr>
            <a:spLocks/>
          </p:cNvSpPr>
          <p:nvPr/>
        </p:nvSpPr>
        <p:spPr bwMode="auto">
          <a:xfrm>
            <a:off x="82280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3986" name="Rectangle 194"/>
          <p:cNvSpPr>
            <a:spLocks/>
          </p:cNvSpPr>
          <p:nvPr/>
        </p:nvSpPr>
        <p:spPr bwMode="auto">
          <a:xfrm>
            <a:off x="85328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3987" name="Rectangle 195"/>
          <p:cNvSpPr>
            <a:spLocks/>
          </p:cNvSpPr>
          <p:nvPr/>
        </p:nvSpPr>
        <p:spPr bwMode="auto">
          <a:xfrm>
            <a:off x="88376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3988" name="Rectangle 196"/>
          <p:cNvSpPr>
            <a:spLocks/>
          </p:cNvSpPr>
          <p:nvPr/>
        </p:nvSpPr>
        <p:spPr bwMode="auto">
          <a:xfrm>
            <a:off x="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3989" name="Rectangle 197"/>
          <p:cNvSpPr>
            <a:spLocks/>
          </p:cNvSpPr>
          <p:nvPr/>
        </p:nvSpPr>
        <p:spPr bwMode="auto">
          <a:xfrm>
            <a:off x="479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3990" name="Rectangle 198"/>
          <p:cNvSpPr>
            <a:spLocks/>
          </p:cNvSpPr>
          <p:nvPr/>
        </p:nvSpPr>
        <p:spPr bwMode="auto">
          <a:xfrm>
            <a:off x="9366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3991" name="Rectangle 199"/>
          <p:cNvSpPr>
            <a:spLocks/>
          </p:cNvSpPr>
          <p:nvPr/>
        </p:nvSpPr>
        <p:spPr bwMode="auto">
          <a:xfrm>
            <a:off x="1447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3992" name="Rectangle 200"/>
          <p:cNvSpPr>
            <a:spLocks/>
          </p:cNvSpPr>
          <p:nvPr/>
        </p:nvSpPr>
        <p:spPr bwMode="auto">
          <a:xfrm>
            <a:off x="195897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3993" name="Rectangle 201"/>
          <p:cNvSpPr>
            <a:spLocks/>
          </p:cNvSpPr>
          <p:nvPr/>
        </p:nvSpPr>
        <p:spPr bwMode="auto">
          <a:xfrm>
            <a:off x="23082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3994" name="Rectangle 202"/>
          <p:cNvSpPr>
            <a:spLocks/>
          </p:cNvSpPr>
          <p:nvPr/>
        </p:nvSpPr>
        <p:spPr bwMode="auto">
          <a:xfrm>
            <a:off x="28416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3995" name="Rectangle 203"/>
          <p:cNvSpPr>
            <a:spLocks/>
          </p:cNvSpPr>
          <p:nvPr/>
        </p:nvSpPr>
        <p:spPr bwMode="auto">
          <a:xfrm>
            <a:off x="3352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3996" name="Rectangle 204"/>
          <p:cNvSpPr>
            <a:spLocks/>
          </p:cNvSpPr>
          <p:nvPr/>
        </p:nvSpPr>
        <p:spPr bwMode="auto">
          <a:xfrm>
            <a:off x="3810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33997" name="Rectangle 205"/>
          <p:cNvSpPr>
            <a:spLocks/>
          </p:cNvSpPr>
          <p:nvPr/>
        </p:nvSpPr>
        <p:spPr bwMode="auto">
          <a:xfrm>
            <a:off x="4670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3998" name="Rectangle 206"/>
          <p:cNvSpPr>
            <a:spLocks/>
          </p:cNvSpPr>
          <p:nvPr/>
        </p:nvSpPr>
        <p:spPr bwMode="auto">
          <a:xfrm>
            <a:off x="51816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3999" name="Rectangle 207"/>
          <p:cNvSpPr>
            <a:spLocks/>
          </p:cNvSpPr>
          <p:nvPr/>
        </p:nvSpPr>
        <p:spPr bwMode="auto">
          <a:xfrm>
            <a:off x="5638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4000" name="Rectangle 208"/>
          <p:cNvSpPr>
            <a:spLocks/>
          </p:cNvSpPr>
          <p:nvPr/>
        </p:nvSpPr>
        <p:spPr bwMode="auto">
          <a:xfrm>
            <a:off x="6096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34001" name="Rectangle 209"/>
          <p:cNvSpPr>
            <a:spLocks/>
          </p:cNvSpPr>
          <p:nvPr/>
        </p:nvSpPr>
        <p:spPr bwMode="auto">
          <a:xfrm>
            <a:off x="6575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4002" name="Rectangle 210"/>
          <p:cNvSpPr>
            <a:spLocks/>
          </p:cNvSpPr>
          <p:nvPr/>
        </p:nvSpPr>
        <p:spPr bwMode="auto">
          <a:xfrm>
            <a:off x="71850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4003" name="Rectangle 211"/>
          <p:cNvSpPr>
            <a:spLocks/>
          </p:cNvSpPr>
          <p:nvPr/>
        </p:nvSpPr>
        <p:spPr bwMode="auto">
          <a:xfrm>
            <a:off x="7620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4004" name="Rectangle 212"/>
          <p:cNvSpPr>
            <a:spLocks/>
          </p:cNvSpPr>
          <p:nvPr/>
        </p:nvSpPr>
        <p:spPr bwMode="auto">
          <a:xfrm>
            <a:off x="8099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4005" name="Rectangle 213"/>
          <p:cNvSpPr>
            <a:spLocks/>
          </p:cNvSpPr>
          <p:nvPr/>
        </p:nvSpPr>
        <p:spPr bwMode="auto">
          <a:xfrm>
            <a:off x="857885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4006" name="Rectangle 214"/>
          <p:cNvSpPr>
            <a:spLocks/>
          </p:cNvSpPr>
          <p:nvPr/>
        </p:nvSpPr>
        <p:spPr bwMode="auto">
          <a:xfrm>
            <a:off x="5540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4007" name="Rectangle 215"/>
          <p:cNvSpPr>
            <a:spLocks/>
          </p:cNvSpPr>
          <p:nvPr/>
        </p:nvSpPr>
        <p:spPr bwMode="auto">
          <a:xfrm>
            <a:off x="19256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4008" name="Rectangle 216"/>
          <p:cNvSpPr>
            <a:spLocks/>
          </p:cNvSpPr>
          <p:nvPr/>
        </p:nvSpPr>
        <p:spPr bwMode="auto">
          <a:xfrm>
            <a:off x="32210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4009" name="Rectangle 217"/>
          <p:cNvSpPr>
            <a:spLocks/>
          </p:cNvSpPr>
          <p:nvPr/>
        </p:nvSpPr>
        <p:spPr bwMode="auto">
          <a:xfrm>
            <a:off x="5300663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4010" name="Rectangle 218"/>
          <p:cNvSpPr>
            <a:spLocks/>
          </p:cNvSpPr>
          <p:nvPr/>
        </p:nvSpPr>
        <p:spPr bwMode="auto">
          <a:xfrm>
            <a:off x="63452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4011" name="Rectangle 219"/>
          <p:cNvSpPr>
            <a:spLocks/>
          </p:cNvSpPr>
          <p:nvPr/>
        </p:nvSpPr>
        <p:spPr bwMode="auto">
          <a:xfrm>
            <a:off x="7434263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221" name="Slide Number Placeholder 2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22" name="Footer Placeholder 2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55638"/>
          </a:xfrm>
        </p:spPr>
        <p:txBody>
          <a:bodyPr/>
          <a:lstStyle/>
          <a:p>
            <a:r>
              <a:rPr lang="en-US" b="1" dirty="0" smtClean="0"/>
              <a:t>Game Playing and AI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30937"/>
            <a:ext cx="7953375" cy="524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655638"/>
          </a:xfrm>
          <a:ln/>
        </p:spPr>
        <p:txBody>
          <a:bodyPr rIns="130174"/>
          <a:lstStyle/>
          <a:p>
            <a:r>
              <a:rPr lang="en-US"/>
              <a:t>MiniMax Example</a:t>
            </a:r>
          </a:p>
        </p:txBody>
      </p:sp>
      <p:sp>
        <p:nvSpPr>
          <p:cNvPr id="34821" name="AutoShape 5"/>
          <p:cNvSpPr>
            <a:spLocks/>
          </p:cNvSpPr>
          <p:nvPr/>
        </p:nvSpPr>
        <p:spPr bwMode="auto">
          <a:xfrm>
            <a:off x="43037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2" name="AutoShape 6"/>
          <p:cNvSpPr>
            <a:spLocks/>
          </p:cNvSpPr>
          <p:nvPr/>
        </p:nvSpPr>
        <p:spPr bwMode="auto">
          <a:xfrm rot="10800000" flipH="1">
            <a:off x="2589213" y="2055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3" name="AutoShape 7"/>
          <p:cNvSpPr>
            <a:spLocks/>
          </p:cNvSpPr>
          <p:nvPr/>
        </p:nvSpPr>
        <p:spPr bwMode="auto">
          <a:xfrm rot="10800000" flipH="1">
            <a:off x="4265613" y="2057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4" name="AutoShape 8"/>
          <p:cNvSpPr>
            <a:spLocks/>
          </p:cNvSpPr>
          <p:nvPr/>
        </p:nvSpPr>
        <p:spPr bwMode="auto">
          <a:xfrm rot="10800000" flipH="1">
            <a:off x="6018213" y="2057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825" name="AutoShape 9"/>
          <p:cNvCxnSpPr>
            <a:cxnSpLocks noChangeShapeType="1"/>
            <a:stCxn id="34821" idx="0"/>
            <a:endCxn id="34822" idx="0"/>
          </p:cNvCxnSpPr>
          <p:nvPr/>
        </p:nvCxnSpPr>
        <p:spPr bwMode="auto">
          <a:xfrm flipH="1">
            <a:off x="2741613" y="1295400"/>
            <a:ext cx="1714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26" name="AutoShape 10"/>
          <p:cNvCxnSpPr>
            <a:cxnSpLocks noChangeShapeType="1"/>
            <a:stCxn id="34821" idx="0"/>
            <a:endCxn id="34823" idx="0"/>
          </p:cNvCxnSpPr>
          <p:nvPr/>
        </p:nvCxnSpPr>
        <p:spPr bwMode="auto">
          <a:xfrm flipH="1">
            <a:off x="4418013" y="1295400"/>
            <a:ext cx="381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27" name="AutoShape 11"/>
          <p:cNvCxnSpPr>
            <a:cxnSpLocks noChangeShapeType="1"/>
            <a:stCxn id="34821" idx="0"/>
            <a:endCxn id="34824" idx="0"/>
          </p:cNvCxnSpPr>
          <p:nvPr/>
        </p:nvCxnSpPr>
        <p:spPr bwMode="auto">
          <a:xfrm>
            <a:off x="4456113" y="1295400"/>
            <a:ext cx="1714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28" name="AutoShape 12"/>
          <p:cNvSpPr>
            <a:spLocks/>
          </p:cNvSpPr>
          <p:nvPr/>
        </p:nvSpPr>
        <p:spPr bwMode="auto">
          <a:xfrm>
            <a:off x="684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9" name="AutoShape 13"/>
          <p:cNvSpPr>
            <a:spLocks/>
          </p:cNvSpPr>
          <p:nvPr/>
        </p:nvSpPr>
        <p:spPr bwMode="auto">
          <a:xfrm rot="10800000" flipH="1">
            <a:off x="1508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0" name="AutoShape 14"/>
          <p:cNvSpPr>
            <a:spLocks/>
          </p:cNvSpPr>
          <p:nvPr/>
        </p:nvSpPr>
        <p:spPr bwMode="auto">
          <a:xfrm rot="10800000" flipH="1">
            <a:off x="617538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1" name="AutoShape 15"/>
          <p:cNvSpPr>
            <a:spLocks/>
          </p:cNvSpPr>
          <p:nvPr/>
        </p:nvSpPr>
        <p:spPr bwMode="auto">
          <a:xfrm rot="10800000" flipH="1">
            <a:off x="108426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832" name="AutoShape 16"/>
          <p:cNvCxnSpPr>
            <a:cxnSpLocks noChangeShapeType="1"/>
            <a:stCxn id="34828" idx="0"/>
            <a:endCxn id="34829" idx="0"/>
          </p:cNvCxnSpPr>
          <p:nvPr/>
        </p:nvCxnSpPr>
        <p:spPr bwMode="auto">
          <a:xfrm flipH="1">
            <a:off x="303213" y="2971800"/>
            <a:ext cx="533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33" name="AutoShape 17"/>
          <p:cNvCxnSpPr>
            <a:cxnSpLocks noChangeShapeType="1"/>
            <a:stCxn id="34828" idx="0"/>
            <a:endCxn id="34830" idx="0"/>
          </p:cNvCxnSpPr>
          <p:nvPr/>
        </p:nvCxnSpPr>
        <p:spPr bwMode="auto">
          <a:xfrm flipH="1">
            <a:off x="769938" y="2971800"/>
            <a:ext cx="6667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34" name="AutoShape 18"/>
          <p:cNvCxnSpPr>
            <a:cxnSpLocks noChangeShapeType="1"/>
            <a:stCxn id="34828" idx="0"/>
            <a:endCxn id="34831" idx="0"/>
          </p:cNvCxnSpPr>
          <p:nvPr/>
        </p:nvCxnSpPr>
        <p:spPr bwMode="auto">
          <a:xfrm>
            <a:off x="836613" y="2971800"/>
            <a:ext cx="40005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35" name="AutoShape 19"/>
          <p:cNvSpPr>
            <a:spLocks/>
          </p:cNvSpPr>
          <p:nvPr/>
        </p:nvSpPr>
        <p:spPr bwMode="auto">
          <a:xfrm>
            <a:off x="0" y="4419600"/>
            <a:ext cx="303213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6" name="AutoShape 20"/>
          <p:cNvSpPr>
            <a:spLocks/>
          </p:cNvSpPr>
          <p:nvPr/>
        </p:nvSpPr>
        <p:spPr bwMode="auto">
          <a:xfrm>
            <a:off x="3222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7" name="AutoShape 21"/>
          <p:cNvSpPr>
            <a:spLocks/>
          </p:cNvSpPr>
          <p:nvPr/>
        </p:nvSpPr>
        <p:spPr bwMode="auto">
          <a:xfrm>
            <a:off x="6461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838" name="AutoShape 22"/>
          <p:cNvCxnSpPr>
            <a:cxnSpLocks noChangeShapeType="1"/>
            <a:stCxn id="34822" idx="0"/>
            <a:endCxn id="34828" idx="0"/>
          </p:cNvCxnSpPr>
          <p:nvPr/>
        </p:nvCxnSpPr>
        <p:spPr bwMode="auto">
          <a:xfrm flipH="1">
            <a:off x="836613" y="2133600"/>
            <a:ext cx="1905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39" name="AutoShape 23"/>
          <p:cNvSpPr>
            <a:spLocks/>
          </p:cNvSpPr>
          <p:nvPr/>
        </p:nvSpPr>
        <p:spPr bwMode="auto">
          <a:xfrm>
            <a:off x="20177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0" name="AutoShape 24"/>
          <p:cNvSpPr>
            <a:spLocks/>
          </p:cNvSpPr>
          <p:nvPr/>
        </p:nvSpPr>
        <p:spPr bwMode="auto">
          <a:xfrm rot="10800000" flipH="1">
            <a:off x="1550988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1" name="AutoShape 25"/>
          <p:cNvSpPr>
            <a:spLocks/>
          </p:cNvSpPr>
          <p:nvPr/>
        </p:nvSpPr>
        <p:spPr bwMode="auto">
          <a:xfrm rot="10800000" flipH="1">
            <a:off x="20177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2" name="AutoShape 26"/>
          <p:cNvSpPr>
            <a:spLocks/>
          </p:cNvSpPr>
          <p:nvPr/>
        </p:nvSpPr>
        <p:spPr bwMode="auto">
          <a:xfrm rot="10800000" flipH="1">
            <a:off x="24368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843" name="AutoShape 27"/>
          <p:cNvCxnSpPr>
            <a:cxnSpLocks noChangeShapeType="1"/>
            <a:stCxn id="34839" idx="0"/>
            <a:endCxn id="34840" idx="0"/>
          </p:cNvCxnSpPr>
          <p:nvPr/>
        </p:nvCxnSpPr>
        <p:spPr bwMode="auto">
          <a:xfrm flipH="1">
            <a:off x="1703388" y="2971800"/>
            <a:ext cx="46672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44" name="AutoShape 28"/>
          <p:cNvCxnSpPr>
            <a:cxnSpLocks noChangeShapeType="1"/>
            <a:stCxn id="34839" idx="0"/>
            <a:endCxn id="34841" idx="0"/>
          </p:cNvCxnSpPr>
          <p:nvPr/>
        </p:nvCxnSpPr>
        <p:spPr bwMode="auto">
          <a:xfrm>
            <a:off x="2170113" y="2971800"/>
            <a:ext cx="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45" name="AutoShape 29"/>
          <p:cNvCxnSpPr>
            <a:cxnSpLocks noChangeShapeType="1"/>
            <a:stCxn id="34839" idx="0"/>
            <a:endCxn id="34842" idx="0"/>
          </p:cNvCxnSpPr>
          <p:nvPr/>
        </p:nvCxnSpPr>
        <p:spPr bwMode="auto">
          <a:xfrm>
            <a:off x="2170113" y="2971800"/>
            <a:ext cx="4191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46" name="AutoShape 30"/>
          <p:cNvCxnSpPr>
            <a:cxnSpLocks noChangeShapeType="1"/>
            <a:stCxn id="34822" idx="0"/>
            <a:endCxn id="34839" idx="0"/>
          </p:cNvCxnSpPr>
          <p:nvPr/>
        </p:nvCxnSpPr>
        <p:spPr bwMode="auto">
          <a:xfrm flipH="1">
            <a:off x="2170113" y="2133600"/>
            <a:ext cx="571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47" name="AutoShape 31"/>
          <p:cNvSpPr>
            <a:spLocks/>
          </p:cNvSpPr>
          <p:nvPr/>
        </p:nvSpPr>
        <p:spPr bwMode="auto">
          <a:xfrm>
            <a:off x="3351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8" name="AutoShape 32"/>
          <p:cNvSpPr>
            <a:spLocks/>
          </p:cNvSpPr>
          <p:nvPr/>
        </p:nvSpPr>
        <p:spPr bwMode="auto">
          <a:xfrm rot="10800000" flipH="1">
            <a:off x="295116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9" name="AutoShape 33"/>
          <p:cNvSpPr>
            <a:spLocks/>
          </p:cNvSpPr>
          <p:nvPr/>
        </p:nvSpPr>
        <p:spPr bwMode="auto">
          <a:xfrm rot="10800000" flipH="1">
            <a:off x="3417888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0" name="AutoShape 34"/>
          <p:cNvSpPr>
            <a:spLocks/>
          </p:cNvSpPr>
          <p:nvPr/>
        </p:nvSpPr>
        <p:spPr bwMode="auto">
          <a:xfrm rot="10800000" flipH="1">
            <a:off x="38846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851" name="AutoShape 35"/>
          <p:cNvCxnSpPr>
            <a:cxnSpLocks noChangeShapeType="1"/>
            <a:stCxn id="34847" idx="0"/>
            <a:endCxn id="34848" idx="0"/>
          </p:cNvCxnSpPr>
          <p:nvPr/>
        </p:nvCxnSpPr>
        <p:spPr bwMode="auto">
          <a:xfrm flipH="1">
            <a:off x="3103563" y="2971800"/>
            <a:ext cx="40005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52" name="AutoShape 36"/>
          <p:cNvCxnSpPr>
            <a:cxnSpLocks noChangeShapeType="1"/>
            <a:stCxn id="34847" idx="0"/>
            <a:endCxn id="34849" idx="0"/>
          </p:cNvCxnSpPr>
          <p:nvPr/>
        </p:nvCxnSpPr>
        <p:spPr bwMode="auto">
          <a:xfrm>
            <a:off x="3503613" y="2971800"/>
            <a:ext cx="6667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53" name="AutoShape 37"/>
          <p:cNvCxnSpPr>
            <a:cxnSpLocks noChangeShapeType="1"/>
            <a:stCxn id="34847" idx="0"/>
            <a:endCxn id="34850" idx="0"/>
          </p:cNvCxnSpPr>
          <p:nvPr/>
        </p:nvCxnSpPr>
        <p:spPr bwMode="auto">
          <a:xfrm>
            <a:off x="3503613" y="2971800"/>
            <a:ext cx="533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54" name="AutoShape 38"/>
          <p:cNvCxnSpPr>
            <a:cxnSpLocks noChangeShapeType="1"/>
            <a:stCxn id="34822" idx="0"/>
            <a:endCxn id="34847" idx="0"/>
          </p:cNvCxnSpPr>
          <p:nvPr/>
        </p:nvCxnSpPr>
        <p:spPr bwMode="auto">
          <a:xfrm>
            <a:off x="2741613" y="2133600"/>
            <a:ext cx="762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55" name="AutoShape 39"/>
          <p:cNvSpPr>
            <a:spLocks/>
          </p:cNvSpPr>
          <p:nvPr/>
        </p:nvSpPr>
        <p:spPr bwMode="auto">
          <a:xfrm>
            <a:off x="5408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6" name="AutoShape 40"/>
          <p:cNvSpPr>
            <a:spLocks/>
          </p:cNvSpPr>
          <p:nvPr/>
        </p:nvSpPr>
        <p:spPr bwMode="auto">
          <a:xfrm rot="10800000" flipH="1">
            <a:off x="47228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7" name="AutoShape 41"/>
          <p:cNvSpPr>
            <a:spLocks/>
          </p:cNvSpPr>
          <p:nvPr/>
        </p:nvSpPr>
        <p:spPr bwMode="auto">
          <a:xfrm rot="10800000" flipH="1">
            <a:off x="52562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8" name="AutoShape 42"/>
          <p:cNvSpPr>
            <a:spLocks/>
          </p:cNvSpPr>
          <p:nvPr/>
        </p:nvSpPr>
        <p:spPr bwMode="auto">
          <a:xfrm rot="10800000" flipH="1">
            <a:off x="57134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859" name="AutoShape 43"/>
          <p:cNvCxnSpPr>
            <a:cxnSpLocks noChangeShapeType="1"/>
            <a:stCxn id="34855" idx="0"/>
            <a:endCxn id="34856" idx="0"/>
          </p:cNvCxnSpPr>
          <p:nvPr/>
        </p:nvCxnSpPr>
        <p:spPr bwMode="auto">
          <a:xfrm flipH="1">
            <a:off x="4875213" y="2971800"/>
            <a:ext cx="685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60" name="AutoShape 44"/>
          <p:cNvCxnSpPr>
            <a:cxnSpLocks noChangeShapeType="1"/>
            <a:stCxn id="34855" idx="0"/>
            <a:endCxn id="34857" idx="0"/>
          </p:cNvCxnSpPr>
          <p:nvPr/>
        </p:nvCxnSpPr>
        <p:spPr bwMode="auto">
          <a:xfrm flipH="1">
            <a:off x="5408613" y="2971800"/>
            <a:ext cx="152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61" name="AutoShape 45"/>
          <p:cNvCxnSpPr>
            <a:cxnSpLocks noChangeShapeType="1"/>
            <a:stCxn id="34855" idx="0"/>
            <a:endCxn id="34858" idx="0"/>
          </p:cNvCxnSpPr>
          <p:nvPr/>
        </p:nvCxnSpPr>
        <p:spPr bwMode="auto">
          <a:xfrm>
            <a:off x="5561013" y="2971800"/>
            <a:ext cx="304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62" name="AutoShape 46"/>
          <p:cNvCxnSpPr>
            <a:cxnSpLocks noChangeShapeType="1"/>
            <a:stCxn id="34824" idx="0"/>
            <a:endCxn id="34855" idx="0"/>
          </p:cNvCxnSpPr>
          <p:nvPr/>
        </p:nvCxnSpPr>
        <p:spPr bwMode="auto">
          <a:xfrm flipH="1">
            <a:off x="5561013" y="2133600"/>
            <a:ext cx="6096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63" name="AutoShape 47"/>
          <p:cNvSpPr>
            <a:spLocks/>
          </p:cNvSpPr>
          <p:nvPr/>
        </p:nvSpPr>
        <p:spPr bwMode="auto">
          <a:xfrm>
            <a:off x="6475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64" name="AutoShape 48"/>
          <p:cNvSpPr>
            <a:spLocks/>
          </p:cNvSpPr>
          <p:nvPr/>
        </p:nvSpPr>
        <p:spPr bwMode="auto">
          <a:xfrm rot="10800000" flipH="1">
            <a:off x="61706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65" name="AutoShape 49"/>
          <p:cNvSpPr>
            <a:spLocks/>
          </p:cNvSpPr>
          <p:nvPr/>
        </p:nvSpPr>
        <p:spPr bwMode="auto">
          <a:xfrm rot="10800000" flipH="1">
            <a:off x="67040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66" name="AutoShape 50"/>
          <p:cNvSpPr>
            <a:spLocks/>
          </p:cNvSpPr>
          <p:nvPr/>
        </p:nvSpPr>
        <p:spPr bwMode="auto">
          <a:xfrm rot="10800000" flipH="1">
            <a:off x="72374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867" name="AutoShape 51"/>
          <p:cNvCxnSpPr>
            <a:cxnSpLocks noChangeShapeType="1"/>
            <a:stCxn id="34863" idx="0"/>
            <a:endCxn id="34864" idx="0"/>
          </p:cNvCxnSpPr>
          <p:nvPr/>
        </p:nvCxnSpPr>
        <p:spPr bwMode="auto">
          <a:xfrm flipH="1">
            <a:off x="6323013" y="2971800"/>
            <a:ext cx="304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68" name="AutoShape 52"/>
          <p:cNvCxnSpPr>
            <a:cxnSpLocks noChangeShapeType="1"/>
            <a:stCxn id="34863" idx="0"/>
            <a:endCxn id="34865" idx="0"/>
          </p:cNvCxnSpPr>
          <p:nvPr/>
        </p:nvCxnSpPr>
        <p:spPr bwMode="auto">
          <a:xfrm>
            <a:off x="6627813" y="2971800"/>
            <a:ext cx="2286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69" name="AutoShape 53"/>
          <p:cNvCxnSpPr>
            <a:cxnSpLocks noChangeShapeType="1"/>
            <a:stCxn id="34863" idx="0"/>
            <a:endCxn id="34866" idx="0"/>
          </p:cNvCxnSpPr>
          <p:nvPr/>
        </p:nvCxnSpPr>
        <p:spPr bwMode="auto">
          <a:xfrm>
            <a:off x="6627813" y="2971800"/>
            <a:ext cx="7620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70" name="AutoShape 54"/>
          <p:cNvCxnSpPr>
            <a:cxnSpLocks noChangeShapeType="1"/>
            <a:stCxn id="34824" idx="0"/>
            <a:endCxn id="34863" idx="0"/>
          </p:cNvCxnSpPr>
          <p:nvPr/>
        </p:nvCxnSpPr>
        <p:spPr bwMode="auto">
          <a:xfrm>
            <a:off x="6170613" y="2133600"/>
            <a:ext cx="4572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71" name="AutoShape 55"/>
          <p:cNvSpPr>
            <a:spLocks/>
          </p:cNvSpPr>
          <p:nvPr/>
        </p:nvSpPr>
        <p:spPr bwMode="auto">
          <a:xfrm>
            <a:off x="7542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72" name="AutoShape 56"/>
          <p:cNvSpPr>
            <a:spLocks/>
          </p:cNvSpPr>
          <p:nvPr/>
        </p:nvSpPr>
        <p:spPr bwMode="auto">
          <a:xfrm rot="10800000" flipH="1">
            <a:off x="76946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73" name="AutoShape 57"/>
          <p:cNvSpPr>
            <a:spLocks/>
          </p:cNvSpPr>
          <p:nvPr/>
        </p:nvSpPr>
        <p:spPr bwMode="auto">
          <a:xfrm rot="10800000" flipH="1">
            <a:off x="81518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74" name="AutoShape 58"/>
          <p:cNvSpPr>
            <a:spLocks/>
          </p:cNvSpPr>
          <p:nvPr/>
        </p:nvSpPr>
        <p:spPr bwMode="auto">
          <a:xfrm rot="10800000" flipH="1">
            <a:off x="86852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875" name="AutoShape 59"/>
          <p:cNvCxnSpPr>
            <a:cxnSpLocks noChangeShapeType="1"/>
            <a:stCxn id="34871" idx="0"/>
            <a:endCxn id="34872" idx="0"/>
          </p:cNvCxnSpPr>
          <p:nvPr/>
        </p:nvCxnSpPr>
        <p:spPr bwMode="auto">
          <a:xfrm>
            <a:off x="7694613" y="2971800"/>
            <a:ext cx="152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76" name="AutoShape 60"/>
          <p:cNvCxnSpPr>
            <a:cxnSpLocks noChangeShapeType="1"/>
            <a:stCxn id="34871" idx="0"/>
            <a:endCxn id="34873" idx="0"/>
          </p:cNvCxnSpPr>
          <p:nvPr/>
        </p:nvCxnSpPr>
        <p:spPr bwMode="auto">
          <a:xfrm>
            <a:off x="7694613" y="2971800"/>
            <a:ext cx="6096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77" name="AutoShape 61"/>
          <p:cNvCxnSpPr>
            <a:cxnSpLocks noChangeShapeType="1"/>
            <a:stCxn id="34871" idx="0"/>
            <a:endCxn id="34874" idx="0"/>
          </p:cNvCxnSpPr>
          <p:nvPr/>
        </p:nvCxnSpPr>
        <p:spPr bwMode="auto">
          <a:xfrm>
            <a:off x="7694613" y="2971800"/>
            <a:ext cx="11430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78" name="AutoShape 62"/>
          <p:cNvCxnSpPr>
            <a:cxnSpLocks noChangeShapeType="1"/>
            <a:stCxn id="34824" idx="0"/>
            <a:endCxn id="34871" idx="0"/>
          </p:cNvCxnSpPr>
          <p:nvPr/>
        </p:nvCxnSpPr>
        <p:spPr bwMode="auto">
          <a:xfrm>
            <a:off x="6170613" y="2133600"/>
            <a:ext cx="1524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4267200" y="2895600"/>
            <a:ext cx="381000" cy="76200"/>
            <a:chOff x="0" y="0"/>
            <a:chExt cx="240" cy="48"/>
          </a:xfrm>
        </p:grpSpPr>
        <p:sp>
          <p:nvSpPr>
            <p:cNvPr id="34880" name="Oval 64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1" name="Oval 65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2" name="Oval 66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34883" name="AutoShape 67"/>
          <p:cNvCxnSpPr>
            <a:cxnSpLocks noChangeShapeType="1"/>
            <a:stCxn id="34829" idx="0"/>
            <a:endCxn id="34835" idx="0"/>
          </p:cNvCxnSpPr>
          <p:nvPr/>
        </p:nvCxnSpPr>
        <p:spPr bwMode="auto">
          <a:xfrm flipH="1">
            <a:off x="152400" y="3657600"/>
            <a:ext cx="1508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84" name="AutoShape 68"/>
          <p:cNvCxnSpPr>
            <a:cxnSpLocks noChangeShapeType="1"/>
            <a:stCxn id="34829" idx="0"/>
            <a:endCxn id="34836" idx="0"/>
          </p:cNvCxnSpPr>
          <p:nvPr/>
        </p:nvCxnSpPr>
        <p:spPr bwMode="auto">
          <a:xfrm>
            <a:off x="303213" y="3657600"/>
            <a:ext cx="1714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85" name="AutoShape 69"/>
          <p:cNvCxnSpPr>
            <a:cxnSpLocks noChangeShapeType="1"/>
            <a:stCxn id="34829" idx="0"/>
            <a:endCxn id="34837" idx="0"/>
          </p:cNvCxnSpPr>
          <p:nvPr/>
        </p:nvCxnSpPr>
        <p:spPr bwMode="auto">
          <a:xfrm>
            <a:off x="303213" y="3657600"/>
            <a:ext cx="4953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1066800" y="4495800"/>
            <a:ext cx="381000" cy="76200"/>
            <a:chOff x="0" y="0"/>
            <a:chExt cx="240" cy="48"/>
          </a:xfrm>
        </p:grpSpPr>
        <p:sp>
          <p:nvSpPr>
            <p:cNvPr id="34887" name="Oval 71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8" name="Oval 72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9" name="Oval 73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4267200" y="3657600"/>
            <a:ext cx="381000" cy="76200"/>
            <a:chOff x="0" y="0"/>
            <a:chExt cx="240" cy="48"/>
          </a:xfrm>
        </p:grpSpPr>
        <p:sp>
          <p:nvSpPr>
            <p:cNvPr id="34891" name="Oval 7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2" name="Oval 7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3" name="Oval 7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894" name="AutoShape 78"/>
          <p:cNvSpPr>
            <a:spLocks/>
          </p:cNvSpPr>
          <p:nvPr/>
        </p:nvSpPr>
        <p:spPr bwMode="auto">
          <a:xfrm>
            <a:off x="15779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95" name="AutoShape 79"/>
          <p:cNvSpPr>
            <a:spLocks/>
          </p:cNvSpPr>
          <p:nvPr/>
        </p:nvSpPr>
        <p:spPr bwMode="auto">
          <a:xfrm>
            <a:off x="19034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96" name="AutoShape 80"/>
          <p:cNvSpPr>
            <a:spLocks/>
          </p:cNvSpPr>
          <p:nvPr/>
        </p:nvSpPr>
        <p:spPr bwMode="auto">
          <a:xfrm>
            <a:off x="22272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897" name="AutoShape 81"/>
          <p:cNvCxnSpPr>
            <a:cxnSpLocks noChangeShapeType="1"/>
            <a:stCxn id="34841" idx="0"/>
            <a:endCxn id="34894" idx="0"/>
          </p:cNvCxnSpPr>
          <p:nvPr/>
        </p:nvCxnSpPr>
        <p:spPr bwMode="auto">
          <a:xfrm flipH="1">
            <a:off x="1730375" y="3657600"/>
            <a:ext cx="43973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98" name="AutoShape 82"/>
          <p:cNvCxnSpPr>
            <a:cxnSpLocks noChangeShapeType="1"/>
            <a:stCxn id="34841" idx="0"/>
            <a:endCxn id="34895" idx="0"/>
          </p:cNvCxnSpPr>
          <p:nvPr/>
        </p:nvCxnSpPr>
        <p:spPr bwMode="auto">
          <a:xfrm flipH="1">
            <a:off x="2055813" y="3657600"/>
            <a:ext cx="1143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99" name="AutoShape 83"/>
          <p:cNvCxnSpPr>
            <a:cxnSpLocks noChangeShapeType="1"/>
            <a:stCxn id="34841" idx="0"/>
            <a:endCxn id="34896" idx="0"/>
          </p:cNvCxnSpPr>
          <p:nvPr/>
        </p:nvCxnSpPr>
        <p:spPr bwMode="auto">
          <a:xfrm>
            <a:off x="2170113" y="3657600"/>
            <a:ext cx="2095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2590800" y="4495800"/>
            <a:ext cx="381000" cy="76200"/>
            <a:chOff x="0" y="0"/>
            <a:chExt cx="240" cy="48"/>
          </a:xfrm>
        </p:grpSpPr>
        <p:sp>
          <p:nvSpPr>
            <p:cNvPr id="34901" name="Oval 8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2" name="Oval 8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3" name="Oval 8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904" name="AutoShape 88"/>
          <p:cNvSpPr>
            <a:spLocks/>
          </p:cNvSpPr>
          <p:nvPr/>
        </p:nvSpPr>
        <p:spPr bwMode="auto">
          <a:xfrm>
            <a:off x="30257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905" name="AutoShape 89"/>
          <p:cNvSpPr>
            <a:spLocks/>
          </p:cNvSpPr>
          <p:nvPr/>
        </p:nvSpPr>
        <p:spPr bwMode="auto">
          <a:xfrm>
            <a:off x="33512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906" name="AutoShape 90"/>
          <p:cNvSpPr>
            <a:spLocks/>
          </p:cNvSpPr>
          <p:nvPr/>
        </p:nvSpPr>
        <p:spPr bwMode="auto">
          <a:xfrm>
            <a:off x="36560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907" name="AutoShape 91"/>
          <p:cNvCxnSpPr>
            <a:cxnSpLocks noChangeShapeType="1"/>
            <a:stCxn id="34849" idx="0"/>
            <a:endCxn id="34904" idx="0"/>
          </p:cNvCxnSpPr>
          <p:nvPr/>
        </p:nvCxnSpPr>
        <p:spPr bwMode="auto">
          <a:xfrm flipH="1">
            <a:off x="3178175" y="3657600"/>
            <a:ext cx="3921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08" name="AutoShape 92"/>
          <p:cNvCxnSpPr>
            <a:cxnSpLocks noChangeShapeType="1"/>
            <a:stCxn id="34849" idx="0"/>
            <a:endCxn id="34905" idx="0"/>
          </p:cNvCxnSpPr>
          <p:nvPr/>
        </p:nvCxnSpPr>
        <p:spPr bwMode="auto">
          <a:xfrm flipH="1">
            <a:off x="3503613" y="3657600"/>
            <a:ext cx="66675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09" name="Line 93"/>
          <p:cNvSpPr>
            <a:spLocks noChangeShapeType="1"/>
          </p:cNvSpPr>
          <p:nvPr/>
        </p:nvSpPr>
        <p:spPr bwMode="auto">
          <a:xfrm>
            <a:off x="3570288" y="3810000"/>
            <a:ext cx="246062" cy="609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4038600" y="4495800"/>
            <a:ext cx="381000" cy="76200"/>
            <a:chOff x="0" y="0"/>
            <a:chExt cx="240" cy="48"/>
          </a:xfrm>
        </p:grpSpPr>
        <p:sp>
          <p:nvSpPr>
            <p:cNvPr id="34911" name="Oval 9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12" name="Oval 9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13" name="Oval 9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914" name="AutoShape 98"/>
          <p:cNvSpPr>
            <a:spLocks/>
          </p:cNvSpPr>
          <p:nvPr/>
        </p:nvSpPr>
        <p:spPr bwMode="auto">
          <a:xfrm>
            <a:off x="4559300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915" name="AutoShape 99"/>
          <p:cNvSpPr>
            <a:spLocks/>
          </p:cNvSpPr>
          <p:nvPr/>
        </p:nvSpPr>
        <p:spPr bwMode="auto">
          <a:xfrm>
            <a:off x="4883150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916" name="AutoShape 100"/>
          <p:cNvSpPr>
            <a:spLocks/>
          </p:cNvSpPr>
          <p:nvPr/>
        </p:nvSpPr>
        <p:spPr bwMode="auto">
          <a:xfrm>
            <a:off x="51800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917" name="AutoShape 101"/>
          <p:cNvCxnSpPr>
            <a:cxnSpLocks noChangeShapeType="1"/>
            <a:stCxn id="34856" idx="0"/>
            <a:endCxn id="34914" idx="0"/>
          </p:cNvCxnSpPr>
          <p:nvPr/>
        </p:nvCxnSpPr>
        <p:spPr bwMode="auto">
          <a:xfrm flipH="1">
            <a:off x="4711700" y="3657600"/>
            <a:ext cx="1635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18" name="AutoShape 102"/>
          <p:cNvCxnSpPr>
            <a:cxnSpLocks noChangeShapeType="1"/>
            <a:stCxn id="34856" idx="0"/>
            <a:endCxn id="34915" idx="0"/>
          </p:cNvCxnSpPr>
          <p:nvPr/>
        </p:nvCxnSpPr>
        <p:spPr bwMode="auto">
          <a:xfrm>
            <a:off x="4875213" y="3657600"/>
            <a:ext cx="160337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19" name="AutoShape 103"/>
          <p:cNvCxnSpPr>
            <a:cxnSpLocks noChangeShapeType="1"/>
            <a:stCxn id="34856" idx="0"/>
            <a:endCxn id="34916" idx="0"/>
          </p:cNvCxnSpPr>
          <p:nvPr/>
        </p:nvCxnSpPr>
        <p:spPr bwMode="auto">
          <a:xfrm>
            <a:off x="4875213" y="3657600"/>
            <a:ext cx="4572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5791200" y="4495800"/>
            <a:ext cx="381000" cy="76200"/>
            <a:chOff x="0" y="0"/>
            <a:chExt cx="240" cy="48"/>
          </a:xfrm>
        </p:grpSpPr>
        <p:sp>
          <p:nvSpPr>
            <p:cNvPr id="34921" name="Oval 10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22" name="Oval 10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23" name="Oval 10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924" name="AutoShape 108"/>
          <p:cNvSpPr>
            <a:spLocks/>
          </p:cNvSpPr>
          <p:nvPr/>
        </p:nvSpPr>
        <p:spPr bwMode="auto">
          <a:xfrm>
            <a:off x="63738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925" name="AutoShape 109"/>
          <p:cNvSpPr>
            <a:spLocks/>
          </p:cNvSpPr>
          <p:nvPr/>
        </p:nvSpPr>
        <p:spPr bwMode="auto">
          <a:xfrm>
            <a:off x="66976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926" name="AutoShape 110"/>
          <p:cNvSpPr>
            <a:spLocks/>
          </p:cNvSpPr>
          <p:nvPr/>
        </p:nvSpPr>
        <p:spPr bwMode="auto">
          <a:xfrm>
            <a:off x="70088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927" name="AutoShape 111"/>
          <p:cNvCxnSpPr>
            <a:cxnSpLocks noChangeShapeType="1"/>
            <a:stCxn id="34865" idx="0"/>
            <a:endCxn id="34924" idx="0"/>
          </p:cNvCxnSpPr>
          <p:nvPr/>
        </p:nvCxnSpPr>
        <p:spPr bwMode="auto">
          <a:xfrm flipH="1">
            <a:off x="6526213" y="3657600"/>
            <a:ext cx="3302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28" name="AutoShape 112"/>
          <p:cNvCxnSpPr>
            <a:cxnSpLocks noChangeShapeType="1"/>
            <a:stCxn id="34865" idx="0"/>
            <a:endCxn id="34925" idx="0"/>
          </p:cNvCxnSpPr>
          <p:nvPr/>
        </p:nvCxnSpPr>
        <p:spPr bwMode="auto">
          <a:xfrm flipH="1">
            <a:off x="6850063" y="3657600"/>
            <a:ext cx="63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29" name="AutoShape 113"/>
          <p:cNvCxnSpPr>
            <a:cxnSpLocks noChangeShapeType="1"/>
            <a:stCxn id="34865" idx="0"/>
            <a:endCxn id="34926" idx="0"/>
          </p:cNvCxnSpPr>
          <p:nvPr/>
        </p:nvCxnSpPr>
        <p:spPr bwMode="auto">
          <a:xfrm>
            <a:off x="6856413" y="3657600"/>
            <a:ext cx="3048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7620000" y="4495800"/>
            <a:ext cx="381000" cy="76200"/>
            <a:chOff x="0" y="0"/>
            <a:chExt cx="240" cy="48"/>
          </a:xfrm>
        </p:grpSpPr>
        <p:sp>
          <p:nvSpPr>
            <p:cNvPr id="34931" name="Oval 11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32" name="Oval 11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33" name="Oval 11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934" name="AutoShape 118"/>
          <p:cNvSpPr>
            <a:spLocks/>
          </p:cNvSpPr>
          <p:nvPr/>
        </p:nvSpPr>
        <p:spPr bwMode="auto">
          <a:xfrm>
            <a:off x="818832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935" name="AutoShape 119"/>
          <p:cNvSpPr>
            <a:spLocks/>
          </p:cNvSpPr>
          <p:nvPr/>
        </p:nvSpPr>
        <p:spPr bwMode="auto">
          <a:xfrm>
            <a:off x="85121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936" name="AutoShape 120"/>
          <p:cNvSpPr>
            <a:spLocks/>
          </p:cNvSpPr>
          <p:nvPr/>
        </p:nvSpPr>
        <p:spPr bwMode="auto">
          <a:xfrm>
            <a:off x="88376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4937" name="AutoShape 121"/>
          <p:cNvCxnSpPr>
            <a:cxnSpLocks noChangeShapeType="1"/>
            <a:stCxn id="34874" idx="0"/>
            <a:endCxn id="34934" idx="0"/>
          </p:cNvCxnSpPr>
          <p:nvPr/>
        </p:nvCxnSpPr>
        <p:spPr bwMode="auto">
          <a:xfrm flipH="1">
            <a:off x="8340725" y="3657600"/>
            <a:ext cx="49688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38" name="AutoShape 122"/>
          <p:cNvCxnSpPr>
            <a:cxnSpLocks noChangeShapeType="1"/>
            <a:stCxn id="34874" idx="0"/>
            <a:endCxn id="34935" idx="0"/>
          </p:cNvCxnSpPr>
          <p:nvPr/>
        </p:nvCxnSpPr>
        <p:spPr bwMode="auto">
          <a:xfrm flipH="1">
            <a:off x="8664575" y="3657600"/>
            <a:ext cx="17303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39" name="AutoShape 123"/>
          <p:cNvCxnSpPr>
            <a:cxnSpLocks noChangeShapeType="1"/>
            <a:stCxn id="34874" idx="0"/>
            <a:endCxn id="34936" idx="0"/>
          </p:cNvCxnSpPr>
          <p:nvPr/>
        </p:nvCxnSpPr>
        <p:spPr bwMode="auto">
          <a:xfrm>
            <a:off x="8837613" y="3657600"/>
            <a:ext cx="1524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40" name="Rectangle 124"/>
          <p:cNvSpPr>
            <a:spLocks/>
          </p:cNvSpPr>
          <p:nvPr/>
        </p:nvSpPr>
        <p:spPr bwMode="auto">
          <a:xfrm>
            <a:off x="8396288" y="2890838"/>
            <a:ext cx="736600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34941" name="Rectangle 125"/>
          <p:cNvSpPr>
            <a:spLocks/>
          </p:cNvSpPr>
          <p:nvPr/>
        </p:nvSpPr>
        <p:spPr bwMode="auto">
          <a:xfrm>
            <a:off x="7119938" y="2084388"/>
            <a:ext cx="674687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 dirty="0">
                <a:solidFill>
                  <a:srgbClr val="00FF00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sp>
        <p:nvSpPr>
          <p:cNvPr id="34942" name="Rectangle 126"/>
          <p:cNvSpPr>
            <a:spLocks/>
          </p:cNvSpPr>
          <p:nvPr/>
        </p:nvSpPr>
        <p:spPr bwMode="auto">
          <a:xfrm>
            <a:off x="7716838" y="3957638"/>
            <a:ext cx="674687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grpSp>
        <p:nvGrpSpPr>
          <p:cNvPr id="9" name="Group 127"/>
          <p:cNvGrpSpPr>
            <a:grpSpLocks/>
          </p:cNvGrpSpPr>
          <p:nvPr/>
        </p:nvGrpSpPr>
        <p:grpSpPr bwMode="auto">
          <a:xfrm>
            <a:off x="685800" y="3810000"/>
            <a:ext cx="152400" cy="152400"/>
            <a:chOff x="0" y="0"/>
            <a:chExt cx="96" cy="96"/>
          </a:xfrm>
        </p:grpSpPr>
        <p:sp>
          <p:nvSpPr>
            <p:cNvPr id="34944" name="Line 128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45" name="Line 129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46" name="Line 130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" name="Group 131"/>
          <p:cNvGrpSpPr>
            <a:grpSpLocks/>
          </p:cNvGrpSpPr>
          <p:nvPr/>
        </p:nvGrpSpPr>
        <p:grpSpPr bwMode="auto">
          <a:xfrm>
            <a:off x="1143000" y="3810000"/>
            <a:ext cx="152400" cy="152400"/>
            <a:chOff x="0" y="0"/>
            <a:chExt cx="96" cy="96"/>
          </a:xfrm>
        </p:grpSpPr>
        <p:sp>
          <p:nvSpPr>
            <p:cNvPr id="34948" name="Line 132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49" name="Line 133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50" name="Line 134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1600200" y="3810000"/>
            <a:ext cx="152400" cy="152400"/>
            <a:chOff x="0" y="0"/>
            <a:chExt cx="96" cy="96"/>
          </a:xfrm>
        </p:grpSpPr>
        <p:sp>
          <p:nvSpPr>
            <p:cNvPr id="34952" name="Line 136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53" name="Line 137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54" name="Line 138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2" name="Group 139"/>
          <p:cNvGrpSpPr>
            <a:grpSpLocks/>
          </p:cNvGrpSpPr>
          <p:nvPr/>
        </p:nvGrpSpPr>
        <p:grpSpPr bwMode="auto">
          <a:xfrm>
            <a:off x="2514600" y="3810000"/>
            <a:ext cx="152400" cy="152400"/>
            <a:chOff x="0" y="0"/>
            <a:chExt cx="96" cy="96"/>
          </a:xfrm>
        </p:grpSpPr>
        <p:sp>
          <p:nvSpPr>
            <p:cNvPr id="34956" name="Line 140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57" name="Line 141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58" name="Line 142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" name="Group 143"/>
          <p:cNvGrpSpPr>
            <a:grpSpLocks/>
          </p:cNvGrpSpPr>
          <p:nvPr/>
        </p:nvGrpSpPr>
        <p:grpSpPr bwMode="auto">
          <a:xfrm>
            <a:off x="3048000" y="3810000"/>
            <a:ext cx="152400" cy="152400"/>
            <a:chOff x="0" y="0"/>
            <a:chExt cx="96" cy="96"/>
          </a:xfrm>
        </p:grpSpPr>
        <p:sp>
          <p:nvSpPr>
            <p:cNvPr id="34960" name="Line 144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61" name="Line 145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62" name="Line 146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4" name="Group 147"/>
          <p:cNvGrpSpPr>
            <a:grpSpLocks/>
          </p:cNvGrpSpPr>
          <p:nvPr/>
        </p:nvGrpSpPr>
        <p:grpSpPr bwMode="auto">
          <a:xfrm>
            <a:off x="3962400" y="3810000"/>
            <a:ext cx="152400" cy="152400"/>
            <a:chOff x="0" y="0"/>
            <a:chExt cx="96" cy="96"/>
          </a:xfrm>
        </p:grpSpPr>
        <p:sp>
          <p:nvSpPr>
            <p:cNvPr id="34964" name="Line 148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65" name="Line 149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66" name="Line 150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5" name="Group 151"/>
          <p:cNvGrpSpPr>
            <a:grpSpLocks/>
          </p:cNvGrpSpPr>
          <p:nvPr/>
        </p:nvGrpSpPr>
        <p:grpSpPr bwMode="auto">
          <a:xfrm>
            <a:off x="5334000" y="3810000"/>
            <a:ext cx="152400" cy="152400"/>
            <a:chOff x="0" y="0"/>
            <a:chExt cx="96" cy="96"/>
          </a:xfrm>
        </p:grpSpPr>
        <p:sp>
          <p:nvSpPr>
            <p:cNvPr id="34968" name="Line 152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69" name="Line 153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70" name="Line 154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155"/>
          <p:cNvGrpSpPr>
            <a:grpSpLocks/>
          </p:cNvGrpSpPr>
          <p:nvPr/>
        </p:nvGrpSpPr>
        <p:grpSpPr bwMode="auto">
          <a:xfrm>
            <a:off x="5791200" y="3810000"/>
            <a:ext cx="152400" cy="152400"/>
            <a:chOff x="0" y="0"/>
            <a:chExt cx="96" cy="96"/>
          </a:xfrm>
        </p:grpSpPr>
        <p:sp>
          <p:nvSpPr>
            <p:cNvPr id="34972" name="Line 156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73" name="Line 157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74" name="Line 158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" name="Group 159"/>
          <p:cNvGrpSpPr>
            <a:grpSpLocks/>
          </p:cNvGrpSpPr>
          <p:nvPr/>
        </p:nvGrpSpPr>
        <p:grpSpPr bwMode="auto">
          <a:xfrm>
            <a:off x="6248400" y="3810000"/>
            <a:ext cx="152400" cy="152400"/>
            <a:chOff x="0" y="0"/>
            <a:chExt cx="96" cy="96"/>
          </a:xfrm>
        </p:grpSpPr>
        <p:sp>
          <p:nvSpPr>
            <p:cNvPr id="34976" name="Line 160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77" name="Line 161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78" name="Line 162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8" name="Group 163"/>
          <p:cNvGrpSpPr>
            <a:grpSpLocks/>
          </p:cNvGrpSpPr>
          <p:nvPr/>
        </p:nvGrpSpPr>
        <p:grpSpPr bwMode="auto">
          <a:xfrm>
            <a:off x="7315200" y="3810000"/>
            <a:ext cx="152400" cy="152400"/>
            <a:chOff x="0" y="0"/>
            <a:chExt cx="96" cy="96"/>
          </a:xfrm>
        </p:grpSpPr>
        <p:sp>
          <p:nvSpPr>
            <p:cNvPr id="34980" name="Line 164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81" name="Line 165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82" name="Line 166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9" name="Group 167"/>
          <p:cNvGrpSpPr>
            <a:grpSpLocks/>
          </p:cNvGrpSpPr>
          <p:nvPr/>
        </p:nvGrpSpPr>
        <p:grpSpPr bwMode="auto">
          <a:xfrm>
            <a:off x="7772400" y="3810000"/>
            <a:ext cx="152400" cy="152400"/>
            <a:chOff x="0" y="0"/>
            <a:chExt cx="96" cy="96"/>
          </a:xfrm>
        </p:grpSpPr>
        <p:sp>
          <p:nvSpPr>
            <p:cNvPr id="34984" name="Line 168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85" name="Line 169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86" name="Line 170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0" name="Group 171"/>
          <p:cNvGrpSpPr>
            <a:grpSpLocks/>
          </p:cNvGrpSpPr>
          <p:nvPr/>
        </p:nvGrpSpPr>
        <p:grpSpPr bwMode="auto">
          <a:xfrm>
            <a:off x="8229600" y="3810000"/>
            <a:ext cx="152400" cy="152400"/>
            <a:chOff x="0" y="0"/>
            <a:chExt cx="96" cy="96"/>
          </a:xfrm>
        </p:grpSpPr>
        <p:sp>
          <p:nvSpPr>
            <p:cNvPr id="34988" name="Line 172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89" name="Line 173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90" name="Line 174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1" name="Group 175"/>
          <p:cNvGrpSpPr>
            <a:grpSpLocks/>
          </p:cNvGrpSpPr>
          <p:nvPr/>
        </p:nvGrpSpPr>
        <p:grpSpPr bwMode="auto">
          <a:xfrm>
            <a:off x="4343400" y="2286000"/>
            <a:ext cx="152400" cy="152400"/>
            <a:chOff x="0" y="0"/>
            <a:chExt cx="96" cy="96"/>
          </a:xfrm>
        </p:grpSpPr>
        <p:sp>
          <p:nvSpPr>
            <p:cNvPr id="34992" name="Line 176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93" name="Line 177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94" name="Line 178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995" name="Rectangle 179"/>
          <p:cNvSpPr>
            <a:spLocks/>
          </p:cNvSpPr>
          <p:nvPr/>
        </p:nvSpPr>
        <p:spPr bwMode="auto">
          <a:xfrm>
            <a:off x="428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4996" name="Rectangle 180"/>
          <p:cNvSpPr>
            <a:spLocks/>
          </p:cNvSpPr>
          <p:nvPr/>
        </p:nvSpPr>
        <p:spPr bwMode="auto">
          <a:xfrm>
            <a:off x="3476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4997" name="Rectangle 181"/>
          <p:cNvSpPr>
            <a:spLocks/>
          </p:cNvSpPr>
          <p:nvPr/>
        </p:nvSpPr>
        <p:spPr bwMode="auto">
          <a:xfrm>
            <a:off x="6524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4998" name="Rectangle 182"/>
          <p:cNvSpPr>
            <a:spLocks/>
          </p:cNvSpPr>
          <p:nvPr/>
        </p:nvSpPr>
        <p:spPr bwMode="auto">
          <a:xfrm>
            <a:off x="16208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4999" name="Rectangle 183"/>
          <p:cNvSpPr>
            <a:spLocks/>
          </p:cNvSpPr>
          <p:nvPr/>
        </p:nvSpPr>
        <p:spPr bwMode="auto">
          <a:xfrm>
            <a:off x="19256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5000" name="Rectangle 184"/>
          <p:cNvSpPr>
            <a:spLocks/>
          </p:cNvSpPr>
          <p:nvPr/>
        </p:nvSpPr>
        <p:spPr bwMode="auto">
          <a:xfrm>
            <a:off x="2230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8</a:t>
            </a:r>
          </a:p>
        </p:txBody>
      </p:sp>
      <p:sp>
        <p:nvSpPr>
          <p:cNvPr id="35001" name="Rectangle 185"/>
          <p:cNvSpPr>
            <a:spLocks/>
          </p:cNvSpPr>
          <p:nvPr/>
        </p:nvSpPr>
        <p:spPr bwMode="auto">
          <a:xfrm>
            <a:off x="30686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8</a:t>
            </a:r>
          </a:p>
        </p:txBody>
      </p:sp>
      <p:sp>
        <p:nvSpPr>
          <p:cNvPr id="35002" name="Rectangle 186"/>
          <p:cNvSpPr>
            <a:spLocks/>
          </p:cNvSpPr>
          <p:nvPr/>
        </p:nvSpPr>
        <p:spPr bwMode="auto">
          <a:xfrm>
            <a:off x="3373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5003" name="Rectangle 187"/>
          <p:cNvSpPr>
            <a:spLocks/>
          </p:cNvSpPr>
          <p:nvPr/>
        </p:nvSpPr>
        <p:spPr bwMode="auto">
          <a:xfrm>
            <a:off x="36782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5004" name="Rectangle 188"/>
          <p:cNvSpPr>
            <a:spLocks/>
          </p:cNvSpPr>
          <p:nvPr/>
        </p:nvSpPr>
        <p:spPr bwMode="auto">
          <a:xfrm>
            <a:off x="46148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5005" name="Rectangle 189"/>
          <p:cNvSpPr>
            <a:spLocks/>
          </p:cNvSpPr>
          <p:nvPr/>
        </p:nvSpPr>
        <p:spPr bwMode="auto">
          <a:xfrm>
            <a:off x="49196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5006" name="Rectangle 190"/>
          <p:cNvSpPr>
            <a:spLocks/>
          </p:cNvSpPr>
          <p:nvPr/>
        </p:nvSpPr>
        <p:spPr bwMode="auto">
          <a:xfrm>
            <a:off x="52244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5007" name="Rectangle 191"/>
          <p:cNvSpPr>
            <a:spLocks/>
          </p:cNvSpPr>
          <p:nvPr/>
        </p:nvSpPr>
        <p:spPr bwMode="auto">
          <a:xfrm>
            <a:off x="6421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5008" name="Rectangle 192"/>
          <p:cNvSpPr>
            <a:spLocks/>
          </p:cNvSpPr>
          <p:nvPr/>
        </p:nvSpPr>
        <p:spPr bwMode="auto">
          <a:xfrm>
            <a:off x="67262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5009" name="Rectangle 193"/>
          <p:cNvSpPr>
            <a:spLocks/>
          </p:cNvSpPr>
          <p:nvPr/>
        </p:nvSpPr>
        <p:spPr bwMode="auto">
          <a:xfrm>
            <a:off x="70310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5010" name="Rectangle 194"/>
          <p:cNvSpPr>
            <a:spLocks/>
          </p:cNvSpPr>
          <p:nvPr/>
        </p:nvSpPr>
        <p:spPr bwMode="auto">
          <a:xfrm>
            <a:off x="82280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5011" name="Rectangle 195"/>
          <p:cNvSpPr>
            <a:spLocks/>
          </p:cNvSpPr>
          <p:nvPr/>
        </p:nvSpPr>
        <p:spPr bwMode="auto">
          <a:xfrm>
            <a:off x="85328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5012" name="Rectangle 196"/>
          <p:cNvSpPr>
            <a:spLocks/>
          </p:cNvSpPr>
          <p:nvPr/>
        </p:nvSpPr>
        <p:spPr bwMode="auto">
          <a:xfrm>
            <a:off x="88376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5013" name="Rectangle 197"/>
          <p:cNvSpPr>
            <a:spLocks/>
          </p:cNvSpPr>
          <p:nvPr/>
        </p:nvSpPr>
        <p:spPr bwMode="auto">
          <a:xfrm>
            <a:off x="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5014" name="Rectangle 198"/>
          <p:cNvSpPr>
            <a:spLocks/>
          </p:cNvSpPr>
          <p:nvPr/>
        </p:nvSpPr>
        <p:spPr bwMode="auto">
          <a:xfrm>
            <a:off x="479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5015" name="Rectangle 199"/>
          <p:cNvSpPr>
            <a:spLocks/>
          </p:cNvSpPr>
          <p:nvPr/>
        </p:nvSpPr>
        <p:spPr bwMode="auto">
          <a:xfrm>
            <a:off x="9366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5016" name="Rectangle 200"/>
          <p:cNvSpPr>
            <a:spLocks/>
          </p:cNvSpPr>
          <p:nvPr/>
        </p:nvSpPr>
        <p:spPr bwMode="auto">
          <a:xfrm>
            <a:off x="1447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5017" name="Rectangle 201"/>
          <p:cNvSpPr>
            <a:spLocks/>
          </p:cNvSpPr>
          <p:nvPr/>
        </p:nvSpPr>
        <p:spPr bwMode="auto">
          <a:xfrm>
            <a:off x="195897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5018" name="Rectangle 202"/>
          <p:cNvSpPr>
            <a:spLocks/>
          </p:cNvSpPr>
          <p:nvPr/>
        </p:nvSpPr>
        <p:spPr bwMode="auto">
          <a:xfrm>
            <a:off x="23082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5019" name="Rectangle 203"/>
          <p:cNvSpPr>
            <a:spLocks/>
          </p:cNvSpPr>
          <p:nvPr/>
        </p:nvSpPr>
        <p:spPr bwMode="auto">
          <a:xfrm>
            <a:off x="28416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5020" name="Rectangle 204"/>
          <p:cNvSpPr>
            <a:spLocks/>
          </p:cNvSpPr>
          <p:nvPr/>
        </p:nvSpPr>
        <p:spPr bwMode="auto">
          <a:xfrm>
            <a:off x="3352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5021" name="Rectangle 205"/>
          <p:cNvSpPr>
            <a:spLocks/>
          </p:cNvSpPr>
          <p:nvPr/>
        </p:nvSpPr>
        <p:spPr bwMode="auto">
          <a:xfrm>
            <a:off x="3810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35022" name="Rectangle 206"/>
          <p:cNvSpPr>
            <a:spLocks/>
          </p:cNvSpPr>
          <p:nvPr/>
        </p:nvSpPr>
        <p:spPr bwMode="auto">
          <a:xfrm>
            <a:off x="4670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5023" name="Rectangle 207"/>
          <p:cNvSpPr>
            <a:spLocks/>
          </p:cNvSpPr>
          <p:nvPr/>
        </p:nvSpPr>
        <p:spPr bwMode="auto">
          <a:xfrm>
            <a:off x="51816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5024" name="Rectangle 208"/>
          <p:cNvSpPr>
            <a:spLocks/>
          </p:cNvSpPr>
          <p:nvPr/>
        </p:nvSpPr>
        <p:spPr bwMode="auto">
          <a:xfrm>
            <a:off x="5638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5025" name="Rectangle 209"/>
          <p:cNvSpPr>
            <a:spLocks/>
          </p:cNvSpPr>
          <p:nvPr/>
        </p:nvSpPr>
        <p:spPr bwMode="auto">
          <a:xfrm>
            <a:off x="6096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35026" name="Rectangle 210"/>
          <p:cNvSpPr>
            <a:spLocks/>
          </p:cNvSpPr>
          <p:nvPr/>
        </p:nvSpPr>
        <p:spPr bwMode="auto">
          <a:xfrm>
            <a:off x="6575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5027" name="Rectangle 211"/>
          <p:cNvSpPr>
            <a:spLocks/>
          </p:cNvSpPr>
          <p:nvPr/>
        </p:nvSpPr>
        <p:spPr bwMode="auto">
          <a:xfrm>
            <a:off x="71850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5028" name="Rectangle 212"/>
          <p:cNvSpPr>
            <a:spLocks/>
          </p:cNvSpPr>
          <p:nvPr/>
        </p:nvSpPr>
        <p:spPr bwMode="auto">
          <a:xfrm>
            <a:off x="7620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5029" name="Rectangle 213"/>
          <p:cNvSpPr>
            <a:spLocks/>
          </p:cNvSpPr>
          <p:nvPr/>
        </p:nvSpPr>
        <p:spPr bwMode="auto">
          <a:xfrm>
            <a:off x="8099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5030" name="Rectangle 214"/>
          <p:cNvSpPr>
            <a:spLocks/>
          </p:cNvSpPr>
          <p:nvPr/>
        </p:nvSpPr>
        <p:spPr bwMode="auto">
          <a:xfrm>
            <a:off x="857885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5031" name="Rectangle 215"/>
          <p:cNvSpPr>
            <a:spLocks/>
          </p:cNvSpPr>
          <p:nvPr/>
        </p:nvSpPr>
        <p:spPr bwMode="auto">
          <a:xfrm>
            <a:off x="5540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5032" name="Rectangle 216"/>
          <p:cNvSpPr>
            <a:spLocks/>
          </p:cNvSpPr>
          <p:nvPr/>
        </p:nvSpPr>
        <p:spPr bwMode="auto">
          <a:xfrm>
            <a:off x="19256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5033" name="Rectangle 217"/>
          <p:cNvSpPr>
            <a:spLocks/>
          </p:cNvSpPr>
          <p:nvPr/>
        </p:nvSpPr>
        <p:spPr bwMode="auto">
          <a:xfrm>
            <a:off x="32210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5034" name="Rectangle 218"/>
          <p:cNvSpPr>
            <a:spLocks/>
          </p:cNvSpPr>
          <p:nvPr/>
        </p:nvSpPr>
        <p:spPr bwMode="auto">
          <a:xfrm>
            <a:off x="5300663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5035" name="Rectangle 219"/>
          <p:cNvSpPr>
            <a:spLocks/>
          </p:cNvSpPr>
          <p:nvPr/>
        </p:nvSpPr>
        <p:spPr bwMode="auto">
          <a:xfrm>
            <a:off x="63452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5036" name="Rectangle 220"/>
          <p:cNvSpPr>
            <a:spLocks/>
          </p:cNvSpPr>
          <p:nvPr/>
        </p:nvSpPr>
        <p:spPr bwMode="auto">
          <a:xfrm>
            <a:off x="7434263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5037" name="Rectangle 221"/>
          <p:cNvSpPr>
            <a:spLocks/>
          </p:cNvSpPr>
          <p:nvPr/>
        </p:nvSpPr>
        <p:spPr bwMode="auto">
          <a:xfrm>
            <a:off x="2326800" y="1981199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 dirty="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5038" name="Rectangle 222"/>
          <p:cNvSpPr>
            <a:spLocks/>
          </p:cNvSpPr>
          <p:nvPr/>
        </p:nvSpPr>
        <p:spPr bwMode="auto">
          <a:xfrm>
            <a:off x="4114800" y="20510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5039" name="Rectangle 223"/>
          <p:cNvSpPr>
            <a:spLocks/>
          </p:cNvSpPr>
          <p:nvPr/>
        </p:nvSpPr>
        <p:spPr bwMode="auto">
          <a:xfrm>
            <a:off x="5813425" y="20510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225" name="Slide Number Placeholder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58762"/>
            <a:ext cx="7772400" cy="655638"/>
          </a:xfrm>
          <a:ln/>
        </p:spPr>
        <p:txBody>
          <a:bodyPr rIns="130174"/>
          <a:lstStyle/>
          <a:p>
            <a:r>
              <a:rPr lang="en-US"/>
              <a:t>MiniMax Example</a:t>
            </a:r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43037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6" name="AutoShape 6"/>
          <p:cNvSpPr>
            <a:spLocks/>
          </p:cNvSpPr>
          <p:nvPr/>
        </p:nvSpPr>
        <p:spPr bwMode="auto">
          <a:xfrm rot="10800000" flipH="1">
            <a:off x="2589213" y="2055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7" name="AutoShape 7"/>
          <p:cNvSpPr>
            <a:spLocks/>
          </p:cNvSpPr>
          <p:nvPr/>
        </p:nvSpPr>
        <p:spPr bwMode="auto">
          <a:xfrm rot="10800000" flipH="1">
            <a:off x="4265613" y="2057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8" name="AutoShape 8"/>
          <p:cNvSpPr>
            <a:spLocks/>
          </p:cNvSpPr>
          <p:nvPr/>
        </p:nvSpPr>
        <p:spPr bwMode="auto">
          <a:xfrm rot="10800000" flipH="1">
            <a:off x="6018213" y="2057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5849" name="AutoShape 9"/>
          <p:cNvCxnSpPr>
            <a:cxnSpLocks noChangeShapeType="1"/>
            <a:stCxn id="35845" idx="0"/>
            <a:endCxn id="35846" idx="0"/>
          </p:cNvCxnSpPr>
          <p:nvPr/>
        </p:nvCxnSpPr>
        <p:spPr bwMode="auto">
          <a:xfrm flipH="1">
            <a:off x="2741613" y="1295400"/>
            <a:ext cx="1714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50" name="AutoShape 10"/>
          <p:cNvCxnSpPr>
            <a:cxnSpLocks noChangeShapeType="1"/>
            <a:stCxn id="35845" idx="0"/>
            <a:endCxn id="35847" idx="0"/>
          </p:cNvCxnSpPr>
          <p:nvPr/>
        </p:nvCxnSpPr>
        <p:spPr bwMode="auto">
          <a:xfrm flipH="1">
            <a:off x="4418013" y="1295400"/>
            <a:ext cx="381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51" name="AutoShape 11"/>
          <p:cNvCxnSpPr>
            <a:cxnSpLocks noChangeShapeType="1"/>
            <a:stCxn id="35845" idx="0"/>
            <a:endCxn id="35848" idx="0"/>
          </p:cNvCxnSpPr>
          <p:nvPr/>
        </p:nvCxnSpPr>
        <p:spPr bwMode="auto">
          <a:xfrm>
            <a:off x="4456113" y="1295400"/>
            <a:ext cx="1714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52" name="AutoShape 12"/>
          <p:cNvSpPr>
            <a:spLocks/>
          </p:cNvSpPr>
          <p:nvPr/>
        </p:nvSpPr>
        <p:spPr bwMode="auto">
          <a:xfrm>
            <a:off x="684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3" name="AutoShape 13"/>
          <p:cNvSpPr>
            <a:spLocks/>
          </p:cNvSpPr>
          <p:nvPr/>
        </p:nvSpPr>
        <p:spPr bwMode="auto">
          <a:xfrm rot="10800000" flipH="1">
            <a:off x="1508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4" name="AutoShape 14"/>
          <p:cNvSpPr>
            <a:spLocks/>
          </p:cNvSpPr>
          <p:nvPr/>
        </p:nvSpPr>
        <p:spPr bwMode="auto">
          <a:xfrm rot="10800000" flipH="1">
            <a:off x="617538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5" name="AutoShape 15"/>
          <p:cNvSpPr>
            <a:spLocks/>
          </p:cNvSpPr>
          <p:nvPr/>
        </p:nvSpPr>
        <p:spPr bwMode="auto">
          <a:xfrm rot="10800000" flipH="1">
            <a:off x="108426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5856" name="AutoShape 16"/>
          <p:cNvCxnSpPr>
            <a:cxnSpLocks noChangeShapeType="1"/>
            <a:stCxn id="35852" idx="0"/>
            <a:endCxn id="35853" idx="0"/>
          </p:cNvCxnSpPr>
          <p:nvPr/>
        </p:nvCxnSpPr>
        <p:spPr bwMode="auto">
          <a:xfrm flipH="1">
            <a:off x="303213" y="2971800"/>
            <a:ext cx="533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57" name="AutoShape 17"/>
          <p:cNvCxnSpPr>
            <a:cxnSpLocks noChangeShapeType="1"/>
            <a:stCxn id="35852" idx="0"/>
            <a:endCxn id="35854" idx="0"/>
          </p:cNvCxnSpPr>
          <p:nvPr/>
        </p:nvCxnSpPr>
        <p:spPr bwMode="auto">
          <a:xfrm flipH="1">
            <a:off x="769938" y="2971800"/>
            <a:ext cx="6667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58" name="AutoShape 18"/>
          <p:cNvCxnSpPr>
            <a:cxnSpLocks noChangeShapeType="1"/>
            <a:stCxn id="35852" idx="0"/>
            <a:endCxn id="35855" idx="0"/>
          </p:cNvCxnSpPr>
          <p:nvPr/>
        </p:nvCxnSpPr>
        <p:spPr bwMode="auto">
          <a:xfrm>
            <a:off x="836613" y="2971800"/>
            <a:ext cx="40005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59" name="AutoShape 19"/>
          <p:cNvSpPr>
            <a:spLocks/>
          </p:cNvSpPr>
          <p:nvPr/>
        </p:nvSpPr>
        <p:spPr bwMode="auto">
          <a:xfrm>
            <a:off x="0" y="4419600"/>
            <a:ext cx="303213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0" name="AutoShape 20"/>
          <p:cNvSpPr>
            <a:spLocks/>
          </p:cNvSpPr>
          <p:nvPr/>
        </p:nvSpPr>
        <p:spPr bwMode="auto">
          <a:xfrm>
            <a:off x="3222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1" name="AutoShape 21"/>
          <p:cNvSpPr>
            <a:spLocks/>
          </p:cNvSpPr>
          <p:nvPr/>
        </p:nvSpPr>
        <p:spPr bwMode="auto">
          <a:xfrm>
            <a:off x="6461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5862" name="AutoShape 22"/>
          <p:cNvCxnSpPr>
            <a:cxnSpLocks noChangeShapeType="1"/>
            <a:stCxn id="35846" idx="0"/>
            <a:endCxn id="35852" idx="0"/>
          </p:cNvCxnSpPr>
          <p:nvPr/>
        </p:nvCxnSpPr>
        <p:spPr bwMode="auto">
          <a:xfrm flipH="1">
            <a:off x="836613" y="2133600"/>
            <a:ext cx="1905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63" name="AutoShape 23"/>
          <p:cNvSpPr>
            <a:spLocks/>
          </p:cNvSpPr>
          <p:nvPr/>
        </p:nvSpPr>
        <p:spPr bwMode="auto">
          <a:xfrm>
            <a:off x="20177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4" name="AutoShape 24"/>
          <p:cNvSpPr>
            <a:spLocks/>
          </p:cNvSpPr>
          <p:nvPr/>
        </p:nvSpPr>
        <p:spPr bwMode="auto">
          <a:xfrm rot="10800000" flipH="1">
            <a:off x="15986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5" name="AutoShape 25"/>
          <p:cNvSpPr>
            <a:spLocks/>
          </p:cNvSpPr>
          <p:nvPr/>
        </p:nvSpPr>
        <p:spPr bwMode="auto">
          <a:xfrm rot="10800000" flipH="1">
            <a:off x="20177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66" name="AutoShape 26"/>
          <p:cNvSpPr>
            <a:spLocks/>
          </p:cNvSpPr>
          <p:nvPr/>
        </p:nvSpPr>
        <p:spPr bwMode="auto">
          <a:xfrm rot="10800000" flipH="1">
            <a:off x="24368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5867" name="AutoShape 27"/>
          <p:cNvCxnSpPr>
            <a:cxnSpLocks noChangeShapeType="1"/>
            <a:stCxn id="35863" idx="0"/>
            <a:endCxn id="35864" idx="0"/>
          </p:cNvCxnSpPr>
          <p:nvPr/>
        </p:nvCxnSpPr>
        <p:spPr bwMode="auto">
          <a:xfrm flipH="1">
            <a:off x="1751013" y="2971800"/>
            <a:ext cx="4191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68" name="AutoShape 28"/>
          <p:cNvCxnSpPr>
            <a:cxnSpLocks noChangeShapeType="1"/>
            <a:stCxn id="35863" idx="0"/>
            <a:endCxn id="35865" idx="0"/>
          </p:cNvCxnSpPr>
          <p:nvPr/>
        </p:nvCxnSpPr>
        <p:spPr bwMode="auto">
          <a:xfrm>
            <a:off x="2170113" y="2971800"/>
            <a:ext cx="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69" name="AutoShape 29"/>
          <p:cNvCxnSpPr>
            <a:cxnSpLocks noChangeShapeType="1"/>
            <a:stCxn id="35863" idx="0"/>
            <a:endCxn id="35866" idx="0"/>
          </p:cNvCxnSpPr>
          <p:nvPr/>
        </p:nvCxnSpPr>
        <p:spPr bwMode="auto">
          <a:xfrm>
            <a:off x="2170113" y="2971800"/>
            <a:ext cx="4191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70" name="AutoShape 30"/>
          <p:cNvCxnSpPr>
            <a:cxnSpLocks noChangeShapeType="1"/>
            <a:stCxn id="35846" idx="0"/>
            <a:endCxn id="35863" idx="0"/>
          </p:cNvCxnSpPr>
          <p:nvPr/>
        </p:nvCxnSpPr>
        <p:spPr bwMode="auto">
          <a:xfrm flipH="1">
            <a:off x="2170113" y="2133600"/>
            <a:ext cx="571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71" name="AutoShape 31"/>
          <p:cNvSpPr>
            <a:spLocks/>
          </p:cNvSpPr>
          <p:nvPr/>
        </p:nvSpPr>
        <p:spPr bwMode="auto">
          <a:xfrm>
            <a:off x="3351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2" name="AutoShape 32"/>
          <p:cNvSpPr>
            <a:spLocks/>
          </p:cNvSpPr>
          <p:nvPr/>
        </p:nvSpPr>
        <p:spPr bwMode="auto">
          <a:xfrm rot="10800000" flipH="1">
            <a:off x="295116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3" name="AutoShape 33"/>
          <p:cNvSpPr>
            <a:spLocks/>
          </p:cNvSpPr>
          <p:nvPr/>
        </p:nvSpPr>
        <p:spPr bwMode="auto">
          <a:xfrm rot="10800000" flipH="1">
            <a:off x="3417888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74" name="AutoShape 34"/>
          <p:cNvSpPr>
            <a:spLocks/>
          </p:cNvSpPr>
          <p:nvPr/>
        </p:nvSpPr>
        <p:spPr bwMode="auto">
          <a:xfrm rot="10800000" flipH="1">
            <a:off x="38846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5875" name="AutoShape 35"/>
          <p:cNvCxnSpPr>
            <a:cxnSpLocks noChangeShapeType="1"/>
            <a:stCxn id="35871" idx="0"/>
            <a:endCxn id="35872" idx="0"/>
          </p:cNvCxnSpPr>
          <p:nvPr/>
        </p:nvCxnSpPr>
        <p:spPr bwMode="auto">
          <a:xfrm flipH="1">
            <a:off x="3103563" y="2971800"/>
            <a:ext cx="40005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76" name="AutoShape 36"/>
          <p:cNvCxnSpPr>
            <a:cxnSpLocks noChangeShapeType="1"/>
            <a:stCxn id="35871" idx="0"/>
            <a:endCxn id="35873" idx="0"/>
          </p:cNvCxnSpPr>
          <p:nvPr/>
        </p:nvCxnSpPr>
        <p:spPr bwMode="auto">
          <a:xfrm>
            <a:off x="3503613" y="2971800"/>
            <a:ext cx="6667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77" name="AutoShape 37"/>
          <p:cNvCxnSpPr>
            <a:cxnSpLocks noChangeShapeType="1"/>
            <a:stCxn id="35871" idx="0"/>
            <a:endCxn id="35874" idx="0"/>
          </p:cNvCxnSpPr>
          <p:nvPr/>
        </p:nvCxnSpPr>
        <p:spPr bwMode="auto">
          <a:xfrm>
            <a:off x="3503613" y="2971800"/>
            <a:ext cx="533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78" name="AutoShape 38"/>
          <p:cNvCxnSpPr>
            <a:cxnSpLocks noChangeShapeType="1"/>
            <a:stCxn id="35846" idx="0"/>
            <a:endCxn id="35871" idx="0"/>
          </p:cNvCxnSpPr>
          <p:nvPr/>
        </p:nvCxnSpPr>
        <p:spPr bwMode="auto">
          <a:xfrm>
            <a:off x="2741613" y="2133600"/>
            <a:ext cx="762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79" name="AutoShape 39"/>
          <p:cNvSpPr>
            <a:spLocks/>
          </p:cNvSpPr>
          <p:nvPr/>
        </p:nvSpPr>
        <p:spPr bwMode="auto">
          <a:xfrm>
            <a:off x="5408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0" name="AutoShape 40"/>
          <p:cNvSpPr>
            <a:spLocks/>
          </p:cNvSpPr>
          <p:nvPr/>
        </p:nvSpPr>
        <p:spPr bwMode="auto">
          <a:xfrm rot="10800000" flipH="1">
            <a:off x="47228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1" name="AutoShape 41"/>
          <p:cNvSpPr>
            <a:spLocks/>
          </p:cNvSpPr>
          <p:nvPr/>
        </p:nvSpPr>
        <p:spPr bwMode="auto">
          <a:xfrm rot="10800000" flipH="1">
            <a:off x="52562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2" name="AutoShape 42"/>
          <p:cNvSpPr>
            <a:spLocks/>
          </p:cNvSpPr>
          <p:nvPr/>
        </p:nvSpPr>
        <p:spPr bwMode="auto">
          <a:xfrm rot="10800000" flipH="1">
            <a:off x="57134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5883" name="AutoShape 43"/>
          <p:cNvCxnSpPr>
            <a:cxnSpLocks noChangeShapeType="1"/>
            <a:stCxn id="35879" idx="0"/>
            <a:endCxn id="35880" idx="0"/>
          </p:cNvCxnSpPr>
          <p:nvPr/>
        </p:nvCxnSpPr>
        <p:spPr bwMode="auto">
          <a:xfrm flipH="1">
            <a:off x="4875213" y="2971800"/>
            <a:ext cx="685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84" name="AutoShape 44"/>
          <p:cNvCxnSpPr>
            <a:cxnSpLocks noChangeShapeType="1"/>
            <a:stCxn id="35879" idx="0"/>
            <a:endCxn id="35881" idx="0"/>
          </p:cNvCxnSpPr>
          <p:nvPr/>
        </p:nvCxnSpPr>
        <p:spPr bwMode="auto">
          <a:xfrm flipH="1">
            <a:off x="5408613" y="2971800"/>
            <a:ext cx="152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85" name="AutoShape 45"/>
          <p:cNvCxnSpPr>
            <a:cxnSpLocks noChangeShapeType="1"/>
            <a:stCxn id="35879" idx="0"/>
            <a:endCxn id="35882" idx="0"/>
          </p:cNvCxnSpPr>
          <p:nvPr/>
        </p:nvCxnSpPr>
        <p:spPr bwMode="auto">
          <a:xfrm>
            <a:off x="5561013" y="2971800"/>
            <a:ext cx="304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86" name="AutoShape 46"/>
          <p:cNvCxnSpPr>
            <a:cxnSpLocks noChangeShapeType="1"/>
            <a:stCxn id="35848" idx="0"/>
            <a:endCxn id="35879" idx="0"/>
          </p:cNvCxnSpPr>
          <p:nvPr/>
        </p:nvCxnSpPr>
        <p:spPr bwMode="auto">
          <a:xfrm flipH="1">
            <a:off x="5561013" y="2133600"/>
            <a:ext cx="6096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87" name="AutoShape 47"/>
          <p:cNvSpPr>
            <a:spLocks/>
          </p:cNvSpPr>
          <p:nvPr/>
        </p:nvSpPr>
        <p:spPr bwMode="auto">
          <a:xfrm>
            <a:off x="6475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8" name="AutoShape 48"/>
          <p:cNvSpPr>
            <a:spLocks/>
          </p:cNvSpPr>
          <p:nvPr/>
        </p:nvSpPr>
        <p:spPr bwMode="auto">
          <a:xfrm rot="10800000" flipH="1">
            <a:off x="61706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89" name="AutoShape 49"/>
          <p:cNvSpPr>
            <a:spLocks/>
          </p:cNvSpPr>
          <p:nvPr/>
        </p:nvSpPr>
        <p:spPr bwMode="auto">
          <a:xfrm rot="10800000" flipH="1">
            <a:off x="67040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0" name="AutoShape 50"/>
          <p:cNvSpPr>
            <a:spLocks/>
          </p:cNvSpPr>
          <p:nvPr/>
        </p:nvSpPr>
        <p:spPr bwMode="auto">
          <a:xfrm rot="10800000" flipH="1">
            <a:off x="72374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5891" name="AutoShape 51"/>
          <p:cNvCxnSpPr>
            <a:cxnSpLocks noChangeShapeType="1"/>
            <a:stCxn id="35887" idx="0"/>
            <a:endCxn id="35888" idx="0"/>
          </p:cNvCxnSpPr>
          <p:nvPr/>
        </p:nvCxnSpPr>
        <p:spPr bwMode="auto">
          <a:xfrm flipH="1">
            <a:off x="6323013" y="2971800"/>
            <a:ext cx="304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92" name="AutoShape 52"/>
          <p:cNvCxnSpPr>
            <a:cxnSpLocks noChangeShapeType="1"/>
            <a:stCxn id="35887" idx="0"/>
            <a:endCxn id="35889" idx="0"/>
          </p:cNvCxnSpPr>
          <p:nvPr/>
        </p:nvCxnSpPr>
        <p:spPr bwMode="auto">
          <a:xfrm>
            <a:off x="6627813" y="2971800"/>
            <a:ext cx="2286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93" name="AutoShape 53"/>
          <p:cNvCxnSpPr>
            <a:cxnSpLocks noChangeShapeType="1"/>
            <a:stCxn id="35887" idx="0"/>
            <a:endCxn id="35890" idx="0"/>
          </p:cNvCxnSpPr>
          <p:nvPr/>
        </p:nvCxnSpPr>
        <p:spPr bwMode="auto">
          <a:xfrm>
            <a:off x="6627813" y="2971800"/>
            <a:ext cx="7620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94" name="AutoShape 54"/>
          <p:cNvCxnSpPr>
            <a:cxnSpLocks noChangeShapeType="1"/>
            <a:stCxn id="35848" idx="0"/>
            <a:endCxn id="35887" idx="0"/>
          </p:cNvCxnSpPr>
          <p:nvPr/>
        </p:nvCxnSpPr>
        <p:spPr bwMode="auto">
          <a:xfrm>
            <a:off x="6170613" y="2133600"/>
            <a:ext cx="4572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95" name="AutoShape 55"/>
          <p:cNvSpPr>
            <a:spLocks/>
          </p:cNvSpPr>
          <p:nvPr/>
        </p:nvSpPr>
        <p:spPr bwMode="auto">
          <a:xfrm>
            <a:off x="7542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6" name="AutoShape 56"/>
          <p:cNvSpPr>
            <a:spLocks/>
          </p:cNvSpPr>
          <p:nvPr/>
        </p:nvSpPr>
        <p:spPr bwMode="auto">
          <a:xfrm rot="10800000" flipH="1">
            <a:off x="76946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7" name="AutoShape 57"/>
          <p:cNvSpPr>
            <a:spLocks/>
          </p:cNvSpPr>
          <p:nvPr/>
        </p:nvSpPr>
        <p:spPr bwMode="auto">
          <a:xfrm rot="10800000" flipH="1">
            <a:off x="81518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8" name="AutoShape 58"/>
          <p:cNvSpPr>
            <a:spLocks/>
          </p:cNvSpPr>
          <p:nvPr/>
        </p:nvSpPr>
        <p:spPr bwMode="auto">
          <a:xfrm rot="10800000" flipH="1">
            <a:off x="86852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5899" name="AutoShape 59"/>
          <p:cNvCxnSpPr>
            <a:cxnSpLocks noChangeShapeType="1"/>
            <a:stCxn id="35895" idx="0"/>
            <a:endCxn id="35896" idx="0"/>
          </p:cNvCxnSpPr>
          <p:nvPr/>
        </p:nvCxnSpPr>
        <p:spPr bwMode="auto">
          <a:xfrm>
            <a:off x="7694613" y="2971800"/>
            <a:ext cx="152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00" name="AutoShape 60"/>
          <p:cNvCxnSpPr>
            <a:cxnSpLocks noChangeShapeType="1"/>
            <a:stCxn id="35895" idx="0"/>
            <a:endCxn id="35897" idx="0"/>
          </p:cNvCxnSpPr>
          <p:nvPr/>
        </p:nvCxnSpPr>
        <p:spPr bwMode="auto">
          <a:xfrm>
            <a:off x="7694613" y="2971800"/>
            <a:ext cx="6096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01" name="AutoShape 61"/>
          <p:cNvCxnSpPr>
            <a:cxnSpLocks noChangeShapeType="1"/>
            <a:stCxn id="35895" idx="0"/>
            <a:endCxn id="35898" idx="0"/>
          </p:cNvCxnSpPr>
          <p:nvPr/>
        </p:nvCxnSpPr>
        <p:spPr bwMode="auto">
          <a:xfrm>
            <a:off x="7694613" y="2971800"/>
            <a:ext cx="11430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02" name="AutoShape 62"/>
          <p:cNvCxnSpPr>
            <a:cxnSpLocks noChangeShapeType="1"/>
            <a:stCxn id="35848" idx="0"/>
            <a:endCxn id="35895" idx="0"/>
          </p:cNvCxnSpPr>
          <p:nvPr/>
        </p:nvCxnSpPr>
        <p:spPr bwMode="auto">
          <a:xfrm>
            <a:off x="6170613" y="2133600"/>
            <a:ext cx="1524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4267200" y="2895600"/>
            <a:ext cx="381000" cy="76200"/>
            <a:chOff x="0" y="0"/>
            <a:chExt cx="240" cy="48"/>
          </a:xfrm>
        </p:grpSpPr>
        <p:sp>
          <p:nvSpPr>
            <p:cNvPr id="35904" name="Oval 64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5" name="Oval 65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6" name="Oval 66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35907" name="AutoShape 67"/>
          <p:cNvCxnSpPr>
            <a:cxnSpLocks noChangeShapeType="1"/>
            <a:stCxn id="35853" idx="0"/>
            <a:endCxn id="35859" idx="0"/>
          </p:cNvCxnSpPr>
          <p:nvPr/>
        </p:nvCxnSpPr>
        <p:spPr bwMode="auto">
          <a:xfrm flipH="1">
            <a:off x="152400" y="3657600"/>
            <a:ext cx="1508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08" name="AutoShape 68"/>
          <p:cNvCxnSpPr>
            <a:cxnSpLocks noChangeShapeType="1"/>
            <a:stCxn id="35853" idx="0"/>
            <a:endCxn id="35860" idx="0"/>
          </p:cNvCxnSpPr>
          <p:nvPr/>
        </p:nvCxnSpPr>
        <p:spPr bwMode="auto">
          <a:xfrm>
            <a:off x="303213" y="3657600"/>
            <a:ext cx="1714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09" name="AutoShape 69"/>
          <p:cNvCxnSpPr>
            <a:cxnSpLocks noChangeShapeType="1"/>
            <a:stCxn id="35853" idx="0"/>
            <a:endCxn id="35861" idx="0"/>
          </p:cNvCxnSpPr>
          <p:nvPr/>
        </p:nvCxnSpPr>
        <p:spPr bwMode="auto">
          <a:xfrm>
            <a:off x="303213" y="3657600"/>
            <a:ext cx="4953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1066800" y="4495800"/>
            <a:ext cx="381000" cy="76200"/>
            <a:chOff x="0" y="0"/>
            <a:chExt cx="240" cy="48"/>
          </a:xfrm>
        </p:grpSpPr>
        <p:sp>
          <p:nvSpPr>
            <p:cNvPr id="35911" name="Oval 71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12" name="Oval 72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13" name="Oval 73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4267200" y="3657600"/>
            <a:ext cx="381000" cy="76200"/>
            <a:chOff x="0" y="0"/>
            <a:chExt cx="240" cy="48"/>
          </a:xfrm>
        </p:grpSpPr>
        <p:sp>
          <p:nvSpPr>
            <p:cNvPr id="35915" name="Oval 7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16" name="Oval 7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17" name="Oval 7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918" name="AutoShape 78"/>
          <p:cNvSpPr>
            <a:spLocks/>
          </p:cNvSpPr>
          <p:nvPr/>
        </p:nvSpPr>
        <p:spPr bwMode="auto">
          <a:xfrm>
            <a:off x="15779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19" name="AutoShape 79"/>
          <p:cNvSpPr>
            <a:spLocks/>
          </p:cNvSpPr>
          <p:nvPr/>
        </p:nvSpPr>
        <p:spPr bwMode="auto">
          <a:xfrm>
            <a:off x="19034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0" name="AutoShape 80"/>
          <p:cNvSpPr>
            <a:spLocks/>
          </p:cNvSpPr>
          <p:nvPr/>
        </p:nvSpPr>
        <p:spPr bwMode="auto">
          <a:xfrm>
            <a:off x="22272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5921" name="AutoShape 81"/>
          <p:cNvCxnSpPr>
            <a:cxnSpLocks noChangeShapeType="1"/>
            <a:stCxn id="35865" idx="0"/>
            <a:endCxn id="35918" idx="0"/>
          </p:cNvCxnSpPr>
          <p:nvPr/>
        </p:nvCxnSpPr>
        <p:spPr bwMode="auto">
          <a:xfrm flipH="1">
            <a:off x="1730375" y="3657600"/>
            <a:ext cx="43973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22" name="AutoShape 82"/>
          <p:cNvCxnSpPr>
            <a:cxnSpLocks noChangeShapeType="1"/>
            <a:stCxn id="35865" idx="0"/>
            <a:endCxn id="35919" idx="0"/>
          </p:cNvCxnSpPr>
          <p:nvPr/>
        </p:nvCxnSpPr>
        <p:spPr bwMode="auto">
          <a:xfrm flipH="1">
            <a:off x="2055813" y="3657600"/>
            <a:ext cx="1143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23" name="AutoShape 83"/>
          <p:cNvCxnSpPr>
            <a:cxnSpLocks noChangeShapeType="1"/>
            <a:stCxn id="35865" idx="0"/>
            <a:endCxn id="35920" idx="0"/>
          </p:cNvCxnSpPr>
          <p:nvPr/>
        </p:nvCxnSpPr>
        <p:spPr bwMode="auto">
          <a:xfrm>
            <a:off x="2170113" y="3657600"/>
            <a:ext cx="2095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2590800" y="4495800"/>
            <a:ext cx="381000" cy="76200"/>
            <a:chOff x="0" y="0"/>
            <a:chExt cx="240" cy="48"/>
          </a:xfrm>
        </p:grpSpPr>
        <p:sp>
          <p:nvSpPr>
            <p:cNvPr id="35925" name="Oval 8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26" name="Oval 8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27" name="Oval 8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928" name="AutoShape 88"/>
          <p:cNvSpPr>
            <a:spLocks/>
          </p:cNvSpPr>
          <p:nvPr/>
        </p:nvSpPr>
        <p:spPr bwMode="auto">
          <a:xfrm>
            <a:off x="30257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29" name="AutoShape 89"/>
          <p:cNvSpPr>
            <a:spLocks/>
          </p:cNvSpPr>
          <p:nvPr/>
        </p:nvSpPr>
        <p:spPr bwMode="auto">
          <a:xfrm>
            <a:off x="33512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0" name="AutoShape 90"/>
          <p:cNvSpPr>
            <a:spLocks/>
          </p:cNvSpPr>
          <p:nvPr/>
        </p:nvSpPr>
        <p:spPr bwMode="auto">
          <a:xfrm>
            <a:off x="36560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5931" name="AutoShape 91"/>
          <p:cNvCxnSpPr>
            <a:cxnSpLocks noChangeShapeType="1"/>
            <a:stCxn id="35873" idx="0"/>
            <a:endCxn id="35928" idx="0"/>
          </p:cNvCxnSpPr>
          <p:nvPr/>
        </p:nvCxnSpPr>
        <p:spPr bwMode="auto">
          <a:xfrm flipH="1">
            <a:off x="3178175" y="3657600"/>
            <a:ext cx="3921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32" name="AutoShape 92"/>
          <p:cNvCxnSpPr>
            <a:cxnSpLocks noChangeShapeType="1"/>
            <a:stCxn id="35873" idx="0"/>
            <a:endCxn id="35929" idx="0"/>
          </p:cNvCxnSpPr>
          <p:nvPr/>
        </p:nvCxnSpPr>
        <p:spPr bwMode="auto">
          <a:xfrm flipH="1">
            <a:off x="3503613" y="3657600"/>
            <a:ext cx="66675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33" name="Line 93"/>
          <p:cNvSpPr>
            <a:spLocks noChangeShapeType="1"/>
          </p:cNvSpPr>
          <p:nvPr/>
        </p:nvSpPr>
        <p:spPr bwMode="auto">
          <a:xfrm>
            <a:off x="3570288" y="3810000"/>
            <a:ext cx="246062" cy="609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4038600" y="4495800"/>
            <a:ext cx="381000" cy="76200"/>
            <a:chOff x="0" y="0"/>
            <a:chExt cx="240" cy="48"/>
          </a:xfrm>
        </p:grpSpPr>
        <p:sp>
          <p:nvSpPr>
            <p:cNvPr id="35935" name="Oval 9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36" name="Oval 9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37" name="Oval 9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938" name="AutoShape 98"/>
          <p:cNvSpPr>
            <a:spLocks/>
          </p:cNvSpPr>
          <p:nvPr/>
        </p:nvSpPr>
        <p:spPr bwMode="auto">
          <a:xfrm>
            <a:off x="4559300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39" name="AutoShape 99"/>
          <p:cNvSpPr>
            <a:spLocks/>
          </p:cNvSpPr>
          <p:nvPr/>
        </p:nvSpPr>
        <p:spPr bwMode="auto">
          <a:xfrm>
            <a:off x="4883150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0" name="AutoShape 100"/>
          <p:cNvSpPr>
            <a:spLocks/>
          </p:cNvSpPr>
          <p:nvPr/>
        </p:nvSpPr>
        <p:spPr bwMode="auto">
          <a:xfrm>
            <a:off x="51800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5941" name="AutoShape 101"/>
          <p:cNvCxnSpPr>
            <a:cxnSpLocks noChangeShapeType="1"/>
            <a:stCxn id="35880" idx="0"/>
            <a:endCxn id="35938" idx="0"/>
          </p:cNvCxnSpPr>
          <p:nvPr/>
        </p:nvCxnSpPr>
        <p:spPr bwMode="auto">
          <a:xfrm flipH="1">
            <a:off x="4711700" y="3657600"/>
            <a:ext cx="1635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42" name="AutoShape 102"/>
          <p:cNvCxnSpPr>
            <a:cxnSpLocks noChangeShapeType="1"/>
            <a:stCxn id="35880" idx="0"/>
            <a:endCxn id="35939" idx="0"/>
          </p:cNvCxnSpPr>
          <p:nvPr/>
        </p:nvCxnSpPr>
        <p:spPr bwMode="auto">
          <a:xfrm>
            <a:off x="4875213" y="3657600"/>
            <a:ext cx="160337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43" name="AutoShape 103"/>
          <p:cNvCxnSpPr>
            <a:cxnSpLocks noChangeShapeType="1"/>
            <a:stCxn id="35880" idx="0"/>
            <a:endCxn id="35940" idx="0"/>
          </p:cNvCxnSpPr>
          <p:nvPr/>
        </p:nvCxnSpPr>
        <p:spPr bwMode="auto">
          <a:xfrm>
            <a:off x="4875213" y="3657600"/>
            <a:ext cx="4572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5791200" y="4495800"/>
            <a:ext cx="381000" cy="76200"/>
            <a:chOff x="0" y="0"/>
            <a:chExt cx="240" cy="48"/>
          </a:xfrm>
        </p:grpSpPr>
        <p:sp>
          <p:nvSpPr>
            <p:cNvPr id="35945" name="Oval 10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46" name="Oval 10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47" name="Oval 10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948" name="AutoShape 108"/>
          <p:cNvSpPr>
            <a:spLocks/>
          </p:cNvSpPr>
          <p:nvPr/>
        </p:nvSpPr>
        <p:spPr bwMode="auto">
          <a:xfrm>
            <a:off x="63738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49" name="AutoShape 109"/>
          <p:cNvSpPr>
            <a:spLocks/>
          </p:cNvSpPr>
          <p:nvPr/>
        </p:nvSpPr>
        <p:spPr bwMode="auto">
          <a:xfrm>
            <a:off x="66976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0" name="AutoShape 110"/>
          <p:cNvSpPr>
            <a:spLocks/>
          </p:cNvSpPr>
          <p:nvPr/>
        </p:nvSpPr>
        <p:spPr bwMode="auto">
          <a:xfrm>
            <a:off x="70088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5951" name="AutoShape 111"/>
          <p:cNvCxnSpPr>
            <a:cxnSpLocks noChangeShapeType="1"/>
            <a:stCxn id="35889" idx="0"/>
            <a:endCxn id="35948" idx="0"/>
          </p:cNvCxnSpPr>
          <p:nvPr/>
        </p:nvCxnSpPr>
        <p:spPr bwMode="auto">
          <a:xfrm flipH="1">
            <a:off x="6526213" y="3657600"/>
            <a:ext cx="3302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52" name="AutoShape 112"/>
          <p:cNvCxnSpPr>
            <a:cxnSpLocks noChangeShapeType="1"/>
            <a:stCxn id="35889" idx="0"/>
            <a:endCxn id="35949" idx="0"/>
          </p:cNvCxnSpPr>
          <p:nvPr/>
        </p:nvCxnSpPr>
        <p:spPr bwMode="auto">
          <a:xfrm flipH="1">
            <a:off x="6850063" y="3657600"/>
            <a:ext cx="63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53" name="AutoShape 113"/>
          <p:cNvCxnSpPr>
            <a:cxnSpLocks noChangeShapeType="1"/>
            <a:stCxn id="35889" idx="0"/>
            <a:endCxn id="35950" idx="0"/>
          </p:cNvCxnSpPr>
          <p:nvPr/>
        </p:nvCxnSpPr>
        <p:spPr bwMode="auto">
          <a:xfrm>
            <a:off x="6856413" y="3657600"/>
            <a:ext cx="3048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7620000" y="4495800"/>
            <a:ext cx="381000" cy="76200"/>
            <a:chOff x="0" y="0"/>
            <a:chExt cx="240" cy="48"/>
          </a:xfrm>
        </p:grpSpPr>
        <p:sp>
          <p:nvSpPr>
            <p:cNvPr id="35955" name="Oval 11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56" name="Oval 11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57" name="Oval 11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958" name="AutoShape 118"/>
          <p:cNvSpPr>
            <a:spLocks/>
          </p:cNvSpPr>
          <p:nvPr/>
        </p:nvSpPr>
        <p:spPr bwMode="auto">
          <a:xfrm>
            <a:off x="818832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59" name="AutoShape 119"/>
          <p:cNvSpPr>
            <a:spLocks/>
          </p:cNvSpPr>
          <p:nvPr/>
        </p:nvSpPr>
        <p:spPr bwMode="auto">
          <a:xfrm>
            <a:off x="85121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60" name="AutoShape 120"/>
          <p:cNvSpPr>
            <a:spLocks/>
          </p:cNvSpPr>
          <p:nvPr/>
        </p:nvSpPr>
        <p:spPr bwMode="auto">
          <a:xfrm>
            <a:off x="88376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5961" name="AutoShape 121"/>
          <p:cNvCxnSpPr>
            <a:cxnSpLocks noChangeShapeType="1"/>
            <a:stCxn id="35898" idx="0"/>
            <a:endCxn id="35958" idx="0"/>
          </p:cNvCxnSpPr>
          <p:nvPr/>
        </p:nvCxnSpPr>
        <p:spPr bwMode="auto">
          <a:xfrm flipH="1">
            <a:off x="8340725" y="3657600"/>
            <a:ext cx="49688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62" name="AutoShape 122"/>
          <p:cNvCxnSpPr>
            <a:cxnSpLocks noChangeShapeType="1"/>
            <a:stCxn id="35898" idx="0"/>
            <a:endCxn id="35959" idx="0"/>
          </p:cNvCxnSpPr>
          <p:nvPr/>
        </p:nvCxnSpPr>
        <p:spPr bwMode="auto">
          <a:xfrm flipH="1">
            <a:off x="8664575" y="3657600"/>
            <a:ext cx="17303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63" name="AutoShape 123"/>
          <p:cNvCxnSpPr>
            <a:cxnSpLocks noChangeShapeType="1"/>
            <a:stCxn id="35898" idx="0"/>
            <a:endCxn id="35960" idx="0"/>
          </p:cNvCxnSpPr>
          <p:nvPr/>
        </p:nvCxnSpPr>
        <p:spPr bwMode="auto">
          <a:xfrm>
            <a:off x="8837613" y="3657600"/>
            <a:ext cx="1524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64" name="Rectangle 124"/>
          <p:cNvSpPr>
            <a:spLocks/>
          </p:cNvSpPr>
          <p:nvPr/>
        </p:nvSpPr>
        <p:spPr bwMode="auto">
          <a:xfrm>
            <a:off x="5716588" y="1246188"/>
            <a:ext cx="736600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35965" name="Rectangle 125"/>
          <p:cNvSpPr>
            <a:spLocks/>
          </p:cNvSpPr>
          <p:nvPr/>
        </p:nvSpPr>
        <p:spPr bwMode="auto">
          <a:xfrm>
            <a:off x="8396288" y="2890838"/>
            <a:ext cx="736600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35966" name="Rectangle 126"/>
          <p:cNvSpPr>
            <a:spLocks/>
          </p:cNvSpPr>
          <p:nvPr/>
        </p:nvSpPr>
        <p:spPr bwMode="auto">
          <a:xfrm>
            <a:off x="7119938" y="2084388"/>
            <a:ext cx="674687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sp>
        <p:nvSpPr>
          <p:cNvPr id="35967" name="Rectangle 127"/>
          <p:cNvSpPr>
            <a:spLocks/>
          </p:cNvSpPr>
          <p:nvPr/>
        </p:nvSpPr>
        <p:spPr bwMode="auto">
          <a:xfrm>
            <a:off x="7716838" y="3957638"/>
            <a:ext cx="674687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grpSp>
        <p:nvGrpSpPr>
          <p:cNvPr id="9" name="Group 128"/>
          <p:cNvGrpSpPr>
            <a:grpSpLocks/>
          </p:cNvGrpSpPr>
          <p:nvPr/>
        </p:nvGrpSpPr>
        <p:grpSpPr bwMode="auto">
          <a:xfrm>
            <a:off x="685800" y="3810000"/>
            <a:ext cx="152400" cy="152400"/>
            <a:chOff x="0" y="0"/>
            <a:chExt cx="96" cy="96"/>
          </a:xfrm>
        </p:grpSpPr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" name="Group 132"/>
          <p:cNvGrpSpPr>
            <a:grpSpLocks/>
          </p:cNvGrpSpPr>
          <p:nvPr/>
        </p:nvGrpSpPr>
        <p:grpSpPr bwMode="auto">
          <a:xfrm>
            <a:off x="1143000" y="3810000"/>
            <a:ext cx="152400" cy="152400"/>
            <a:chOff x="0" y="0"/>
            <a:chExt cx="96" cy="96"/>
          </a:xfrm>
        </p:grpSpPr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976" name="Line 136"/>
          <p:cNvSpPr>
            <a:spLocks noChangeShapeType="1"/>
          </p:cNvSpPr>
          <p:nvPr/>
        </p:nvSpPr>
        <p:spPr bwMode="auto">
          <a:xfrm>
            <a:off x="1751013" y="3810000"/>
            <a:ext cx="1587" cy="1524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7" name="Line 137"/>
          <p:cNvSpPr>
            <a:spLocks noChangeShapeType="1"/>
          </p:cNvSpPr>
          <p:nvPr/>
        </p:nvSpPr>
        <p:spPr bwMode="auto">
          <a:xfrm flipH="1">
            <a:off x="1676400" y="3810000"/>
            <a:ext cx="74613" cy="1524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978" name="Line 138"/>
          <p:cNvSpPr>
            <a:spLocks noChangeShapeType="1"/>
          </p:cNvSpPr>
          <p:nvPr/>
        </p:nvSpPr>
        <p:spPr bwMode="auto">
          <a:xfrm flipH="1">
            <a:off x="1600200" y="3810000"/>
            <a:ext cx="150813" cy="1524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39"/>
          <p:cNvGrpSpPr>
            <a:grpSpLocks/>
          </p:cNvGrpSpPr>
          <p:nvPr/>
        </p:nvGrpSpPr>
        <p:grpSpPr bwMode="auto">
          <a:xfrm>
            <a:off x="2514600" y="3810000"/>
            <a:ext cx="152400" cy="152400"/>
            <a:chOff x="0" y="0"/>
            <a:chExt cx="96" cy="96"/>
          </a:xfrm>
        </p:grpSpPr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2" name="Group 143"/>
          <p:cNvGrpSpPr>
            <a:grpSpLocks/>
          </p:cNvGrpSpPr>
          <p:nvPr/>
        </p:nvGrpSpPr>
        <p:grpSpPr bwMode="auto">
          <a:xfrm>
            <a:off x="3048000" y="3810000"/>
            <a:ext cx="152400" cy="152400"/>
            <a:chOff x="0" y="0"/>
            <a:chExt cx="96" cy="96"/>
          </a:xfrm>
        </p:grpSpPr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85" name="Line 145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86" name="Line 146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" name="Group 147"/>
          <p:cNvGrpSpPr>
            <a:grpSpLocks/>
          </p:cNvGrpSpPr>
          <p:nvPr/>
        </p:nvGrpSpPr>
        <p:grpSpPr bwMode="auto">
          <a:xfrm>
            <a:off x="3962400" y="3810000"/>
            <a:ext cx="152400" cy="152400"/>
            <a:chOff x="0" y="0"/>
            <a:chExt cx="96" cy="96"/>
          </a:xfrm>
        </p:grpSpPr>
        <p:sp>
          <p:nvSpPr>
            <p:cNvPr id="35988" name="Line 148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89" name="Line 149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90" name="Line 150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4" name="Group 151"/>
          <p:cNvGrpSpPr>
            <a:grpSpLocks/>
          </p:cNvGrpSpPr>
          <p:nvPr/>
        </p:nvGrpSpPr>
        <p:grpSpPr bwMode="auto">
          <a:xfrm>
            <a:off x="5334000" y="3810000"/>
            <a:ext cx="152400" cy="152400"/>
            <a:chOff x="0" y="0"/>
            <a:chExt cx="96" cy="96"/>
          </a:xfrm>
        </p:grpSpPr>
        <p:sp>
          <p:nvSpPr>
            <p:cNvPr id="35992" name="Line 152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93" name="Line 153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94" name="Line 154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5" name="Group 155"/>
          <p:cNvGrpSpPr>
            <a:grpSpLocks/>
          </p:cNvGrpSpPr>
          <p:nvPr/>
        </p:nvGrpSpPr>
        <p:grpSpPr bwMode="auto">
          <a:xfrm>
            <a:off x="5791200" y="3810000"/>
            <a:ext cx="152400" cy="152400"/>
            <a:chOff x="0" y="0"/>
            <a:chExt cx="96" cy="96"/>
          </a:xfrm>
        </p:grpSpPr>
        <p:sp>
          <p:nvSpPr>
            <p:cNvPr id="35996" name="Line 156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97" name="Line 157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98" name="Line 158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159"/>
          <p:cNvGrpSpPr>
            <a:grpSpLocks/>
          </p:cNvGrpSpPr>
          <p:nvPr/>
        </p:nvGrpSpPr>
        <p:grpSpPr bwMode="auto">
          <a:xfrm>
            <a:off x="6248400" y="3810000"/>
            <a:ext cx="152400" cy="152400"/>
            <a:chOff x="0" y="0"/>
            <a:chExt cx="96" cy="96"/>
          </a:xfrm>
        </p:grpSpPr>
        <p:sp>
          <p:nvSpPr>
            <p:cNvPr id="36000" name="Line 160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001" name="Line 161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002" name="Line 162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" name="Group 163"/>
          <p:cNvGrpSpPr>
            <a:grpSpLocks/>
          </p:cNvGrpSpPr>
          <p:nvPr/>
        </p:nvGrpSpPr>
        <p:grpSpPr bwMode="auto">
          <a:xfrm>
            <a:off x="7315200" y="3810000"/>
            <a:ext cx="152400" cy="152400"/>
            <a:chOff x="0" y="0"/>
            <a:chExt cx="96" cy="96"/>
          </a:xfrm>
        </p:grpSpPr>
        <p:sp>
          <p:nvSpPr>
            <p:cNvPr id="36004" name="Line 164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005" name="Line 165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006" name="Line 166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8" name="Group 167"/>
          <p:cNvGrpSpPr>
            <a:grpSpLocks/>
          </p:cNvGrpSpPr>
          <p:nvPr/>
        </p:nvGrpSpPr>
        <p:grpSpPr bwMode="auto">
          <a:xfrm>
            <a:off x="7772400" y="3810000"/>
            <a:ext cx="152400" cy="152400"/>
            <a:chOff x="0" y="0"/>
            <a:chExt cx="96" cy="96"/>
          </a:xfrm>
        </p:grpSpPr>
        <p:sp>
          <p:nvSpPr>
            <p:cNvPr id="36008" name="Line 168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009" name="Line 169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010" name="Line 170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9" name="Group 171"/>
          <p:cNvGrpSpPr>
            <a:grpSpLocks/>
          </p:cNvGrpSpPr>
          <p:nvPr/>
        </p:nvGrpSpPr>
        <p:grpSpPr bwMode="auto">
          <a:xfrm>
            <a:off x="8229600" y="3810000"/>
            <a:ext cx="152400" cy="152400"/>
            <a:chOff x="0" y="0"/>
            <a:chExt cx="96" cy="96"/>
          </a:xfrm>
        </p:grpSpPr>
        <p:sp>
          <p:nvSpPr>
            <p:cNvPr id="36012" name="Line 172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013" name="Line 173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014" name="Line 174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0" name="Group 175"/>
          <p:cNvGrpSpPr>
            <a:grpSpLocks/>
          </p:cNvGrpSpPr>
          <p:nvPr/>
        </p:nvGrpSpPr>
        <p:grpSpPr bwMode="auto">
          <a:xfrm>
            <a:off x="4343400" y="2286000"/>
            <a:ext cx="152400" cy="152400"/>
            <a:chOff x="0" y="0"/>
            <a:chExt cx="96" cy="96"/>
          </a:xfrm>
        </p:grpSpPr>
        <p:sp>
          <p:nvSpPr>
            <p:cNvPr id="36016" name="Line 176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017" name="Line 177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018" name="Line 178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6019" name="Rectangle 179"/>
          <p:cNvSpPr>
            <a:spLocks/>
          </p:cNvSpPr>
          <p:nvPr/>
        </p:nvSpPr>
        <p:spPr bwMode="auto">
          <a:xfrm>
            <a:off x="428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6020" name="Rectangle 180"/>
          <p:cNvSpPr>
            <a:spLocks/>
          </p:cNvSpPr>
          <p:nvPr/>
        </p:nvSpPr>
        <p:spPr bwMode="auto">
          <a:xfrm>
            <a:off x="3476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6021" name="Rectangle 181"/>
          <p:cNvSpPr>
            <a:spLocks/>
          </p:cNvSpPr>
          <p:nvPr/>
        </p:nvSpPr>
        <p:spPr bwMode="auto">
          <a:xfrm>
            <a:off x="6524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6022" name="Rectangle 182"/>
          <p:cNvSpPr>
            <a:spLocks/>
          </p:cNvSpPr>
          <p:nvPr/>
        </p:nvSpPr>
        <p:spPr bwMode="auto">
          <a:xfrm>
            <a:off x="16208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6023" name="Rectangle 183"/>
          <p:cNvSpPr>
            <a:spLocks/>
          </p:cNvSpPr>
          <p:nvPr/>
        </p:nvSpPr>
        <p:spPr bwMode="auto">
          <a:xfrm>
            <a:off x="19256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6024" name="Rectangle 184"/>
          <p:cNvSpPr>
            <a:spLocks/>
          </p:cNvSpPr>
          <p:nvPr/>
        </p:nvSpPr>
        <p:spPr bwMode="auto">
          <a:xfrm>
            <a:off x="2230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8</a:t>
            </a:r>
          </a:p>
        </p:txBody>
      </p:sp>
      <p:sp>
        <p:nvSpPr>
          <p:cNvPr id="36025" name="Rectangle 185"/>
          <p:cNvSpPr>
            <a:spLocks/>
          </p:cNvSpPr>
          <p:nvPr/>
        </p:nvSpPr>
        <p:spPr bwMode="auto">
          <a:xfrm>
            <a:off x="30686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8</a:t>
            </a:r>
          </a:p>
        </p:txBody>
      </p:sp>
      <p:sp>
        <p:nvSpPr>
          <p:cNvPr id="36026" name="Rectangle 186"/>
          <p:cNvSpPr>
            <a:spLocks/>
          </p:cNvSpPr>
          <p:nvPr/>
        </p:nvSpPr>
        <p:spPr bwMode="auto">
          <a:xfrm>
            <a:off x="3373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6027" name="Rectangle 187"/>
          <p:cNvSpPr>
            <a:spLocks/>
          </p:cNvSpPr>
          <p:nvPr/>
        </p:nvSpPr>
        <p:spPr bwMode="auto">
          <a:xfrm>
            <a:off x="36782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6028" name="Rectangle 188"/>
          <p:cNvSpPr>
            <a:spLocks/>
          </p:cNvSpPr>
          <p:nvPr/>
        </p:nvSpPr>
        <p:spPr bwMode="auto">
          <a:xfrm>
            <a:off x="46148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6029" name="Rectangle 189"/>
          <p:cNvSpPr>
            <a:spLocks/>
          </p:cNvSpPr>
          <p:nvPr/>
        </p:nvSpPr>
        <p:spPr bwMode="auto">
          <a:xfrm>
            <a:off x="49196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6030" name="Rectangle 190"/>
          <p:cNvSpPr>
            <a:spLocks/>
          </p:cNvSpPr>
          <p:nvPr/>
        </p:nvSpPr>
        <p:spPr bwMode="auto">
          <a:xfrm>
            <a:off x="52244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6031" name="Rectangle 191"/>
          <p:cNvSpPr>
            <a:spLocks/>
          </p:cNvSpPr>
          <p:nvPr/>
        </p:nvSpPr>
        <p:spPr bwMode="auto">
          <a:xfrm>
            <a:off x="6421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6032" name="Rectangle 192"/>
          <p:cNvSpPr>
            <a:spLocks/>
          </p:cNvSpPr>
          <p:nvPr/>
        </p:nvSpPr>
        <p:spPr bwMode="auto">
          <a:xfrm>
            <a:off x="67262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6033" name="Rectangle 193"/>
          <p:cNvSpPr>
            <a:spLocks/>
          </p:cNvSpPr>
          <p:nvPr/>
        </p:nvSpPr>
        <p:spPr bwMode="auto">
          <a:xfrm>
            <a:off x="70310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6034" name="Rectangle 194"/>
          <p:cNvSpPr>
            <a:spLocks/>
          </p:cNvSpPr>
          <p:nvPr/>
        </p:nvSpPr>
        <p:spPr bwMode="auto">
          <a:xfrm>
            <a:off x="82280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6035" name="Rectangle 195"/>
          <p:cNvSpPr>
            <a:spLocks/>
          </p:cNvSpPr>
          <p:nvPr/>
        </p:nvSpPr>
        <p:spPr bwMode="auto">
          <a:xfrm>
            <a:off x="85328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6036" name="Rectangle 196"/>
          <p:cNvSpPr>
            <a:spLocks/>
          </p:cNvSpPr>
          <p:nvPr/>
        </p:nvSpPr>
        <p:spPr bwMode="auto">
          <a:xfrm>
            <a:off x="88376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6037" name="Rectangle 197"/>
          <p:cNvSpPr>
            <a:spLocks/>
          </p:cNvSpPr>
          <p:nvPr/>
        </p:nvSpPr>
        <p:spPr bwMode="auto">
          <a:xfrm>
            <a:off x="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6038" name="Rectangle 198"/>
          <p:cNvSpPr>
            <a:spLocks/>
          </p:cNvSpPr>
          <p:nvPr/>
        </p:nvSpPr>
        <p:spPr bwMode="auto">
          <a:xfrm>
            <a:off x="479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6039" name="Rectangle 199"/>
          <p:cNvSpPr>
            <a:spLocks/>
          </p:cNvSpPr>
          <p:nvPr/>
        </p:nvSpPr>
        <p:spPr bwMode="auto">
          <a:xfrm>
            <a:off x="9366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6040" name="Rectangle 200"/>
          <p:cNvSpPr>
            <a:spLocks/>
          </p:cNvSpPr>
          <p:nvPr/>
        </p:nvSpPr>
        <p:spPr bwMode="auto">
          <a:xfrm>
            <a:off x="1447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6041" name="Rectangle 201"/>
          <p:cNvSpPr>
            <a:spLocks/>
          </p:cNvSpPr>
          <p:nvPr/>
        </p:nvSpPr>
        <p:spPr bwMode="auto">
          <a:xfrm>
            <a:off x="195897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6042" name="Rectangle 202"/>
          <p:cNvSpPr>
            <a:spLocks/>
          </p:cNvSpPr>
          <p:nvPr/>
        </p:nvSpPr>
        <p:spPr bwMode="auto">
          <a:xfrm>
            <a:off x="23082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6043" name="Rectangle 203"/>
          <p:cNvSpPr>
            <a:spLocks/>
          </p:cNvSpPr>
          <p:nvPr/>
        </p:nvSpPr>
        <p:spPr bwMode="auto">
          <a:xfrm>
            <a:off x="28416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6044" name="Rectangle 204"/>
          <p:cNvSpPr>
            <a:spLocks/>
          </p:cNvSpPr>
          <p:nvPr/>
        </p:nvSpPr>
        <p:spPr bwMode="auto">
          <a:xfrm>
            <a:off x="3352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6045" name="Rectangle 205"/>
          <p:cNvSpPr>
            <a:spLocks/>
          </p:cNvSpPr>
          <p:nvPr/>
        </p:nvSpPr>
        <p:spPr bwMode="auto">
          <a:xfrm>
            <a:off x="3810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36046" name="Rectangle 206"/>
          <p:cNvSpPr>
            <a:spLocks/>
          </p:cNvSpPr>
          <p:nvPr/>
        </p:nvSpPr>
        <p:spPr bwMode="auto">
          <a:xfrm>
            <a:off x="4670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6047" name="Rectangle 207"/>
          <p:cNvSpPr>
            <a:spLocks/>
          </p:cNvSpPr>
          <p:nvPr/>
        </p:nvSpPr>
        <p:spPr bwMode="auto">
          <a:xfrm>
            <a:off x="51816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6048" name="Rectangle 208"/>
          <p:cNvSpPr>
            <a:spLocks/>
          </p:cNvSpPr>
          <p:nvPr/>
        </p:nvSpPr>
        <p:spPr bwMode="auto">
          <a:xfrm>
            <a:off x="5638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6049" name="Rectangle 209"/>
          <p:cNvSpPr>
            <a:spLocks/>
          </p:cNvSpPr>
          <p:nvPr/>
        </p:nvSpPr>
        <p:spPr bwMode="auto">
          <a:xfrm>
            <a:off x="6096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36050" name="Rectangle 210"/>
          <p:cNvSpPr>
            <a:spLocks/>
          </p:cNvSpPr>
          <p:nvPr/>
        </p:nvSpPr>
        <p:spPr bwMode="auto">
          <a:xfrm>
            <a:off x="6575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6051" name="Rectangle 211"/>
          <p:cNvSpPr>
            <a:spLocks/>
          </p:cNvSpPr>
          <p:nvPr/>
        </p:nvSpPr>
        <p:spPr bwMode="auto">
          <a:xfrm>
            <a:off x="71850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6052" name="Rectangle 212"/>
          <p:cNvSpPr>
            <a:spLocks/>
          </p:cNvSpPr>
          <p:nvPr/>
        </p:nvSpPr>
        <p:spPr bwMode="auto">
          <a:xfrm>
            <a:off x="7620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6053" name="Rectangle 213"/>
          <p:cNvSpPr>
            <a:spLocks/>
          </p:cNvSpPr>
          <p:nvPr/>
        </p:nvSpPr>
        <p:spPr bwMode="auto">
          <a:xfrm>
            <a:off x="8099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6054" name="Rectangle 214"/>
          <p:cNvSpPr>
            <a:spLocks/>
          </p:cNvSpPr>
          <p:nvPr/>
        </p:nvSpPr>
        <p:spPr bwMode="auto">
          <a:xfrm>
            <a:off x="857885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6055" name="Rectangle 215"/>
          <p:cNvSpPr>
            <a:spLocks/>
          </p:cNvSpPr>
          <p:nvPr/>
        </p:nvSpPr>
        <p:spPr bwMode="auto">
          <a:xfrm>
            <a:off x="5540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6056" name="Rectangle 216"/>
          <p:cNvSpPr>
            <a:spLocks/>
          </p:cNvSpPr>
          <p:nvPr/>
        </p:nvSpPr>
        <p:spPr bwMode="auto">
          <a:xfrm>
            <a:off x="19256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6057" name="Rectangle 217"/>
          <p:cNvSpPr>
            <a:spLocks/>
          </p:cNvSpPr>
          <p:nvPr/>
        </p:nvSpPr>
        <p:spPr bwMode="auto">
          <a:xfrm>
            <a:off x="32210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6058" name="Rectangle 218"/>
          <p:cNvSpPr>
            <a:spLocks/>
          </p:cNvSpPr>
          <p:nvPr/>
        </p:nvSpPr>
        <p:spPr bwMode="auto">
          <a:xfrm>
            <a:off x="5300663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6059" name="Rectangle 219"/>
          <p:cNvSpPr>
            <a:spLocks/>
          </p:cNvSpPr>
          <p:nvPr/>
        </p:nvSpPr>
        <p:spPr bwMode="auto">
          <a:xfrm>
            <a:off x="63452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6060" name="Rectangle 220"/>
          <p:cNvSpPr>
            <a:spLocks/>
          </p:cNvSpPr>
          <p:nvPr/>
        </p:nvSpPr>
        <p:spPr bwMode="auto">
          <a:xfrm>
            <a:off x="7434263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6061" name="Rectangle 221"/>
          <p:cNvSpPr>
            <a:spLocks/>
          </p:cNvSpPr>
          <p:nvPr/>
        </p:nvSpPr>
        <p:spPr bwMode="auto">
          <a:xfrm>
            <a:off x="2276474" y="1863725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 dirty="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6062" name="Rectangle 222"/>
          <p:cNvSpPr>
            <a:spLocks/>
          </p:cNvSpPr>
          <p:nvPr/>
        </p:nvSpPr>
        <p:spPr bwMode="auto">
          <a:xfrm>
            <a:off x="4114800" y="20510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6063" name="Rectangle 223"/>
          <p:cNvSpPr>
            <a:spLocks/>
          </p:cNvSpPr>
          <p:nvPr/>
        </p:nvSpPr>
        <p:spPr bwMode="auto">
          <a:xfrm>
            <a:off x="5813425" y="20510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6064" name="Rectangle 224"/>
          <p:cNvSpPr>
            <a:spLocks/>
          </p:cNvSpPr>
          <p:nvPr/>
        </p:nvSpPr>
        <p:spPr bwMode="auto">
          <a:xfrm>
            <a:off x="4157663" y="10604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226" name="Slide Number Placeholder 2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71538"/>
          </a:xfrm>
          <a:ln/>
        </p:spPr>
        <p:txBody>
          <a:bodyPr rIns="130174"/>
          <a:lstStyle/>
          <a:p>
            <a:r>
              <a:rPr lang="en-US"/>
              <a:t>MiniMax Example</a:t>
            </a:r>
          </a:p>
        </p:txBody>
      </p:sp>
      <p:sp>
        <p:nvSpPr>
          <p:cNvPr id="36869" name="AutoShape 5"/>
          <p:cNvSpPr>
            <a:spLocks/>
          </p:cNvSpPr>
          <p:nvPr/>
        </p:nvSpPr>
        <p:spPr bwMode="auto">
          <a:xfrm>
            <a:off x="43037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0" name="AutoShape 6"/>
          <p:cNvSpPr>
            <a:spLocks/>
          </p:cNvSpPr>
          <p:nvPr/>
        </p:nvSpPr>
        <p:spPr bwMode="auto">
          <a:xfrm rot="10800000" flipH="1">
            <a:off x="2589213" y="2055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1" name="AutoShape 7"/>
          <p:cNvSpPr>
            <a:spLocks/>
          </p:cNvSpPr>
          <p:nvPr/>
        </p:nvSpPr>
        <p:spPr bwMode="auto">
          <a:xfrm rot="10800000" flipH="1">
            <a:off x="4265613" y="2057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2" name="AutoShape 8"/>
          <p:cNvSpPr>
            <a:spLocks/>
          </p:cNvSpPr>
          <p:nvPr/>
        </p:nvSpPr>
        <p:spPr bwMode="auto">
          <a:xfrm rot="10800000" flipH="1">
            <a:off x="6018213" y="2057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6873" name="AutoShape 9"/>
          <p:cNvCxnSpPr>
            <a:cxnSpLocks noChangeShapeType="1"/>
            <a:stCxn id="36869" idx="0"/>
            <a:endCxn id="36870" idx="0"/>
          </p:cNvCxnSpPr>
          <p:nvPr/>
        </p:nvCxnSpPr>
        <p:spPr bwMode="auto">
          <a:xfrm flipH="1">
            <a:off x="2741613" y="1295400"/>
            <a:ext cx="1714500" cy="838200"/>
          </a:xfrm>
          <a:prstGeom prst="straightConnector1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74" name="AutoShape 10"/>
          <p:cNvCxnSpPr>
            <a:cxnSpLocks noChangeShapeType="1"/>
            <a:stCxn id="36869" idx="0"/>
            <a:endCxn id="36871" idx="0"/>
          </p:cNvCxnSpPr>
          <p:nvPr/>
        </p:nvCxnSpPr>
        <p:spPr bwMode="auto">
          <a:xfrm flipH="1">
            <a:off x="4418013" y="1295400"/>
            <a:ext cx="381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75" name="AutoShape 11"/>
          <p:cNvCxnSpPr>
            <a:cxnSpLocks noChangeShapeType="1"/>
            <a:stCxn id="36869" idx="0"/>
            <a:endCxn id="36872" idx="0"/>
          </p:cNvCxnSpPr>
          <p:nvPr/>
        </p:nvCxnSpPr>
        <p:spPr bwMode="auto">
          <a:xfrm>
            <a:off x="4456113" y="1295400"/>
            <a:ext cx="1714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876" name="AutoShape 12"/>
          <p:cNvSpPr>
            <a:spLocks/>
          </p:cNvSpPr>
          <p:nvPr/>
        </p:nvSpPr>
        <p:spPr bwMode="auto">
          <a:xfrm>
            <a:off x="684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7" name="AutoShape 13"/>
          <p:cNvSpPr>
            <a:spLocks/>
          </p:cNvSpPr>
          <p:nvPr/>
        </p:nvSpPr>
        <p:spPr bwMode="auto">
          <a:xfrm rot="10800000" flipH="1">
            <a:off x="1508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8" name="AutoShape 14"/>
          <p:cNvSpPr>
            <a:spLocks/>
          </p:cNvSpPr>
          <p:nvPr/>
        </p:nvSpPr>
        <p:spPr bwMode="auto">
          <a:xfrm rot="10800000" flipH="1">
            <a:off x="617538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9" name="AutoShape 15"/>
          <p:cNvSpPr>
            <a:spLocks/>
          </p:cNvSpPr>
          <p:nvPr/>
        </p:nvSpPr>
        <p:spPr bwMode="auto">
          <a:xfrm rot="10800000" flipH="1">
            <a:off x="108426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6880" name="AutoShape 16"/>
          <p:cNvCxnSpPr>
            <a:cxnSpLocks noChangeShapeType="1"/>
            <a:stCxn id="36876" idx="0"/>
            <a:endCxn id="36877" idx="0"/>
          </p:cNvCxnSpPr>
          <p:nvPr/>
        </p:nvCxnSpPr>
        <p:spPr bwMode="auto">
          <a:xfrm flipH="1">
            <a:off x="303213" y="2971800"/>
            <a:ext cx="533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81" name="AutoShape 17"/>
          <p:cNvCxnSpPr>
            <a:cxnSpLocks noChangeShapeType="1"/>
            <a:stCxn id="36876" idx="0"/>
            <a:endCxn id="36878" idx="0"/>
          </p:cNvCxnSpPr>
          <p:nvPr/>
        </p:nvCxnSpPr>
        <p:spPr bwMode="auto">
          <a:xfrm flipH="1">
            <a:off x="769938" y="2971800"/>
            <a:ext cx="6667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82" name="AutoShape 18"/>
          <p:cNvCxnSpPr>
            <a:cxnSpLocks noChangeShapeType="1"/>
            <a:stCxn id="36876" idx="0"/>
            <a:endCxn id="36879" idx="0"/>
          </p:cNvCxnSpPr>
          <p:nvPr/>
        </p:nvCxnSpPr>
        <p:spPr bwMode="auto">
          <a:xfrm>
            <a:off x="836613" y="2971800"/>
            <a:ext cx="40005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883" name="AutoShape 19"/>
          <p:cNvSpPr>
            <a:spLocks/>
          </p:cNvSpPr>
          <p:nvPr/>
        </p:nvSpPr>
        <p:spPr bwMode="auto">
          <a:xfrm>
            <a:off x="0" y="4419600"/>
            <a:ext cx="303213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4" name="AutoShape 20"/>
          <p:cNvSpPr>
            <a:spLocks/>
          </p:cNvSpPr>
          <p:nvPr/>
        </p:nvSpPr>
        <p:spPr bwMode="auto">
          <a:xfrm>
            <a:off x="3222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5" name="AutoShape 21"/>
          <p:cNvSpPr>
            <a:spLocks/>
          </p:cNvSpPr>
          <p:nvPr/>
        </p:nvSpPr>
        <p:spPr bwMode="auto">
          <a:xfrm>
            <a:off x="6461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6886" name="AutoShape 22"/>
          <p:cNvCxnSpPr>
            <a:cxnSpLocks noChangeShapeType="1"/>
            <a:stCxn id="36870" idx="0"/>
            <a:endCxn id="36876" idx="0"/>
          </p:cNvCxnSpPr>
          <p:nvPr/>
        </p:nvCxnSpPr>
        <p:spPr bwMode="auto">
          <a:xfrm flipH="1">
            <a:off x="836613" y="2133600"/>
            <a:ext cx="1905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887" name="AutoShape 23"/>
          <p:cNvSpPr>
            <a:spLocks/>
          </p:cNvSpPr>
          <p:nvPr/>
        </p:nvSpPr>
        <p:spPr bwMode="auto">
          <a:xfrm>
            <a:off x="20177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8" name="AutoShape 24"/>
          <p:cNvSpPr>
            <a:spLocks/>
          </p:cNvSpPr>
          <p:nvPr/>
        </p:nvSpPr>
        <p:spPr bwMode="auto">
          <a:xfrm rot="10800000" flipH="1">
            <a:off x="1550988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9" name="AutoShape 25"/>
          <p:cNvSpPr>
            <a:spLocks/>
          </p:cNvSpPr>
          <p:nvPr/>
        </p:nvSpPr>
        <p:spPr bwMode="auto">
          <a:xfrm rot="10800000" flipH="1">
            <a:off x="20177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0" name="AutoShape 26"/>
          <p:cNvSpPr>
            <a:spLocks/>
          </p:cNvSpPr>
          <p:nvPr/>
        </p:nvSpPr>
        <p:spPr bwMode="auto">
          <a:xfrm rot="10800000" flipH="1">
            <a:off x="24368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6891" name="AutoShape 27"/>
          <p:cNvCxnSpPr>
            <a:cxnSpLocks noChangeShapeType="1"/>
            <a:stCxn id="36887" idx="0"/>
            <a:endCxn id="36888" idx="0"/>
          </p:cNvCxnSpPr>
          <p:nvPr/>
        </p:nvCxnSpPr>
        <p:spPr bwMode="auto">
          <a:xfrm flipH="1">
            <a:off x="1703388" y="2971800"/>
            <a:ext cx="466725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92" name="AutoShape 28"/>
          <p:cNvCxnSpPr>
            <a:cxnSpLocks noChangeShapeType="1"/>
            <a:stCxn id="36887" idx="0"/>
            <a:endCxn id="36889" idx="0"/>
          </p:cNvCxnSpPr>
          <p:nvPr/>
        </p:nvCxnSpPr>
        <p:spPr bwMode="auto">
          <a:xfrm>
            <a:off x="2170113" y="2971800"/>
            <a:ext cx="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93" name="AutoShape 29"/>
          <p:cNvCxnSpPr>
            <a:cxnSpLocks noChangeShapeType="1"/>
            <a:stCxn id="36887" idx="0"/>
            <a:endCxn id="36890" idx="0"/>
          </p:cNvCxnSpPr>
          <p:nvPr/>
        </p:nvCxnSpPr>
        <p:spPr bwMode="auto">
          <a:xfrm>
            <a:off x="2170113" y="2971800"/>
            <a:ext cx="4191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94" name="AutoShape 30"/>
          <p:cNvCxnSpPr>
            <a:cxnSpLocks noChangeShapeType="1"/>
            <a:stCxn id="36870" idx="0"/>
            <a:endCxn id="36887" idx="0"/>
          </p:cNvCxnSpPr>
          <p:nvPr/>
        </p:nvCxnSpPr>
        <p:spPr bwMode="auto">
          <a:xfrm flipH="1">
            <a:off x="2170113" y="2133600"/>
            <a:ext cx="5715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895" name="AutoShape 31"/>
          <p:cNvSpPr>
            <a:spLocks/>
          </p:cNvSpPr>
          <p:nvPr/>
        </p:nvSpPr>
        <p:spPr bwMode="auto">
          <a:xfrm>
            <a:off x="3351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6" name="AutoShape 32"/>
          <p:cNvSpPr>
            <a:spLocks/>
          </p:cNvSpPr>
          <p:nvPr/>
        </p:nvSpPr>
        <p:spPr bwMode="auto">
          <a:xfrm rot="10800000" flipH="1">
            <a:off x="295116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7" name="AutoShape 33"/>
          <p:cNvSpPr>
            <a:spLocks/>
          </p:cNvSpPr>
          <p:nvPr/>
        </p:nvSpPr>
        <p:spPr bwMode="auto">
          <a:xfrm rot="10800000" flipH="1">
            <a:off x="3417888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8" name="AutoShape 34"/>
          <p:cNvSpPr>
            <a:spLocks/>
          </p:cNvSpPr>
          <p:nvPr/>
        </p:nvSpPr>
        <p:spPr bwMode="auto">
          <a:xfrm rot="10800000" flipH="1">
            <a:off x="38846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6899" name="AutoShape 35"/>
          <p:cNvCxnSpPr>
            <a:cxnSpLocks noChangeShapeType="1"/>
            <a:stCxn id="36895" idx="0"/>
            <a:endCxn id="36896" idx="0"/>
          </p:cNvCxnSpPr>
          <p:nvPr/>
        </p:nvCxnSpPr>
        <p:spPr bwMode="auto">
          <a:xfrm flipH="1">
            <a:off x="3103563" y="2971800"/>
            <a:ext cx="40005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00" name="AutoShape 36"/>
          <p:cNvCxnSpPr>
            <a:cxnSpLocks noChangeShapeType="1"/>
            <a:stCxn id="36895" idx="0"/>
            <a:endCxn id="36897" idx="0"/>
          </p:cNvCxnSpPr>
          <p:nvPr/>
        </p:nvCxnSpPr>
        <p:spPr bwMode="auto">
          <a:xfrm>
            <a:off x="3503613" y="2971800"/>
            <a:ext cx="66675" cy="685800"/>
          </a:xfrm>
          <a:prstGeom prst="straightConnector1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01" name="AutoShape 37"/>
          <p:cNvCxnSpPr>
            <a:cxnSpLocks noChangeShapeType="1"/>
            <a:stCxn id="36895" idx="0"/>
            <a:endCxn id="36898" idx="0"/>
          </p:cNvCxnSpPr>
          <p:nvPr/>
        </p:nvCxnSpPr>
        <p:spPr bwMode="auto">
          <a:xfrm>
            <a:off x="3503613" y="2971800"/>
            <a:ext cx="533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02" name="AutoShape 38"/>
          <p:cNvCxnSpPr>
            <a:cxnSpLocks noChangeShapeType="1"/>
            <a:stCxn id="36870" idx="0"/>
            <a:endCxn id="36895" idx="0"/>
          </p:cNvCxnSpPr>
          <p:nvPr/>
        </p:nvCxnSpPr>
        <p:spPr bwMode="auto">
          <a:xfrm>
            <a:off x="2741613" y="2133600"/>
            <a:ext cx="762000" cy="838200"/>
          </a:xfrm>
          <a:prstGeom prst="straightConnector1">
            <a:avLst/>
          </a:prstGeom>
          <a:noFill/>
          <a:ln w="381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03" name="AutoShape 39"/>
          <p:cNvSpPr>
            <a:spLocks/>
          </p:cNvSpPr>
          <p:nvPr/>
        </p:nvSpPr>
        <p:spPr bwMode="auto">
          <a:xfrm>
            <a:off x="5408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4" name="AutoShape 40"/>
          <p:cNvSpPr>
            <a:spLocks/>
          </p:cNvSpPr>
          <p:nvPr/>
        </p:nvSpPr>
        <p:spPr bwMode="auto">
          <a:xfrm rot="10800000" flipH="1">
            <a:off x="47228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5" name="AutoShape 41"/>
          <p:cNvSpPr>
            <a:spLocks/>
          </p:cNvSpPr>
          <p:nvPr/>
        </p:nvSpPr>
        <p:spPr bwMode="auto">
          <a:xfrm rot="10800000" flipH="1">
            <a:off x="52562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06" name="AutoShape 42"/>
          <p:cNvSpPr>
            <a:spLocks/>
          </p:cNvSpPr>
          <p:nvPr/>
        </p:nvSpPr>
        <p:spPr bwMode="auto">
          <a:xfrm rot="10800000" flipH="1">
            <a:off x="57134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6907" name="AutoShape 43"/>
          <p:cNvCxnSpPr>
            <a:cxnSpLocks noChangeShapeType="1"/>
            <a:stCxn id="36903" idx="0"/>
            <a:endCxn id="36904" idx="0"/>
          </p:cNvCxnSpPr>
          <p:nvPr/>
        </p:nvCxnSpPr>
        <p:spPr bwMode="auto">
          <a:xfrm flipH="1">
            <a:off x="4875213" y="2971800"/>
            <a:ext cx="685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08" name="AutoShape 44"/>
          <p:cNvCxnSpPr>
            <a:cxnSpLocks noChangeShapeType="1"/>
            <a:stCxn id="36903" idx="0"/>
            <a:endCxn id="36905" idx="0"/>
          </p:cNvCxnSpPr>
          <p:nvPr/>
        </p:nvCxnSpPr>
        <p:spPr bwMode="auto">
          <a:xfrm flipH="1">
            <a:off x="5408613" y="2971800"/>
            <a:ext cx="152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09" name="AutoShape 45"/>
          <p:cNvCxnSpPr>
            <a:cxnSpLocks noChangeShapeType="1"/>
            <a:stCxn id="36903" idx="0"/>
            <a:endCxn id="36906" idx="0"/>
          </p:cNvCxnSpPr>
          <p:nvPr/>
        </p:nvCxnSpPr>
        <p:spPr bwMode="auto">
          <a:xfrm>
            <a:off x="5561013" y="2971800"/>
            <a:ext cx="304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10" name="AutoShape 46"/>
          <p:cNvCxnSpPr>
            <a:cxnSpLocks noChangeShapeType="1"/>
            <a:stCxn id="36872" idx="0"/>
            <a:endCxn id="36903" idx="0"/>
          </p:cNvCxnSpPr>
          <p:nvPr/>
        </p:nvCxnSpPr>
        <p:spPr bwMode="auto">
          <a:xfrm flipH="1">
            <a:off x="5561013" y="2133600"/>
            <a:ext cx="6096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11" name="AutoShape 47"/>
          <p:cNvSpPr>
            <a:spLocks/>
          </p:cNvSpPr>
          <p:nvPr/>
        </p:nvSpPr>
        <p:spPr bwMode="auto">
          <a:xfrm>
            <a:off x="6475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2" name="AutoShape 48"/>
          <p:cNvSpPr>
            <a:spLocks/>
          </p:cNvSpPr>
          <p:nvPr/>
        </p:nvSpPr>
        <p:spPr bwMode="auto">
          <a:xfrm rot="10800000" flipH="1">
            <a:off x="6170613" y="35798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3" name="AutoShape 49"/>
          <p:cNvSpPr>
            <a:spLocks/>
          </p:cNvSpPr>
          <p:nvPr/>
        </p:nvSpPr>
        <p:spPr bwMode="auto">
          <a:xfrm rot="10800000" flipH="1">
            <a:off x="67040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14" name="AutoShape 50"/>
          <p:cNvSpPr>
            <a:spLocks/>
          </p:cNvSpPr>
          <p:nvPr/>
        </p:nvSpPr>
        <p:spPr bwMode="auto">
          <a:xfrm rot="10800000" flipH="1">
            <a:off x="72374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6915" name="AutoShape 51"/>
          <p:cNvCxnSpPr>
            <a:cxnSpLocks noChangeShapeType="1"/>
            <a:stCxn id="36911" idx="0"/>
            <a:endCxn id="36912" idx="0"/>
          </p:cNvCxnSpPr>
          <p:nvPr/>
        </p:nvCxnSpPr>
        <p:spPr bwMode="auto">
          <a:xfrm flipH="1">
            <a:off x="6323013" y="2971800"/>
            <a:ext cx="3048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16" name="AutoShape 52"/>
          <p:cNvCxnSpPr>
            <a:cxnSpLocks noChangeShapeType="1"/>
            <a:stCxn id="36911" idx="0"/>
            <a:endCxn id="36913" idx="0"/>
          </p:cNvCxnSpPr>
          <p:nvPr/>
        </p:nvCxnSpPr>
        <p:spPr bwMode="auto">
          <a:xfrm>
            <a:off x="6627813" y="2971800"/>
            <a:ext cx="2286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17" name="AutoShape 53"/>
          <p:cNvCxnSpPr>
            <a:cxnSpLocks noChangeShapeType="1"/>
            <a:stCxn id="36911" idx="0"/>
            <a:endCxn id="36914" idx="0"/>
          </p:cNvCxnSpPr>
          <p:nvPr/>
        </p:nvCxnSpPr>
        <p:spPr bwMode="auto">
          <a:xfrm>
            <a:off x="6627813" y="2971800"/>
            <a:ext cx="7620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18" name="AutoShape 54"/>
          <p:cNvCxnSpPr>
            <a:cxnSpLocks noChangeShapeType="1"/>
            <a:stCxn id="36872" idx="0"/>
            <a:endCxn id="36911" idx="0"/>
          </p:cNvCxnSpPr>
          <p:nvPr/>
        </p:nvCxnSpPr>
        <p:spPr bwMode="auto">
          <a:xfrm>
            <a:off x="6170613" y="2133600"/>
            <a:ext cx="4572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19" name="AutoShape 55"/>
          <p:cNvSpPr>
            <a:spLocks/>
          </p:cNvSpPr>
          <p:nvPr/>
        </p:nvSpPr>
        <p:spPr bwMode="auto">
          <a:xfrm>
            <a:off x="7542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0" name="AutoShape 56"/>
          <p:cNvSpPr>
            <a:spLocks/>
          </p:cNvSpPr>
          <p:nvPr/>
        </p:nvSpPr>
        <p:spPr bwMode="auto">
          <a:xfrm rot="10800000" flipH="1">
            <a:off x="76946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1" name="AutoShape 57"/>
          <p:cNvSpPr>
            <a:spLocks/>
          </p:cNvSpPr>
          <p:nvPr/>
        </p:nvSpPr>
        <p:spPr bwMode="auto">
          <a:xfrm rot="10800000" flipH="1">
            <a:off x="81518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22" name="AutoShape 58"/>
          <p:cNvSpPr>
            <a:spLocks/>
          </p:cNvSpPr>
          <p:nvPr/>
        </p:nvSpPr>
        <p:spPr bwMode="auto">
          <a:xfrm rot="10800000" flipH="1">
            <a:off x="8685213" y="3581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6923" name="AutoShape 59"/>
          <p:cNvCxnSpPr>
            <a:cxnSpLocks noChangeShapeType="1"/>
            <a:stCxn id="36919" idx="0"/>
            <a:endCxn id="36920" idx="0"/>
          </p:cNvCxnSpPr>
          <p:nvPr/>
        </p:nvCxnSpPr>
        <p:spPr bwMode="auto">
          <a:xfrm>
            <a:off x="7694613" y="2971800"/>
            <a:ext cx="1524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24" name="AutoShape 60"/>
          <p:cNvCxnSpPr>
            <a:cxnSpLocks noChangeShapeType="1"/>
            <a:stCxn id="36919" idx="0"/>
            <a:endCxn id="36921" idx="0"/>
          </p:cNvCxnSpPr>
          <p:nvPr/>
        </p:nvCxnSpPr>
        <p:spPr bwMode="auto">
          <a:xfrm>
            <a:off x="7694613" y="2971800"/>
            <a:ext cx="6096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25" name="AutoShape 61"/>
          <p:cNvCxnSpPr>
            <a:cxnSpLocks noChangeShapeType="1"/>
            <a:stCxn id="36919" idx="0"/>
            <a:endCxn id="36922" idx="0"/>
          </p:cNvCxnSpPr>
          <p:nvPr/>
        </p:nvCxnSpPr>
        <p:spPr bwMode="auto">
          <a:xfrm>
            <a:off x="7694613" y="2971800"/>
            <a:ext cx="1143000" cy="685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26" name="AutoShape 62"/>
          <p:cNvCxnSpPr>
            <a:cxnSpLocks noChangeShapeType="1"/>
            <a:stCxn id="36872" idx="0"/>
            <a:endCxn id="36919" idx="0"/>
          </p:cNvCxnSpPr>
          <p:nvPr/>
        </p:nvCxnSpPr>
        <p:spPr bwMode="auto">
          <a:xfrm>
            <a:off x="6170613" y="2133600"/>
            <a:ext cx="1524000" cy="8382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4267200" y="2895600"/>
            <a:ext cx="381000" cy="76200"/>
            <a:chOff x="0" y="0"/>
            <a:chExt cx="240" cy="48"/>
          </a:xfrm>
        </p:grpSpPr>
        <p:sp>
          <p:nvSpPr>
            <p:cNvPr id="36928" name="Oval 64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29" name="Oval 65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30" name="Oval 66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36931" name="AutoShape 67"/>
          <p:cNvCxnSpPr>
            <a:cxnSpLocks noChangeShapeType="1"/>
            <a:stCxn id="36877" idx="0"/>
            <a:endCxn id="36883" idx="0"/>
          </p:cNvCxnSpPr>
          <p:nvPr/>
        </p:nvCxnSpPr>
        <p:spPr bwMode="auto">
          <a:xfrm flipH="1">
            <a:off x="152400" y="3657600"/>
            <a:ext cx="1508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32" name="AutoShape 68"/>
          <p:cNvCxnSpPr>
            <a:cxnSpLocks noChangeShapeType="1"/>
            <a:stCxn id="36877" idx="0"/>
            <a:endCxn id="36884" idx="0"/>
          </p:cNvCxnSpPr>
          <p:nvPr/>
        </p:nvCxnSpPr>
        <p:spPr bwMode="auto">
          <a:xfrm>
            <a:off x="303213" y="3657600"/>
            <a:ext cx="1714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33" name="AutoShape 69"/>
          <p:cNvCxnSpPr>
            <a:cxnSpLocks noChangeShapeType="1"/>
            <a:stCxn id="36877" idx="0"/>
            <a:endCxn id="36885" idx="0"/>
          </p:cNvCxnSpPr>
          <p:nvPr/>
        </p:nvCxnSpPr>
        <p:spPr bwMode="auto">
          <a:xfrm>
            <a:off x="303213" y="3657600"/>
            <a:ext cx="4953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1066800" y="4495800"/>
            <a:ext cx="381000" cy="76200"/>
            <a:chOff x="0" y="0"/>
            <a:chExt cx="240" cy="48"/>
          </a:xfrm>
        </p:grpSpPr>
        <p:sp>
          <p:nvSpPr>
            <p:cNvPr id="36935" name="Oval 71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36" name="Oval 72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37" name="Oval 73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4267200" y="3657600"/>
            <a:ext cx="381000" cy="76200"/>
            <a:chOff x="0" y="0"/>
            <a:chExt cx="240" cy="48"/>
          </a:xfrm>
        </p:grpSpPr>
        <p:sp>
          <p:nvSpPr>
            <p:cNvPr id="36939" name="Oval 7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40" name="Oval 7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41" name="Oval 7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rgbClr val="00FF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6942" name="AutoShape 78"/>
          <p:cNvSpPr>
            <a:spLocks/>
          </p:cNvSpPr>
          <p:nvPr/>
        </p:nvSpPr>
        <p:spPr bwMode="auto">
          <a:xfrm>
            <a:off x="15779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3" name="AutoShape 79"/>
          <p:cNvSpPr>
            <a:spLocks/>
          </p:cNvSpPr>
          <p:nvPr/>
        </p:nvSpPr>
        <p:spPr bwMode="auto">
          <a:xfrm>
            <a:off x="19034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44" name="AutoShape 80"/>
          <p:cNvSpPr>
            <a:spLocks/>
          </p:cNvSpPr>
          <p:nvPr/>
        </p:nvSpPr>
        <p:spPr bwMode="auto">
          <a:xfrm>
            <a:off x="22272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6945" name="AutoShape 81"/>
          <p:cNvCxnSpPr>
            <a:cxnSpLocks noChangeShapeType="1"/>
            <a:stCxn id="36889" idx="0"/>
            <a:endCxn id="36942" idx="0"/>
          </p:cNvCxnSpPr>
          <p:nvPr/>
        </p:nvCxnSpPr>
        <p:spPr bwMode="auto">
          <a:xfrm flipH="1">
            <a:off x="1730375" y="3657600"/>
            <a:ext cx="43973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46" name="AutoShape 82"/>
          <p:cNvCxnSpPr>
            <a:cxnSpLocks noChangeShapeType="1"/>
            <a:stCxn id="36889" idx="0"/>
            <a:endCxn id="36943" idx="0"/>
          </p:cNvCxnSpPr>
          <p:nvPr/>
        </p:nvCxnSpPr>
        <p:spPr bwMode="auto">
          <a:xfrm flipH="1">
            <a:off x="2055813" y="3657600"/>
            <a:ext cx="1143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47" name="AutoShape 83"/>
          <p:cNvCxnSpPr>
            <a:cxnSpLocks noChangeShapeType="1"/>
            <a:stCxn id="36889" idx="0"/>
            <a:endCxn id="36944" idx="0"/>
          </p:cNvCxnSpPr>
          <p:nvPr/>
        </p:nvCxnSpPr>
        <p:spPr bwMode="auto">
          <a:xfrm>
            <a:off x="2170113" y="3657600"/>
            <a:ext cx="2095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2590800" y="4495800"/>
            <a:ext cx="381000" cy="76200"/>
            <a:chOff x="0" y="0"/>
            <a:chExt cx="240" cy="48"/>
          </a:xfrm>
        </p:grpSpPr>
        <p:sp>
          <p:nvSpPr>
            <p:cNvPr id="36949" name="Oval 8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50" name="Oval 8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51" name="Oval 8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6952" name="AutoShape 88"/>
          <p:cNvSpPr>
            <a:spLocks/>
          </p:cNvSpPr>
          <p:nvPr/>
        </p:nvSpPr>
        <p:spPr bwMode="auto">
          <a:xfrm>
            <a:off x="30257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3" name="AutoShape 89"/>
          <p:cNvSpPr>
            <a:spLocks/>
          </p:cNvSpPr>
          <p:nvPr/>
        </p:nvSpPr>
        <p:spPr bwMode="auto">
          <a:xfrm>
            <a:off x="33512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54" name="AutoShape 90"/>
          <p:cNvSpPr>
            <a:spLocks/>
          </p:cNvSpPr>
          <p:nvPr/>
        </p:nvSpPr>
        <p:spPr bwMode="auto">
          <a:xfrm>
            <a:off x="36560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6955" name="AutoShape 91"/>
          <p:cNvCxnSpPr>
            <a:cxnSpLocks noChangeShapeType="1"/>
            <a:stCxn id="36897" idx="0"/>
            <a:endCxn id="36952" idx="0"/>
          </p:cNvCxnSpPr>
          <p:nvPr/>
        </p:nvCxnSpPr>
        <p:spPr bwMode="auto">
          <a:xfrm flipH="1">
            <a:off x="3178175" y="3657600"/>
            <a:ext cx="3921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56" name="AutoShape 92"/>
          <p:cNvCxnSpPr>
            <a:cxnSpLocks noChangeShapeType="1"/>
            <a:stCxn id="36897" idx="0"/>
            <a:endCxn id="36953" idx="0"/>
          </p:cNvCxnSpPr>
          <p:nvPr/>
        </p:nvCxnSpPr>
        <p:spPr bwMode="auto">
          <a:xfrm flipH="1">
            <a:off x="3503613" y="3657600"/>
            <a:ext cx="66675" cy="914400"/>
          </a:xfrm>
          <a:prstGeom prst="straightConnector1">
            <a:avLst/>
          </a:prstGeom>
          <a:noFill/>
          <a:ln w="381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57" name="Line 93"/>
          <p:cNvSpPr>
            <a:spLocks noChangeShapeType="1"/>
          </p:cNvSpPr>
          <p:nvPr/>
        </p:nvSpPr>
        <p:spPr bwMode="auto">
          <a:xfrm>
            <a:off x="3570288" y="3810000"/>
            <a:ext cx="246062" cy="609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4038600" y="4495800"/>
            <a:ext cx="381000" cy="76200"/>
            <a:chOff x="0" y="0"/>
            <a:chExt cx="240" cy="48"/>
          </a:xfrm>
        </p:grpSpPr>
        <p:sp>
          <p:nvSpPr>
            <p:cNvPr id="36959" name="Oval 9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60" name="Oval 9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61" name="Oval 9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6962" name="AutoShape 98"/>
          <p:cNvSpPr>
            <a:spLocks/>
          </p:cNvSpPr>
          <p:nvPr/>
        </p:nvSpPr>
        <p:spPr bwMode="auto">
          <a:xfrm>
            <a:off x="4559300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3" name="AutoShape 99"/>
          <p:cNvSpPr>
            <a:spLocks/>
          </p:cNvSpPr>
          <p:nvPr/>
        </p:nvSpPr>
        <p:spPr bwMode="auto">
          <a:xfrm>
            <a:off x="4883150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64" name="AutoShape 100"/>
          <p:cNvSpPr>
            <a:spLocks/>
          </p:cNvSpPr>
          <p:nvPr/>
        </p:nvSpPr>
        <p:spPr bwMode="auto">
          <a:xfrm>
            <a:off x="51800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6965" name="AutoShape 101"/>
          <p:cNvCxnSpPr>
            <a:cxnSpLocks noChangeShapeType="1"/>
            <a:stCxn id="36904" idx="0"/>
            <a:endCxn id="36962" idx="0"/>
          </p:cNvCxnSpPr>
          <p:nvPr/>
        </p:nvCxnSpPr>
        <p:spPr bwMode="auto">
          <a:xfrm flipH="1">
            <a:off x="4711700" y="3657600"/>
            <a:ext cx="163513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66" name="AutoShape 102"/>
          <p:cNvCxnSpPr>
            <a:cxnSpLocks noChangeShapeType="1"/>
            <a:stCxn id="36904" idx="0"/>
            <a:endCxn id="36963" idx="0"/>
          </p:cNvCxnSpPr>
          <p:nvPr/>
        </p:nvCxnSpPr>
        <p:spPr bwMode="auto">
          <a:xfrm>
            <a:off x="4875213" y="3657600"/>
            <a:ext cx="160337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67" name="AutoShape 103"/>
          <p:cNvCxnSpPr>
            <a:cxnSpLocks noChangeShapeType="1"/>
            <a:stCxn id="36904" idx="0"/>
            <a:endCxn id="36964" idx="0"/>
          </p:cNvCxnSpPr>
          <p:nvPr/>
        </p:nvCxnSpPr>
        <p:spPr bwMode="auto">
          <a:xfrm>
            <a:off x="4875213" y="3657600"/>
            <a:ext cx="4572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5791200" y="4495800"/>
            <a:ext cx="381000" cy="76200"/>
            <a:chOff x="0" y="0"/>
            <a:chExt cx="240" cy="48"/>
          </a:xfrm>
        </p:grpSpPr>
        <p:sp>
          <p:nvSpPr>
            <p:cNvPr id="36969" name="Oval 10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70" name="Oval 10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71" name="Oval 10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6972" name="AutoShape 108"/>
          <p:cNvSpPr>
            <a:spLocks/>
          </p:cNvSpPr>
          <p:nvPr/>
        </p:nvSpPr>
        <p:spPr bwMode="auto">
          <a:xfrm>
            <a:off x="63738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3" name="AutoShape 109"/>
          <p:cNvSpPr>
            <a:spLocks/>
          </p:cNvSpPr>
          <p:nvPr/>
        </p:nvSpPr>
        <p:spPr bwMode="auto">
          <a:xfrm>
            <a:off x="669766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74" name="AutoShape 110"/>
          <p:cNvSpPr>
            <a:spLocks/>
          </p:cNvSpPr>
          <p:nvPr/>
        </p:nvSpPr>
        <p:spPr bwMode="auto">
          <a:xfrm>
            <a:off x="70088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6975" name="AutoShape 111"/>
          <p:cNvCxnSpPr>
            <a:cxnSpLocks noChangeShapeType="1"/>
            <a:stCxn id="36913" idx="0"/>
            <a:endCxn id="36972" idx="0"/>
          </p:cNvCxnSpPr>
          <p:nvPr/>
        </p:nvCxnSpPr>
        <p:spPr bwMode="auto">
          <a:xfrm flipH="1">
            <a:off x="6526213" y="3657600"/>
            <a:ext cx="3302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76" name="AutoShape 112"/>
          <p:cNvCxnSpPr>
            <a:cxnSpLocks noChangeShapeType="1"/>
            <a:stCxn id="36913" idx="0"/>
            <a:endCxn id="36973" idx="0"/>
          </p:cNvCxnSpPr>
          <p:nvPr/>
        </p:nvCxnSpPr>
        <p:spPr bwMode="auto">
          <a:xfrm flipH="1">
            <a:off x="6850063" y="3657600"/>
            <a:ext cx="635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77" name="AutoShape 113"/>
          <p:cNvCxnSpPr>
            <a:cxnSpLocks noChangeShapeType="1"/>
            <a:stCxn id="36913" idx="0"/>
            <a:endCxn id="36974" idx="0"/>
          </p:cNvCxnSpPr>
          <p:nvPr/>
        </p:nvCxnSpPr>
        <p:spPr bwMode="auto">
          <a:xfrm>
            <a:off x="6856413" y="3657600"/>
            <a:ext cx="3048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7620000" y="4495800"/>
            <a:ext cx="381000" cy="76200"/>
            <a:chOff x="0" y="0"/>
            <a:chExt cx="240" cy="48"/>
          </a:xfrm>
        </p:grpSpPr>
        <p:sp>
          <p:nvSpPr>
            <p:cNvPr id="36979" name="Oval 115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80" name="Oval 116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81" name="Oval 117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6982" name="AutoShape 118"/>
          <p:cNvSpPr>
            <a:spLocks/>
          </p:cNvSpPr>
          <p:nvPr/>
        </p:nvSpPr>
        <p:spPr bwMode="auto">
          <a:xfrm>
            <a:off x="818832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3" name="AutoShape 119"/>
          <p:cNvSpPr>
            <a:spLocks/>
          </p:cNvSpPr>
          <p:nvPr/>
        </p:nvSpPr>
        <p:spPr bwMode="auto">
          <a:xfrm>
            <a:off x="8512175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984" name="AutoShape 120"/>
          <p:cNvSpPr>
            <a:spLocks/>
          </p:cNvSpPr>
          <p:nvPr/>
        </p:nvSpPr>
        <p:spPr bwMode="auto">
          <a:xfrm>
            <a:off x="8837613" y="44196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6985" name="AutoShape 121"/>
          <p:cNvCxnSpPr>
            <a:cxnSpLocks noChangeShapeType="1"/>
            <a:stCxn id="36922" idx="0"/>
            <a:endCxn id="36982" idx="0"/>
          </p:cNvCxnSpPr>
          <p:nvPr/>
        </p:nvCxnSpPr>
        <p:spPr bwMode="auto">
          <a:xfrm flipH="1">
            <a:off x="8340725" y="3657600"/>
            <a:ext cx="49688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86" name="AutoShape 122"/>
          <p:cNvCxnSpPr>
            <a:cxnSpLocks noChangeShapeType="1"/>
            <a:stCxn id="36922" idx="0"/>
            <a:endCxn id="36983" idx="0"/>
          </p:cNvCxnSpPr>
          <p:nvPr/>
        </p:nvCxnSpPr>
        <p:spPr bwMode="auto">
          <a:xfrm flipH="1">
            <a:off x="8664575" y="3657600"/>
            <a:ext cx="173038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87" name="AutoShape 123"/>
          <p:cNvCxnSpPr>
            <a:cxnSpLocks noChangeShapeType="1"/>
            <a:stCxn id="36922" idx="0"/>
            <a:endCxn id="36984" idx="0"/>
          </p:cNvCxnSpPr>
          <p:nvPr/>
        </p:nvCxnSpPr>
        <p:spPr bwMode="auto">
          <a:xfrm>
            <a:off x="8837613" y="3657600"/>
            <a:ext cx="152400" cy="9144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88" name="Rectangle 124"/>
          <p:cNvSpPr>
            <a:spLocks/>
          </p:cNvSpPr>
          <p:nvPr/>
        </p:nvSpPr>
        <p:spPr bwMode="auto">
          <a:xfrm>
            <a:off x="5716588" y="1246188"/>
            <a:ext cx="736600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36989" name="Rectangle 125"/>
          <p:cNvSpPr>
            <a:spLocks/>
          </p:cNvSpPr>
          <p:nvPr/>
        </p:nvSpPr>
        <p:spPr bwMode="auto">
          <a:xfrm>
            <a:off x="8396288" y="2890838"/>
            <a:ext cx="736600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36990" name="Rectangle 126"/>
          <p:cNvSpPr>
            <a:spLocks/>
          </p:cNvSpPr>
          <p:nvPr/>
        </p:nvSpPr>
        <p:spPr bwMode="auto">
          <a:xfrm>
            <a:off x="7119938" y="2084388"/>
            <a:ext cx="674687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sp>
        <p:nvSpPr>
          <p:cNvPr id="36991" name="Rectangle 127"/>
          <p:cNvSpPr>
            <a:spLocks/>
          </p:cNvSpPr>
          <p:nvPr/>
        </p:nvSpPr>
        <p:spPr bwMode="auto">
          <a:xfrm>
            <a:off x="7716838" y="3957638"/>
            <a:ext cx="674687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grpSp>
        <p:nvGrpSpPr>
          <p:cNvPr id="9" name="Group 128"/>
          <p:cNvGrpSpPr>
            <a:grpSpLocks/>
          </p:cNvGrpSpPr>
          <p:nvPr/>
        </p:nvGrpSpPr>
        <p:grpSpPr bwMode="auto">
          <a:xfrm>
            <a:off x="685800" y="3810000"/>
            <a:ext cx="152400" cy="152400"/>
            <a:chOff x="0" y="0"/>
            <a:chExt cx="96" cy="96"/>
          </a:xfrm>
        </p:grpSpPr>
        <p:sp>
          <p:nvSpPr>
            <p:cNvPr id="36993" name="Line 129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94" name="Line 130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95" name="Line 131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" name="Group 132"/>
          <p:cNvGrpSpPr>
            <a:grpSpLocks/>
          </p:cNvGrpSpPr>
          <p:nvPr/>
        </p:nvGrpSpPr>
        <p:grpSpPr bwMode="auto">
          <a:xfrm>
            <a:off x="1143000" y="3810000"/>
            <a:ext cx="152400" cy="152400"/>
            <a:chOff x="0" y="0"/>
            <a:chExt cx="96" cy="96"/>
          </a:xfrm>
        </p:grpSpPr>
        <p:sp>
          <p:nvSpPr>
            <p:cNvPr id="36997" name="Line 133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98" name="Line 134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999" name="Line 135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" name="Group 136"/>
          <p:cNvGrpSpPr>
            <a:grpSpLocks/>
          </p:cNvGrpSpPr>
          <p:nvPr/>
        </p:nvGrpSpPr>
        <p:grpSpPr bwMode="auto">
          <a:xfrm>
            <a:off x="1600200" y="3810000"/>
            <a:ext cx="152400" cy="152400"/>
            <a:chOff x="0" y="0"/>
            <a:chExt cx="96" cy="96"/>
          </a:xfrm>
        </p:grpSpPr>
        <p:sp>
          <p:nvSpPr>
            <p:cNvPr id="37001" name="Line 137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02" name="Line 138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03" name="Line 139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2" name="Group 140"/>
          <p:cNvGrpSpPr>
            <a:grpSpLocks/>
          </p:cNvGrpSpPr>
          <p:nvPr/>
        </p:nvGrpSpPr>
        <p:grpSpPr bwMode="auto">
          <a:xfrm>
            <a:off x="2514600" y="3810000"/>
            <a:ext cx="152400" cy="152400"/>
            <a:chOff x="0" y="0"/>
            <a:chExt cx="96" cy="96"/>
          </a:xfrm>
        </p:grpSpPr>
        <p:sp>
          <p:nvSpPr>
            <p:cNvPr id="37005" name="Line 141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06" name="Line 142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07" name="Line 143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" name="Group 144"/>
          <p:cNvGrpSpPr>
            <a:grpSpLocks/>
          </p:cNvGrpSpPr>
          <p:nvPr/>
        </p:nvGrpSpPr>
        <p:grpSpPr bwMode="auto">
          <a:xfrm>
            <a:off x="3048000" y="3810000"/>
            <a:ext cx="152400" cy="152400"/>
            <a:chOff x="0" y="0"/>
            <a:chExt cx="96" cy="96"/>
          </a:xfrm>
        </p:grpSpPr>
        <p:sp>
          <p:nvSpPr>
            <p:cNvPr id="37009" name="Line 145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10" name="Line 146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11" name="Line 147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4" name="Group 148"/>
          <p:cNvGrpSpPr>
            <a:grpSpLocks/>
          </p:cNvGrpSpPr>
          <p:nvPr/>
        </p:nvGrpSpPr>
        <p:grpSpPr bwMode="auto">
          <a:xfrm>
            <a:off x="3962400" y="3810000"/>
            <a:ext cx="152400" cy="152400"/>
            <a:chOff x="0" y="0"/>
            <a:chExt cx="96" cy="96"/>
          </a:xfrm>
        </p:grpSpPr>
        <p:sp>
          <p:nvSpPr>
            <p:cNvPr id="37013" name="Line 149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14" name="Line 150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15" name="Line 151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5" name="Group 152"/>
          <p:cNvGrpSpPr>
            <a:grpSpLocks/>
          </p:cNvGrpSpPr>
          <p:nvPr/>
        </p:nvGrpSpPr>
        <p:grpSpPr bwMode="auto">
          <a:xfrm>
            <a:off x="5334000" y="3810000"/>
            <a:ext cx="152400" cy="152400"/>
            <a:chOff x="0" y="0"/>
            <a:chExt cx="96" cy="96"/>
          </a:xfrm>
        </p:grpSpPr>
        <p:sp>
          <p:nvSpPr>
            <p:cNvPr id="37017" name="Line 153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18" name="Line 154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19" name="Line 155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5791200" y="3810000"/>
            <a:ext cx="152400" cy="152400"/>
            <a:chOff x="0" y="0"/>
            <a:chExt cx="96" cy="96"/>
          </a:xfrm>
        </p:grpSpPr>
        <p:sp>
          <p:nvSpPr>
            <p:cNvPr id="37021" name="Line 157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22" name="Line 158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23" name="Line 159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" name="Group 160"/>
          <p:cNvGrpSpPr>
            <a:grpSpLocks/>
          </p:cNvGrpSpPr>
          <p:nvPr/>
        </p:nvGrpSpPr>
        <p:grpSpPr bwMode="auto">
          <a:xfrm>
            <a:off x="6248400" y="3810000"/>
            <a:ext cx="152400" cy="152400"/>
            <a:chOff x="0" y="0"/>
            <a:chExt cx="96" cy="96"/>
          </a:xfrm>
        </p:grpSpPr>
        <p:sp>
          <p:nvSpPr>
            <p:cNvPr id="37025" name="Line 161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26" name="Line 162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27" name="Line 163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8" name="Group 164"/>
          <p:cNvGrpSpPr>
            <a:grpSpLocks/>
          </p:cNvGrpSpPr>
          <p:nvPr/>
        </p:nvGrpSpPr>
        <p:grpSpPr bwMode="auto">
          <a:xfrm>
            <a:off x="7315200" y="3810000"/>
            <a:ext cx="152400" cy="152400"/>
            <a:chOff x="0" y="0"/>
            <a:chExt cx="96" cy="96"/>
          </a:xfrm>
        </p:grpSpPr>
        <p:sp>
          <p:nvSpPr>
            <p:cNvPr id="37029" name="Line 165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30" name="Line 166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31" name="Line 167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9" name="Group 168"/>
          <p:cNvGrpSpPr>
            <a:grpSpLocks/>
          </p:cNvGrpSpPr>
          <p:nvPr/>
        </p:nvGrpSpPr>
        <p:grpSpPr bwMode="auto">
          <a:xfrm>
            <a:off x="7772400" y="3810000"/>
            <a:ext cx="152400" cy="152400"/>
            <a:chOff x="0" y="0"/>
            <a:chExt cx="96" cy="96"/>
          </a:xfrm>
        </p:grpSpPr>
        <p:sp>
          <p:nvSpPr>
            <p:cNvPr id="37033" name="Line 169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34" name="Line 170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35" name="Line 171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0" name="Group 172"/>
          <p:cNvGrpSpPr>
            <a:grpSpLocks/>
          </p:cNvGrpSpPr>
          <p:nvPr/>
        </p:nvGrpSpPr>
        <p:grpSpPr bwMode="auto">
          <a:xfrm>
            <a:off x="8229600" y="3810000"/>
            <a:ext cx="152400" cy="152400"/>
            <a:chOff x="0" y="0"/>
            <a:chExt cx="96" cy="96"/>
          </a:xfrm>
        </p:grpSpPr>
        <p:sp>
          <p:nvSpPr>
            <p:cNvPr id="37037" name="Line 173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38" name="Line 174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39" name="Line 175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1" name="Group 176"/>
          <p:cNvGrpSpPr>
            <a:grpSpLocks/>
          </p:cNvGrpSpPr>
          <p:nvPr/>
        </p:nvGrpSpPr>
        <p:grpSpPr bwMode="auto">
          <a:xfrm>
            <a:off x="4343400" y="2286000"/>
            <a:ext cx="152400" cy="152400"/>
            <a:chOff x="0" y="0"/>
            <a:chExt cx="96" cy="96"/>
          </a:xfrm>
        </p:grpSpPr>
        <p:sp>
          <p:nvSpPr>
            <p:cNvPr id="37041" name="Line 177"/>
            <p:cNvSpPr>
              <a:spLocks noChangeShapeType="1"/>
            </p:cNvSpPr>
            <p:nvPr/>
          </p:nvSpPr>
          <p:spPr bwMode="auto">
            <a:xfrm>
              <a:off x="53" y="0"/>
              <a:ext cx="4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42" name="Line 178"/>
            <p:cNvSpPr>
              <a:spLocks noChangeShapeType="1"/>
            </p:cNvSpPr>
            <p:nvPr/>
          </p:nvSpPr>
          <p:spPr bwMode="auto">
            <a:xfrm flipH="1">
              <a:off x="48" y="0"/>
              <a:ext cx="5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043" name="Line 179"/>
            <p:cNvSpPr>
              <a:spLocks noChangeShapeType="1"/>
            </p:cNvSpPr>
            <p:nvPr/>
          </p:nvSpPr>
          <p:spPr bwMode="auto">
            <a:xfrm flipH="1">
              <a:off x="0" y="0"/>
              <a:ext cx="53" cy="96"/>
            </a:xfrm>
            <a:prstGeom prst="line">
              <a:avLst/>
            </a:prstGeom>
            <a:no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7044" name="Rectangle 180"/>
          <p:cNvSpPr>
            <a:spLocks/>
          </p:cNvSpPr>
          <p:nvPr/>
        </p:nvSpPr>
        <p:spPr bwMode="auto">
          <a:xfrm>
            <a:off x="428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7045" name="Rectangle 181"/>
          <p:cNvSpPr>
            <a:spLocks/>
          </p:cNvSpPr>
          <p:nvPr/>
        </p:nvSpPr>
        <p:spPr bwMode="auto">
          <a:xfrm>
            <a:off x="3476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7046" name="Rectangle 182"/>
          <p:cNvSpPr>
            <a:spLocks/>
          </p:cNvSpPr>
          <p:nvPr/>
        </p:nvSpPr>
        <p:spPr bwMode="auto">
          <a:xfrm>
            <a:off x="6524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7047" name="Rectangle 183"/>
          <p:cNvSpPr>
            <a:spLocks/>
          </p:cNvSpPr>
          <p:nvPr/>
        </p:nvSpPr>
        <p:spPr bwMode="auto">
          <a:xfrm>
            <a:off x="16208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7048" name="Rectangle 184"/>
          <p:cNvSpPr>
            <a:spLocks/>
          </p:cNvSpPr>
          <p:nvPr/>
        </p:nvSpPr>
        <p:spPr bwMode="auto">
          <a:xfrm>
            <a:off x="19256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7049" name="Rectangle 185"/>
          <p:cNvSpPr>
            <a:spLocks/>
          </p:cNvSpPr>
          <p:nvPr/>
        </p:nvSpPr>
        <p:spPr bwMode="auto">
          <a:xfrm>
            <a:off x="2230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8</a:t>
            </a:r>
          </a:p>
        </p:txBody>
      </p:sp>
      <p:sp>
        <p:nvSpPr>
          <p:cNvPr id="37050" name="Rectangle 186"/>
          <p:cNvSpPr>
            <a:spLocks/>
          </p:cNvSpPr>
          <p:nvPr/>
        </p:nvSpPr>
        <p:spPr bwMode="auto">
          <a:xfrm>
            <a:off x="30686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8</a:t>
            </a:r>
          </a:p>
        </p:txBody>
      </p:sp>
      <p:sp>
        <p:nvSpPr>
          <p:cNvPr id="37051" name="Rectangle 187"/>
          <p:cNvSpPr>
            <a:spLocks/>
          </p:cNvSpPr>
          <p:nvPr/>
        </p:nvSpPr>
        <p:spPr bwMode="auto">
          <a:xfrm>
            <a:off x="3373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7052" name="Rectangle 188"/>
          <p:cNvSpPr>
            <a:spLocks/>
          </p:cNvSpPr>
          <p:nvPr/>
        </p:nvSpPr>
        <p:spPr bwMode="auto">
          <a:xfrm>
            <a:off x="36782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7053" name="Rectangle 189"/>
          <p:cNvSpPr>
            <a:spLocks/>
          </p:cNvSpPr>
          <p:nvPr/>
        </p:nvSpPr>
        <p:spPr bwMode="auto">
          <a:xfrm>
            <a:off x="46148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7054" name="Rectangle 190"/>
          <p:cNvSpPr>
            <a:spLocks/>
          </p:cNvSpPr>
          <p:nvPr/>
        </p:nvSpPr>
        <p:spPr bwMode="auto">
          <a:xfrm>
            <a:off x="49196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7055" name="Rectangle 191"/>
          <p:cNvSpPr>
            <a:spLocks/>
          </p:cNvSpPr>
          <p:nvPr/>
        </p:nvSpPr>
        <p:spPr bwMode="auto">
          <a:xfrm>
            <a:off x="522446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7056" name="Rectangle 192"/>
          <p:cNvSpPr>
            <a:spLocks/>
          </p:cNvSpPr>
          <p:nvPr/>
        </p:nvSpPr>
        <p:spPr bwMode="auto">
          <a:xfrm>
            <a:off x="64214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7057" name="Rectangle 193"/>
          <p:cNvSpPr>
            <a:spLocks/>
          </p:cNvSpPr>
          <p:nvPr/>
        </p:nvSpPr>
        <p:spPr bwMode="auto">
          <a:xfrm>
            <a:off x="67262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7058" name="Rectangle 194"/>
          <p:cNvSpPr>
            <a:spLocks/>
          </p:cNvSpPr>
          <p:nvPr/>
        </p:nvSpPr>
        <p:spPr bwMode="auto">
          <a:xfrm>
            <a:off x="7031038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7059" name="Rectangle 195"/>
          <p:cNvSpPr>
            <a:spLocks/>
          </p:cNvSpPr>
          <p:nvPr/>
        </p:nvSpPr>
        <p:spPr bwMode="auto">
          <a:xfrm>
            <a:off x="82280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7060" name="Rectangle 196"/>
          <p:cNvSpPr>
            <a:spLocks/>
          </p:cNvSpPr>
          <p:nvPr/>
        </p:nvSpPr>
        <p:spPr bwMode="auto">
          <a:xfrm>
            <a:off x="85328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9</a:t>
            </a:r>
          </a:p>
        </p:txBody>
      </p:sp>
      <p:sp>
        <p:nvSpPr>
          <p:cNvPr id="37061" name="Rectangle 197"/>
          <p:cNvSpPr>
            <a:spLocks/>
          </p:cNvSpPr>
          <p:nvPr/>
        </p:nvSpPr>
        <p:spPr bwMode="auto">
          <a:xfrm>
            <a:off x="8837613" y="4641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7062" name="Rectangle 198"/>
          <p:cNvSpPr>
            <a:spLocks/>
          </p:cNvSpPr>
          <p:nvPr/>
        </p:nvSpPr>
        <p:spPr bwMode="auto">
          <a:xfrm>
            <a:off x="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7063" name="Rectangle 199"/>
          <p:cNvSpPr>
            <a:spLocks/>
          </p:cNvSpPr>
          <p:nvPr/>
        </p:nvSpPr>
        <p:spPr bwMode="auto">
          <a:xfrm>
            <a:off x="479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7064" name="Rectangle 200"/>
          <p:cNvSpPr>
            <a:spLocks/>
          </p:cNvSpPr>
          <p:nvPr/>
        </p:nvSpPr>
        <p:spPr bwMode="auto">
          <a:xfrm>
            <a:off x="9366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7065" name="Rectangle 201"/>
          <p:cNvSpPr>
            <a:spLocks/>
          </p:cNvSpPr>
          <p:nvPr/>
        </p:nvSpPr>
        <p:spPr bwMode="auto">
          <a:xfrm>
            <a:off x="1447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7066" name="Rectangle 202"/>
          <p:cNvSpPr>
            <a:spLocks/>
          </p:cNvSpPr>
          <p:nvPr/>
        </p:nvSpPr>
        <p:spPr bwMode="auto">
          <a:xfrm>
            <a:off x="195897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7067" name="Rectangle 203"/>
          <p:cNvSpPr>
            <a:spLocks/>
          </p:cNvSpPr>
          <p:nvPr/>
        </p:nvSpPr>
        <p:spPr bwMode="auto">
          <a:xfrm>
            <a:off x="23082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7068" name="Rectangle 204"/>
          <p:cNvSpPr>
            <a:spLocks/>
          </p:cNvSpPr>
          <p:nvPr/>
        </p:nvSpPr>
        <p:spPr bwMode="auto">
          <a:xfrm>
            <a:off x="28416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7069" name="Rectangle 205"/>
          <p:cNvSpPr>
            <a:spLocks/>
          </p:cNvSpPr>
          <p:nvPr/>
        </p:nvSpPr>
        <p:spPr bwMode="auto">
          <a:xfrm>
            <a:off x="3352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7070" name="Rectangle 206"/>
          <p:cNvSpPr>
            <a:spLocks/>
          </p:cNvSpPr>
          <p:nvPr/>
        </p:nvSpPr>
        <p:spPr bwMode="auto">
          <a:xfrm>
            <a:off x="3810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37071" name="Rectangle 207"/>
          <p:cNvSpPr>
            <a:spLocks/>
          </p:cNvSpPr>
          <p:nvPr/>
        </p:nvSpPr>
        <p:spPr bwMode="auto">
          <a:xfrm>
            <a:off x="4670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7072" name="Rectangle 208"/>
          <p:cNvSpPr>
            <a:spLocks/>
          </p:cNvSpPr>
          <p:nvPr/>
        </p:nvSpPr>
        <p:spPr bwMode="auto">
          <a:xfrm>
            <a:off x="51816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7073" name="Rectangle 209"/>
          <p:cNvSpPr>
            <a:spLocks/>
          </p:cNvSpPr>
          <p:nvPr/>
        </p:nvSpPr>
        <p:spPr bwMode="auto">
          <a:xfrm>
            <a:off x="56388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7074" name="Rectangle 210"/>
          <p:cNvSpPr>
            <a:spLocks/>
          </p:cNvSpPr>
          <p:nvPr/>
        </p:nvSpPr>
        <p:spPr bwMode="auto">
          <a:xfrm>
            <a:off x="6096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37075" name="Rectangle 211"/>
          <p:cNvSpPr>
            <a:spLocks/>
          </p:cNvSpPr>
          <p:nvPr/>
        </p:nvSpPr>
        <p:spPr bwMode="auto">
          <a:xfrm>
            <a:off x="6575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37076" name="Rectangle 212"/>
          <p:cNvSpPr>
            <a:spLocks/>
          </p:cNvSpPr>
          <p:nvPr/>
        </p:nvSpPr>
        <p:spPr bwMode="auto">
          <a:xfrm>
            <a:off x="71850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7077" name="Rectangle 213"/>
          <p:cNvSpPr>
            <a:spLocks/>
          </p:cNvSpPr>
          <p:nvPr/>
        </p:nvSpPr>
        <p:spPr bwMode="auto">
          <a:xfrm>
            <a:off x="762000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7078" name="Rectangle 214"/>
          <p:cNvSpPr>
            <a:spLocks/>
          </p:cNvSpPr>
          <p:nvPr/>
        </p:nvSpPr>
        <p:spPr bwMode="auto">
          <a:xfrm>
            <a:off x="8099425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7079" name="Rectangle 215"/>
          <p:cNvSpPr>
            <a:spLocks/>
          </p:cNvSpPr>
          <p:nvPr/>
        </p:nvSpPr>
        <p:spPr bwMode="auto">
          <a:xfrm>
            <a:off x="8578850" y="3651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7080" name="Rectangle 216"/>
          <p:cNvSpPr>
            <a:spLocks/>
          </p:cNvSpPr>
          <p:nvPr/>
        </p:nvSpPr>
        <p:spPr bwMode="auto">
          <a:xfrm>
            <a:off x="5540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37081" name="Rectangle 217"/>
          <p:cNvSpPr>
            <a:spLocks/>
          </p:cNvSpPr>
          <p:nvPr/>
        </p:nvSpPr>
        <p:spPr bwMode="auto">
          <a:xfrm>
            <a:off x="19256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7082" name="Rectangle 218"/>
          <p:cNvSpPr>
            <a:spLocks/>
          </p:cNvSpPr>
          <p:nvPr/>
        </p:nvSpPr>
        <p:spPr bwMode="auto">
          <a:xfrm>
            <a:off x="32210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7083" name="Rectangle 219"/>
          <p:cNvSpPr>
            <a:spLocks/>
          </p:cNvSpPr>
          <p:nvPr/>
        </p:nvSpPr>
        <p:spPr bwMode="auto">
          <a:xfrm>
            <a:off x="5300663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7084" name="Rectangle 220"/>
          <p:cNvSpPr>
            <a:spLocks/>
          </p:cNvSpPr>
          <p:nvPr/>
        </p:nvSpPr>
        <p:spPr bwMode="auto">
          <a:xfrm>
            <a:off x="6345238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37085" name="Rectangle 221"/>
          <p:cNvSpPr>
            <a:spLocks/>
          </p:cNvSpPr>
          <p:nvPr/>
        </p:nvSpPr>
        <p:spPr bwMode="auto">
          <a:xfrm>
            <a:off x="7434263" y="27368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7086" name="Rectangle 222"/>
          <p:cNvSpPr>
            <a:spLocks/>
          </p:cNvSpPr>
          <p:nvPr/>
        </p:nvSpPr>
        <p:spPr bwMode="auto">
          <a:xfrm>
            <a:off x="2366962" y="1939291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 dirty="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7087" name="Rectangle 223"/>
          <p:cNvSpPr>
            <a:spLocks/>
          </p:cNvSpPr>
          <p:nvPr/>
        </p:nvSpPr>
        <p:spPr bwMode="auto">
          <a:xfrm>
            <a:off x="4114800" y="20510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37088" name="Rectangle 224"/>
          <p:cNvSpPr>
            <a:spLocks/>
          </p:cNvSpPr>
          <p:nvPr/>
        </p:nvSpPr>
        <p:spPr bwMode="auto">
          <a:xfrm>
            <a:off x="5813425" y="20510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Helvetica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37089" name="Rectangle 225"/>
          <p:cNvSpPr>
            <a:spLocks/>
          </p:cNvSpPr>
          <p:nvPr/>
        </p:nvSpPr>
        <p:spPr bwMode="auto">
          <a:xfrm>
            <a:off x="4157663" y="1060450"/>
            <a:ext cx="2524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37090" name="Rectangle 226"/>
          <p:cNvSpPr>
            <a:spLocks noGrp="1" noChangeArrowheads="1"/>
          </p:cNvSpPr>
          <p:nvPr>
            <p:ph type="body" idx="1"/>
          </p:nvPr>
        </p:nvSpPr>
        <p:spPr>
          <a:xfrm>
            <a:off x="152400" y="5410200"/>
            <a:ext cx="8839200" cy="1447800"/>
          </a:xfrm>
          <a:ln/>
        </p:spPr>
        <p:txBody>
          <a:bodyPr rIns="130174"/>
          <a:lstStyle/>
          <a:p>
            <a:pPr marL="1066800" lvl="2">
              <a:buFont typeface="Wingdings" charset="2"/>
              <a:buNone/>
            </a:pPr>
            <a:r>
              <a:rPr lang="en-US" dirty="0"/>
              <a:t>moves by </a:t>
            </a:r>
            <a:r>
              <a:rPr lang="en-US" dirty="0">
                <a:latin typeface="Capitals" charset="0"/>
                <a:ea typeface="Capitals" charset="0"/>
                <a:cs typeface="Capitals" charset="0"/>
                <a:sym typeface="Capitals" charset="0"/>
              </a:rPr>
              <a:t>Max </a:t>
            </a:r>
            <a:r>
              <a:rPr lang="en-US" dirty="0"/>
              <a:t>and countermoves by </a:t>
            </a:r>
            <a:r>
              <a:rPr lang="en-US" dirty="0" smtClean="0">
                <a:latin typeface="Capitals" charset="0"/>
                <a:ea typeface="Capitals" charset="0"/>
                <a:cs typeface="Capitals" charset="0"/>
                <a:sym typeface="Capitals" charset="0"/>
              </a:rPr>
              <a:t>Min</a:t>
            </a:r>
          </a:p>
          <a:p>
            <a:pPr marL="1066800" lvl="2">
              <a:buFont typeface="Wingdings" charset="2"/>
              <a:buNone/>
            </a:pPr>
            <a:endParaRPr lang="en-US" dirty="0">
              <a:latin typeface="Capitals" charset="0"/>
              <a:ea typeface="Capitals" charset="0"/>
              <a:cs typeface="Capitals" charset="0"/>
              <a:sym typeface="Capitals" charset="0"/>
            </a:endParaRPr>
          </a:p>
          <a:p>
            <a:pPr marL="1066800" lvl="2">
              <a:buFont typeface="Wingdings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Question: can I gain less than 5 if I take a move? </a:t>
            </a:r>
            <a:endParaRPr lang="en-US" b="1" dirty="0">
              <a:solidFill>
                <a:srgbClr val="FF0000"/>
              </a:solidFill>
              <a:latin typeface="Capitals" charset="0"/>
              <a:ea typeface="ヒラギノ明朝 ProN W3" charset="0"/>
              <a:cs typeface="ヒラギノ明朝 ProN W3" charset="0"/>
              <a:sym typeface="Capitals" charset="0"/>
            </a:endParaRPr>
          </a:p>
        </p:txBody>
      </p:sp>
      <p:sp>
        <p:nvSpPr>
          <p:cNvPr id="37091" name="Line 227"/>
          <p:cNvSpPr>
            <a:spLocks noChangeShapeType="1"/>
          </p:cNvSpPr>
          <p:nvPr/>
        </p:nvSpPr>
        <p:spPr bwMode="auto">
          <a:xfrm>
            <a:off x="3352800" y="5791200"/>
            <a:ext cx="2514600" cy="1588"/>
          </a:xfrm>
          <a:prstGeom prst="line">
            <a:avLst/>
          </a:prstGeom>
          <a:noFill/>
          <a:ln w="381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92" name="Line 228"/>
          <p:cNvSpPr>
            <a:spLocks noChangeShapeType="1"/>
          </p:cNvSpPr>
          <p:nvPr/>
        </p:nvSpPr>
        <p:spPr bwMode="auto">
          <a:xfrm>
            <a:off x="1066800" y="5791200"/>
            <a:ext cx="1676400" cy="1588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0" name="Slide Number Placeholder 2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83" y="51560"/>
            <a:ext cx="7772400" cy="655638"/>
          </a:xfrm>
        </p:spPr>
        <p:txBody>
          <a:bodyPr/>
          <a:lstStyle/>
          <a:p>
            <a:r>
              <a:rPr lang="en-US" altLang="en-US" dirty="0"/>
              <a:t>Minimax Algorithm  </a:t>
            </a:r>
          </a:p>
        </p:txBody>
      </p:sp>
      <p:pic>
        <p:nvPicPr>
          <p:cNvPr id="1550339" name="Picture 3" descr="minima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07198"/>
            <a:ext cx="8382000" cy="52610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50342" name="Group 6"/>
          <p:cNvGrpSpPr>
            <a:grpSpLocks/>
          </p:cNvGrpSpPr>
          <p:nvPr/>
        </p:nvGrpSpPr>
        <p:grpSpPr bwMode="auto">
          <a:xfrm>
            <a:off x="457200" y="5638800"/>
            <a:ext cx="1600200" cy="519113"/>
            <a:chOff x="288" y="3552"/>
            <a:chExt cx="1008" cy="327"/>
          </a:xfrm>
        </p:grpSpPr>
        <p:sp>
          <p:nvSpPr>
            <p:cNvPr id="1550340" name="Rectangle 4"/>
            <p:cNvSpPr>
              <a:spLocks noChangeArrowheads="1"/>
            </p:cNvSpPr>
            <p:nvPr/>
          </p:nvSpPr>
          <p:spPr bwMode="auto">
            <a:xfrm>
              <a:off x="768" y="3552"/>
              <a:ext cx="5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341" name="Text Box 5"/>
            <p:cNvSpPr txBox="1">
              <a:spLocks noChangeArrowheads="1"/>
            </p:cNvSpPr>
            <p:nvPr/>
          </p:nvSpPr>
          <p:spPr bwMode="auto">
            <a:xfrm>
              <a:off x="288" y="3648"/>
              <a:ext cx="1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accent2"/>
                  </a:solidFill>
                </a:rPr>
                <a:t>Payoff for Max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5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Minimax Algorithm (cont’d)</a:t>
            </a:r>
          </a:p>
        </p:txBody>
      </p:sp>
      <p:pic>
        <p:nvPicPr>
          <p:cNvPr id="1552387" name="Picture 3" descr="minima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71628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2388" name="Text Box 4"/>
          <p:cNvSpPr txBox="1">
            <a:spLocks noChangeArrowheads="1"/>
          </p:cNvSpPr>
          <p:nvPr/>
        </p:nvSpPr>
        <p:spPr bwMode="auto">
          <a:xfrm>
            <a:off x="28194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3</a:t>
            </a:r>
          </a:p>
        </p:txBody>
      </p:sp>
      <p:sp>
        <p:nvSpPr>
          <p:cNvPr id="1552389" name="Text Box 5"/>
          <p:cNvSpPr txBox="1">
            <a:spLocks noChangeArrowheads="1"/>
          </p:cNvSpPr>
          <p:nvPr/>
        </p:nvSpPr>
        <p:spPr bwMode="auto">
          <a:xfrm>
            <a:off x="38100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9</a:t>
            </a:r>
          </a:p>
        </p:txBody>
      </p:sp>
      <p:sp>
        <p:nvSpPr>
          <p:cNvPr id="1552390" name="Text Box 6"/>
          <p:cNvSpPr txBox="1">
            <a:spLocks noChangeArrowheads="1"/>
          </p:cNvSpPr>
          <p:nvPr/>
        </p:nvSpPr>
        <p:spPr bwMode="auto">
          <a:xfrm>
            <a:off x="48006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1552391" name="Text Box 7"/>
          <p:cNvSpPr txBox="1">
            <a:spLocks noChangeArrowheads="1"/>
          </p:cNvSpPr>
          <p:nvPr/>
        </p:nvSpPr>
        <p:spPr bwMode="auto">
          <a:xfrm>
            <a:off x="57912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7</a:t>
            </a:r>
          </a:p>
        </p:txBody>
      </p:sp>
      <p:sp>
        <p:nvSpPr>
          <p:cNvPr id="1552392" name="Text Box 8"/>
          <p:cNvSpPr txBox="1">
            <a:spLocks noChangeArrowheads="1"/>
          </p:cNvSpPr>
          <p:nvPr/>
        </p:nvSpPr>
        <p:spPr bwMode="auto">
          <a:xfrm>
            <a:off x="67056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</a:t>
            </a:r>
          </a:p>
        </p:txBody>
      </p:sp>
      <p:sp>
        <p:nvSpPr>
          <p:cNvPr id="1552393" name="Text Box 9"/>
          <p:cNvSpPr txBox="1">
            <a:spLocks noChangeArrowheads="1"/>
          </p:cNvSpPr>
          <p:nvPr/>
        </p:nvSpPr>
        <p:spPr bwMode="auto">
          <a:xfrm>
            <a:off x="76962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6</a:t>
            </a:r>
          </a:p>
        </p:txBody>
      </p:sp>
      <p:sp>
        <p:nvSpPr>
          <p:cNvPr id="1552394" name="Line 10"/>
          <p:cNvSpPr>
            <a:spLocks noChangeShapeType="1"/>
          </p:cNvSpPr>
          <p:nvPr/>
        </p:nvSpPr>
        <p:spPr bwMode="auto">
          <a:xfrm flipV="1">
            <a:off x="3048000" y="4953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2395" name="Line 11"/>
          <p:cNvSpPr>
            <a:spLocks noChangeShapeType="1"/>
          </p:cNvSpPr>
          <p:nvPr/>
        </p:nvSpPr>
        <p:spPr bwMode="auto">
          <a:xfrm flipH="1" flipV="1">
            <a:off x="4038600" y="4876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2396" name="Line 12"/>
          <p:cNvSpPr>
            <a:spLocks noChangeShapeType="1"/>
          </p:cNvSpPr>
          <p:nvPr/>
        </p:nvSpPr>
        <p:spPr bwMode="auto">
          <a:xfrm flipV="1">
            <a:off x="5029200" y="487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2397" name="Line 13"/>
          <p:cNvSpPr>
            <a:spLocks noChangeShapeType="1"/>
          </p:cNvSpPr>
          <p:nvPr/>
        </p:nvSpPr>
        <p:spPr bwMode="auto">
          <a:xfrm flipH="1" flipV="1">
            <a:off x="6019800" y="4876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2398" name="Line 14"/>
          <p:cNvSpPr>
            <a:spLocks noChangeShapeType="1"/>
          </p:cNvSpPr>
          <p:nvPr/>
        </p:nvSpPr>
        <p:spPr bwMode="auto">
          <a:xfrm flipV="1">
            <a:off x="6629400" y="4876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2399" name="Line 15"/>
          <p:cNvSpPr>
            <a:spLocks noChangeShapeType="1"/>
          </p:cNvSpPr>
          <p:nvPr/>
        </p:nvSpPr>
        <p:spPr bwMode="auto">
          <a:xfrm flipH="1" flipV="1">
            <a:off x="7010400" y="4876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2400" name="Line 16"/>
          <p:cNvSpPr>
            <a:spLocks noChangeShapeType="1"/>
          </p:cNvSpPr>
          <p:nvPr/>
        </p:nvSpPr>
        <p:spPr bwMode="auto">
          <a:xfrm flipV="1">
            <a:off x="7543800" y="4876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2401" name="Line 17"/>
          <p:cNvSpPr>
            <a:spLocks noChangeShapeType="1"/>
          </p:cNvSpPr>
          <p:nvPr/>
        </p:nvSpPr>
        <p:spPr bwMode="auto">
          <a:xfrm flipH="1" flipV="1">
            <a:off x="8001000" y="4876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2402" name="Line 18"/>
          <p:cNvSpPr>
            <a:spLocks noChangeShapeType="1"/>
          </p:cNvSpPr>
          <p:nvPr/>
        </p:nvSpPr>
        <p:spPr bwMode="auto">
          <a:xfrm flipV="1">
            <a:off x="3581400" y="48768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2403" name="Line 19"/>
          <p:cNvSpPr>
            <a:spLocks noChangeShapeType="1"/>
          </p:cNvSpPr>
          <p:nvPr/>
        </p:nvSpPr>
        <p:spPr bwMode="auto">
          <a:xfrm flipV="1">
            <a:off x="2286000" y="4876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2404" name="Line 20"/>
          <p:cNvSpPr>
            <a:spLocks noChangeShapeType="1"/>
          </p:cNvSpPr>
          <p:nvPr/>
        </p:nvSpPr>
        <p:spPr bwMode="auto">
          <a:xfrm flipV="1">
            <a:off x="5562600" y="48768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52406" name="Group 22"/>
          <p:cNvGrpSpPr>
            <a:grpSpLocks/>
          </p:cNvGrpSpPr>
          <p:nvPr/>
        </p:nvGrpSpPr>
        <p:grpSpPr bwMode="auto">
          <a:xfrm>
            <a:off x="457200" y="5638800"/>
            <a:ext cx="1600200" cy="519113"/>
            <a:chOff x="288" y="3552"/>
            <a:chExt cx="1008" cy="327"/>
          </a:xfrm>
        </p:grpSpPr>
        <p:sp>
          <p:nvSpPr>
            <p:cNvPr id="1552407" name="Rectangle 23"/>
            <p:cNvSpPr>
              <a:spLocks noChangeArrowheads="1"/>
            </p:cNvSpPr>
            <p:nvPr/>
          </p:nvSpPr>
          <p:spPr bwMode="auto">
            <a:xfrm>
              <a:off x="768" y="3552"/>
              <a:ext cx="5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408" name="Text Box 24"/>
            <p:cNvSpPr txBox="1">
              <a:spLocks noChangeArrowheads="1"/>
            </p:cNvSpPr>
            <p:nvPr/>
          </p:nvSpPr>
          <p:spPr bwMode="auto">
            <a:xfrm>
              <a:off x="288" y="3648"/>
              <a:ext cx="1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accent2"/>
                  </a:solidFill>
                </a:rPr>
                <a:t>Payoff for Max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94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Minimax Algorithm (cont’d)</a:t>
            </a:r>
          </a:p>
        </p:txBody>
      </p:sp>
      <p:pic>
        <p:nvPicPr>
          <p:cNvPr id="1554435" name="Picture 3" descr="minima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71628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4436" name="Text Box 4"/>
          <p:cNvSpPr txBox="1">
            <a:spLocks noChangeArrowheads="1"/>
          </p:cNvSpPr>
          <p:nvPr/>
        </p:nvSpPr>
        <p:spPr bwMode="auto">
          <a:xfrm>
            <a:off x="28194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3</a:t>
            </a:r>
          </a:p>
        </p:txBody>
      </p:sp>
      <p:sp>
        <p:nvSpPr>
          <p:cNvPr id="1554437" name="Text Box 5"/>
          <p:cNvSpPr txBox="1">
            <a:spLocks noChangeArrowheads="1"/>
          </p:cNvSpPr>
          <p:nvPr/>
        </p:nvSpPr>
        <p:spPr bwMode="auto">
          <a:xfrm>
            <a:off x="38100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9</a:t>
            </a:r>
          </a:p>
        </p:txBody>
      </p:sp>
      <p:sp>
        <p:nvSpPr>
          <p:cNvPr id="1554438" name="Text Box 6"/>
          <p:cNvSpPr txBox="1">
            <a:spLocks noChangeArrowheads="1"/>
          </p:cNvSpPr>
          <p:nvPr/>
        </p:nvSpPr>
        <p:spPr bwMode="auto">
          <a:xfrm>
            <a:off x="48006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1554439" name="Text Box 7"/>
          <p:cNvSpPr txBox="1">
            <a:spLocks noChangeArrowheads="1"/>
          </p:cNvSpPr>
          <p:nvPr/>
        </p:nvSpPr>
        <p:spPr bwMode="auto">
          <a:xfrm>
            <a:off x="57912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7</a:t>
            </a:r>
          </a:p>
        </p:txBody>
      </p:sp>
      <p:sp>
        <p:nvSpPr>
          <p:cNvPr id="1554440" name="Text Box 8"/>
          <p:cNvSpPr txBox="1">
            <a:spLocks noChangeArrowheads="1"/>
          </p:cNvSpPr>
          <p:nvPr/>
        </p:nvSpPr>
        <p:spPr bwMode="auto">
          <a:xfrm>
            <a:off x="67056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</a:t>
            </a:r>
          </a:p>
        </p:txBody>
      </p:sp>
      <p:sp>
        <p:nvSpPr>
          <p:cNvPr id="1554441" name="Text Box 9"/>
          <p:cNvSpPr txBox="1">
            <a:spLocks noChangeArrowheads="1"/>
          </p:cNvSpPr>
          <p:nvPr/>
        </p:nvSpPr>
        <p:spPr bwMode="auto">
          <a:xfrm>
            <a:off x="76962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6</a:t>
            </a:r>
          </a:p>
        </p:txBody>
      </p:sp>
      <p:sp>
        <p:nvSpPr>
          <p:cNvPr id="1554442" name="Text Box 10"/>
          <p:cNvSpPr txBox="1">
            <a:spLocks noChangeArrowheads="1"/>
          </p:cNvSpPr>
          <p:nvPr/>
        </p:nvSpPr>
        <p:spPr bwMode="auto">
          <a:xfrm>
            <a:off x="3276600" y="3276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3</a:t>
            </a:r>
          </a:p>
        </p:txBody>
      </p:sp>
      <p:sp>
        <p:nvSpPr>
          <p:cNvPr id="1554443" name="Text Box 11"/>
          <p:cNvSpPr txBox="1">
            <a:spLocks noChangeArrowheads="1"/>
          </p:cNvSpPr>
          <p:nvPr/>
        </p:nvSpPr>
        <p:spPr bwMode="auto">
          <a:xfrm>
            <a:off x="5257800" y="3276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1554444" name="Text Box 12"/>
          <p:cNvSpPr txBox="1">
            <a:spLocks noChangeArrowheads="1"/>
          </p:cNvSpPr>
          <p:nvPr/>
        </p:nvSpPr>
        <p:spPr bwMode="auto">
          <a:xfrm>
            <a:off x="7239000" y="3276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</a:t>
            </a:r>
          </a:p>
        </p:txBody>
      </p:sp>
      <p:sp>
        <p:nvSpPr>
          <p:cNvPr id="1554445" name="Line 13"/>
          <p:cNvSpPr>
            <a:spLocks noChangeShapeType="1"/>
          </p:cNvSpPr>
          <p:nvPr/>
        </p:nvSpPr>
        <p:spPr bwMode="auto">
          <a:xfrm flipV="1">
            <a:off x="3048000" y="4953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46" name="Line 14"/>
          <p:cNvSpPr>
            <a:spLocks noChangeShapeType="1"/>
          </p:cNvSpPr>
          <p:nvPr/>
        </p:nvSpPr>
        <p:spPr bwMode="auto">
          <a:xfrm flipH="1" flipV="1">
            <a:off x="4038600" y="4876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47" name="Line 15"/>
          <p:cNvSpPr>
            <a:spLocks noChangeShapeType="1"/>
          </p:cNvSpPr>
          <p:nvPr/>
        </p:nvSpPr>
        <p:spPr bwMode="auto">
          <a:xfrm flipV="1">
            <a:off x="5029200" y="487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48" name="Line 16"/>
          <p:cNvSpPr>
            <a:spLocks noChangeShapeType="1"/>
          </p:cNvSpPr>
          <p:nvPr/>
        </p:nvSpPr>
        <p:spPr bwMode="auto">
          <a:xfrm flipH="1" flipV="1">
            <a:off x="6019800" y="4876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49" name="Line 17"/>
          <p:cNvSpPr>
            <a:spLocks noChangeShapeType="1"/>
          </p:cNvSpPr>
          <p:nvPr/>
        </p:nvSpPr>
        <p:spPr bwMode="auto">
          <a:xfrm flipV="1">
            <a:off x="6629400" y="4876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50" name="Line 18"/>
          <p:cNvSpPr>
            <a:spLocks noChangeShapeType="1"/>
          </p:cNvSpPr>
          <p:nvPr/>
        </p:nvSpPr>
        <p:spPr bwMode="auto">
          <a:xfrm flipH="1" flipV="1">
            <a:off x="7010400" y="4876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51" name="Line 19"/>
          <p:cNvSpPr>
            <a:spLocks noChangeShapeType="1"/>
          </p:cNvSpPr>
          <p:nvPr/>
        </p:nvSpPr>
        <p:spPr bwMode="auto">
          <a:xfrm flipV="1">
            <a:off x="7543800" y="4876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52" name="Line 20"/>
          <p:cNvSpPr>
            <a:spLocks noChangeShapeType="1"/>
          </p:cNvSpPr>
          <p:nvPr/>
        </p:nvSpPr>
        <p:spPr bwMode="auto">
          <a:xfrm flipH="1" flipV="1">
            <a:off x="8001000" y="4876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53" name="Line 21"/>
          <p:cNvSpPr>
            <a:spLocks noChangeShapeType="1"/>
          </p:cNvSpPr>
          <p:nvPr/>
        </p:nvSpPr>
        <p:spPr bwMode="auto">
          <a:xfrm flipV="1">
            <a:off x="3581400" y="48768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54" name="Line 22"/>
          <p:cNvSpPr>
            <a:spLocks noChangeShapeType="1"/>
          </p:cNvSpPr>
          <p:nvPr/>
        </p:nvSpPr>
        <p:spPr bwMode="auto">
          <a:xfrm flipV="1">
            <a:off x="2286000" y="4876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55" name="Line 23"/>
          <p:cNvSpPr>
            <a:spLocks noChangeShapeType="1"/>
          </p:cNvSpPr>
          <p:nvPr/>
        </p:nvSpPr>
        <p:spPr bwMode="auto">
          <a:xfrm flipV="1">
            <a:off x="5562600" y="48768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56" name="Line 24"/>
          <p:cNvSpPr>
            <a:spLocks noChangeShapeType="1"/>
          </p:cNvSpPr>
          <p:nvPr/>
        </p:nvSpPr>
        <p:spPr bwMode="auto">
          <a:xfrm flipV="1">
            <a:off x="2895600" y="3657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57" name="Line 25"/>
          <p:cNvSpPr>
            <a:spLocks noChangeShapeType="1"/>
          </p:cNvSpPr>
          <p:nvPr/>
        </p:nvSpPr>
        <p:spPr bwMode="auto">
          <a:xfrm flipH="1" flipV="1">
            <a:off x="3581400" y="3657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58" name="Line 26"/>
          <p:cNvSpPr>
            <a:spLocks noChangeShapeType="1"/>
          </p:cNvSpPr>
          <p:nvPr/>
        </p:nvSpPr>
        <p:spPr bwMode="auto">
          <a:xfrm flipV="1">
            <a:off x="4800600" y="35814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59" name="Line 27"/>
          <p:cNvSpPr>
            <a:spLocks noChangeShapeType="1"/>
          </p:cNvSpPr>
          <p:nvPr/>
        </p:nvSpPr>
        <p:spPr bwMode="auto">
          <a:xfrm flipH="1" flipV="1">
            <a:off x="5486400" y="3581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60" name="Line 28"/>
          <p:cNvSpPr>
            <a:spLocks noChangeShapeType="1"/>
          </p:cNvSpPr>
          <p:nvPr/>
        </p:nvSpPr>
        <p:spPr bwMode="auto">
          <a:xfrm flipV="1">
            <a:off x="6781800" y="35814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4461" name="Line 29"/>
          <p:cNvSpPr>
            <a:spLocks noChangeShapeType="1"/>
          </p:cNvSpPr>
          <p:nvPr/>
        </p:nvSpPr>
        <p:spPr bwMode="auto">
          <a:xfrm flipH="1" flipV="1">
            <a:off x="7467600" y="3657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54462" name="Group 30"/>
          <p:cNvGrpSpPr>
            <a:grpSpLocks/>
          </p:cNvGrpSpPr>
          <p:nvPr/>
        </p:nvGrpSpPr>
        <p:grpSpPr bwMode="auto">
          <a:xfrm>
            <a:off x="457200" y="5638800"/>
            <a:ext cx="1600200" cy="519113"/>
            <a:chOff x="288" y="3552"/>
            <a:chExt cx="1008" cy="327"/>
          </a:xfrm>
        </p:grpSpPr>
        <p:sp>
          <p:nvSpPr>
            <p:cNvPr id="1554463" name="Rectangle 31"/>
            <p:cNvSpPr>
              <a:spLocks noChangeArrowheads="1"/>
            </p:cNvSpPr>
            <p:nvPr/>
          </p:nvSpPr>
          <p:spPr bwMode="auto">
            <a:xfrm>
              <a:off x="768" y="3552"/>
              <a:ext cx="5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464" name="Text Box 32"/>
            <p:cNvSpPr txBox="1">
              <a:spLocks noChangeArrowheads="1"/>
            </p:cNvSpPr>
            <p:nvPr/>
          </p:nvSpPr>
          <p:spPr bwMode="auto">
            <a:xfrm>
              <a:off x="288" y="3648"/>
              <a:ext cx="1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accent2"/>
                  </a:solidFill>
                </a:rPr>
                <a:t>Payoff for Max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0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Minimax Algorithm (cont’d)</a:t>
            </a:r>
          </a:p>
        </p:txBody>
      </p:sp>
      <p:pic>
        <p:nvPicPr>
          <p:cNvPr id="1556483" name="Picture 3" descr="minima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71628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6484" name="Text Box 4"/>
          <p:cNvSpPr txBox="1">
            <a:spLocks noChangeArrowheads="1"/>
          </p:cNvSpPr>
          <p:nvPr/>
        </p:nvSpPr>
        <p:spPr bwMode="auto">
          <a:xfrm>
            <a:off x="28194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3</a:t>
            </a:r>
          </a:p>
        </p:txBody>
      </p:sp>
      <p:sp>
        <p:nvSpPr>
          <p:cNvPr id="1556485" name="Text Box 5"/>
          <p:cNvSpPr txBox="1">
            <a:spLocks noChangeArrowheads="1"/>
          </p:cNvSpPr>
          <p:nvPr/>
        </p:nvSpPr>
        <p:spPr bwMode="auto">
          <a:xfrm>
            <a:off x="38100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9</a:t>
            </a:r>
          </a:p>
        </p:txBody>
      </p:sp>
      <p:sp>
        <p:nvSpPr>
          <p:cNvPr id="1556486" name="Text Box 6"/>
          <p:cNvSpPr txBox="1">
            <a:spLocks noChangeArrowheads="1"/>
          </p:cNvSpPr>
          <p:nvPr/>
        </p:nvSpPr>
        <p:spPr bwMode="auto">
          <a:xfrm>
            <a:off x="48006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1556487" name="Text Box 7"/>
          <p:cNvSpPr txBox="1">
            <a:spLocks noChangeArrowheads="1"/>
          </p:cNvSpPr>
          <p:nvPr/>
        </p:nvSpPr>
        <p:spPr bwMode="auto">
          <a:xfrm>
            <a:off x="57912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7</a:t>
            </a:r>
          </a:p>
        </p:txBody>
      </p:sp>
      <p:sp>
        <p:nvSpPr>
          <p:cNvPr id="1556488" name="Text Box 8"/>
          <p:cNvSpPr txBox="1">
            <a:spLocks noChangeArrowheads="1"/>
          </p:cNvSpPr>
          <p:nvPr/>
        </p:nvSpPr>
        <p:spPr bwMode="auto">
          <a:xfrm>
            <a:off x="67056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</a:t>
            </a:r>
          </a:p>
        </p:txBody>
      </p:sp>
      <p:sp>
        <p:nvSpPr>
          <p:cNvPr id="1556489" name="Text Box 9"/>
          <p:cNvSpPr txBox="1">
            <a:spLocks noChangeArrowheads="1"/>
          </p:cNvSpPr>
          <p:nvPr/>
        </p:nvSpPr>
        <p:spPr bwMode="auto">
          <a:xfrm>
            <a:off x="7696200" y="44958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6</a:t>
            </a:r>
          </a:p>
        </p:txBody>
      </p:sp>
      <p:sp>
        <p:nvSpPr>
          <p:cNvPr id="1556490" name="Text Box 10"/>
          <p:cNvSpPr txBox="1">
            <a:spLocks noChangeArrowheads="1"/>
          </p:cNvSpPr>
          <p:nvPr/>
        </p:nvSpPr>
        <p:spPr bwMode="auto">
          <a:xfrm>
            <a:off x="3276600" y="3276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3</a:t>
            </a:r>
          </a:p>
        </p:txBody>
      </p:sp>
      <p:sp>
        <p:nvSpPr>
          <p:cNvPr id="1556491" name="Text Box 11"/>
          <p:cNvSpPr txBox="1">
            <a:spLocks noChangeArrowheads="1"/>
          </p:cNvSpPr>
          <p:nvPr/>
        </p:nvSpPr>
        <p:spPr bwMode="auto">
          <a:xfrm>
            <a:off x="5257800" y="3276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1556492" name="Text Box 12"/>
          <p:cNvSpPr txBox="1">
            <a:spLocks noChangeArrowheads="1"/>
          </p:cNvSpPr>
          <p:nvPr/>
        </p:nvSpPr>
        <p:spPr bwMode="auto">
          <a:xfrm>
            <a:off x="7239000" y="3276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2</a:t>
            </a:r>
          </a:p>
        </p:txBody>
      </p:sp>
      <p:sp>
        <p:nvSpPr>
          <p:cNvPr id="1556493" name="Text Box 13"/>
          <p:cNvSpPr txBox="1">
            <a:spLocks noChangeArrowheads="1"/>
          </p:cNvSpPr>
          <p:nvPr/>
        </p:nvSpPr>
        <p:spPr bwMode="auto">
          <a:xfrm>
            <a:off x="5257800" y="2057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3</a:t>
            </a:r>
          </a:p>
        </p:txBody>
      </p:sp>
      <p:sp>
        <p:nvSpPr>
          <p:cNvPr id="1556494" name="Line 14"/>
          <p:cNvSpPr>
            <a:spLocks noChangeShapeType="1"/>
          </p:cNvSpPr>
          <p:nvPr/>
        </p:nvSpPr>
        <p:spPr bwMode="auto">
          <a:xfrm flipV="1">
            <a:off x="3048000" y="4953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495" name="Line 15"/>
          <p:cNvSpPr>
            <a:spLocks noChangeShapeType="1"/>
          </p:cNvSpPr>
          <p:nvPr/>
        </p:nvSpPr>
        <p:spPr bwMode="auto">
          <a:xfrm flipH="1" flipV="1">
            <a:off x="4038600" y="4876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496" name="Line 16"/>
          <p:cNvSpPr>
            <a:spLocks noChangeShapeType="1"/>
          </p:cNvSpPr>
          <p:nvPr/>
        </p:nvSpPr>
        <p:spPr bwMode="auto">
          <a:xfrm flipV="1">
            <a:off x="5029200" y="487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497" name="Line 17"/>
          <p:cNvSpPr>
            <a:spLocks noChangeShapeType="1"/>
          </p:cNvSpPr>
          <p:nvPr/>
        </p:nvSpPr>
        <p:spPr bwMode="auto">
          <a:xfrm flipH="1" flipV="1">
            <a:off x="6019800" y="4876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498" name="Line 18"/>
          <p:cNvSpPr>
            <a:spLocks noChangeShapeType="1"/>
          </p:cNvSpPr>
          <p:nvPr/>
        </p:nvSpPr>
        <p:spPr bwMode="auto">
          <a:xfrm flipV="1">
            <a:off x="6629400" y="4876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499" name="Line 19"/>
          <p:cNvSpPr>
            <a:spLocks noChangeShapeType="1"/>
          </p:cNvSpPr>
          <p:nvPr/>
        </p:nvSpPr>
        <p:spPr bwMode="auto">
          <a:xfrm flipH="1" flipV="1">
            <a:off x="7010400" y="4876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00" name="Line 20"/>
          <p:cNvSpPr>
            <a:spLocks noChangeShapeType="1"/>
          </p:cNvSpPr>
          <p:nvPr/>
        </p:nvSpPr>
        <p:spPr bwMode="auto">
          <a:xfrm flipV="1">
            <a:off x="7543800" y="4876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01" name="Line 21"/>
          <p:cNvSpPr>
            <a:spLocks noChangeShapeType="1"/>
          </p:cNvSpPr>
          <p:nvPr/>
        </p:nvSpPr>
        <p:spPr bwMode="auto">
          <a:xfrm flipH="1" flipV="1">
            <a:off x="8001000" y="4876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02" name="Line 22"/>
          <p:cNvSpPr>
            <a:spLocks noChangeShapeType="1"/>
          </p:cNvSpPr>
          <p:nvPr/>
        </p:nvSpPr>
        <p:spPr bwMode="auto">
          <a:xfrm flipV="1">
            <a:off x="3581400" y="48768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03" name="Line 23"/>
          <p:cNvSpPr>
            <a:spLocks noChangeShapeType="1"/>
          </p:cNvSpPr>
          <p:nvPr/>
        </p:nvSpPr>
        <p:spPr bwMode="auto">
          <a:xfrm flipV="1">
            <a:off x="2286000" y="4876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04" name="Line 24"/>
          <p:cNvSpPr>
            <a:spLocks noChangeShapeType="1"/>
          </p:cNvSpPr>
          <p:nvPr/>
        </p:nvSpPr>
        <p:spPr bwMode="auto">
          <a:xfrm flipV="1">
            <a:off x="5562600" y="48768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05" name="Line 25"/>
          <p:cNvSpPr>
            <a:spLocks noChangeShapeType="1"/>
          </p:cNvSpPr>
          <p:nvPr/>
        </p:nvSpPr>
        <p:spPr bwMode="auto">
          <a:xfrm flipV="1">
            <a:off x="2895600" y="3657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06" name="Line 26"/>
          <p:cNvSpPr>
            <a:spLocks noChangeShapeType="1"/>
          </p:cNvSpPr>
          <p:nvPr/>
        </p:nvSpPr>
        <p:spPr bwMode="auto">
          <a:xfrm flipH="1" flipV="1">
            <a:off x="3581400" y="3657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07" name="Line 27"/>
          <p:cNvSpPr>
            <a:spLocks noChangeShapeType="1"/>
          </p:cNvSpPr>
          <p:nvPr/>
        </p:nvSpPr>
        <p:spPr bwMode="auto">
          <a:xfrm flipV="1">
            <a:off x="4800600" y="35814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08" name="Line 28"/>
          <p:cNvSpPr>
            <a:spLocks noChangeShapeType="1"/>
          </p:cNvSpPr>
          <p:nvPr/>
        </p:nvSpPr>
        <p:spPr bwMode="auto">
          <a:xfrm flipH="1" flipV="1">
            <a:off x="5486400" y="3581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09" name="Line 29"/>
          <p:cNvSpPr>
            <a:spLocks noChangeShapeType="1"/>
          </p:cNvSpPr>
          <p:nvPr/>
        </p:nvSpPr>
        <p:spPr bwMode="auto">
          <a:xfrm flipV="1">
            <a:off x="6781800" y="35814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10" name="Line 30"/>
          <p:cNvSpPr>
            <a:spLocks noChangeShapeType="1"/>
          </p:cNvSpPr>
          <p:nvPr/>
        </p:nvSpPr>
        <p:spPr bwMode="auto">
          <a:xfrm flipH="1" flipV="1">
            <a:off x="7467600" y="3657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11" name="Line 31"/>
          <p:cNvSpPr>
            <a:spLocks noChangeShapeType="1"/>
          </p:cNvSpPr>
          <p:nvPr/>
        </p:nvSpPr>
        <p:spPr bwMode="auto">
          <a:xfrm flipV="1">
            <a:off x="3429000" y="2362200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12" name="Line 32"/>
          <p:cNvSpPr>
            <a:spLocks noChangeShapeType="1"/>
          </p:cNvSpPr>
          <p:nvPr/>
        </p:nvSpPr>
        <p:spPr bwMode="auto">
          <a:xfrm flipH="1" flipV="1">
            <a:off x="5562600" y="23622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56513" name="Group 33"/>
          <p:cNvGrpSpPr>
            <a:grpSpLocks/>
          </p:cNvGrpSpPr>
          <p:nvPr/>
        </p:nvGrpSpPr>
        <p:grpSpPr bwMode="auto">
          <a:xfrm>
            <a:off x="457200" y="5638800"/>
            <a:ext cx="1600200" cy="519113"/>
            <a:chOff x="288" y="3552"/>
            <a:chExt cx="1008" cy="327"/>
          </a:xfrm>
        </p:grpSpPr>
        <p:sp>
          <p:nvSpPr>
            <p:cNvPr id="1556514" name="Rectangle 34"/>
            <p:cNvSpPr>
              <a:spLocks noChangeArrowheads="1"/>
            </p:cNvSpPr>
            <p:nvPr/>
          </p:nvSpPr>
          <p:spPr bwMode="auto">
            <a:xfrm>
              <a:off x="768" y="3552"/>
              <a:ext cx="5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15" name="Text Box 35"/>
            <p:cNvSpPr txBox="1">
              <a:spLocks noChangeArrowheads="1"/>
            </p:cNvSpPr>
            <p:nvPr/>
          </p:nvSpPr>
          <p:spPr bwMode="auto">
            <a:xfrm>
              <a:off x="288" y="3648"/>
              <a:ext cx="1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accent2"/>
                  </a:solidFill>
                </a:rPr>
                <a:t>Payoff for Max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1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/>
              <a:t>MiniMax Properties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68484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655638"/>
          </a:xfrm>
          <a:ln/>
        </p:spPr>
        <p:txBody>
          <a:bodyPr rIns="130174"/>
          <a:lstStyle/>
          <a:p>
            <a:r>
              <a:rPr lang="en-US" dirty="0"/>
              <a:t>Pruning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914400"/>
            <a:ext cx="803093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 dirty="0"/>
              <a:t>Alpha-Beta Pruning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6934200" cy="411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Does a Computer Play a Game?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010400" cy="472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α-β Pruning Example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0" y="1600200"/>
            <a:ext cx="857054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8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α-β Pruning Example</a:t>
            </a:r>
          </a:p>
        </p:txBody>
      </p:sp>
      <p:pic>
        <p:nvPicPr>
          <p:cNvPr id="1570819" name="Picture 3" descr="alpha-beta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7239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870" y="2819400"/>
            <a:ext cx="577199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2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α-β Pruning Example (cont’d)</a:t>
            </a:r>
          </a:p>
        </p:txBody>
      </p:sp>
      <p:pic>
        <p:nvPicPr>
          <p:cNvPr id="1572867" name="Picture 3" descr="alpha-beta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620000" cy="3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63318"/>
            <a:ext cx="3369469" cy="14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7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α-β Pruning Example (cont’d)</a:t>
            </a:r>
          </a:p>
        </p:txBody>
      </p:sp>
      <p:pic>
        <p:nvPicPr>
          <p:cNvPr id="1574915" name="Picture 3" descr="alpha-beta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7696200" cy="35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65663"/>
            <a:ext cx="3674269" cy="16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0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α-β Pruning Example (cont’d)</a:t>
            </a:r>
          </a:p>
        </p:txBody>
      </p:sp>
      <p:pic>
        <p:nvPicPr>
          <p:cNvPr id="1576963" name="Picture 3" descr="alpha-beta-progress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76962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60557"/>
            <a:ext cx="3445669" cy="150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6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α-β Pruning Example (cont’d)</a:t>
            </a:r>
          </a:p>
        </p:txBody>
      </p:sp>
      <p:pic>
        <p:nvPicPr>
          <p:cNvPr id="1579011" name="Picture 3" descr="alpha-beta-progress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838200"/>
            <a:ext cx="76962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3750469" cy="163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5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Arial" pitchFamily="34" charset="0"/>
              </a:rPr>
              <a:t>Alpha-Beta Pruning (</a:t>
            </a:r>
            <a:r>
              <a:rPr lang="el-GR" altLang="en-US">
                <a:cs typeface="Arial" pitchFamily="34" charset="0"/>
              </a:rPr>
              <a:t>αβ</a:t>
            </a:r>
            <a:r>
              <a:rPr lang="en-US" altLang="en-US">
                <a:cs typeface="Arial" pitchFamily="34" charset="0"/>
              </a:rPr>
              <a:t> prune) </a:t>
            </a:r>
            <a:endParaRPr lang="el-GR" altLang="en-US">
              <a:cs typeface="Arial" pitchFamily="34" charset="0"/>
            </a:endParaRPr>
          </a:p>
        </p:txBody>
      </p:sp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cs typeface="Arial" pitchFamily="34" charset="0"/>
              </a:rPr>
              <a:t>Rules of Thumb </a:t>
            </a:r>
          </a:p>
          <a:p>
            <a:endParaRPr lang="en-US" altLang="en-US" sz="2400">
              <a:cs typeface="Arial" pitchFamily="34" charset="0"/>
            </a:endParaRPr>
          </a:p>
          <a:p>
            <a:pPr lvl="1"/>
            <a:r>
              <a:rPr lang="el-GR" altLang="en-US" sz="2400">
                <a:solidFill>
                  <a:srgbClr val="FF0000"/>
                </a:solidFill>
                <a:cs typeface="Arial" pitchFamily="34" charset="0"/>
              </a:rPr>
              <a:t>α</a:t>
            </a:r>
            <a:r>
              <a:rPr lang="en-US" altLang="en-US" sz="2400">
                <a:cs typeface="Arial" pitchFamily="34" charset="0"/>
              </a:rPr>
              <a:t> is the best ( highest)   found so far along the path for </a:t>
            </a:r>
            <a:r>
              <a:rPr lang="en-US" altLang="en-US" sz="2400">
                <a:solidFill>
                  <a:srgbClr val="FF0000"/>
                </a:solidFill>
                <a:cs typeface="Arial" pitchFamily="34" charset="0"/>
              </a:rPr>
              <a:t>Max</a:t>
            </a:r>
          </a:p>
          <a:p>
            <a:pPr lvl="1"/>
            <a:r>
              <a:rPr lang="el-GR" altLang="en-US" sz="2400">
                <a:solidFill>
                  <a:srgbClr val="FF0000"/>
                </a:solidFill>
                <a:cs typeface="Arial" pitchFamily="34" charset="0"/>
              </a:rPr>
              <a:t>β</a:t>
            </a:r>
            <a:r>
              <a:rPr lang="en-US" altLang="en-US" sz="2400">
                <a:cs typeface="Arial" pitchFamily="34" charset="0"/>
              </a:rPr>
              <a:t> is the best (lowest) found so far along the path for </a:t>
            </a:r>
            <a:r>
              <a:rPr lang="en-US" altLang="en-US" sz="2400">
                <a:solidFill>
                  <a:srgbClr val="FF0000"/>
                </a:solidFill>
                <a:cs typeface="Arial" pitchFamily="34" charset="0"/>
              </a:rPr>
              <a:t>Min</a:t>
            </a:r>
            <a:r>
              <a:rPr lang="en-US" altLang="en-US" sz="2400">
                <a:cs typeface="Arial" pitchFamily="34" charset="0"/>
              </a:rPr>
              <a:t> </a:t>
            </a:r>
          </a:p>
          <a:p>
            <a:pPr lvl="1"/>
            <a:r>
              <a:rPr lang="en-US" altLang="en-US"/>
              <a:t>Search below a </a:t>
            </a:r>
            <a:r>
              <a:rPr lang="en-US" altLang="en-US">
                <a:solidFill>
                  <a:srgbClr val="FF0000"/>
                </a:solidFill>
              </a:rPr>
              <a:t>MIN</a:t>
            </a:r>
            <a:r>
              <a:rPr lang="en-US" altLang="en-US"/>
              <a:t> node may be </a:t>
            </a:r>
            <a:r>
              <a:rPr lang="en-US" altLang="en-US">
                <a:solidFill>
                  <a:srgbClr val="FF0000"/>
                </a:solidFill>
              </a:rPr>
              <a:t>alpha-pruned</a:t>
            </a:r>
            <a:r>
              <a:rPr lang="en-US" altLang="en-US"/>
              <a:t> if the </a:t>
            </a:r>
            <a:r>
              <a:rPr lang="en-US" altLang="en-US">
                <a:solidFill>
                  <a:srgbClr val="FF0000"/>
                </a:solidFill>
              </a:rPr>
              <a:t>its </a:t>
            </a:r>
            <a:r>
              <a:rPr lang="el-GR" altLang="en-US" b="1">
                <a:solidFill>
                  <a:srgbClr val="CC00CC"/>
                </a:solidFill>
                <a:cs typeface="Times New Roman" pitchFamily="18" charset="0"/>
              </a:rPr>
              <a:t>β</a:t>
            </a:r>
            <a:r>
              <a:rPr lang="en-US" altLang="en-US" b="1">
                <a:solidFill>
                  <a:srgbClr val="CC00CC"/>
                </a:solidFill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CC00CC"/>
                </a:solidFill>
                <a:sym typeface="Symbol" pitchFamily="18" charset="2"/>
              </a:rPr>
              <a:t></a:t>
            </a:r>
            <a:r>
              <a:rPr lang="en-US" altLang="en-US" b="1">
                <a:solidFill>
                  <a:srgbClr val="CC00CC"/>
                </a:solidFill>
              </a:rPr>
              <a:t> </a:t>
            </a:r>
            <a:r>
              <a:rPr lang="en-US" altLang="en-US" b="1">
                <a:solidFill>
                  <a:srgbClr val="CC00CC"/>
                </a:solidFill>
                <a:sym typeface="Symbol" pitchFamily="18" charset="2"/>
              </a:rPr>
              <a:t></a:t>
            </a:r>
            <a:r>
              <a:rPr lang="en-US" altLang="en-US">
                <a:solidFill>
                  <a:srgbClr val="FF0000"/>
                </a:solidFill>
              </a:rPr>
              <a:t> of some MAX ancestor</a:t>
            </a:r>
          </a:p>
          <a:p>
            <a:pPr lvl="1"/>
            <a:r>
              <a:rPr lang="en-US" altLang="en-US"/>
              <a:t>Search below a </a:t>
            </a:r>
            <a:r>
              <a:rPr lang="en-US" altLang="en-US">
                <a:solidFill>
                  <a:srgbClr val="FF0000"/>
                </a:solidFill>
              </a:rPr>
              <a:t>MAX</a:t>
            </a:r>
            <a:r>
              <a:rPr lang="en-US" altLang="en-US"/>
              <a:t> node may be </a:t>
            </a:r>
            <a:r>
              <a:rPr lang="en-US" altLang="en-US" b="1">
                <a:solidFill>
                  <a:srgbClr val="CC00CC"/>
                </a:solidFill>
              </a:rPr>
              <a:t>beta-pruned</a:t>
            </a:r>
            <a:r>
              <a:rPr lang="en-US" altLang="en-US">
                <a:solidFill>
                  <a:srgbClr val="CC00CC"/>
                </a:solidFill>
              </a:rPr>
              <a:t> </a:t>
            </a:r>
            <a:r>
              <a:rPr lang="en-US" altLang="en-US"/>
              <a:t>if the its </a:t>
            </a:r>
            <a:r>
              <a:rPr lang="en-US" altLang="en-US" b="1">
                <a:solidFill>
                  <a:srgbClr val="FF0000"/>
                </a:solidFill>
                <a:sym typeface="Symbol" pitchFamily="18" charset="2"/>
              </a:rPr>
              <a:t>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l-GR" altLang="en-US" b="1">
                <a:solidFill>
                  <a:srgbClr val="FF0000"/>
                </a:solidFill>
                <a:cs typeface="Times New Roman" pitchFamily="18" charset="0"/>
              </a:rPr>
              <a:t>β</a:t>
            </a:r>
            <a:r>
              <a:rPr lang="en-US" altLang="en-US">
                <a:solidFill>
                  <a:srgbClr val="FF0000"/>
                </a:solidFill>
              </a:rPr>
              <a:t> of some MIN ancestor.</a:t>
            </a:r>
          </a:p>
          <a:p>
            <a:pPr lvl="1">
              <a:buFontTx/>
              <a:buNone/>
            </a:pPr>
            <a:endParaRPr lang="en-US" altLang="en-US">
              <a:solidFill>
                <a:srgbClr val="FF0000"/>
              </a:solidFill>
              <a:cs typeface="Arial" pitchFamily="34" charset="0"/>
            </a:endParaRPr>
          </a:p>
          <a:p>
            <a:pPr lvl="1">
              <a:buFontTx/>
              <a:buNone/>
            </a:pPr>
            <a:endParaRPr lang="en-US" altLang="en-US">
              <a:cs typeface="Arial" pitchFamily="34" charset="0"/>
            </a:endParaRPr>
          </a:p>
          <a:p>
            <a:pPr lvl="1">
              <a:buFontTx/>
              <a:buNone/>
            </a:pPr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19138"/>
          </a:xfrm>
          <a:ln/>
        </p:spPr>
        <p:txBody>
          <a:bodyPr rIns="130174"/>
          <a:lstStyle/>
          <a:p>
            <a:r>
              <a:rPr lang="en-US" dirty="0" smtClean="0">
                <a:latin typeface="+mn-lt"/>
              </a:rPr>
              <a:t>Consider this  </a:t>
            </a:r>
            <a:r>
              <a:rPr lang="en-US" dirty="0">
                <a:latin typeface="+mn-lt"/>
              </a:rPr>
              <a:t>Example </a:t>
            </a:r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42656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cxnSp>
        <p:nvCxnSpPr>
          <p:cNvPr id="49158" name="AutoShape 6"/>
          <p:cNvCxnSpPr>
            <a:cxnSpLocks noChangeShapeType="1"/>
            <a:stCxn id="49157" idx="0"/>
            <a:endCxn id="49179" idx="0"/>
          </p:cNvCxnSpPr>
          <p:nvPr/>
        </p:nvCxnSpPr>
        <p:spPr bwMode="auto">
          <a:xfrm flipH="1">
            <a:off x="1804988" y="1295400"/>
            <a:ext cx="2613025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59" name="AutoShape 7"/>
          <p:cNvCxnSpPr>
            <a:cxnSpLocks noChangeShapeType="1"/>
            <a:stCxn id="49157" idx="0"/>
            <a:endCxn id="49190" idx="0"/>
          </p:cNvCxnSpPr>
          <p:nvPr/>
        </p:nvCxnSpPr>
        <p:spPr bwMode="auto">
          <a:xfrm>
            <a:off x="4418013" y="1295400"/>
            <a:ext cx="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0" name="AutoShape 8"/>
          <p:cNvCxnSpPr>
            <a:cxnSpLocks noChangeShapeType="1"/>
            <a:stCxn id="49157" idx="0"/>
            <a:endCxn id="49180" idx="0"/>
          </p:cNvCxnSpPr>
          <p:nvPr/>
        </p:nvCxnSpPr>
        <p:spPr bwMode="auto">
          <a:xfrm>
            <a:off x="4418013" y="1295400"/>
            <a:ext cx="243840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1" name="AutoShape 9"/>
          <p:cNvCxnSpPr>
            <a:cxnSpLocks noChangeShapeType="1"/>
            <a:stCxn id="49179" idx="0"/>
            <a:endCxn id="49169" idx="0"/>
          </p:cNvCxnSpPr>
          <p:nvPr/>
        </p:nvCxnSpPr>
        <p:spPr bwMode="auto">
          <a:xfrm flipH="1">
            <a:off x="379413" y="2209800"/>
            <a:ext cx="14255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2" name="AutoShape 10"/>
          <p:cNvCxnSpPr>
            <a:cxnSpLocks noChangeShapeType="1"/>
            <a:stCxn id="49179" idx="0"/>
            <a:endCxn id="49171" idx="0"/>
          </p:cNvCxnSpPr>
          <p:nvPr/>
        </p:nvCxnSpPr>
        <p:spPr bwMode="auto">
          <a:xfrm flipH="1">
            <a:off x="1217613" y="2209800"/>
            <a:ext cx="5873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3" name="AutoShape 11"/>
          <p:cNvCxnSpPr>
            <a:cxnSpLocks noChangeShapeType="1"/>
            <a:stCxn id="49179" idx="0"/>
            <a:endCxn id="49173" idx="0"/>
          </p:cNvCxnSpPr>
          <p:nvPr/>
        </p:nvCxnSpPr>
        <p:spPr bwMode="auto">
          <a:xfrm>
            <a:off x="1804988" y="2209800"/>
            <a:ext cx="25082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4" name="AutoShape 12"/>
          <p:cNvCxnSpPr>
            <a:cxnSpLocks noChangeShapeType="1"/>
            <a:stCxn id="49180" idx="0"/>
            <a:endCxn id="49175" idx="0"/>
          </p:cNvCxnSpPr>
          <p:nvPr/>
        </p:nvCxnSpPr>
        <p:spPr bwMode="auto">
          <a:xfrm flipH="1">
            <a:off x="6551613" y="2209800"/>
            <a:ext cx="304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5" name="AutoShape 13"/>
          <p:cNvCxnSpPr>
            <a:cxnSpLocks noChangeShapeType="1"/>
            <a:stCxn id="49180" idx="0"/>
            <a:endCxn id="49177" idx="0"/>
          </p:cNvCxnSpPr>
          <p:nvPr/>
        </p:nvCxnSpPr>
        <p:spPr bwMode="auto">
          <a:xfrm>
            <a:off x="6856413" y="2209800"/>
            <a:ext cx="7620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6" name="AutoShape 14"/>
          <p:cNvCxnSpPr>
            <a:cxnSpLocks noChangeShapeType="1"/>
            <a:stCxn id="49180" idx="0"/>
            <a:endCxn id="49178" idx="0"/>
          </p:cNvCxnSpPr>
          <p:nvPr/>
        </p:nvCxnSpPr>
        <p:spPr bwMode="auto">
          <a:xfrm>
            <a:off x="6856413" y="2209800"/>
            <a:ext cx="1828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167" name="Rectangle 15"/>
          <p:cNvSpPr>
            <a:spLocks/>
          </p:cNvSpPr>
          <p:nvPr/>
        </p:nvSpPr>
        <p:spPr bwMode="auto">
          <a:xfrm>
            <a:off x="5716588" y="1301849"/>
            <a:ext cx="48859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49168" name="Rectangle 16"/>
          <p:cNvSpPr>
            <a:spLocks/>
          </p:cNvSpPr>
          <p:nvPr/>
        </p:nvSpPr>
        <p:spPr bwMode="auto">
          <a:xfrm>
            <a:off x="8250238" y="2184499"/>
            <a:ext cx="45493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sp>
        <p:nvSpPr>
          <p:cNvPr id="49169" name="AutoShape 17"/>
          <p:cNvSpPr>
            <a:spLocks/>
          </p:cNvSpPr>
          <p:nvPr/>
        </p:nvSpPr>
        <p:spPr bwMode="auto">
          <a:xfrm>
            <a:off x="227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428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49171" name="AutoShape 19"/>
          <p:cNvSpPr>
            <a:spLocks/>
          </p:cNvSpPr>
          <p:nvPr/>
        </p:nvSpPr>
        <p:spPr bwMode="auto">
          <a:xfrm>
            <a:off x="1065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9350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49173" name="AutoShape 21"/>
          <p:cNvSpPr>
            <a:spLocks/>
          </p:cNvSpPr>
          <p:nvPr/>
        </p:nvSpPr>
        <p:spPr bwMode="auto">
          <a:xfrm>
            <a:off x="1903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74" name="Rectangle 22"/>
          <p:cNvSpPr>
            <a:spLocks/>
          </p:cNvSpPr>
          <p:nvPr/>
        </p:nvSpPr>
        <p:spPr bwMode="auto">
          <a:xfrm>
            <a:off x="17732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9175" name="AutoShape 23"/>
          <p:cNvSpPr>
            <a:spLocks/>
          </p:cNvSpPr>
          <p:nvPr/>
        </p:nvSpPr>
        <p:spPr bwMode="auto">
          <a:xfrm>
            <a:off x="6399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76" name="Rectangle 24"/>
          <p:cNvSpPr>
            <a:spLocks/>
          </p:cNvSpPr>
          <p:nvPr/>
        </p:nvSpPr>
        <p:spPr bwMode="auto">
          <a:xfrm>
            <a:off x="62912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49177" name="AutoShape 25"/>
          <p:cNvSpPr>
            <a:spLocks/>
          </p:cNvSpPr>
          <p:nvPr/>
        </p:nvSpPr>
        <p:spPr bwMode="auto">
          <a:xfrm>
            <a:off x="7466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78" name="AutoShape 26"/>
          <p:cNvSpPr>
            <a:spLocks/>
          </p:cNvSpPr>
          <p:nvPr/>
        </p:nvSpPr>
        <p:spPr bwMode="auto">
          <a:xfrm>
            <a:off x="85328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79" name="AutoShape 27"/>
          <p:cNvSpPr>
            <a:spLocks/>
          </p:cNvSpPr>
          <p:nvPr/>
        </p:nvSpPr>
        <p:spPr bwMode="auto">
          <a:xfrm rot="10800000" flipH="1">
            <a:off x="1652588" y="21320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80" name="AutoShape 28"/>
          <p:cNvSpPr>
            <a:spLocks/>
          </p:cNvSpPr>
          <p:nvPr/>
        </p:nvSpPr>
        <p:spPr bwMode="auto">
          <a:xfrm rot="10800000" flipH="1">
            <a:off x="67040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81" name="Rectangle 29"/>
          <p:cNvSpPr>
            <a:spLocks/>
          </p:cNvSpPr>
          <p:nvPr/>
        </p:nvSpPr>
        <p:spPr bwMode="auto">
          <a:xfrm>
            <a:off x="4303713" y="1187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cxnSp>
        <p:nvCxnSpPr>
          <p:cNvPr id="49183" name="AutoShape 31"/>
          <p:cNvCxnSpPr>
            <a:cxnSpLocks noChangeShapeType="1"/>
            <a:stCxn id="49190" idx="0"/>
            <a:endCxn id="49186" idx="0"/>
          </p:cNvCxnSpPr>
          <p:nvPr/>
        </p:nvCxnSpPr>
        <p:spPr bwMode="auto">
          <a:xfrm flipH="1">
            <a:off x="3427413" y="2209800"/>
            <a:ext cx="9906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84" name="AutoShape 32"/>
          <p:cNvCxnSpPr>
            <a:cxnSpLocks noChangeShapeType="1"/>
            <a:stCxn id="49190" idx="0"/>
            <a:endCxn id="49188" idx="0"/>
          </p:cNvCxnSpPr>
          <p:nvPr/>
        </p:nvCxnSpPr>
        <p:spPr bwMode="auto">
          <a:xfrm>
            <a:off x="4418013" y="2209800"/>
            <a:ext cx="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85" name="AutoShape 33"/>
          <p:cNvCxnSpPr>
            <a:cxnSpLocks noChangeShapeType="1"/>
            <a:stCxn id="49190" idx="0"/>
            <a:endCxn id="49189" idx="0"/>
          </p:cNvCxnSpPr>
          <p:nvPr/>
        </p:nvCxnSpPr>
        <p:spPr bwMode="auto">
          <a:xfrm>
            <a:off x="4418013" y="2209800"/>
            <a:ext cx="9144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186" name="AutoShape 34"/>
          <p:cNvSpPr>
            <a:spLocks/>
          </p:cNvSpPr>
          <p:nvPr/>
        </p:nvSpPr>
        <p:spPr bwMode="auto">
          <a:xfrm>
            <a:off x="3275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87" name="Rectangle 35"/>
          <p:cNvSpPr>
            <a:spLocks/>
          </p:cNvSpPr>
          <p:nvPr/>
        </p:nvSpPr>
        <p:spPr bwMode="auto">
          <a:xfrm>
            <a:off x="31670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 dirty="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49188" name="AutoShape 36"/>
          <p:cNvSpPr>
            <a:spLocks/>
          </p:cNvSpPr>
          <p:nvPr/>
        </p:nvSpPr>
        <p:spPr bwMode="auto">
          <a:xfrm>
            <a:off x="4265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89" name="AutoShape 37"/>
          <p:cNvSpPr>
            <a:spLocks/>
          </p:cNvSpPr>
          <p:nvPr/>
        </p:nvSpPr>
        <p:spPr bwMode="auto">
          <a:xfrm>
            <a:off x="5180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90" name="AutoShape 38"/>
          <p:cNvSpPr>
            <a:spLocks/>
          </p:cNvSpPr>
          <p:nvPr/>
        </p:nvSpPr>
        <p:spPr bwMode="auto">
          <a:xfrm rot="10800000" flipH="1">
            <a:off x="42656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9199" name="Rectangle 47"/>
          <p:cNvSpPr>
            <a:spLocks/>
          </p:cNvSpPr>
          <p:nvPr/>
        </p:nvSpPr>
        <p:spPr bwMode="auto">
          <a:xfrm>
            <a:off x="72056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37</a:t>
            </a:fld>
            <a:endParaRPr lang="en-US" dirty="0">
              <a:latin typeface="+mn-lt"/>
            </a:endParaRPr>
          </a:p>
        </p:txBody>
      </p:sp>
      <p:sp>
        <p:nvSpPr>
          <p:cNvPr id="50" name="Rectangle 35"/>
          <p:cNvSpPr>
            <a:spLocks/>
          </p:cNvSpPr>
          <p:nvPr/>
        </p:nvSpPr>
        <p:spPr bwMode="auto">
          <a:xfrm>
            <a:off x="4074728" y="28640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 dirty="0" smtClean="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1</a:t>
            </a:r>
            <a:endParaRPr lang="en-US" sz="1400" dirty="0">
              <a:solidFill>
                <a:srgbClr val="FC0128"/>
              </a:solidFill>
              <a:latin typeface="+mn-lt"/>
              <a:cs typeface="Helvetica" charset="0"/>
              <a:sym typeface="Helvetica" charset="0"/>
            </a:endParaRPr>
          </a:p>
        </p:txBody>
      </p:sp>
      <p:sp>
        <p:nvSpPr>
          <p:cNvPr id="51" name="Rectangle 35"/>
          <p:cNvSpPr>
            <a:spLocks/>
          </p:cNvSpPr>
          <p:nvPr/>
        </p:nvSpPr>
        <p:spPr bwMode="auto">
          <a:xfrm>
            <a:off x="4892988" y="2895600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 dirty="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52" name="Rectangle 35"/>
          <p:cNvSpPr>
            <a:spLocks/>
          </p:cNvSpPr>
          <p:nvPr/>
        </p:nvSpPr>
        <p:spPr bwMode="auto">
          <a:xfrm>
            <a:off x="8241887" y="2908663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 dirty="0" smtClean="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4</a:t>
            </a:r>
            <a:endParaRPr lang="en-US" sz="1400" dirty="0">
              <a:solidFill>
                <a:srgbClr val="FC0128"/>
              </a:solidFill>
              <a:latin typeface="+mn-lt"/>
              <a:cs typeface="Helvetica" charset="0"/>
              <a:sym typeface="Helvetica" charset="0"/>
            </a:endParaRPr>
          </a:p>
        </p:txBody>
      </p:sp>
      <p:sp>
        <p:nvSpPr>
          <p:cNvPr id="53" name="Rectangle 35"/>
          <p:cNvSpPr>
            <a:spLocks/>
          </p:cNvSpPr>
          <p:nvPr/>
        </p:nvSpPr>
        <p:spPr bwMode="auto">
          <a:xfrm>
            <a:off x="3922713" y="727502"/>
            <a:ext cx="398826" cy="83099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5400" dirty="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2818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2862"/>
            <a:ext cx="8610600" cy="795338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Alpha-Beta Example 1</a:t>
            </a:r>
          </a:p>
        </p:txBody>
      </p:sp>
      <p:sp>
        <p:nvSpPr>
          <p:cNvPr id="40965" name="AutoShape 5"/>
          <p:cNvSpPr>
            <a:spLocks/>
          </p:cNvSpPr>
          <p:nvPr/>
        </p:nvSpPr>
        <p:spPr bwMode="auto">
          <a:xfrm>
            <a:off x="42656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cxnSp>
        <p:nvCxnSpPr>
          <p:cNvPr id="40966" name="AutoShape 6"/>
          <p:cNvCxnSpPr>
            <a:cxnSpLocks noChangeShapeType="1"/>
            <a:stCxn id="40965" idx="0"/>
            <a:endCxn id="40982" idx="0"/>
          </p:cNvCxnSpPr>
          <p:nvPr/>
        </p:nvCxnSpPr>
        <p:spPr bwMode="auto">
          <a:xfrm flipH="1">
            <a:off x="1804988" y="1295400"/>
            <a:ext cx="2613025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67" name="AutoShape 7"/>
          <p:cNvCxnSpPr>
            <a:cxnSpLocks noChangeShapeType="1"/>
            <a:stCxn id="40965" idx="0"/>
            <a:endCxn id="40993" idx="0"/>
          </p:cNvCxnSpPr>
          <p:nvPr/>
        </p:nvCxnSpPr>
        <p:spPr bwMode="auto">
          <a:xfrm>
            <a:off x="4418013" y="1295400"/>
            <a:ext cx="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68" name="AutoShape 8"/>
          <p:cNvCxnSpPr>
            <a:cxnSpLocks noChangeShapeType="1"/>
            <a:stCxn id="40965" idx="0"/>
            <a:endCxn id="40984" idx="0"/>
          </p:cNvCxnSpPr>
          <p:nvPr/>
        </p:nvCxnSpPr>
        <p:spPr bwMode="auto">
          <a:xfrm>
            <a:off x="4418013" y="1295400"/>
            <a:ext cx="243840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69" name="AutoShape 9"/>
          <p:cNvCxnSpPr>
            <a:cxnSpLocks noChangeShapeType="1"/>
            <a:stCxn id="40982" idx="0"/>
            <a:endCxn id="40977" idx="0"/>
          </p:cNvCxnSpPr>
          <p:nvPr/>
        </p:nvCxnSpPr>
        <p:spPr bwMode="auto">
          <a:xfrm flipH="1">
            <a:off x="379413" y="2209800"/>
            <a:ext cx="14255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70" name="AutoShape 10"/>
          <p:cNvCxnSpPr>
            <a:cxnSpLocks noChangeShapeType="1"/>
            <a:stCxn id="40982" idx="0"/>
            <a:endCxn id="40978" idx="0"/>
          </p:cNvCxnSpPr>
          <p:nvPr/>
        </p:nvCxnSpPr>
        <p:spPr bwMode="auto">
          <a:xfrm flipH="1">
            <a:off x="1217613" y="2209800"/>
            <a:ext cx="5873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71" name="AutoShape 11"/>
          <p:cNvCxnSpPr>
            <a:cxnSpLocks noChangeShapeType="1"/>
            <a:stCxn id="40982" idx="0"/>
            <a:endCxn id="40979" idx="0"/>
          </p:cNvCxnSpPr>
          <p:nvPr/>
        </p:nvCxnSpPr>
        <p:spPr bwMode="auto">
          <a:xfrm>
            <a:off x="1804988" y="2209800"/>
            <a:ext cx="25082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72" name="AutoShape 12"/>
          <p:cNvCxnSpPr>
            <a:cxnSpLocks noChangeShapeType="1"/>
            <a:stCxn id="40984" idx="0"/>
            <a:endCxn id="40980" idx="0"/>
          </p:cNvCxnSpPr>
          <p:nvPr/>
        </p:nvCxnSpPr>
        <p:spPr bwMode="auto">
          <a:xfrm flipH="1">
            <a:off x="6551613" y="2209800"/>
            <a:ext cx="304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6856413" y="2362200"/>
            <a:ext cx="763587" cy="457200"/>
          </a:xfrm>
          <a:prstGeom prst="line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cxnSp>
        <p:nvCxnSpPr>
          <p:cNvPr id="40974" name="AutoShape 14"/>
          <p:cNvCxnSpPr>
            <a:cxnSpLocks noChangeShapeType="1"/>
            <a:stCxn id="40984" idx="0"/>
            <a:endCxn id="40981" idx="0"/>
          </p:cNvCxnSpPr>
          <p:nvPr/>
        </p:nvCxnSpPr>
        <p:spPr bwMode="auto">
          <a:xfrm>
            <a:off x="6856413" y="2209800"/>
            <a:ext cx="1828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75" name="Rectangle 15"/>
          <p:cNvSpPr>
            <a:spLocks/>
          </p:cNvSpPr>
          <p:nvPr/>
        </p:nvSpPr>
        <p:spPr bwMode="auto">
          <a:xfrm>
            <a:off x="5715000" y="1301849"/>
            <a:ext cx="48859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40976" name="Rectangle 16"/>
          <p:cNvSpPr>
            <a:spLocks/>
          </p:cNvSpPr>
          <p:nvPr/>
        </p:nvSpPr>
        <p:spPr bwMode="auto">
          <a:xfrm>
            <a:off x="8250238" y="2184499"/>
            <a:ext cx="45493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sp>
        <p:nvSpPr>
          <p:cNvPr id="40977" name="AutoShape 17"/>
          <p:cNvSpPr>
            <a:spLocks/>
          </p:cNvSpPr>
          <p:nvPr/>
        </p:nvSpPr>
        <p:spPr bwMode="auto">
          <a:xfrm>
            <a:off x="227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0978" name="AutoShape 18"/>
          <p:cNvSpPr>
            <a:spLocks/>
          </p:cNvSpPr>
          <p:nvPr/>
        </p:nvSpPr>
        <p:spPr bwMode="auto">
          <a:xfrm>
            <a:off x="1065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0979" name="AutoShape 19"/>
          <p:cNvSpPr>
            <a:spLocks/>
          </p:cNvSpPr>
          <p:nvPr/>
        </p:nvSpPr>
        <p:spPr bwMode="auto">
          <a:xfrm>
            <a:off x="1903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0980" name="AutoShape 20"/>
          <p:cNvSpPr>
            <a:spLocks/>
          </p:cNvSpPr>
          <p:nvPr/>
        </p:nvSpPr>
        <p:spPr bwMode="auto">
          <a:xfrm>
            <a:off x="6399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0981" name="AutoShape 21"/>
          <p:cNvSpPr>
            <a:spLocks/>
          </p:cNvSpPr>
          <p:nvPr/>
        </p:nvSpPr>
        <p:spPr bwMode="auto">
          <a:xfrm>
            <a:off x="85328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0982" name="AutoShape 22"/>
          <p:cNvSpPr>
            <a:spLocks/>
          </p:cNvSpPr>
          <p:nvPr/>
        </p:nvSpPr>
        <p:spPr bwMode="auto">
          <a:xfrm rot="10800000" flipH="1">
            <a:off x="1652588" y="21320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0983" name="Rectangle 23"/>
          <p:cNvSpPr>
            <a:spLocks/>
          </p:cNvSpPr>
          <p:nvPr/>
        </p:nvSpPr>
        <p:spPr bwMode="auto">
          <a:xfrm>
            <a:off x="457200" y="1987550"/>
            <a:ext cx="1384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[-∞, +∞]</a:t>
            </a:r>
          </a:p>
        </p:txBody>
      </p:sp>
      <p:sp>
        <p:nvSpPr>
          <p:cNvPr id="40984" name="AutoShape 24"/>
          <p:cNvSpPr>
            <a:spLocks/>
          </p:cNvSpPr>
          <p:nvPr/>
        </p:nvSpPr>
        <p:spPr bwMode="auto">
          <a:xfrm rot="10800000" flipH="1">
            <a:off x="67040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0985" name="Rectangle 25"/>
          <p:cNvSpPr>
            <a:spLocks/>
          </p:cNvSpPr>
          <p:nvPr/>
        </p:nvSpPr>
        <p:spPr bwMode="auto">
          <a:xfrm>
            <a:off x="4303713" y="1187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098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4419600"/>
            <a:ext cx="9144000" cy="2209800"/>
          </a:xfrm>
          <a:ln/>
        </p:spPr>
        <p:txBody>
          <a:bodyPr rIns="130174"/>
          <a:lstStyle/>
          <a:p>
            <a:pPr marL="723900" lvl="1">
              <a:lnSpc>
                <a:spcPct val="90000"/>
              </a:lnSpc>
            </a:pPr>
            <a:r>
              <a:rPr lang="en-US" sz="2000" dirty="0"/>
              <a:t>we assume a depth-first, left-to-right search as basic strategy</a:t>
            </a:r>
          </a:p>
          <a:p>
            <a:pPr marL="723900" lvl="1">
              <a:lnSpc>
                <a:spcPct val="90000"/>
              </a:lnSpc>
            </a:pPr>
            <a:r>
              <a:rPr lang="en-US" sz="2000" dirty="0"/>
              <a:t>the range of the possible values for each node are indicated</a:t>
            </a:r>
          </a:p>
          <a:p>
            <a:pPr marL="1066800" lvl="2">
              <a:lnSpc>
                <a:spcPct val="90000"/>
              </a:lnSpc>
            </a:pPr>
            <a:r>
              <a:rPr lang="en-US" sz="1800" dirty="0"/>
              <a:t>initially [-∞, +∞]</a:t>
            </a:r>
          </a:p>
          <a:p>
            <a:pPr marL="1066800" lvl="2">
              <a:lnSpc>
                <a:spcPct val="90000"/>
              </a:lnSpc>
            </a:pPr>
            <a:r>
              <a:rPr lang="en-US" sz="1800" dirty="0"/>
              <a:t>from </a:t>
            </a:r>
            <a:r>
              <a:rPr lang="en-US" sz="1800" dirty="0">
                <a:ea typeface="Capitals" charset="0"/>
                <a:cs typeface="Capitals" charset="0"/>
                <a:sym typeface="Capitals" charset="0"/>
              </a:rPr>
              <a:t>Max</a:t>
            </a:r>
            <a:r>
              <a:rPr lang="en-US" sz="1800" dirty="0"/>
              <a:t>’s or</a:t>
            </a:r>
            <a:r>
              <a:rPr lang="en-US" sz="1800" dirty="0">
                <a:ea typeface="Capitals" charset="0"/>
                <a:cs typeface="Capitals" charset="0"/>
                <a:sym typeface="Capitals" charset="0"/>
              </a:rPr>
              <a:t> Min</a:t>
            </a:r>
            <a:r>
              <a:rPr lang="en-US" sz="1800" dirty="0"/>
              <a:t>’s perspective</a:t>
            </a:r>
          </a:p>
          <a:p>
            <a:pPr marL="1066800" lvl="2">
              <a:lnSpc>
                <a:spcPct val="90000"/>
              </a:lnSpc>
            </a:pPr>
            <a:r>
              <a:rPr lang="en-US" sz="1800" dirty="0"/>
              <a:t>these </a:t>
            </a:r>
            <a:r>
              <a:rPr lang="en-US" sz="1800" i="1" dirty="0"/>
              <a:t>local</a:t>
            </a:r>
            <a:r>
              <a:rPr lang="en-US" sz="1800" dirty="0"/>
              <a:t> values reflect the values of the sub-trees in that node; </a:t>
            </a:r>
            <a:br>
              <a:rPr lang="en-US" sz="1800" dirty="0"/>
            </a:br>
            <a:r>
              <a:rPr lang="en-US" sz="1800" dirty="0"/>
              <a:t>the </a:t>
            </a:r>
            <a:r>
              <a:rPr lang="en-US" sz="1800" i="1" dirty="0"/>
              <a:t>global</a:t>
            </a:r>
            <a:r>
              <a:rPr lang="en-US" sz="1800" dirty="0"/>
              <a:t> values </a:t>
            </a:r>
            <a:r>
              <a:rPr lang="en-US" sz="1800" dirty="0">
                <a:ea typeface="Symbol" charset="2"/>
                <a:cs typeface="Symbol" charset="2"/>
                <a:sym typeface="Symbol" charset="2"/>
              </a:rPr>
              <a:t>α</a:t>
            </a:r>
            <a:r>
              <a:rPr lang="en-US" sz="1800" dirty="0"/>
              <a:t> and </a:t>
            </a:r>
            <a:r>
              <a:rPr lang="en-US" sz="1800" dirty="0">
                <a:ea typeface="Symbol" charset="2"/>
                <a:cs typeface="Symbol" charset="2"/>
                <a:sym typeface="Symbol" charset="2"/>
              </a:rPr>
              <a:t>β</a:t>
            </a:r>
            <a:r>
              <a:rPr lang="en-US" sz="1800" dirty="0"/>
              <a:t> are the best overall choices so far for </a:t>
            </a:r>
            <a:r>
              <a:rPr lang="en-US" sz="1800" dirty="0">
                <a:ea typeface="Capitals" charset="0"/>
                <a:cs typeface="Capitals" charset="0"/>
                <a:sym typeface="Capitals" charset="0"/>
              </a:rPr>
              <a:t>Max</a:t>
            </a:r>
            <a:r>
              <a:rPr lang="en-US" sz="1800" dirty="0"/>
              <a:t> or</a:t>
            </a:r>
            <a:r>
              <a:rPr lang="en-US" sz="1800" dirty="0">
                <a:ea typeface="Capitals" charset="0"/>
                <a:cs typeface="Capitals" charset="0"/>
                <a:sym typeface="Capitals" charset="0"/>
              </a:rPr>
              <a:t> Min</a:t>
            </a:r>
            <a:endParaRPr lang="en-US" sz="1800" dirty="0">
              <a:ea typeface="ヒラギノ明朝 ProN W3" charset="0"/>
              <a:cs typeface="ヒラギノ明朝 ProN W3" charset="0"/>
              <a:sym typeface="Capitals" charset="0"/>
            </a:endParaRPr>
          </a:p>
        </p:txBody>
      </p:sp>
      <p:cxnSp>
        <p:nvCxnSpPr>
          <p:cNvPr id="40987" name="AutoShape 27"/>
          <p:cNvCxnSpPr>
            <a:cxnSpLocks noChangeShapeType="1"/>
            <a:stCxn id="40993" idx="0"/>
            <a:endCxn id="40990" idx="0"/>
          </p:cNvCxnSpPr>
          <p:nvPr/>
        </p:nvCxnSpPr>
        <p:spPr bwMode="auto">
          <a:xfrm flipH="1">
            <a:off x="3427413" y="2209800"/>
            <a:ext cx="9906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88" name="AutoShape 28"/>
          <p:cNvCxnSpPr>
            <a:cxnSpLocks noChangeShapeType="1"/>
            <a:stCxn id="40993" idx="0"/>
            <a:endCxn id="40991" idx="0"/>
          </p:cNvCxnSpPr>
          <p:nvPr/>
        </p:nvCxnSpPr>
        <p:spPr bwMode="auto">
          <a:xfrm>
            <a:off x="4418013" y="2209800"/>
            <a:ext cx="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89" name="AutoShape 29"/>
          <p:cNvCxnSpPr>
            <a:cxnSpLocks noChangeShapeType="1"/>
            <a:stCxn id="40993" idx="0"/>
            <a:endCxn id="40992" idx="0"/>
          </p:cNvCxnSpPr>
          <p:nvPr/>
        </p:nvCxnSpPr>
        <p:spPr bwMode="auto">
          <a:xfrm>
            <a:off x="4418013" y="2209800"/>
            <a:ext cx="9144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90" name="AutoShape 30"/>
          <p:cNvSpPr>
            <a:spLocks/>
          </p:cNvSpPr>
          <p:nvPr/>
        </p:nvSpPr>
        <p:spPr bwMode="auto">
          <a:xfrm>
            <a:off x="3275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0991" name="AutoShape 31"/>
          <p:cNvSpPr>
            <a:spLocks/>
          </p:cNvSpPr>
          <p:nvPr/>
        </p:nvSpPr>
        <p:spPr bwMode="auto">
          <a:xfrm>
            <a:off x="4265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0992" name="AutoShape 32"/>
          <p:cNvSpPr>
            <a:spLocks/>
          </p:cNvSpPr>
          <p:nvPr/>
        </p:nvSpPr>
        <p:spPr bwMode="auto">
          <a:xfrm>
            <a:off x="5180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0993" name="AutoShape 33"/>
          <p:cNvSpPr>
            <a:spLocks/>
          </p:cNvSpPr>
          <p:nvPr/>
        </p:nvSpPr>
        <p:spPr bwMode="auto">
          <a:xfrm rot="10800000" flipH="1">
            <a:off x="42656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0994" name="Rectangle 34"/>
          <p:cNvSpPr>
            <a:spLocks/>
          </p:cNvSpPr>
          <p:nvPr/>
        </p:nvSpPr>
        <p:spPr bwMode="auto">
          <a:xfrm>
            <a:off x="3127375" y="1034534"/>
            <a:ext cx="1128706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[-∞, +∞]</a:t>
            </a:r>
          </a:p>
        </p:txBody>
      </p:sp>
      <p:sp>
        <p:nvSpPr>
          <p:cNvPr id="40995" name="Rectangle 35"/>
          <p:cNvSpPr>
            <a:spLocks/>
          </p:cNvSpPr>
          <p:nvPr/>
        </p:nvSpPr>
        <p:spPr bwMode="auto">
          <a:xfrm>
            <a:off x="0" y="3562906"/>
            <a:ext cx="3990835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496888" algn="l"/>
            <a:r>
              <a:rPr lang="en-US" dirty="0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 </a:t>
            </a:r>
            <a:r>
              <a:rPr lang="en-US" dirty="0">
                <a:solidFill>
                  <a:srgbClr val="FC0128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 dirty="0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</a:t>
            </a:r>
            <a:r>
              <a:rPr lang="en-US" dirty="0">
                <a:solidFill>
                  <a:srgbClr val="FF00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	</a:t>
            </a:r>
            <a:r>
              <a:rPr lang="en-US" dirty="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?</a:t>
            </a:r>
            <a:r>
              <a:rPr lang="en-US" dirty="0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 </a:t>
            </a:r>
          </a:p>
          <a:p>
            <a:pPr marL="496888" algn="l"/>
            <a:r>
              <a:rPr lang="en-US" dirty="0">
                <a:solidFill>
                  <a:srgbClr val="00FF0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 </a:t>
            </a:r>
            <a:r>
              <a:rPr lang="en-US" dirty="0">
                <a:solidFill>
                  <a:srgbClr val="00FF00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 dirty="0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	</a:t>
            </a:r>
            <a:r>
              <a:rPr lang="en-US" dirty="0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?</a:t>
            </a:r>
          </a:p>
        </p:txBody>
      </p:sp>
      <p:sp>
        <p:nvSpPr>
          <p:cNvPr id="40996" name="AutoShape 36"/>
          <p:cNvSpPr>
            <a:spLocks/>
          </p:cNvSpPr>
          <p:nvPr/>
        </p:nvSpPr>
        <p:spPr bwMode="auto">
          <a:xfrm>
            <a:off x="7466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38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871538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Alpha-Beta Example 2</a:t>
            </a:r>
          </a:p>
        </p:txBody>
      </p:sp>
      <p:sp>
        <p:nvSpPr>
          <p:cNvPr id="41989" name="AutoShape 5"/>
          <p:cNvSpPr>
            <a:spLocks/>
          </p:cNvSpPr>
          <p:nvPr/>
        </p:nvSpPr>
        <p:spPr bwMode="auto">
          <a:xfrm>
            <a:off x="42656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cxnSp>
        <p:nvCxnSpPr>
          <p:cNvPr id="41990" name="AutoShape 6"/>
          <p:cNvCxnSpPr>
            <a:cxnSpLocks noChangeShapeType="1"/>
            <a:stCxn id="41989" idx="0"/>
            <a:endCxn id="42008" idx="0"/>
          </p:cNvCxnSpPr>
          <p:nvPr/>
        </p:nvCxnSpPr>
        <p:spPr bwMode="auto">
          <a:xfrm flipH="1">
            <a:off x="1804988" y="1295400"/>
            <a:ext cx="2613025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91" name="AutoShape 7"/>
          <p:cNvCxnSpPr>
            <a:cxnSpLocks noChangeShapeType="1"/>
            <a:stCxn id="41989" idx="0"/>
            <a:endCxn id="42019" idx="0"/>
          </p:cNvCxnSpPr>
          <p:nvPr/>
        </p:nvCxnSpPr>
        <p:spPr bwMode="auto">
          <a:xfrm>
            <a:off x="4418013" y="1295400"/>
            <a:ext cx="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92" name="AutoShape 8"/>
          <p:cNvCxnSpPr>
            <a:cxnSpLocks noChangeShapeType="1"/>
            <a:stCxn id="41989" idx="0"/>
            <a:endCxn id="42010" idx="0"/>
          </p:cNvCxnSpPr>
          <p:nvPr/>
        </p:nvCxnSpPr>
        <p:spPr bwMode="auto">
          <a:xfrm>
            <a:off x="4418013" y="1295400"/>
            <a:ext cx="243840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93" name="AutoShape 9"/>
          <p:cNvCxnSpPr>
            <a:cxnSpLocks noChangeShapeType="1"/>
            <a:stCxn id="42008" idx="0"/>
            <a:endCxn id="42001" idx="0"/>
          </p:cNvCxnSpPr>
          <p:nvPr/>
        </p:nvCxnSpPr>
        <p:spPr bwMode="auto">
          <a:xfrm flipH="1">
            <a:off x="379413" y="2209800"/>
            <a:ext cx="14255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94" name="AutoShape 10"/>
          <p:cNvCxnSpPr>
            <a:cxnSpLocks noChangeShapeType="1"/>
            <a:stCxn id="42008" idx="0"/>
            <a:endCxn id="42003" idx="0"/>
          </p:cNvCxnSpPr>
          <p:nvPr/>
        </p:nvCxnSpPr>
        <p:spPr bwMode="auto">
          <a:xfrm flipH="1">
            <a:off x="1217613" y="2209800"/>
            <a:ext cx="5873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95" name="AutoShape 11"/>
          <p:cNvCxnSpPr>
            <a:cxnSpLocks noChangeShapeType="1"/>
            <a:stCxn id="42008" idx="0"/>
            <a:endCxn id="42004" idx="0"/>
          </p:cNvCxnSpPr>
          <p:nvPr/>
        </p:nvCxnSpPr>
        <p:spPr bwMode="auto">
          <a:xfrm>
            <a:off x="1804988" y="2209800"/>
            <a:ext cx="25082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96" name="AutoShape 12"/>
          <p:cNvCxnSpPr>
            <a:cxnSpLocks noChangeShapeType="1"/>
            <a:stCxn id="42010" idx="0"/>
            <a:endCxn id="42005" idx="0"/>
          </p:cNvCxnSpPr>
          <p:nvPr/>
        </p:nvCxnSpPr>
        <p:spPr bwMode="auto">
          <a:xfrm flipH="1">
            <a:off x="6551613" y="2209800"/>
            <a:ext cx="304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97" name="AutoShape 13"/>
          <p:cNvCxnSpPr>
            <a:cxnSpLocks noChangeShapeType="1"/>
            <a:stCxn id="42010" idx="0"/>
            <a:endCxn id="42006" idx="0"/>
          </p:cNvCxnSpPr>
          <p:nvPr/>
        </p:nvCxnSpPr>
        <p:spPr bwMode="auto">
          <a:xfrm>
            <a:off x="6856413" y="2209800"/>
            <a:ext cx="7620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98" name="AutoShape 14"/>
          <p:cNvCxnSpPr>
            <a:cxnSpLocks noChangeShapeType="1"/>
            <a:stCxn id="42010" idx="0"/>
            <a:endCxn id="42007" idx="0"/>
          </p:cNvCxnSpPr>
          <p:nvPr/>
        </p:nvCxnSpPr>
        <p:spPr bwMode="auto">
          <a:xfrm>
            <a:off x="6856413" y="2209800"/>
            <a:ext cx="1828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999" name="Rectangle 15"/>
          <p:cNvSpPr>
            <a:spLocks/>
          </p:cNvSpPr>
          <p:nvPr/>
        </p:nvSpPr>
        <p:spPr bwMode="auto">
          <a:xfrm>
            <a:off x="5715000" y="1301849"/>
            <a:ext cx="48859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42000" name="Rectangle 16"/>
          <p:cNvSpPr>
            <a:spLocks/>
          </p:cNvSpPr>
          <p:nvPr/>
        </p:nvSpPr>
        <p:spPr bwMode="auto">
          <a:xfrm>
            <a:off x="8250238" y="2184499"/>
            <a:ext cx="45493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sp>
        <p:nvSpPr>
          <p:cNvPr id="42001" name="AutoShape 17"/>
          <p:cNvSpPr>
            <a:spLocks/>
          </p:cNvSpPr>
          <p:nvPr/>
        </p:nvSpPr>
        <p:spPr bwMode="auto">
          <a:xfrm>
            <a:off x="227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2002" name="Rectangle 18"/>
          <p:cNvSpPr>
            <a:spLocks/>
          </p:cNvSpPr>
          <p:nvPr/>
        </p:nvSpPr>
        <p:spPr bwMode="auto">
          <a:xfrm>
            <a:off x="428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42003" name="AutoShape 19"/>
          <p:cNvSpPr>
            <a:spLocks/>
          </p:cNvSpPr>
          <p:nvPr/>
        </p:nvSpPr>
        <p:spPr bwMode="auto">
          <a:xfrm>
            <a:off x="1065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2004" name="AutoShape 20"/>
          <p:cNvSpPr>
            <a:spLocks/>
          </p:cNvSpPr>
          <p:nvPr/>
        </p:nvSpPr>
        <p:spPr bwMode="auto">
          <a:xfrm>
            <a:off x="1903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2005" name="AutoShape 21"/>
          <p:cNvSpPr>
            <a:spLocks/>
          </p:cNvSpPr>
          <p:nvPr/>
        </p:nvSpPr>
        <p:spPr bwMode="auto">
          <a:xfrm>
            <a:off x="6399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2006" name="AutoShape 22"/>
          <p:cNvSpPr>
            <a:spLocks/>
          </p:cNvSpPr>
          <p:nvPr/>
        </p:nvSpPr>
        <p:spPr bwMode="auto">
          <a:xfrm>
            <a:off x="7466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2007" name="AutoShape 23"/>
          <p:cNvSpPr>
            <a:spLocks/>
          </p:cNvSpPr>
          <p:nvPr/>
        </p:nvSpPr>
        <p:spPr bwMode="auto">
          <a:xfrm>
            <a:off x="85328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2008" name="AutoShape 24"/>
          <p:cNvSpPr>
            <a:spLocks/>
          </p:cNvSpPr>
          <p:nvPr/>
        </p:nvSpPr>
        <p:spPr bwMode="auto">
          <a:xfrm rot="10800000" flipH="1">
            <a:off x="1652588" y="21320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2009" name="Rectangle 25"/>
          <p:cNvSpPr>
            <a:spLocks/>
          </p:cNvSpPr>
          <p:nvPr/>
        </p:nvSpPr>
        <p:spPr bwMode="auto">
          <a:xfrm>
            <a:off x="457200" y="1987550"/>
            <a:ext cx="1384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[-∞, 7]</a:t>
            </a:r>
          </a:p>
        </p:txBody>
      </p:sp>
      <p:sp>
        <p:nvSpPr>
          <p:cNvPr id="42010" name="AutoShape 26"/>
          <p:cNvSpPr>
            <a:spLocks/>
          </p:cNvSpPr>
          <p:nvPr/>
        </p:nvSpPr>
        <p:spPr bwMode="auto">
          <a:xfrm rot="10800000" flipH="1">
            <a:off x="67040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2011" name="Rectangle 27"/>
          <p:cNvSpPr>
            <a:spLocks/>
          </p:cNvSpPr>
          <p:nvPr/>
        </p:nvSpPr>
        <p:spPr bwMode="auto">
          <a:xfrm>
            <a:off x="4303713" y="1187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839200" cy="2057400"/>
          </a:xfrm>
          <a:ln/>
        </p:spPr>
        <p:txBody>
          <a:bodyPr rIns="130174"/>
          <a:lstStyle/>
          <a:p>
            <a:pPr marL="723900" lvl="1">
              <a:lnSpc>
                <a:spcPct val="90000"/>
              </a:lnSpc>
            </a:pPr>
            <a:r>
              <a:rPr lang="en-US" sz="2000">
                <a:ea typeface="Capitals" charset="0"/>
                <a:cs typeface="Capitals" charset="0"/>
                <a:sym typeface="Capitals" charset="0"/>
              </a:rPr>
              <a:t>Min</a:t>
            </a:r>
            <a:r>
              <a:rPr lang="en-US" sz="2000"/>
              <a:t> obtains the first value from a successor node</a:t>
            </a:r>
          </a:p>
        </p:txBody>
      </p:sp>
      <p:cxnSp>
        <p:nvCxnSpPr>
          <p:cNvPr id="42013" name="AutoShape 29"/>
          <p:cNvCxnSpPr>
            <a:cxnSpLocks noChangeShapeType="1"/>
            <a:stCxn id="42019" idx="0"/>
            <a:endCxn id="42016" idx="0"/>
          </p:cNvCxnSpPr>
          <p:nvPr/>
        </p:nvCxnSpPr>
        <p:spPr bwMode="auto">
          <a:xfrm flipH="1">
            <a:off x="3427413" y="2209800"/>
            <a:ext cx="9906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014" name="AutoShape 30"/>
          <p:cNvCxnSpPr>
            <a:cxnSpLocks noChangeShapeType="1"/>
            <a:stCxn id="42019" idx="0"/>
            <a:endCxn id="42017" idx="0"/>
          </p:cNvCxnSpPr>
          <p:nvPr/>
        </p:nvCxnSpPr>
        <p:spPr bwMode="auto">
          <a:xfrm>
            <a:off x="4418013" y="2209800"/>
            <a:ext cx="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015" name="AutoShape 31"/>
          <p:cNvCxnSpPr>
            <a:cxnSpLocks noChangeShapeType="1"/>
            <a:stCxn id="42019" idx="0"/>
            <a:endCxn id="42018" idx="0"/>
          </p:cNvCxnSpPr>
          <p:nvPr/>
        </p:nvCxnSpPr>
        <p:spPr bwMode="auto">
          <a:xfrm>
            <a:off x="4418013" y="2209800"/>
            <a:ext cx="9144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016" name="AutoShape 32"/>
          <p:cNvSpPr>
            <a:spLocks/>
          </p:cNvSpPr>
          <p:nvPr/>
        </p:nvSpPr>
        <p:spPr bwMode="auto">
          <a:xfrm>
            <a:off x="3275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2017" name="AutoShape 33"/>
          <p:cNvSpPr>
            <a:spLocks/>
          </p:cNvSpPr>
          <p:nvPr/>
        </p:nvSpPr>
        <p:spPr bwMode="auto">
          <a:xfrm>
            <a:off x="4265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2018" name="AutoShape 34"/>
          <p:cNvSpPr>
            <a:spLocks/>
          </p:cNvSpPr>
          <p:nvPr/>
        </p:nvSpPr>
        <p:spPr bwMode="auto">
          <a:xfrm>
            <a:off x="5180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2019" name="AutoShape 35"/>
          <p:cNvSpPr>
            <a:spLocks/>
          </p:cNvSpPr>
          <p:nvPr/>
        </p:nvSpPr>
        <p:spPr bwMode="auto">
          <a:xfrm rot="10800000" flipH="1">
            <a:off x="42656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2020" name="Rectangle 36"/>
          <p:cNvSpPr>
            <a:spLocks/>
          </p:cNvSpPr>
          <p:nvPr/>
        </p:nvSpPr>
        <p:spPr bwMode="auto">
          <a:xfrm>
            <a:off x="3127375" y="1034534"/>
            <a:ext cx="1128706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[-∞, +∞]</a:t>
            </a:r>
          </a:p>
        </p:txBody>
      </p:sp>
      <p:sp>
        <p:nvSpPr>
          <p:cNvPr id="42021" name="Rectangle 37"/>
          <p:cNvSpPr>
            <a:spLocks/>
          </p:cNvSpPr>
          <p:nvPr/>
        </p:nvSpPr>
        <p:spPr bwMode="auto">
          <a:xfrm>
            <a:off x="0" y="3562906"/>
            <a:ext cx="3899464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496888" algn="l"/>
            <a:r>
              <a:rPr lang="en-US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 </a:t>
            </a:r>
            <a:r>
              <a:rPr lang="en-US">
                <a:solidFill>
                  <a:srgbClr val="FC0128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	</a:t>
            </a:r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?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 </a:t>
            </a:r>
          </a:p>
          <a:p>
            <a:pPr marL="496888" algn="l"/>
            <a:r>
              <a:rPr lang="en-US">
                <a:solidFill>
                  <a:srgbClr val="00FF0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 </a:t>
            </a:r>
            <a:r>
              <a:rPr lang="en-US">
                <a:solidFill>
                  <a:srgbClr val="00FF00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	</a:t>
            </a:r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7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39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Tic-Tac-Toe Game (X-O)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5600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371600"/>
            <a:ext cx="4410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871538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Alpha-Beta Example 3</a:t>
            </a:r>
          </a:p>
        </p:txBody>
      </p:sp>
      <p:sp>
        <p:nvSpPr>
          <p:cNvPr id="43013" name="AutoShape 5"/>
          <p:cNvSpPr>
            <a:spLocks/>
          </p:cNvSpPr>
          <p:nvPr/>
        </p:nvSpPr>
        <p:spPr bwMode="auto">
          <a:xfrm>
            <a:off x="42656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cxnSp>
        <p:nvCxnSpPr>
          <p:cNvPr id="43014" name="AutoShape 6"/>
          <p:cNvCxnSpPr>
            <a:cxnSpLocks noChangeShapeType="1"/>
            <a:stCxn id="43013" idx="0"/>
            <a:endCxn id="43033" idx="0"/>
          </p:cNvCxnSpPr>
          <p:nvPr/>
        </p:nvCxnSpPr>
        <p:spPr bwMode="auto">
          <a:xfrm flipH="1">
            <a:off x="1804988" y="1295400"/>
            <a:ext cx="2613025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15" name="AutoShape 7"/>
          <p:cNvCxnSpPr>
            <a:cxnSpLocks noChangeShapeType="1"/>
            <a:stCxn id="43013" idx="0"/>
            <a:endCxn id="43044" idx="0"/>
          </p:cNvCxnSpPr>
          <p:nvPr/>
        </p:nvCxnSpPr>
        <p:spPr bwMode="auto">
          <a:xfrm>
            <a:off x="4418013" y="1295400"/>
            <a:ext cx="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16" name="AutoShape 8"/>
          <p:cNvCxnSpPr>
            <a:cxnSpLocks noChangeShapeType="1"/>
            <a:stCxn id="43013" idx="0"/>
            <a:endCxn id="43035" idx="0"/>
          </p:cNvCxnSpPr>
          <p:nvPr/>
        </p:nvCxnSpPr>
        <p:spPr bwMode="auto">
          <a:xfrm>
            <a:off x="4418013" y="1295400"/>
            <a:ext cx="243840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17" name="AutoShape 9"/>
          <p:cNvCxnSpPr>
            <a:cxnSpLocks noChangeShapeType="1"/>
            <a:stCxn id="43033" idx="0"/>
            <a:endCxn id="43025" idx="0"/>
          </p:cNvCxnSpPr>
          <p:nvPr/>
        </p:nvCxnSpPr>
        <p:spPr bwMode="auto">
          <a:xfrm flipH="1">
            <a:off x="379413" y="2209800"/>
            <a:ext cx="14255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18" name="AutoShape 10"/>
          <p:cNvCxnSpPr>
            <a:cxnSpLocks noChangeShapeType="1"/>
            <a:stCxn id="43033" idx="0"/>
            <a:endCxn id="43027" idx="0"/>
          </p:cNvCxnSpPr>
          <p:nvPr/>
        </p:nvCxnSpPr>
        <p:spPr bwMode="auto">
          <a:xfrm flipH="1">
            <a:off x="1217613" y="2209800"/>
            <a:ext cx="5873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19" name="AutoShape 11"/>
          <p:cNvCxnSpPr>
            <a:cxnSpLocks noChangeShapeType="1"/>
            <a:stCxn id="43033" idx="0"/>
            <a:endCxn id="43029" idx="0"/>
          </p:cNvCxnSpPr>
          <p:nvPr/>
        </p:nvCxnSpPr>
        <p:spPr bwMode="auto">
          <a:xfrm>
            <a:off x="1804988" y="2209800"/>
            <a:ext cx="25082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20" name="AutoShape 12"/>
          <p:cNvCxnSpPr>
            <a:cxnSpLocks noChangeShapeType="1"/>
            <a:stCxn id="43035" idx="0"/>
            <a:endCxn id="43030" idx="0"/>
          </p:cNvCxnSpPr>
          <p:nvPr/>
        </p:nvCxnSpPr>
        <p:spPr bwMode="auto">
          <a:xfrm flipH="1">
            <a:off x="6551613" y="2209800"/>
            <a:ext cx="304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21" name="AutoShape 13"/>
          <p:cNvCxnSpPr>
            <a:cxnSpLocks noChangeShapeType="1"/>
            <a:stCxn id="43035" idx="0"/>
            <a:endCxn id="43031" idx="0"/>
          </p:cNvCxnSpPr>
          <p:nvPr/>
        </p:nvCxnSpPr>
        <p:spPr bwMode="auto">
          <a:xfrm>
            <a:off x="6856413" y="2209800"/>
            <a:ext cx="7620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22" name="AutoShape 14"/>
          <p:cNvCxnSpPr>
            <a:cxnSpLocks noChangeShapeType="1"/>
            <a:stCxn id="43035" idx="0"/>
            <a:endCxn id="43032" idx="0"/>
          </p:cNvCxnSpPr>
          <p:nvPr/>
        </p:nvCxnSpPr>
        <p:spPr bwMode="auto">
          <a:xfrm>
            <a:off x="6856413" y="2209800"/>
            <a:ext cx="1828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023" name="Rectangle 15"/>
          <p:cNvSpPr>
            <a:spLocks/>
          </p:cNvSpPr>
          <p:nvPr/>
        </p:nvSpPr>
        <p:spPr bwMode="auto">
          <a:xfrm>
            <a:off x="5716588" y="1301849"/>
            <a:ext cx="48859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43024" name="Rectangle 16"/>
          <p:cNvSpPr>
            <a:spLocks/>
          </p:cNvSpPr>
          <p:nvPr/>
        </p:nvSpPr>
        <p:spPr bwMode="auto">
          <a:xfrm>
            <a:off x="8250238" y="2184499"/>
            <a:ext cx="45493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sp>
        <p:nvSpPr>
          <p:cNvPr id="43025" name="AutoShape 17"/>
          <p:cNvSpPr>
            <a:spLocks/>
          </p:cNvSpPr>
          <p:nvPr/>
        </p:nvSpPr>
        <p:spPr bwMode="auto">
          <a:xfrm>
            <a:off x="227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3026" name="Rectangle 18"/>
          <p:cNvSpPr>
            <a:spLocks/>
          </p:cNvSpPr>
          <p:nvPr/>
        </p:nvSpPr>
        <p:spPr bwMode="auto">
          <a:xfrm>
            <a:off x="428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43027" name="AutoShape 19"/>
          <p:cNvSpPr>
            <a:spLocks/>
          </p:cNvSpPr>
          <p:nvPr/>
        </p:nvSpPr>
        <p:spPr bwMode="auto">
          <a:xfrm>
            <a:off x="1065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3028" name="Rectangle 20"/>
          <p:cNvSpPr>
            <a:spLocks/>
          </p:cNvSpPr>
          <p:nvPr/>
        </p:nvSpPr>
        <p:spPr bwMode="auto">
          <a:xfrm>
            <a:off x="9350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43029" name="AutoShape 21"/>
          <p:cNvSpPr>
            <a:spLocks/>
          </p:cNvSpPr>
          <p:nvPr/>
        </p:nvSpPr>
        <p:spPr bwMode="auto">
          <a:xfrm>
            <a:off x="1903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3030" name="AutoShape 22"/>
          <p:cNvSpPr>
            <a:spLocks/>
          </p:cNvSpPr>
          <p:nvPr/>
        </p:nvSpPr>
        <p:spPr bwMode="auto">
          <a:xfrm>
            <a:off x="6399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3031" name="AutoShape 23"/>
          <p:cNvSpPr>
            <a:spLocks/>
          </p:cNvSpPr>
          <p:nvPr/>
        </p:nvSpPr>
        <p:spPr bwMode="auto">
          <a:xfrm>
            <a:off x="7466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3032" name="AutoShape 24"/>
          <p:cNvSpPr>
            <a:spLocks/>
          </p:cNvSpPr>
          <p:nvPr/>
        </p:nvSpPr>
        <p:spPr bwMode="auto">
          <a:xfrm>
            <a:off x="85328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3033" name="AutoShape 25"/>
          <p:cNvSpPr>
            <a:spLocks/>
          </p:cNvSpPr>
          <p:nvPr/>
        </p:nvSpPr>
        <p:spPr bwMode="auto">
          <a:xfrm rot="10800000" flipH="1">
            <a:off x="1652588" y="21320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3034" name="Rectangle 26"/>
          <p:cNvSpPr>
            <a:spLocks/>
          </p:cNvSpPr>
          <p:nvPr/>
        </p:nvSpPr>
        <p:spPr bwMode="auto">
          <a:xfrm>
            <a:off x="457200" y="1987550"/>
            <a:ext cx="1384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[-∞, 6]</a:t>
            </a:r>
          </a:p>
        </p:txBody>
      </p:sp>
      <p:sp>
        <p:nvSpPr>
          <p:cNvPr id="43035" name="AutoShape 27"/>
          <p:cNvSpPr>
            <a:spLocks/>
          </p:cNvSpPr>
          <p:nvPr/>
        </p:nvSpPr>
        <p:spPr bwMode="auto">
          <a:xfrm rot="10800000" flipH="1">
            <a:off x="67040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3036" name="Rectangle 28"/>
          <p:cNvSpPr>
            <a:spLocks/>
          </p:cNvSpPr>
          <p:nvPr/>
        </p:nvSpPr>
        <p:spPr bwMode="auto">
          <a:xfrm>
            <a:off x="4303713" y="1187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303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839200" cy="2057400"/>
          </a:xfrm>
          <a:ln/>
        </p:spPr>
        <p:txBody>
          <a:bodyPr rIns="130174"/>
          <a:lstStyle/>
          <a:p>
            <a:pPr marL="723900" lvl="1">
              <a:lnSpc>
                <a:spcPct val="90000"/>
              </a:lnSpc>
            </a:pPr>
            <a:r>
              <a:rPr lang="en-US" sz="2000">
                <a:ea typeface="Capitals" charset="0"/>
                <a:cs typeface="Capitals" charset="0"/>
                <a:sym typeface="Capitals" charset="0"/>
              </a:rPr>
              <a:t>Min </a:t>
            </a:r>
            <a:r>
              <a:rPr lang="en-US" sz="2000"/>
              <a:t>obtains the second value from a successor node</a:t>
            </a:r>
          </a:p>
        </p:txBody>
      </p:sp>
      <p:cxnSp>
        <p:nvCxnSpPr>
          <p:cNvPr id="43038" name="AutoShape 30"/>
          <p:cNvCxnSpPr>
            <a:cxnSpLocks noChangeShapeType="1"/>
            <a:stCxn id="43044" idx="0"/>
            <a:endCxn id="43041" idx="0"/>
          </p:cNvCxnSpPr>
          <p:nvPr/>
        </p:nvCxnSpPr>
        <p:spPr bwMode="auto">
          <a:xfrm flipH="1">
            <a:off x="3427413" y="2209800"/>
            <a:ext cx="9906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39" name="AutoShape 31"/>
          <p:cNvCxnSpPr>
            <a:cxnSpLocks noChangeShapeType="1"/>
            <a:stCxn id="43044" idx="0"/>
            <a:endCxn id="43042" idx="0"/>
          </p:cNvCxnSpPr>
          <p:nvPr/>
        </p:nvCxnSpPr>
        <p:spPr bwMode="auto">
          <a:xfrm>
            <a:off x="4418013" y="2209800"/>
            <a:ext cx="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40" name="AutoShape 32"/>
          <p:cNvCxnSpPr>
            <a:cxnSpLocks noChangeShapeType="1"/>
            <a:stCxn id="43044" idx="0"/>
            <a:endCxn id="43043" idx="0"/>
          </p:cNvCxnSpPr>
          <p:nvPr/>
        </p:nvCxnSpPr>
        <p:spPr bwMode="auto">
          <a:xfrm>
            <a:off x="4418013" y="2209800"/>
            <a:ext cx="9144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041" name="AutoShape 33"/>
          <p:cNvSpPr>
            <a:spLocks/>
          </p:cNvSpPr>
          <p:nvPr/>
        </p:nvSpPr>
        <p:spPr bwMode="auto">
          <a:xfrm>
            <a:off x="3275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3042" name="AutoShape 34"/>
          <p:cNvSpPr>
            <a:spLocks/>
          </p:cNvSpPr>
          <p:nvPr/>
        </p:nvSpPr>
        <p:spPr bwMode="auto">
          <a:xfrm>
            <a:off x="4265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3043" name="AutoShape 35"/>
          <p:cNvSpPr>
            <a:spLocks/>
          </p:cNvSpPr>
          <p:nvPr/>
        </p:nvSpPr>
        <p:spPr bwMode="auto">
          <a:xfrm>
            <a:off x="5180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3044" name="AutoShape 36"/>
          <p:cNvSpPr>
            <a:spLocks/>
          </p:cNvSpPr>
          <p:nvPr/>
        </p:nvSpPr>
        <p:spPr bwMode="auto">
          <a:xfrm rot="10800000" flipH="1">
            <a:off x="42656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3045" name="Rectangle 37"/>
          <p:cNvSpPr>
            <a:spLocks/>
          </p:cNvSpPr>
          <p:nvPr/>
        </p:nvSpPr>
        <p:spPr bwMode="auto">
          <a:xfrm>
            <a:off x="3127375" y="1034534"/>
            <a:ext cx="1128706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[-∞, +∞]</a:t>
            </a:r>
          </a:p>
        </p:txBody>
      </p:sp>
      <p:sp>
        <p:nvSpPr>
          <p:cNvPr id="43046" name="Rectangle 38"/>
          <p:cNvSpPr>
            <a:spLocks/>
          </p:cNvSpPr>
          <p:nvPr/>
        </p:nvSpPr>
        <p:spPr bwMode="auto">
          <a:xfrm>
            <a:off x="0" y="3562906"/>
            <a:ext cx="3899464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496888" algn="l"/>
            <a:r>
              <a:rPr lang="en-US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 </a:t>
            </a:r>
            <a:r>
              <a:rPr lang="en-US">
                <a:solidFill>
                  <a:srgbClr val="FC0128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	</a:t>
            </a:r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?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 </a:t>
            </a:r>
          </a:p>
          <a:p>
            <a:pPr marL="496888" algn="l"/>
            <a:r>
              <a:rPr lang="en-US">
                <a:solidFill>
                  <a:srgbClr val="00FF0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 </a:t>
            </a:r>
            <a:r>
              <a:rPr lang="en-US">
                <a:solidFill>
                  <a:srgbClr val="00FF00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	</a:t>
            </a:r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6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40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871538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Alpha-Beta Example 4</a:t>
            </a:r>
          </a:p>
        </p:txBody>
      </p:sp>
      <p:sp>
        <p:nvSpPr>
          <p:cNvPr id="44037" name="AutoShape 5"/>
          <p:cNvSpPr>
            <a:spLocks/>
          </p:cNvSpPr>
          <p:nvPr/>
        </p:nvSpPr>
        <p:spPr bwMode="auto">
          <a:xfrm>
            <a:off x="42656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cxnSp>
        <p:nvCxnSpPr>
          <p:cNvPr id="44038" name="AutoShape 6"/>
          <p:cNvCxnSpPr>
            <a:cxnSpLocks noChangeShapeType="1"/>
            <a:stCxn id="44037" idx="0"/>
            <a:endCxn id="44058" idx="0"/>
          </p:cNvCxnSpPr>
          <p:nvPr/>
        </p:nvCxnSpPr>
        <p:spPr bwMode="auto">
          <a:xfrm flipH="1">
            <a:off x="1804988" y="1295400"/>
            <a:ext cx="2613025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39" name="AutoShape 7"/>
          <p:cNvCxnSpPr>
            <a:cxnSpLocks noChangeShapeType="1"/>
            <a:stCxn id="44037" idx="0"/>
            <a:endCxn id="44068" idx="0"/>
          </p:cNvCxnSpPr>
          <p:nvPr/>
        </p:nvCxnSpPr>
        <p:spPr bwMode="auto">
          <a:xfrm>
            <a:off x="4418013" y="1295400"/>
            <a:ext cx="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40" name="AutoShape 8"/>
          <p:cNvCxnSpPr>
            <a:cxnSpLocks noChangeShapeType="1"/>
            <a:stCxn id="44037" idx="0"/>
            <a:endCxn id="44060" idx="0"/>
          </p:cNvCxnSpPr>
          <p:nvPr/>
        </p:nvCxnSpPr>
        <p:spPr bwMode="auto">
          <a:xfrm>
            <a:off x="4418013" y="1295400"/>
            <a:ext cx="243840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41" name="AutoShape 9"/>
          <p:cNvCxnSpPr>
            <a:cxnSpLocks noChangeShapeType="1"/>
            <a:stCxn id="44058" idx="0"/>
            <a:endCxn id="44049" idx="0"/>
          </p:cNvCxnSpPr>
          <p:nvPr/>
        </p:nvCxnSpPr>
        <p:spPr bwMode="auto">
          <a:xfrm flipH="1">
            <a:off x="379413" y="2209800"/>
            <a:ext cx="14255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42" name="AutoShape 10"/>
          <p:cNvCxnSpPr>
            <a:cxnSpLocks noChangeShapeType="1"/>
            <a:stCxn id="44058" idx="0"/>
            <a:endCxn id="44051" idx="0"/>
          </p:cNvCxnSpPr>
          <p:nvPr/>
        </p:nvCxnSpPr>
        <p:spPr bwMode="auto">
          <a:xfrm flipH="1">
            <a:off x="1217613" y="2209800"/>
            <a:ext cx="5873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43" name="AutoShape 11"/>
          <p:cNvCxnSpPr>
            <a:cxnSpLocks noChangeShapeType="1"/>
            <a:stCxn id="44058" idx="0"/>
            <a:endCxn id="44053" idx="0"/>
          </p:cNvCxnSpPr>
          <p:nvPr/>
        </p:nvCxnSpPr>
        <p:spPr bwMode="auto">
          <a:xfrm>
            <a:off x="1804988" y="2209800"/>
            <a:ext cx="25082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44" name="AutoShape 12"/>
          <p:cNvCxnSpPr>
            <a:cxnSpLocks noChangeShapeType="1"/>
            <a:stCxn id="44060" idx="0"/>
            <a:endCxn id="44055" idx="0"/>
          </p:cNvCxnSpPr>
          <p:nvPr/>
        </p:nvCxnSpPr>
        <p:spPr bwMode="auto">
          <a:xfrm flipH="1">
            <a:off x="6551613" y="2209800"/>
            <a:ext cx="304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45" name="AutoShape 13"/>
          <p:cNvCxnSpPr>
            <a:cxnSpLocks noChangeShapeType="1"/>
            <a:stCxn id="44060" idx="0"/>
            <a:endCxn id="44056" idx="0"/>
          </p:cNvCxnSpPr>
          <p:nvPr/>
        </p:nvCxnSpPr>
        <p:spPr bwMode="auto">
          <a:xfrm>
            <a:off x="6856413" y="2209800"/>
            <a:ext cx="7620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46" name="AutoShape 14"/>
          <p:cNvCxnSpPr>
            <a:cxnSpLocks noChangeShapeType="1"/>
            <a:stCxn id="44060" idx="0"/>
            <a:endCxn id="44057" idx="0"/>
          </p:cNvCxnSpPr>
          <p:nvPr/>
        </p:nvCxnSpPr>
        <p:spPr bwMode="auto">
          <a:xfrm>
            <a:off x="6856413" y="2209800"/>
            <a:ext cx="1828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047" name="Rectangle 15"/>
          <p:cNvSpPr>
            <a:spLocks/>
          </p:cNvSpPr>
          <p:nvPr/>
        </p:nvSpPr>
        <p:spPr bwMode="auto">
          <a:xfrm>
            <a:off x="5716588" y="1301849"/>
            <a:ext cx="48859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44048" name="Rectangle 16"/>
          <p:cNvSpPr>
            <a:spLocks/>
          </p:cNvSpPr>
          <p:nvPr/>
        </p:nvSpPr>
        <p:spPr bwMode="auto">
          <a:xfrm>
            <a:off x="8250238" y="2184499"/>
            <a:ext cx="45493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sp>
        <p:nvSpPr>
          <p:cNvPr id="44049" name="AutoShape 17"/>
          <p:cNvSpPr>
            <a:spLocks/>
          </p:cNvSpPr>
          <p:nvPr/>
        </p:nvSpPr>
        <p:spPr bwMode="auto">
          <a:xfrm>
            <a:off x="227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4050" name="Rectangle 18"/>
          <p:cNvSpPr>
            <a:spLocks/>
          </p:cNvSpPr>
          <p:nvPr/>
        </p:nvSpPr>
        <p:spPr bwMode="auto">
          <a:xfrm>
            <a:off x="428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44051" name="AutoShape 19"/>
          <p:cNvSpPr>
            <a:spLocks/>
          </p:cNvSpPr>
          <p:nvPr/>
        </p:nvSpPr>
        <p:spPr bwMode="auto">
          <a:xfrm>
            <a:off x="1065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9350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44053" name="AutoShape 21"/>
          <p:cNvSpPr>
            <a:spLocks/>
          </p:cNvSpPr>
          <p:nvPr/>
        </p:nvSpPr>
        <p:spPr bwMode="auto">
          <a:xfrm>
            <a:off x="1903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4054" name="Rectangle 22"/>
          <p:cNvSpPr>
            <a:spLocks/>
          </p:cNvSpPr>
          <p:nvPr/>
        </p:nvSpPr>
        <p:spPr bwMode="auto">
          <a:xfrm>
            <a:off x="17732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4055" name="AutoShape 23"/>
          <p:cNvSpPr>
            <a:spLocks/>
          </p:cNvSpPr>
          <p:nvPr/>
        </p:nvSpPr>
        <p:spPr bwMode="auto">
          <a:xfrm>
            <a:off x="6399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4056" name="AutoShape 24"/>
          <p:cNvSpPr>
            <a:spLocks/>
          </p:cNvSpPr>
          <p:nvPr/>
        </p:nvSpPr>
        <p:spPr bwMode="auto">
          <a:xfrm>
            <a:off x="7466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>
            <a:off x="85328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4058" name="AutoShape 26"/>
          <p:cNvSpPr>
            <a:spLocks/>
          </p:cNvSpPr>
          <p:nvPr/>
        </p:nvSpPr>
        <p:spPr bwMode="auto">
          <a:xfrm rot="10800000" flipH="1">
            <a:off x="1652588" y="21320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1295400" y="1987550"/>
            <a:ext cx="5461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44060" name="AutoShape 28"/>
          <p:cNvSpPr>
            <a:spLocks/>
          </p:cNvSpPr>
          <p:nvPr/>
        </p:nvSpPr>
        <p:spPr bwMode="auto">
          <a:xfrm rot="10800000" flipH="1">
            <a:off x="67040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4061" name="Rectangle 29"/>
          <p:cNvSpPr>
            <a:spLocks/>
          </p:cNvSpPr>
          <p:nvPr/>
        </p:nvSpPr>
        <p:spPr bwMode="auto">
          <a:xfrm>
            <a:off x="4303713" y="1187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cxnSp>
        <p:nvCxnSpPr>
          <p:cNvPr id="44062" name="AutoShape 30"/>
          <p:cNvCxnSpPr>
            <a:cxnSpLocks noChangeShapeType="1"/>
            <a:stCxn id="44068" idx="0"/>
            <a:endCxn id="44065" idx="0"/>
          </p:cNvCxnSpPr>
          <p:nvPr/>
        </p:nvCxnSpPr>
        <p:spPr bwMode="auto">
          <a:xfrm flipH="1">
            <a:off x="3427413" y="2209800"/>
            <a:ext cx="9906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63" name="AutoShape 31"/>
          <p:cNvCxnSpPr>
            <a:cxnSpLocks noChangeShapeType="1"/>
            <a:stCxn id="44068" idx="0"/>
            <a:endCxn id="44066" idx="0"/>
          </p:cNvCxnSpPr>
          <p:nvPr/>
        </p:nvCxnSpPr>
        <p:spPr bwMode="auto">
          <a:xfrm>
            <a:off x="4418013" y="2209800"/>
            <a:ext cx="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64" name="AutoShape 32"/>
          <p:cNvCxnSpPr>
            <a:cxnSpLocks noChangeShapeType="1"/>
            <a:stCxn id="44068" idx="0"/>
            <a:endCxn id="44067" idx="0"/>
          </p:cNvCxnSpPr>
          <p:nvPr/>
        </p:nvCxnSpPr>
        <p:spPr bwMode="auto">
          <a:xfrm>
            <a:off x="4418013" y="2209800"/>
            <a:ext cx="9144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065" name="AutoShape 33"/>
          <p:cNvSpPr>
            <a:spLocks/>
          </p:cNvSpPr>
          <p:nvPr/>
        </p:nvSpPr>
        <p:spPr bwMode="auto">
          <a:xfrm>
            <a:off x="3275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4066" name="AutoShape 34"/>
          <p:cNvSpPr>
            <a:spLocks/>
          </p:cNvSpPr>
          <p:nvPr/>
        </p:nvSpPr>
        <p:spPr bwMode="auto">
          <a:xfrm>
            <a:off x="4265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4067" name="AutoShape 35"/>
          <p:cNvSpPr>
            <a:spLocks/>
          </p:cNvSpPr>
          <p:nvPr/>
        </p:nvSpPr>
        <p:spPr bwMode="auto">
          <a:xfrm>
            <a:off x="5180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4068" name="AutoShape 36"/>
          <p:cNvSpPr>
            <a:spLocks/>
          </p:cNvSpPr>
          <p:nvPr/>
        </p:nvSpPr>
        <p:spPr bwMode="auto">
          <a:xfrm rot="10800000" flipH="1">
            <a:off x="42656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4069" name="Rectangle 37"/>
          <p:cNvSpPr>
            <a:spLocks/>
          </p:cNvSpPr>
          <p:nvPr/>
        </p:nvSpPr>
        <p:spPr bwMode="auto">
          <a:xfrm>
            <a:off x="3201988" y="1034534"/>
            <a:ext cx="953978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[5, +∞]</a:t>
            </a:r>
          </a:p>
        </p:txBody>
      </p:sp>
      <p:sp>
        <p:nvSpPr>
          <p:cNvPr id="44070" name="Rectangle 38"/>
          <p:cNvSpPr>
            <a:spLocks/>
          </p:cNvSpPr>
          <p:nvPr/>
        </p:nvSpPr>
        <p:spPr bwMode="auto">
          <a:xfrm>
            <a:off x="0" y="3562906"/>
            <a:ext cx="3944349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496888" algn="l"/>
            <a:r>
              <a:rPr lang="en-US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 </a:t>
            </a:r>
            <a:r>
              <a:rPr lang="en-US">
                <a:solidFill>
                  <a:srgbClr val="FC0128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	</a:t>
            </a:r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5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 </a:t>
            </a:r>
          </a:p>
          <a:p>
            <a:pPr marL="496888" algn="l"/>
            <a:r>
              <a:rPr lang="en-US">
                <a:solidFill>
                  <a:srgbClr val="00FF0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 </a:t>
            </a:r>
            <a:r>
              <a:rPr lang="en-US">
                <a:solidFill>
                  <a:srgbClr val="00FF00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	</a:t>
            </a:r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440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04800" y="4724400"/>
            <a:ext cx="8839200" cy="2133600"/>
          </a:xfrm>
          <a:ln/>
        </p:spPr>
        <p:txBody>
          <a:bodyPr rIns="130174"/>
          <a:lstStyle/>
          <a:p>
            <a:pPr marL="723900" lvl="1">
              <a:lnSpc>
                <a:spcPct val="90000"/>
              </a:lnSpc>
            </a:pPr>
            <a:r>
              <a:rPr lang="en-US" sz="2000">
                <a:ea typeface="Capitals" charset="0"/>
                <a:cs typeface="Capitals" charset="0"/>
                <a:sym typeface="Capitals" charset="0"/>
              </a:rPr>
              <a:t>Min</a:t>
            </a:r>
            <a:r>
              <a:rPr lang="en-US" sz="2000"/>
              <a:t> obtains the third value from a successor node</a:t>
            </a:r>
          </a:p>
          <a:p>
            <a:pPr marL="723900" lvl="1">
              <a:lnSpc>
                <a:spcPct val="90000"/>
              </a:lnSpc>
            </a:pPr>
            <a:r>
              <a:rPr lang="en-US" sz="2000"/>
              <a:t>this is the last value from this sub-tree, and the exact value is known</a:t>
            </a:r>
          </a:p>
          <a:p>
            <a:pPr marL="723900" lvl="1">
              <a:lnSpc>
                <a:spcPct val="90000"/>
              </a:lnSpc>
            </a:pPr>
            <a:r>
              <a:rPr lang="en-US" sz="2000">
                <a:ea typeface="Capitals" charset="0"/>
                <a:cs typeface="Capitals" charset="0"/>
                <a:sym typeface="Capitals" charset="0"/>
              </a:rPr>
              <a:t>Max</a:t>
            </a:r>
            <a:r>
              <a:rPr lang="en-US" sz="2000"/>
              <a:t> now has a value for its first successor node, but hopes that something better might still come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41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95338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Alpha-Beta Example 5</a:t>
            </a:r>
          </a:p>
        </p:txBody>
      </p:sp>
      <p:sp>
        <p:nvSpPr>
          <p:cNvPr id="45061" name="AutoShape 5"/>
          <p:cNvSpPr>
            <a:spLocks/>
          </p:cNvSpPr>
          <p:nvPr/>
        </p:nvSpPr>
        <p:spPr bwMode="auto">
          <a:xfrm>
            <a:off x="42656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cxnSp>
        <p:nvCxnSpPr>
          <p:cNvPr id="45062" name="AutoShape 6"/>
          <p:cNvCxnSpPr>
            <a:cxnSpLocks noChangeShapeType="1"/>
            <a:stCxn id="45061" idx="0"/>
            <a:endCxn id="45082" idx="0"/>
          </p:cNvCxnSpPr>
          <p:nvPr/>
        </p:nvCxnSpPr>
        <p:spPr bwMode="auto">
          <a:xfrm flipH="1">
            <a:off x="1804988" y="1295400"/>
            <a:ext cx="2613025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63" name="AutoShape 7"/>
          <p:cNvCxnSpPr>
            <a:cxnSpLocks noChangeShapeType="1"/>
            <a:stCxn id="45061" idx="0"/>
            <a:endCxn id="45094" idx="0"/>
          </p:cNvCxnSpPr>
          <p:nvPr/>
        </p:nvCxnSpPr>
        <p:spPr bwMode="auto">
          <a:xfrm>
            <a:off x="4418013" y="1295400"/>
            <a:ext cx="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64" name="AutoShape 8"/>
          <p:cNvCxnSpPr>
            <a:cxnSpLocks noChangeShapeType="1"/>
            <a:stCxn id="45061" idx="0"/>
            <a:endCxn id="45084" idx="0"/>
          </p:cNvCxnSpPr>
          <p:nvPr/>
        </p:nvCxnSpPr>
        <p:spPr bwMode="auto">
          <a:xfrm>
            <a:off x="4418013" y="1295400"/>
            <a:ext cx="243840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65" name="AutoShape 9"/>
          <p:cNvCxnSpPr>
            <a:cxnSpLocks noChangeShapeType="1"/>
            <a:stCxn id="45082" idx="0"/>
            <a:endCxn id="45073" idx="0"/>
          </p:cNvCxnSpPr>
          <p:nvPr/>
        </p:nvCxnSpPr>
        <p:spPr bwMode="auto">
          <a:xfrm flipH="1">
            <a:off x="379413" y="2209800"/>
            <a:ext cx="14255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66" name="AutoShape 10"/>
          <p:cNvCxnSpPr>
            <a:cxnSpLocks noChangeShapeType="1"/>
            <a:stCxn id="45082" idx="0"/>
            <a:endCxn id="45075" idx="0"/>
          </p:cNvCxnSpPr>
          <p:nvPr/>
        </p:nvCxnSpPr>
        <p:spPr bwMode="auto">
          <a:xfrm flipH="1">
            <a:off x="1217613" y="2209800"/>
            <a:ext cx="5873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67" name="AutoShape 11"/>
          <p:cNvCxnSpPr>
            <a:cxnSpLocks noChangeShapeType="1"/>
            <a:stCxn id="45082" idx="0"/>
            <a:endCxn id="45077" idx="0"/>
          </p:cNvCxnSpPr>
          <p:nvPr/>
        </p:nvCxnSpPr>
        <p:spPr bwMode="auto">
          <a:xfrm>
            <a:off x="1804988" y="2209800"/>
            <a:ext cx="25082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68" name="AutoShape 12"/>
          <p:cNvCxnSpPr>
            <a:cxnSpLocks noChangeShapeType="1"/>
            <a:stCxn id="45084" idx="0"/>
            <a:endCxn id="45079" idx="0"/>
          </p:cNvCxnSpPr>
          <p:nvPr/>
        </p:nvCxnSpPr>
        <p:spPr bwMode="auto">
          <a:xfrm flipH="1">
            <a:off x="6551613" y="2209800"/>
            <a:ext cx="304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69" name="AutoShape 13"/>
          <p:cNvCxnSpPr>
            <a:cxnSpLocks noChangeShapeType="1"/>
            <a:stCxn id="45084" idx="0"/>
            <a:endCxn id="45080" idx="0"/>
          </p:cNvCxnSpPr>
          <p:nvPr/>
        </p:nvCxnSpPr>
        <p:spPr bwMode="auto">
          <a:xfrm>
            <a:off x="6856413" y="2209800"/>
            <a:ext cx="7620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70" name="AutoShape 14"/>
          <p:cNvCxnSpPr>
            <a:cxnSpLocks noChangeShapeType="1"/>
            <a:stCxn id="45084" idx="0"/>
            <a:endCxn id="45081" idx="0"/>
          </p:cNvCxnSpPr>
          <p:nvPr/>
        </p:nvCxnSpPr>
        <p:spPr bwMode="auto">
          <a:xfrm>
            <a:off x="6856413" y="2209800"/>
            <a:ext cx="1828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071" name="Rectangle 15"/>
          <p:cNvSpPr>
            <a:spLocks/>
          </p:cNvSpPr>
          <p:nvPr/>
        </p:nvSpPr>
        <p:spPr bwMode="auto">
          <a:xfrm>
            <a:off x="5716588" y="1301849"/>
            <a:ext cx="48859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45072" name="Rectangle 16"/>
          <p:cNvSpPr>
            <a:spLocks/>
          </p:cNvSpPr>
          <p:nvPr/>
        </p:nvSpPr>
        <p:spPr bwMode="auto">
          <a:xfrm>
            <a:off x="8250238" y="2184499"/>
            <a:ext cx="45493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sp>
        <p:nvSpPr>
          <p:cNvPr id="45073" name="AutoShape 17"/>
          <p:cNvSpPr>
            <a:spLocks/>
          </p:cNvSpPr>
          <p:nvPr/>
        </p:nvSpPr>
        <p:spPr bwMode="auto">
          <a:xfrm>
            <a:off x="227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5074" name="Rectangle 18"/>
          <p:cNvSpPr>
            <a:spLocks/>
          </p:cNvSpPr>
          <p:nvPr/>
        </p:nvSpPr>
        <p:spPr bwMode="auto">
          <a:xfrm>
            <a:off x="428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45075" name="AutoShape 19"/>
          <p:cNvSpPr>
            <a:spLocks/>
          </p:cNvSpPr>
          <p:nvPr/>
        </p:nvSpPr>
        <p:spPr bwMode="auto">
          <a:xfrm>
            <a:off x="1065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5076" name="Rectangle 20"/>
          <p:cNvSpPr>
            <a:spLocks/>
          </p:cNvSpPr>
          <p:nvPr/>
        </p:nvSpPr>
        <p:spPr bwMode="auto">
          <a:xfrm>
            <a:off x="9350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45077" name="AutoShape 21"/>
          <p:cNvSpPr>
            <a:spLocks/>
          </p:cNvSpPr>
          <p:nvPr/>
        </p:nvSpPr>
        <p:spPr bwMode="auto">
          <a:xfrm>
            <a:off x="1903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5078" name="Rectangle 22"/>
          <p:cNvSpPr>
            <a:spLocks/>
          </p:cNvSpPr>
          <p:nvPr/>
        </p:nvSpPr>
        <p:spPr bwMode="auto">
          <a:xfrm>
            <a:off x="17732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5079" name="AutoShape 23"/>
          <p:cNvSpPr>
            <a:spLocks/>
          </p:cNvSpPr>
          <p:nvPr/>
        </p:nvSpPr>
        <p:spPr bwMode="auto">
          <a:xfrm>
            <a:off x="6399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5080" name="AutoShape 24"/>
          <p:cNvSpPr>
            <a:spLocks/>
          </p:cNvSpPr>
          <p:nvPr/>
        </p:nvSpPr>
        <p:spPr bwMode="auto">
          <a:xfrm>
            <a:off x="7466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5081" name="AutoShape 25"/>
          <p:cNvSpPr>
            <a:spLocks/>
          </p:cNvSpPr>
          <p:nvPr/>
        </p:nvSpPr>
        <p:spPr bwMode="auto">
          <a:xfrm>
            <a:off x="85328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5082" name="AutoShape 26"/>
          <p:cNvSpPr>
            <a:spLocks/>
          </p:cNvSpPr>
          <p:nvPr/>
        </p:nvSpPr>
        <p:spPr bwMode="auto">
          <a:xfrm rot="10800000" flipH="1">
            <a:off x="1652588" y="21320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5083" name="Rectangle 27"/>
          <p:cNvSpPr>
            <a:spLocks/>
          </p:cNvSpPr>
          <p:nvPr/>
        </p:nvSpPr>
        <p:spPr bwMode="auto">
          <a:xfrm>
            <a:off x="1295400" y="1987550"/>
            <a:ext cx="5461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45084" name="AutoShape 28"/>
          <p:cNvSpPr>
            <a:spLocks/>
          </p:cNvSpPr>
          <p:nvPr/>
        </p:nvSpPr>
        <p:spPr bwMode="auto">
          <a:xfrm rot="10800000" flipH="1">
            <a:off x="67040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5085" name="Rectangle 29"/>
          <p:cNvSpPr>
            <a:spLocks/>
          </p:cNvSpPr>
          <p:nvPr/>
        </p:nvSpPr>
        <p:spPr bwMode="auto">
          <a:xfrm>
            <a:off x="4303713" y="1187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5086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839200" cy="2057400"/>
          </a:xfrm>
          <a:ln/>
        </p:spPr>
        <p:txBody>
          <a:bodyPr rIns="130174"/>
          <a:lstStyle/>
          <a:p>
            <a:pPr marL="723900" lvl="1">
              <a:lnSpc>
                <a:spcPct val="90000"/>
              </a:lnSpc>
            </a:pPr>
            <a:r>
              <a:rPr lang="en-US" sz="2000">
                <a:ea typeface="Capitals" charset="0"/>
                <a:cs typeface="Capitals" charset="0"/>
                <a:sym typeface="Capitals" charset="0"/>
              </a:rPr>
              <a:t>Min </a:t>
            </a:r>
            <a:r>
              <a:rPr lang="en-US" sz="2000"/>
              <a:t>continues with the next sub-tree, and gets a better value </a:t>
            </a:r>
          </a:p>
          <a:p>
            <a:pPr marL="723900" lvl="1">
              <a:lnSpc>
                <a:spcPct val="90000"/>
              </a:lnSpc>
            </a:pPr>
            <a:r>
              <a:rPr lang="en-US" sz="2000">
                <a:ea typeface="Capitals" charset="0"/>
                <a:cs typeface="Capitals" charset="0"/>
                <a:sym typeface="Capitals" charset="0"/>
              </a:rPr>
              <a:t>Max </a:t>
            </a:r>
            <a:r>
              <a:rPr lang="en-US" sz="2000"/>
              <a:t>has a better choice from its perspective, however, and will not consider a move in the sub-tree currently explored by  </a:t>
            </a:r>
            <a:r>
              <a:rPr lang="en-US" sz="2000">
                <a:ea typeface="Capitals" charset="0"/>
                <a:cs typeface="Capitals" charset="0"/>
                <a:sym typeface="Capitals" charset="0"/>
              </a:rPr>
              <a:t>Min</a:t>
            </a:r>
            <a:endParaRPr lang="en-US" sz="2000">
              <a:ea typeface="ヒラギノ明朝 ProN W3" charset="0"/>
              <a:cs typeface="ヒラギノ明朝 ProN W3" charset="0"/>
              <a:sym typeface="Capitals" charset="0"/>
            </a:endParaRPr>
          </a:p>
          <a:p>
            <a:pPr marL="1066800" lvl="2">
              <a:lnSpc>
                <a:spcPct val="90000"/>
              </a:lnSpc>
            </a:pPr>
            <a:r>
              <a:rPr lang="en-US" sz="1800"/>
              <a:t>initially [-∞, +∞]</a:t>
            </a:r>
          </a:p>
        </p:txBody>
      </p:sp>
      <p:cxnSp>
        <p:nvCxnSpPr>
          <p:cNvPr id="45087" name="AutoShape 31"/>
          <p:cNvCxnSpPr>
            <a:cxnSpLocks noChangeShapeType="1"/>
            <a:stCxn id="45094" idx="0"/>
            <a:endCxn id="45090" idx="0"/>
          </p:cNvCxnSpPr>
          <p:nvPr/>
        </p:nvCxnSpPr>
        <p:spPr bwMode="auto">
          <a:xfrm flipH="1">
            <a:off x="3427413" y="2209800"/>
            <a:ext cx="9906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88" name="AutoShape 32"/>
          <p:cNvCxnSpPr>
            <a:cxnSpLocks noChangeShapeType="1"/>
            <a:stCxn id="45094" idx="0"/>
            <a:endCxn id="45092" idx="0"/>
          </p:cNvCxnSpPr>
          <p:nvPr/>
        </p:nvCxnSpPr>
        <p:spPr bwMode="auto">
          <a:xfrm>
            <a:off x="4418013" y="2209800"/>
            <a:ext cx="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89" name="AutoShape 33"/>
          <p:cNvCxnSpPr>
            <a:cxnSpLocks noChangeShapeType="1"/>
            <a:stCxn id="45094" idx="0"/>
            <a:endCxn id="45093" idx="0"/>
          </p:cNvCxnSpPr>
          <p:nvPr/>
        </p:nvCxnSpPr>
        <p:spPr bwMode="auto">
          <a:xfrm>
            <a:off x="4418013" y="2209800"/>
            <a:ext cx="9144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090" name="AutoShape 34"/>
          <p:cNvSpPr>
            <a:spLocks/>
          </p:cNvSpPr>
          <p:nvPr/>
        </p:nvSpPr>
        <p:spPr bwMode="auto">
          <a:xfrm>
            <a:off x="3275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5091" name="Rectangle 35"/>
          <p:cNvSpPr>
            <a:spLocks/>
          </p:cNvSpPr>
          <p:nvPr/>
        </p:nvSpPr>
        <p:spPr bwMode="auto">
          <a:xfrm>
            <a:off x="31670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45092" name="AutoShape 36"/>
          <p:cNvSpPr>
            <a:spLocks/>
          </p:cNvSpPr>
          <p:nvPr/>
        </p:nvSpPr>
        <p:spPr bwMode="auto">
          <a:xfrm>
            <a:off x="4265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5093" name="AutoShape 37"/>
          <p:cNvSpPr>
            <a:spLocks/>
          </p:cNvSpPr>
          <p:nvPr/>
        </p:nvSpPr>
        <p:spPr bwMode="auto">
          <a:xfrm>
            <a:off x="5180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5094" name="AutoShape 38"/>
          <p:cNvSpPr>
            <a:spLocks/>
          </p:cNvSpPr>
          <p:nvPr/>
        </p:nvSpPr>
        <p:spPr bwMode="auto">
          <a:xfrm rot="10800000" flipH="1">
            <a:off x="42656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5095" name="Rectangle 39"/>
          <p:cNvSpPr>
            <a:spLocks/>
          </p:cNvSpPr>
          <p:nvPr/>
        </p:nvSpPr>
        <p:spPr bwMode="auto">
          <a:xfrm>
            <a:off x="3201988" y="1034534"/>
            <a:ext cx="953978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[5, +∞]</a:t>
            </a:r>
          </a:p>
        </p:txBody>
      </p:sp>
      <p:sp>
        <p:nvSpPr>
          <p:cNvPr id="45096" name="Rectangle 40"/>
          <p:cNvSpPr>
            <a:spLocks/>
          </p:cNvSpPr>
          <p:nvPr/>
        </p:nvSpPr>
        <p:spPr bwMode="auto">
          <a:xfrm>
            <a:off x="0" y="3562906"/>
            <a:ext cx="3944349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496888" algn="l"/>
            <a:r>
              <a:rPr lang="en-US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 </a:t>
            </a:r>
            <a:r>
              <a:rPr lang="en-US">
                <a:solidFill>
                  <a:srgbClr val="FC0128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	</a:t>
            </a:r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5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 </a:t>
            </a:r>
          </a:p>
          <a:p>
            <a:pPr marL="496888" algn="l"/>
            <a:r>
              <a:rPr lang="en-US">
                <a:solidFill>
                  <a:srgbClr val="00FF0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 </a:t>
            </a:r>
            <a:r>
              <a:rPr lang="en-US">
                <a:solidFill>
                  <a:srgbClr val="00FF00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	</a:t>
            </a:r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5097" name="Rectangle 41"/>
          <p:cNvSpPr>
            <a:spLocks/>
          </p:cNvSpPr>
          <p:nvPr/>
        </p:nvSpPr>
        <p:spPr bwMode="auto">
          <a:xfrm>
            <a:off x="3048000" y="1987550"/>
            <a:ext cx="1384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[-∞, 3]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42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95338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Alpha-Beta Example 6</a:t>
            </a:r>
          </a:p>
        </p:txBody>
      </p:sp>
      <p:sp>
        <p:nvSpPr>
          <p:cNvPr id="46085" name="AutoShape 5"/>
          <p:cNvSpPr>
            <a:spLocks/>
          </p:cNvSpPr>
          <p:nvPr/>
        </p:nvSpPr>
        <p:spPr bwMode="auto">
          <a:xfrm>
            <a:off x="42656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cxnSp>
        <p:nvCxnSpPr>
          <p:cNvPr id="46086" name="AutoShape 6"/>
          <p:cNvCxnSpPr>
            <a:cxnSpLocks noChangeShapeType="1"/>
            <a:stCxn id="46085" idx="0"/>
            <a:endCxn id="46106" idx="0"/>
          </p:cNvCxnSpPr>
          <p:nvPr/>
        </p:nvCxnSpPr>
        <p:spPr bwMode="auto">
          <a:xfrm flipH="1">
            <a:off x="1804988" y="1295400"/>
            <a:ext cx="2613025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87" name="AutoShape 7"/>
          <p:cNvCxnSpPr>
            <a:cxnSpLocks noChangeShapeType="1"/>
            <a:stCxn id="46085" idx="0"/>
            <a:endCxn id="46118" idx="0"/>
          </p:cNvCxnSpPr>
          <p:nvPr/>
        </p:nvCxnSpPr>
        <p:spPr bwMode="auto">
          <a:xfrm>
            <a:off x="4418013" y="1295400"/>
            <a:ext cx="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88" name="AutoShape 8"/>
          <p:cNvCxnSpPr>
            <a:cxnSpLocks noChangeShapeType="1"/>
            <a:stCxn id="46085" idx="0"/>
            <a:endCxn id="46108" idx="0"/>
          </p:cNvCxnSpPr>
          <p:nvPr/>
        </p:nvCxnSpPr>
        <p:spPr bwMode="auto">
          <a:xfrm>
            <a:off x="4418013" y="1295400"/>
            <a:ext cx="243840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89" name="AutoShape 9"/>
          <p:cNvCxnSpPr>
            <a:cxnSpLocks noChangeShapeType="1"/>
            <a:stCxn id="46106" idx="0"/>
            <a:endCxn id="46097" idx="0"/>
          </p:cNvCxnSpPr>
          <p:nvPr/>
        </p:nvCxnSpPr>
        <p:spPr bwMode="auto">
          <a:xfrm flipH="1">
            <a:off x="379413" y="2209800"/>
            <a:ext cx="14255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90" name="AutoShape 10"/>
          <p:cNvCxnSpPr>
            <a:cxnSpLocks noChangeShapeType="1"/>
            <a:stCxn id="46106" idx="0"/>
            <a:endCxn id="46099" idx="0"/>
          </p:cNvCxnSpPr>
          <p:nvPr/>
        </p:nvCxnSpPr>
        <p:spPr bwMode="auto">
          <a:xfrm flipH="1">
            <a:off x="1217613" y="2209800"/>
            <a:ext cx="5873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91" name="AutoShape 11"/>
          <p:cNvCxnSpPr>
            <a:cxnSpLocks noChangeShapeType="1"/>
            <a:stCxn id="46106" idx="0"/>
            <a:endCxn id="46101" idx="0"/>
          </p:cNvCxnSpPr>
          <p:nvPr/>
        </p:nvCxnSpPr>
        <p:spPr bwMode="auto">
          <a:xfrm>
            <a:off x="1804988" y="2209800"/>
            <a:ext cx="25082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92" name="AutoShape 12"/>
          <p:cNvCxnSpPr>
            <a:cxnSpLocks noChangeShapeType="1"/>
            <a:stCxn id="46108" idx="0"/>
            <a:endCxn id="46103" idx="0"/>
          </p:cNvCxnSpPr>
          <p:nvPr/>
        </p:nvCxnSpPr>
        <p:spPr bwMode="auto">
          <a:xfrm flipH="1">
            <a:off x="6551613" y="2209800"/>
            <a:ext cx="304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93" name="AutoShape 13"/>
          <p:cNvCxnSpPr>
            <a:cxnSpLocks noChangeShapeType="1"/>
            <a:stCxn id="46108" idx="0"/>
            <a:endCxn id="46104" idx="0"/>
          </p:cNvCxnSpPr>
          <p:nvPr/>
        </p:nvCxnSpPr>
        <p:spPr bwMode="auto">
          <a:xfrm>
            <a:off x="6856413" y="2209800"/>
            <a:ext cx="7620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94" name="AutoShape 14"/>
          <p:cNvCxnSpPr>
            <a:cxnSpLocks noChangeShapeType="1"/>
            <a:stCxn id="46108" idx="0"/>
            <a:endCxn id="46105" idx="0"/>
          </p:cNvCxnSpPr>
          <p:nvPr/>
        </p:nvCxnSpPr>
        <p:spPr bwMode="auto">
          <a:xfrm>
            <a:off x="6856413" y="2209800"/>
            <a:ext cx="1828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095" name="Rectangle 15"/>
          <p:cNvSpPr>
            <a:spLocks/>
          </p:cNvSpPr>
          <p:nvPr/>
        </p:nvSpPr>
        <p:spPr bwMode="auto">
          <a:xfrm>
            <a:off x="5716588" y="1301849"/>
            <a:ext cx="48859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8250238" y="2184499"/>
            <a:ext cx="45493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sp>
        <p:nvSpPr>
          <p:cNvPr id="46097" name="AutoShape 17"/>
          <p:cNvSpPr>
            <a:spLocks/>
          </p:cNvSpPr>
          <p:nvPr/>
        </p:nvSpPr>
        <p:spPr bwMode="auto">
          <a:xfrm>
            <a:off x="227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098" name="Rectangle 18"/>
          <p:cNvSpPr>
            <a:spLocks/>
          </p:cNvSpPr>
          <p:nvPr/>
        </p:nvSpPr>
        <p:spPr bwMode="auto">
          <a:xfrm>
            <a:off x="428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46099" name="AutoShape 19"/>
          <p:cNvSpPr>
            <a:spLocks/>
          </p:cNvSpPr>
          <p:nvPr/>
        </p:nvSpPr>
        <p:spPr bwMode="auto">
          <a:xfrm>
            <a:off x="1065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100" name="Rectangle 20"/>
          <p:cNvSpPr>
            <a:spLocks/>
          </p:cNvSpPr>
          <p:nvPr/>
        </p:nvSpPr>
        <p:spPr bwMode="auto">
          <a:xfrm>
            <a:off x="9350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46101" name="AutoShape 21"/>
          <p:cNvSpPr>
            <a:spLocks/>
          </p:cNvSpPr>
          <p:nvPr/>
        </p:nvSpPr>
        <p:spPr bwMode="auto">
          <a:xfrm>
            <a:off x="1903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102" name="Rectangle 22"/>
          <p:cNvSpPr>
            <a:spLocks/>
          </p:cNvSpPr>
          <p:nvPr/>
        </p:nvSpPr>
        <p:spPr bwMode="auto">
          <a:xfrm>
            <a:off x="17732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6103" name="AutoShape 23"/>
          <p:cNvSpPr>
            <a:spLocks/>
          </p:cNvSpPr>
          <p:nvPr/>
        </p:nvSpPr>
        <p:spPr bwMode="auto">
          <a:xfrm>
            <a:off x="6399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104" name="AutoShape 24"/>
          <p:cNvSpPr>
            <a:spLocks/>
          </p:cNvSpPr>
          <p:nvPr/>
        </p:nvSpPr>
        <p:spPr bwMode="auto">
          <a:xfrm>
            <a:off x="7466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105" name="AutoShape 25"/>
          <p:cNvSpPr>
            <a:spLocks/>
          </p:cNvSpPr>
          <p:nvPr/>
        </p:nvSpPr>
        <p:spPr bwMode="auto">
          <a:xfrm>
            <a:off x="85328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106" name="AutoShape 26"/>
          <p:cNvSpPr>
            <a:spLocks/>
          </p:cNvSpPr>
          <p:nvPr/>
        </p:nvSpPr>
        <p:spPr bwMode="auto">
          <a:xfrm rot="10800000" flipH="1">
            <a:off x="1652588" y="21320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107" name="Rectangle 27"/>
          <p:cNvSpPr>
            <a:spLocks/>
          </p:cNvSpPr>
          <p:nvPr/>
        </p:nvSpPr>
        <p:spPr bwMode="auto">
          <a:xfrm>
            <a:off x="1219200" y="1987550"/>
            <a:ext cx="622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46108" name="AutoShape 28"/>
          <p:cNvSpPr>
            <a:spLocks/>
          </p:cNvSpPr>
          <p:nvPr/>
        </p:nvSpPr>
        <p:spPr bwMode="auto">
          <a:xfrm rot="10800000" flipH="1">
            <a:off x="67040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109" name="Rectangle 29"/>
          <p:cNvSpPr>
            <a:spLocks/>
          </p:cNvSpPr>
          <p:nvPr/>
        </p:nvSpPr>
        <p:spPr bwMode="auto">
          <a:xfrm>
            <a:off x="4303713" y="1187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611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839200" cy="2057400"/>
          </a:xfrm>
          <a:ln/>
        </p:spPr>
        <p:txBody>
          <a:bodyPr rIns="130174"/>
          <a:lstStyle/>
          <a:p>
            <a:pPr marL="723900" lvl="1">
              <a:lnSpc>
                <a:spcPct val="90000"/>
              </a:lnSpc>
            </a:pPr>
            <a:r>
              <a:rPr lang="en-US" sz="2000">
                <a:ea typeface="Capitals" charset="0"/>
                <a:cs typeface="Capitals" charset="0"/>
                <a:sym typeface="Capitals" charset="0"/>
              </a:rPr>
              <a:t>Min</a:t>
            </a:r>
            <a:r>
              <a:rPr lang="en-US" sz="2000"/>
              <a:t> knows that </a:t>
            </a:r>
            <a:r>
              <a:rPr lang="en-US" sz="2000">
                <a:ea typeface="Capitals" charset="0"/>
                <a:cs typeface="Capitals" charset="0"/>
                <a:sym typeface="Capitals" charset="0"/>
              </a:rPr>
              <a:t>Max</a:t>
            </a:r>
            <a:r>
              <a:rPr lang="en-US" sz="2000"/>
              <a:t> won’t consider a move to this sub-tree, and abandons it</a:t>
            </a:r>
          </a:p>
          <a:p>
            <a:pPr marL="723900" lvl="1">
              <a:lnSpc>
                <a:spcPct val="90000"/>
              </a:lnSpc>
            </a:pPr>
            <a:r>
              <a:rPr lang="en-US" sz="2000"/>
              <a:t>this is a case of </a:t>
            </a:r>
            <a:r>
              <a:rPr lang="en-US" sz="2000" i="1"/>
              <a:t>pruning</a:t>
            </a:r>
            <a:r>
              <a:rPr lang="en-US" sz="2000"/>
              <a:t>, indicated by </a:t>
            </a:r>
          </a:p>
        </p:txBody>
      </p:sp>
      <p:cxnSp>
        <p:nvCxnSpPr>
          <p:cNvPr id="46111" name="AutoShape 31"/>
          <p:cNvCxnSpPr>
            <a:cxnSpLocks noChangeShapeType="1"/>
            <a:stCxn id="46118" idx="0"/>
            <a:endCxn id="46114" idx="0"/>
          </p:cNvCxnSpPr>
          <p:nvPr/>
        </p:nvCxnSpPr>
        <p:spPr bwMode="auto">
          <a:xfrm flipH="1">
            <a:off x="3427413" y="2209800"/>
            <a:ext cx="9906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12" name="AutoShape 32"/>
          <p:cNvCxnSpPr>
            <a:cxnSpLocks noChangeShapeType="1"/>
            <a:stCxn id="46118" idx="0"/>
            <a:endCxn id="46116" idx="0"/>
          </p:cNvCxnSpPr>
          <p:nvPr/>
        </p:nvCxnSpPr>
        <p:spPr bwMode="auto">
          <a:xfrm>
            <a:off x="4418013" y="2209800"/>
            <a:ext cx="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13" name="AutoShape 33"/>
          <p:cNvCxnSpPr>
            <a:cxnSpLocks noChangeShapeType="1"/>
            <a:stCxn id="46118" idx="0"/>
            <a:endCxn id="46117" idx="0"/>
          </p:cNvCxnSpPr>
          <p:nvPr/>
        </p:nvCxnSpPr>
        <p:spPr bwMode="auto">
          <a:xfrm>
            <a:off x="4418013" y="2209800"/>
            <a:ext cx="9144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114" name="AutoShape 34"/>
          <p:cNvSpPr>
            <a:spLocks/>
          </p:cNvSpPr>
          <p:nvPr/>
        </p:nvSpPr>
        <p:spPr bwMode="auto">
          <a:xfrm>
            <a:off x="3275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115" name="Rectangle 35"/>
          <p:cNvSpPr>
            <a:spLocks/>
          </p:cNvSpPr>
          <p:nvPr/>
        </p:nvSpPr>
        <p:spPr bwMode="auto">
          <a:xfrm>
            <a:off x="31670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46116" name="AutoShape 36"/>
          <p:cNvSpPr>
            <a:spLocks/>
          </p:cNvSpPr>
          <p:nvPr/>
        </p:nvSpPr>
        <p:spPr bwMode="auto">
          <a:xfrm>
            <a:off x="4265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117" name="AutoShape 37"/>
          <p:cNvSpPr>
            <a:spLocks/>
          </p:cNvSpPr>
          <p:nvPr/>
        </p:nvSpPr>
        <p:spPr bwMode="auto">
          <a:xfrm>
            <a:off x="5180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118" name="AutoShape 38"/>
          <p:cNvSpPr>
            <a:spLocks/>
          </p:cNvSpPr>
          <p:nvPr/>
        </p:nvSpPr>
        <p:spPr bwMode="auto">
          <a:xfrm rot="10800000" flipH="1">
            <a:off x="42656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119" name="AutoShape 39"/>
          <p:cNvSpPr>
            <a:spLocks/>
          </p:cNvSpPr>
          <p:nvPr/>
        </p:nvSpPr>
        <p:spPr bwMode="auto">
          <a:xfrm>
            <a:off x="4267200" y="2438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FF66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120" name="AutoShape 40"/>
          <p:cNvSpPr>
            <a:spLocks/>
          </p:cNvSpPr>
          <p:nvPr/>
        </p:nvSpPr>
        <p:spPr bwMode="auto">
          <a:xfrm>
            <a:off x="4800600" y="2438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FF66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6121" name="Rectangle 41"/>
          <p:cNvSpPr>
            <a:spLocks/>
          </p:cNvSpPr>
          <p:nvPr/>
        </p:nvSpPr>
        <p:spPr bwMode="auto">
          <a:xfrm>
            <a:off x="3201988" y="1034534"/>
            <a:ext cx="953978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[5, +∞]</a:t>
            </a:r>
          </a:p>
        </p:txBody>
      </p:sp>
      <p:sp>
        <p:nvSpPr>
          <p:cNvPr id="46122" name="Rectangle 42"/>
          <p:cNvSpPr>
            <a:spLocks/>
          </p:cNvSpPr>
          <p:nvPr/>
        </p:nvSpPr>
        <p:spPr bwMode="auto">
          <a:xfrm>
            <a:off x="0" y="3562906"/>
            <a:ext cx="3944349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496888" algn="l"/>
            <a:r>
              <a:rPr lang="en-US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 </a:t>
            </a:r>
            <a:r>
              <a:rPr lang="en-US">
                <a:solidFill>
                  <a:srgbClr val="FC0128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	</a:t>
            </a:r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5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 </a:t>
            </a:r>
          </a:p>
          <a:p>
            <a:pPr marL="496888" algn="l"/>
            <a:r>
              <a:rPr lang="en-US">
                <a:solidFill>
                  <a:srgbClr val="00FF0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 </a:t>
            </a:r>
            <a:r>
              <a:rPr lang="en-US">
                <a:solidFill>
                  <a:srgbClr val="00FF00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	</a:t>
            </a:r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6123" name="Rectangle 43"/>
          <p:cNvSpPr>
            <a:spLocks/>
          </p:cNvSpPr>
          <p:nvPr/>
        </p:nvSpPr>
        <p:spPr bwMode="auto">
          <a:xfrm>
            <a:off x="3048000" y="1987550"/>
            <a:ext cx="1384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[-∞, 3]</a:t>
            </a:r>
          </a:p>
        </p:txBody>
      </p:sp>
      <p:sp>
        <p:nvSpPr>
          <p:cNvPr id="46124" name="AutoShape 44"/>
          <p:cNvSpPr>
            <a:spLocks/>
          </p:cNvSpPr>
          <p:nvPr/>
        </p:nvSpPr>
        <p:spPr bwMode="auto">
          <a:xfrm>
            <a:off x="5410200" y="54102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FF66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43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71538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Alpha-Beta Example 7</a:t>
            </a:r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42656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cxnSp>
        <p:nvCxnSpPr>
          <p:cNvPr id="47110" name="AutoShape 6"/>
          <p:cNvCxnSpPr>
            <a:cxnSpLocks noChangeShapeType="1"/>
            <a:stCxn id="47109" idx="0"/>
            <a:endCxn id="47131" idx="0"/>
          </p:cNvCxnSpPr>
          <p:nvPr/>
        </p:nvCxnSpPr>
        <p:spPr bwMode="auto">
          <a:xfrm flipH="1">
            <a:off x="1804988" y="1295400"/>
            <a:ext cx="2613025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11" name="AutoShape 7"/>
          <p:cNvCxnSpPr>
            <a:cxnSpLocks noChangeShapeType="1"/>
            <a:stCxn id="47109" idx="0"/>
            <a:endCxn id="47142" idx="0"/>
          </p:cNvCxnSpPr>
          <p:nvPr/>
        </p:nvCxnSpPr>
        <p:spPr bwMode="auto">
          <a:xfrm>
            <a:off x="4418013" y="1295400"/>
            <a:ext cx="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12" name="AutoShape 8"/>
          <p:cNvCxnSpPr>
            <a:cxnSpLocks noChangeShapeType="1"/>
            <a:stCxn id="47109" idx="0"/>
            <a:endCxn id="47132" idx="0"/>
          </p:cNvCxnSpPr>
          <p:nvPr/>
        </p:nvCxnSpPr>
        <p:spPr bwMode="auto">
          <a:xfrm>
            <a:off x="4418013" y="1295400"/>
            <a:ext cx="243840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13" name="AutoShape 9"/>
          <p:cNvCxnSpPr>
            <a:cxnSpLocks noChangeShapeType="1"/>
            <a:stCxn id="47131" idx="0"/>
            <a:endCxn id="47121" idx="0"/>
          </p:cNvCxnSpPr>
          <p:nvPr/>
        </p:nvCxnSpPr>
        <p:spPr bwMode="auto">
          <a:xfrm flipH="1">
            <a:off x="379413" y="2209800"/>
            <a:ext cx="14255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14" name="AutoShape 10"/>
          <p:cNvCxnSpPr>
            <a:cxnSpLocks noChangeShapeType="1"/>
            <a:stCxn id="47131" idx="0"/>
            <a:endCxn id="47123" idx="0"/>
          </p:cNvCxnSpPr>
          <p:nvPr/>
        </p:nvCxnSpPr>
        <p:spPr bwMode="auto">
          <a:xfrm flipH="1">
            <a:off x="1217613" y="2209800"/>
            <a:ext cx="5873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15" name="AutoShape 11"/>
          <p:cNvCxnSpPr>
            <a:cxnSpLocks noChangeShapeType="1"/>
            <a:stCxn id="47131" idx="0"/>
            <a:endCxn id="47125" idx="0"/>
          </p:cNvCxnSpPr>
          <p:nvPr/>
        </p:nvCxnSpPr>
        <p:spPr bwMode="auto">
          <a:xfrm>
            <a:off x="1804988" y="2209800"/>
            <a:ext cx="25082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16" name="AutoShape 12"/>
          <p:cNvCxnSpPr>
            <a:cxnSpLocks noChangeShapeType="1"/>
            <a:stCxn id="47132" idx="0"/>
            <a:endCxn id="47127" idx="0"/>
          </p:cNvCxnSpPr>
          <p:nvPr/>
        </p:nvCxnSpPr>
        <p:spPr bwMode="auto">
          <a:xfrm flipH="1">
            <a:off x="6551613" y="2209800"/>
            <a:ext cx="304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17" name="AutoShape 13"/>
          <p:cNvCxnSpPr>
            <a:cxnSpLocks noChangeShapeType="1"/>
            <a:stCxn id="47132" idx="0"/>
            <a:endCxn id="47129" idx="0"/>
          </p:cNvCxnSpPr>
          <p:nvPr/>
        </p:nvCxnSpPr>
        <p:spPr bwMode="auto">
          <a:xfrm>
            <a:off x="6856413" y="2209800"/>
            <a:ext cx="7620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18" name="AutoShape 14"/>
          <p:cNvCxnSpPr>
            <a:cxnSpLocks noChangeShapeType="1"/>
            <a:stCxn id="47132" idx="0"/>
            <a:endCxn id="47130" idx="0"/>
          </p:cNvCxnSpPr>
          <p:nvPr/>
        </p:nvCxnSpPr>
        <p:spPr bwMode="auto">
          <a:xfrm>
            <a:off x="6856413" y="2209800"/>
            <a:ext cx="1828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119" name="Rectangle 15"/>
          <p:cNvSpPr>
            <a:spLocks/>
          </p:cNvSpPr>
          <p:nvPr/>
        </p:nvSpPr>
        <p:spPr bwMode="auto">
          <a:xfrm>
            <a:off x="5716588" y="1301849"/>
            <a:ext cx="48859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47120" name="Rectangle 16"/>
          <p:cNvSpPr>
            <a:spLocks/>
          </p:cNvSpPr>
          <p:nvPr/>
        </p:nvSpPr>
        <p:spPr bwMode="auto">
          <a:xfrm>
            <a:off x="8250238" y="2184499"/>
            <a:ext cx="45493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sp>
        <p:nvSpPr>
          <p:cNvPr id="47121" name="AutoShape 17"/>
          <p:cNvSpPr>
            <a:spLocks/>
          </p:cNvSpPr>
          <p:nvPr/>
        </p:nvSpPr>
        <p:spPr bwMode="auto">
          <a:xfrm>
            <a:off x="227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22" name="Rectangle 18"/>
          <p:cNvSpPr>
            <a:spLocks/>
          </p:cNvSpPr>
          <p:nvPr/>
        </p:nvSpPr>
        <p:spPr bwMode="auto">
          <a:xfrm>
            <a:off x="428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47123" name="AutoShape 19"/>
          <p:cNvSpPr>
            <a:spLocks/>
          </p:cNvSpPr>
          <p:nvPr/>
        </p:nvSpPr>
        <p:spPr bwMode="auto">
          <a:xfrm>
            <a:off x="1065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24" name="Rectangle 20"/>
          <p:cNvSpPr>
            <a:spLocks/>
          </p:cNvSpPr>
          <p:nvPr/>
        </p:nvSpPr>
        <p:spPr bwMode="auto">
          <a:xfrm>
            <a:off x="9350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47125" name="AutoShape 21"/>
          <p:cNvSpPr>
            <a:spLocks/>
          </p:cNvSpPr>
          <p:nvPr/>
        </p:nvSpPr>
        <p:spPr bwMode="auto">
          <a:xfrm>
            <a:off x="1903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26" name="Rectangle 22"/>
          <p:cNvSpPr>
            <a:spLocks/>
          </p:cNvSpPr>
          <p:nvPr/>
        </p:nvSpPr>
        <p:spPr bwMode="auto">
          <a:xfrm>
            <a:off x="17732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7127" name="AutoShape 23"/>
          <p:cNvSpPr>
            <a:spLocks/>
          </p:cNvSpPr>
          <p:nvPr/>
        </p:nvSpPr>
        <p:spPr bwMode="auto">
          <a:xfrm>
            <a:off x="6399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28" name="Rectangle 24"/>
          <p:cNvSpPr>
            <a:spLocks/>
          </p:cNvSpPr>
          <p:nvPr/>
        </p:nvSpPr>
        <p:spPr bwMode="auto">
          <a:xfrm>
            <a:off x="62912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47129" name="AutoShape 25"/>
          <p:cNvSpPr>
            <a:spLocks/>
          </p:cNvSpPr>
          <p:nvPr/>
        </p:nvSpPr>
        <p:spPr bwMode="auto">
          <a:xfrm>
            <a:off x="7466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30" name="AutoShape 26"/>
          <p:cNvSpPr>
            <a:spLocks/>
          </p:cNvSpPr>
          <p:nvPr/>
        </p:nvSpPr>
        <p:spPr bwMode="auto">
          <a:xfrm>
            <a:off x="85328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31" name="AutoShape 27"/>
          <p:cNvSpPr>
            <a:spLocks/>
          </p:cNvSpPr>
          <p:nvPr/>
        </p:nvSpPr>
        <p:spPr bwMode="auto">
          <a:xfrm rot="10800000" flipH="1">
            <a:off x="1652588" y="21320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32" name="AutoShape 28"/>
          <p:cNvSpPr>
            <a:spLocks/>
          </p:cNvSpPr>
          <p:nvPr/>
        </p:nvSpPr>
        <p:spPr bwMode="auto">
          <a:xfrm rot="10800000" flipH="1">
            <a:off x="67040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33" name="Rectangle 29"/>
          <p:cNvSpPr>
            <a:spLocks/>
          </p:cNvSpPr>
          <p:nvPr/>
        </p:nvSpPr>
        <p:spPr bwMode="auto">
          <a:xfrm>
            <a:off x="4303713" y="1187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713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839200" cy="2057400"/>
          </a:xfrm>
          <a:ln/>
        </p:spPr>
        <p:txBody>
          <a:bodyPr rIns="130174"/>
          <a:lstStyle/>
          <a:p>
            <a:pPr marL="723900" lvl="1">
              <a:lnSpc>
                <a:spcPct val="90000"/>
              </a:lnSpc>
            </a:pPr>
            <a:r>
              <a:rPr lang="en-US" sz="2000">
                <a:ea typeface="Capitals" charset="0"/>
                <a:cs typeface="Capitals" charset="0"/>
                <a:sym typeface="Capitals" charset="0"/>
              </a:rPr>
              <a:t>Min</a:t>
            </a:r>
            <a:r>
              <a:rPr lang="en-US" sz="2000"/>
              <a:t> explores the next sub-tree, and finds a value that is worse than the other nodes at this level</a:t>
            </a:r>
          </a:p>
          <a:p>
            <a:pPr marL="723900" lvl="1">
              <a:lnSpc>
                <a:spcPct val="90000"/>
              </a:lnSpc>
            </a:pPr>
            <a:r>
              <a:rPr lang="en-US" sz="2000"/>
              <a:t>if </a:t>
            </a:r>
            <a:r>
              <a:rPr lang="en-US" sz="2000">
                <a:ea typeface="Capitals" charset="0"/>
                <a:cs typeface="Capitals" charset="0"/>
                <a:sym typeface="Capitals" charset="0"/>
              </a:rPr>
              <a:t>Min</a:t>
            </a:r>
            <a:r>
              <a:rPr lang="en-US" sz="2000"/>
              <a:t> is not able to find something lower, then </a:t>
            </a:r>
            <a:r>
              <a:rPr lang="en-US" sz="2000">
                <a:ea typeface="Capitals" charset="0"/>
                <a:cs typeface="Capitals" charset="0"/>
                <a:sym typeface="Capitals" charset="0"/>
              </a:rPr>
              <a:t>Max</a:t>
            </a:r>
            <a:r>
              <a:rPr lang="en-US" sz="2000"/>
              <a:t> will choose this branch, so </a:t>
            </a:r>
            <a:r>
              <a:rPr lang="en-US" sz="2000">
                <a:ea typeface="Capitals" charset="0"/>
                <a:cs typeface="Capitals" charset="0"/>
                <a:sym typeface="Capitals" charset="0"/>
              </a:rPr>
              <a:t>Min</a:t>
            </a:r>
            <a:r>
              <a:rPr lang="en-US" sz="2000"/>
              <a:t> must explore more successor nodes</a:t>
            </a:r>
          </a:p>
        </p:txBody>
      </p:sp>
      <p:cxnSp>
        <p:nvCxnSpPr>
          <p:cNvPr id="47135" name="AutoShape 31"/>
          <p:cNvCxnSpPr>
            <a:cxnSpLocks noChangeShapeType="1"/>
            <a:stCxn id="47142" idx="0"/>
            <a:endCxn id="47138" idx="0"/>
          </p:cNvCxnSpPr>
          <p:nvPr/>
        </p:nvCxnSpPr>
        <p:spPr bwMode="auto">
          <a:xfrm flipH="1">
            <a:off x="3427413" y="2209800"/>
            <a:ext cx="9906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36" name="AutoShape 32"/>
          <p:cNvCxnSpPr>
            <a:cxnSpLocks noChangeShapeType="1"/>
            <a:stCxn id="47142" idx="0"/>
            <a:endCxn id="47140" idx="0"/>
          </p:cNvCxnSpPr>
          <p:nvPr/>
        </p:nvCxnSpPr>
        <p:spPr bwMode="auto">
          <a:xfrm>
            <a:off x="4418013" y="2209800"/>
            <a:ext cx="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37" name="AutoShape 33"/>
          <p:cNvCxnSpPr>
            <a:cxnSpLocks noChangeShapeType="1"/>
            <a:stCxn id="47142" idx="0"/>
            <a:endCxn id="47141" idx="0"/>
          </p:cNvCxnSpPr>
          <p:nvPr/>
        </p:nvCxnSpPr>
        <p:spPr bwMode="auto">
          <a:xfrm>
            <a:off x="4418013" y="2209800"/>
            <a:ext cx="9144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138" name="AutoShape 34"/>
          <p:cNvSpPr>
            <a:spLocks/>
          </p:cNvSpPr>
          <p:nvPr/>
        </p:nvSpPr>
        <p:spPr bwMode="auto">
          <a:xfrm>
            <a:off x="3275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39" name="Rectangle 35"/>
          <p:cNvSpPr>
            <a:spLocks/>
          </p:cNvSpPr>
          <p:nvPr/>
        </p:nvSpPr>
        <p:spPr bwMode="auto">
          <a:xfrm>
            <a:off x="31670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47140" name="AutoShape 36"/>
          <p:cNvSpPr>
            <a:spLocks/>
          </p:cNvSpPr>
          <p:nvPr/>
        </p:nvSpPr>
        <p:spPr bwMode="auto">
          <a:xfrm>
            <a:off x="4265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41" name="AutoShape 37"/>
          <p:cNvSpPr>
            <a:spLocks/>
          </p:cNvSpPr>
          <p:nvPr/>
        </p:nvSpPr>
        <p:spPr bwMode="auto">
          <a:xfrm>
            <a:off x="5180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42" name="AutoShape 38"/>
          <p:cNvSpPr>
            <a:spLocks/>
          </p:cNvSpPr>
          <p:nvPr/>
        </p:nvSpPr>
        <p:spPr bwMode="auto">
          <a:xfrm rot="10800000" flipH="1">
            <a:off x="42656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43" name="AutoShape 39"/>
          <p:cNvSpPr>
            <a:spLocks/>
          </p:cNvSpPr>
          <p:nvPr/>
        </p:nvSpPr>
        <p:spPr bwMode="auto">
          <a:xfrm>
            <a:off x="4267200" y="2438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FF66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44" name="AutoShape 40"/>
          <p:cNvSpPr>
            <a:spLocks/>
          </p:cNvSpPr>
          <p:nvPr/>
        </p:nvSpPr>
        <p:spPr bwMode="auto">
          <a:xfrm>
            <a:off x="4800600" y="2438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FF66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7145" name="Rectangle 41"/>
          <p:cNvSpPr>
            <a:spLocks/>
          </p:cNvSpPr>
          <p:nvPr/>
        </p:nvSpPr>
        <p:spPr bwMode="auto">
          <a:xfrm>
            <a:off x="0" y="3562906"/>
            <a:ext cx="3944349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496888" algn="l"/>
            <a:r>
              <a:rPr lang="en-US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 </a:t>
            </a:r>
            <a:r>
              <a:rPr lang="en-US">
                <a:solidFill>
                  <a:srgbClr val="FC0128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	</a:t>
            </a:r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5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 </a:t>
            </a:r>
          </a:p>
          <a:p>
            <a:pPr marL="496888" algn="l"/>
            <a:r>
              <a:rPr lang="en-US">
                <a:solidFill>
                  <a:srgbClr val="00FF0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 </a:t>
            </a:r>
            <a:r>
              <a:rPr lang="en-US">
                <a:solidFill>
                  <a:srgbClr val="00FF00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	</a:t>
            </a:r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7146" name="Rectangle 42"/>
          <p:cNvSpPr>
            <a:spLocks/>
          </p:cNvSpPr>
          <p:nvPr/>
        </p:nvSpPr>
        <p:spPr bwMode="auto">
          <a:xfrm>
            <a:off x="1219200" y="1987550"/>
            <a:ext cx="622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47147" name="Rectangle 43"/>
          <p:cNvSpPr>
            <a:spLocks/>
          </p:cNvSpPr>
          <p:nvPr/>
        </p:nvSpPr>
        <p:spPr bwMode="auto">
          <a:xfrm>
            <a:off x="3200400" y="1034534"/>
            <a:ext cx="953978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[5, +∞]</a:t>
            </a:r>
          </a:p>
        </p:txBody>
      </p:sp>
      <p:sp>
        <p:nvSpPr>
          <p:cNvPr id="47148" name="Rectangle 44"/>
          <p:cNvSpPr>
            <a:spLocks/>
          </p:cNvSpPr>
          <p:nvPr/>
        </p:nvSpPr>
        <p:spPr bwMode="auto">
          <a:xfrm>
            <a:off x="3048000" y="1987550"/>
            <a:ext cx="1384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[-∞, 3]</a:t>
            </a:r>
          </a:p>
        </p:txBody>
      </p:sp>
      <p:sp>
        <p:nvSpPr>
          <p:cNvPr id="47149" name="Rectangle 45"/>
          <p:cNvSpPr>
            <a:spLocks/>
          </p:cNvSpPr>
          <p:nvPr/>
        </p:nvSpPr>
        <p:spPr bwMode="auto">
          <a:xfrm>
            <a:off x="5562600" y="1987550"/>
            <a:ext cx="1384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[-∞, 6]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44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95338"/>
          </a:xfrm>
          <a:ln/>
        </p:spPr>
        <p:txBody>
          <a:bodyPr rIns="130174"/>
          <a:lstStyle/>
          <a:p>
            <a:r>
              <a:rPr lang="en-US" dirty="0">
                <a:latin typeface="+mn-lt"/>
              </a:rPr>
              <a:t>Alpha-Beta Example 8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42656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cxnSp>
        <p:nvCxnSpPr>
          <p:cNvPr id="48134" name="AutoShape 6"/>
          <p:cNvCxnSpPr>
            <a:cxnSpLocks noChangeShapeType="1"/>
            <a:stCxn id="48133" idx="0"/>
            <a:endCxn id="48155" idx="0"/>
          </p:cNvCxnSpPr>
          <p:nvPr/>
        </p:nvCxnSpPr>
        <p:spPr bwMode="auto">
          <a:xfrm flipH="1">
            <a:off x="1804988" y="1295400"/>
            <a:ext cx="2613025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35" name="AutoShape 7"/>
          <p:cNvCxnSpPr>
            <a:cxnSpLocks noChangeShapeType="1"/>
            <a:stCxn id="48133" idx="0"/>
            <a:endCxn id="48166" idx="0"/>
          </p:cNvCxnSpPr>
          <p:nvPr/>
        </p:nvCxnSpPr>
        <p:spPr bwMode="auto">
          <a:xfrm>
            <a:off x="4418013" y="1295400"/>
            <a:ext cx="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36" name="AutoShape 8"/>
          <p:cNvCxnSpPr>
            <a:cxnSpLocks noChangeShapeType="1"/>
            <a:stCxn id="48133" idx="0"/>
            <a:endCxn id="48156" idx="0"/>
          </p:cNvCxnSpPr>
          <p:nvPr/>
        </p:nvCxnSpPr>
        <p:spPr bwMode="auto">
          <a:xfrm>
            <a:off x="4418013" y="1295400"/>
            <a:ext cx="243840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37" name="AutoShape 9"/>
          <p:cNvCxnSpPr>
            <a:cxnSpLocks noChangeShapeType="1"/>
            <a:stCxn id="48155" idx="0"/>
            <a:endCxn id="48145" idx="0"/>
          </p:cNvCxnSpPr>
          <p:nvPr/>
        </p:nvCxnSpPr>
        <p:spPr bwMode="auto">
          <a:xfrm flipH="1">
            <a:off x="379413" y="2209800"/>
            <a:ext cx="14255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38" name="AutoShape 10"/>
          <p:cNvCxnSpPr>
            <a:cxnSpLocks noChangeShapeType="1"/>
            <a:stCxn id="48155" idx="0"/>
            <a:endCxn id="48147" idx="0"/>
          </p:cNvCxnSpPr>
          <p:nvPr/>
        </p:nvCxnSpPr>
        <p:spPr bwMode="auto">
          <a:xfrm flipH="1">
            <a:off x="1217613" y="2209800"/>
            <a:ext cx="5873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39" name="AutoShape 11"/>
          <p:cNvCxnSpPr>
            <a:cxnSpLocks noChangeShapeType="1"/>
            <a:stCxn id="48155" idx="0"/>
            <a:endCxn id="48149" idx="0"/>
          </p:cNvCxnSpPr>
          <p:nvPr/>
        </p:nvCxnSpPr>
        <p:spPr bwMode="auto">
          <a:xfrm>
            <a:off x="1804988" y="2209800"/>
            <a:ext cx="25082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40" name="AutoShape 12"/>
          <p:cNvCxnSpPr>
            <a:cxnSpLocks noChangeShapeType="1"/>
            <a:stCxn id="48156" idx="0"/>
            <a:endCxn id="48151" idx="0"/>
          </p:cNvCxnSpPr>
          <p:nvPr/>
        </p:nvCxnSpPr>
        <p:spPr bwMode="auto">
          <a:xfrm flipH="1">
            <a:off x="6551613" y="2209800"/>
            <a:ext cx="304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41" name="AutoShape 13"/>
          <p:cNvCxnSpPr>
            <a:cxnSpLocks noChangeShapeType="1"/>
            <a:stCxn id="48156" idx="0"/>
            <a:endCxn id="48153" idx="0"/>
          </p:cNvCxnSpPr>
          <p:nvPr/>
        </p:nvCxnSpPr>
        <p:spPr bwMode="auto">
          <a:xfrm>
            <a:off x="6856413" y="2209800"/>
            <a:ext cx="7620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42" name="AutoShape 14"/>
          <p:cNvCxnSpPr>
            <a:cxnSpLocks noChangeShapeType="1"/>
            <a:stCxn id="48156" idx="0"/>
            <a:endCxn id="48154" idx="0"/>
          </p:cNvCxnSpPr>
          <p:nvPr/>
        </p:nvCxnSpPr>
        <p:spPr bwMode="auto">
          <a:xfrm>
            <a:off x="6856413" y="2209800"/>
            <a:ext cx="1828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143" name="Rectangle 15"/>
          <p:cNvSpPr>
            <a:spLocks/>
          </p:cNvSpPr>
          <p:nvPr/>
        </p:nvSpPr>
        <p:spPr bwMode="auto">
          <a:xfrm>
            <a:off x="5716588" y="1301849"/>
            <a:ext cx="48859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48144" name="Rectangle 16"/>
          <p:cNvSpPr>
            <a:spLocks/>
          </p:cNvSpPr>
          <p:nvPr/>
        </p:nvSpPr>
        <p:spPr bwMode="auto">
          <a:xfrm>
            <a:off x="8250238" y="2184499"/>
            <a:ext cx="45493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sp>
        <p:nvSpPr>
          <p:cNvPr id="48145" name="AutoShape 17"/>
          <p:cNvSpPr>
            <a:spLocks/>
          </p:cNvSpPr>
          <p:nvPr/>
        </p:nvSpPr>
        <p:spPr bwMode="auto">
          <a:xfrm>
            <a:off x="227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46" name="Rectangle 18"/>
          <p:cNvSpPr>
            <a:spLocks/>
          </p:cNvSpPr>
          <p:nvPr/>
        </p:nvSpPr>
        <p:spPr bwMode="auto">
          <a:xfrm>
            <a:off x="428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48147" name="AutoShape 19"/>
          <p:cNvSpPr>
            <a:spLocks/>
          </p:cNvSpPr>
          <p:nvPr/>
        </p:nvSpPr>
        <p:spPr bwMode="auto">
          <a:xfrm>
            <a:off x="1065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48" name="Rectangle 20"/>
          <p:cNvSpPr>
            <a:spLocks/>
          </p:cNvSpPr>
          <p:nvPr/>
        </p:nvSpPr>
        <p:spPr bwMode="auto">
          <a:xfrm>
            <a:off x="9350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48149" name="AutoShape 21"/>
          <p:cNvSpPr>
            <a:spLocks/>
          </p:cNvSpPr>
          <p:nvPr/>
        </p:nvSpPr>
        <p:spPr bwMode="auto">
          <a:xfrm>
            <a:off x="1903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50" name="Rectangle 22"/>
          <p:cNvSpPr>
            <a:spLocks/>
          </p:cNvSpPr>
          <p:nvPr/>
        </p:nvSpPr>
        <p:spPr bwMode="auto">
          <a:xfrm>
            <a:off x="17732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8151" name="AutoShape 23"/>
          <p:cNvSpPr>
            <a:spLocks/>
          </p:cNvSpPr>
          <p:nvPr/>
        </p:nvSpPr>
        <p:spPr bwMode="auto">
          <a:xfrm>
            <a:off x="6399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52" name="Rectangle 24"/>
          <p:cNvSpPr>
            <a:spLocks/>
          </p:cNvSpPr>
          <p:nvPr/>
        </p:nvSpPr>
        <p:spPr bwMode="auto">
          <a:xfrm>
            <a:off x="62912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48153" name="AutoShape 25"/>
          <p:cNvSpPr>
            <a:spLocks/>
          </p:cNvSpPr>
          <p:nvPr/>
        </p:nvSpPr>
        <p:spPr bwMode="auto">
          <a:xfrm>
            <a:off x="7466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54" name="AutoShape 26"/>
          <p:cNvSpPr>
            <a:spLocks/>
          </p:cNvSpPr>
          <p:nvPr/>
        </p:nvSpPr>
        <p:spPr bwMode="auto">
          <a:xfrm>
            <a:off x="85328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55" name="AutoShape 27"/>
          <p:cNvSpPr>
            <a:spLocks/>
          </p:cNvSpPr>
          <p:nvPr/>
        </p:nvSpPr>
        <p:spPr bwMode="auto">
          <a:xfrm rot="10800000" flipH="1">
            <a:off x="1652588" y="21320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56" name="AutoShape 28"/>
          <p:cNvSpPr>
            <a:spLocks/>
          </p:cNvSpPr>
          <p:nvPr/>
        </p:nvSpPr>
        <p:spPr bwMode="auto">
          <a:xfrm rot="10800000" flipH="1">
            <a:off x="67040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57" name="Rectangle 29"/>
          <p:cNvSpPr>
            <a:spLocks/>
          </p:cNvSpPr>
          <p:nvPr/>
        </p:nvSpPr>
        <p:spPr bwMode="auto">
          <a:xfrm>
            <a:off x="4303713" y="1187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815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839200" cy="2057400"/>
          </a:xfrm>
          <a:ln/>
        </p:spPr>
        <p:txBody>
          <a:bodyPr rIns="130174"/>
          <a:lstStyle/>
          <a:p>
            <a:pPr marL="723900" lvl="1">
              <a:lnSpc>
                <a:spcPct val="90000"/>
              </a:lnSpc>
            </a:pPr>
            <a:r>
              <a:rPr lang="en-US" sz="2000">
                <a:ea typeface="Capitals" charset="0"/>
                <a:cs typeface="Capitals" charset="0"/>
                <a:sym typeface="Capitals" charset="0"/>
              </a:rPr>
              <a:t>Min</a:t>
            </a:r>
            <a:r>
              <a:rPr lang="en-US" sz="2000"/>
              <a:t> is lucky, and finds a value that is the same as the current worst value at this level</a:t>
            </a:r>
          </a:p>
          <a:p>
            <a:pPr marL="723900" lvl="1">
              <a:lnSpc>
                <a:spcPct val="90000"/>
              </a:lnSpc>
            </a:pPr>
            <a:r>
              <a:rPr lang="en-US" sz="2000">
                <a:ea typeface="Capitals" charset="0"/>
                <a:cs typeface="Capitals" charset="0"/>
                <a:sym typeface="Capitals" charset="0"/>
              </a:rPr>
              <a:t>Max</a:t>
            </a:r>
            <a:r>
              <a:rPr lang="en-US" sz="2000"/>
              <a:t> can choose this branch, or the other branch with the same value</a:t>
            </a:r>
          </a:p>
        </p:txBody>
      </p:sp>
      <p:cxnSp>
        <p:nvCxnSpPr>
          <p:cNvPr id="48159" name="AutoShape 31"/>
          <p:cNvCxnSpPr>
            <a:cxnSpLocks noChangeShapeType="1"/>
            <a:stCxn id="48166" idx="0"/>
            <a:endCxn id="48162" idx="0"/>
          </p:cNvCxnSpPr>
          <p:nvPr/>
        </p:nvCxnSpPr>
        <p:spPr bwMode="auto">
          <a:xfrm flipH="1">
            <a:off x="3427413" y="2209800"/>
            <a:ext cx="9906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60" name="AutoShape 32"/>
          <p:cNvCxnSpPr>
            <a:cxnSpLocks noChangeShapeType="1"/>
            <a:stCxn id="48166" idx="0"/>
            <a:endCxn id="48164" idx="0"/>
          </p:cNvCxnSpPr>
          <p:nvPr/>
        </p:nvCxnSpPr>
        <p:spPr bwMode="auto">
          <a:xfrm>
            <a:off x="4418013" y="2209800"/>
            <a:ext cx="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61" name="AutoShape 33"/>
          <p:cNvCxnSpPr>
            <a:cxnSpLocks noChangeShapeType="1"/>
            <a:stCxn id="48166" idx="0"/>
            <a:endCxn id="48165" idx="0"/>
          </p:cNvCxnSpPr>
          <p:nvPr/>
        </p:nvCxnSpPr>
        <p:spPr bwMode="auto">
          <a:xfrm>
            <a:off x="4418013" y="2209800"/>
            <a:ext cx="9144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162" name="AutoShape 34"/>
          <p:cNvSpPr>
            <a:spLocks/>
          </p:cNvSpPr>
          <p:nvPr/>
        </p:nvSpPr>
        <p:spPr bwMode="auto">
          <a:xfrm>
            <a:off x="3275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63" name="Rectangle 35"/>
          <p:cNvSpPr>
            <a:spLocks/>
          </p:cNvSpPr>
          <p:nvPr/>
        </p:nvSpPr>
        <p:spPr bwMode="auto">
          <a:xfrm>
            <a:off x="31670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48164" name="AutoShape 36"/>
          <p:cNvSpPr>
            <a:spLocks/>
          </p:cNvSpPr>
          <p:nvPr/>
        </p:nvSpPr>
        <p:spPr bwMode="auto">
          <a:xfrm>
            <a:off x="4265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65" name="AutoShape 37"/>
          <p:cNvSpPr>
            <a:spLocks/>
          </p:cNvSpPr>
          <p:nvPr/>
        </p:nvSpPr>
        <p:spPr bwMode="auto">
          <a:xfrm>
            <a:off x="5180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66" name="AutoShape 38"/>
          <p:cNvSpPr>
            <a:spLocks/>
          </p:cNvSpPr>
          <p:nvPr/>
        </p:nvSpPr>
        <p:spPr bwMode="auto">
          <a:xfrm rot="10800000" flipH="1">
            <a:off x="42656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67" name="AutoShape 39"/>
          <p:cNvSpPr>
            <a:spLocks/>
          </p:cNvSpPr>
          <p:nvPr/>
        </p:nvSpPr>
        <p:spPr bwMode="auto">
          <a:xfrm>
            <a:off x="4267200" y="2438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FF66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68" name="AutoShape 40"/>
          <p:cNvSpPr>
            <a:spLocks/>
          </p:cNvSpPr>
          <p:nvPr/>
        </p:nvSpPr>
        <p:spPr bwMode="auto">
          <a:xfrm>
            <a:off x="4800600" y="2438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FF66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8169" name="Rectangle 41"/>
          <p:cNvSpPr>
            <a:spLocks/>
          </p:cNvSpPr>
          <p:nvPr/>
        </p:nvSpPr>
        <p:spPr bwMode="auto">
          <a:xfrm>
            <a:off x="0" y="3562906"/>
            <a:ext cx="3944349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496888" algn="l"/>
            <a:r>
              <a:rPr lang="en-US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 </a:t>
            </a:r>
            <a:r>
              <a:rPr lang="en-US">
                <a:solidFill>
                  <a:srgbClr val="FC0128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	</a:t>
            </a:r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5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 </a:t>
            </a:r>
          </a:p>
          <a:p>
            <a:pPr marL="496888" algn="l"/>
            <a:r>
              <a:rPr lang="en-US">
                <a:solidFill>
                  <a:srgbClr val="00FF0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 </a:t>
            </a:r>
            <a:r>
              <a:rPr lang="en-US">
                <a:solidFill>
                  <a:srgbClr val="00FF00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	</a:t>
            </a:r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8170" name="Rectangle 42"/>
          <p:cNvSpPr>
            <a:spLocks/>
          </p:cNvSpPr>
          <p:nvPr/>
        </p:nvSpPr>
        <p:spPr bwMode="auto">
          <a:xfrm>
            <a:off x="1219200" y="1987550"/>
            <a:ext cx="622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48171" name="Rectangle 43"/>
          <p:cNvSpPr>
            <a:spLocks/>
          </p:cNvSpPr>
          <p:nvPr/>
        </p:nvSpPr>
        <p:spPr bwMode="auto">
          <a:xfrm>
            <a:off x="3200400" y="1034534"/>
            <a:ext cx="953978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[5, +∞]</a:t>
            </a:r>
          </a:p>
        </p:txBody>
      </p:sp>
      <p:sp>
        <p:nvSpPr>
          <p:cNvPr id="48172" name="Rectangle 44"/>
          <p:cNvSpPr>
            <a:spLocks/>
          </p:cNvSpPr>
          <p:nvPr/>
        </p:nvSpPr>
        <p:spPr bwMode="auto">
          <a:xfrm>
            <a:off x="3048000" y="1987550"/>
            <a:ext cx="1384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[-∞, 3]</a:t>
            </a:r>
          </a:p>
        </p:txBody>
      </p:sp>
      <p:sp>
        <p:nvSpPr>
          <p:cNvPr id="48173" name="Rectangle 45"/>
          <p:cNvSpPr>
            <a:spLocks/>
          </p:cNvSpPr>
          <p:nvPr/>
        </p:nvSpPr>
        <p:spPr bwMode="auto">
          <a:xfrm>
            <a:off x="5562600" y="1987550"/>
            <a:ext cx="1384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[-∞, 5]</a:t>
            </a:r>
          </a:p>
        </p:txBody>
      </p:sp>
      <p:sp>
        <p:nvSpPr>
          <p:cNvPr id="48174" name="Rectangle 46"/>
          <p:cNvSpPr>
            <a:spLocks/>
          </p:cNvSpPr>
          <p:nvPr/>
        </p:nvSpPr>
        <p:spPr bwMode="auto">
          <a:xfrm>
            <a:off x="72056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45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19138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Alpha-Beta Example 9</a:t>
            </a:r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42656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cxnSp>
        <p:nvCxnSpPr>
          <p:cNvPr id="49158" name="AutoShape 6"/>
          <p:cNvCxnSpPr>
            <a:cxnSpLocks noChangeShapeType="1"/>
            <a:stCxn id="49157" idx="0"/>
            <a:endCxn id="49179" idx="0"/>
          </p:cNvCxnSpPr>
          <p:nvPr/>
        </p:nvCxnSpPr>
        <p:spPr bwMode="auto">
          <a:xfrm flipH="1">
            <a:off x="1804988" y="1295400"/>
            <a:ext cx="2613025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59" name="AutoShape 7"/>
          <p:cNvCxnSpPr>
            <a:cxnSpLocks noChangeShapeType="1"/>
            <a:stCxn id="49157" idx="0"/>
            <a:endCxn id="49190" idx="0"/>
          </p:cNvCxnSpPr>
          <p:nvPr/>
        </p:nvCxnSpPr>
        <p:spPr bwMode="auto">
          <a:xfrm>
            <a:off x="4418013" y="1295400"/>
            <a:ext cx="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0" name="AutoShape 8"/>
          <p:cNvCxnSpPr>
            <a:cxnSpLocks noChangeShapeType="1"/>
            <a:stCxn id="49157" idx="0"/>
            <a:endCxn id="49180" idx="0"/>
          </p:cNvCxnSpPr>
          <p:nvPr/>
        </p:nvCxnSpPr>
        <p:spPr bwMode="auto">
          <a:xfrm>
            <a:off x="4418013" y="1295400"/>
            <a:ext cx="243840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1" name="AutoShape 9"/>
          <p:cNvCxnSpPr>
            <a:cxnSpLocks noChangeShapeType="1"/>
            <a:stCxn id="49179" idx="0"/>
            <a:endCxn id="49169" idx="0"/>
          </p:cNvCxnSpPr>
          <p:nvPr/>
        </p:nvCxnSpPr>
        <p:spPr bwMode="auto">
          <a:xfrm flipH="1">
            <a:off x="379413" y="2209800"/>
            <a:ext cx="14255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2" name="AutoShape 10"/>
          <p:cNvCxnSpPr>
            <a:cxnSpLocks noChangeShapeType="1"/>
            <a:stCxn id="49179" idx="0"/>
            <a:endCxn id="49171" idx="0"/>
          </p:cNvCxnSpPr>
          <p:nvPr/>
        </p:nvCxnSpPr>
        <p:spPr bwMode="auto">
          <a:xfrm flipH="1">
            <a:off x="1217613" y="2209800"/>
            <a:ext cx="58737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3" name="AutoShape 11"/>
          <p:cNvCxnSpPr>
            <a:cxnSpLocks noChangeShapeType="1"/>
            <a:stCxn id="49179" idx="0"/>
            <a:endCxn id="49173" idx="0"/>
          </p:cNvCxnSpPr>
          <p:nvPr/>
        </p:nvCxnSpPr>
        <p:spPr bwMode="auto">
          <a:xfrm>
            <a:off x="1804988" y="2209800"/>
            <a:ext cx="250825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4" name="AutoShape 12"/>
          <p:cNvCxnSpPr>
            <a:cxnSpLocks noChangeShapeType="1"/>
            <a:stCxn id="49180" idx="0"/>
            <a:endCxn id="49175" idx="0"/>
          </p:cNvCxnSpPr>
          <p:nvPr/>
        </p:nvCxnSpPr>
        <p:spPr bwMode="auto">
          <a:xfrm flipH="1">
            <a:off x="6551613" y="2209800"/>
            <a:ext cx="304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5" name="AutoShape 13"/>
          <p:cNvCxnSpPr>
            <a:cxnSpLocks noChangeShapeType="1"/>
            <a:stCxn id="49180" idx="0"/>
            <a:endCxn id="49177" idx="0"/>
          </p:cNvCxnSpPr>
          <p:nvPr/>
        </p:nvCxnSpPr>
        <p:spPr bwMode="auto">
          <a:xfrm>
            <a:off x="6856413" y="2209800"/>
            <a:ext cx="7620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6" name="AutoShape 14"/>
          <p:cNvCxnSpPr>
            <a:cxnSpLocks noChangeShapeType="1"/>
            <a:stCxn id="49180" idx="0"/>
            <a:endCxn id="49178" idx="0"/>
          </p:cNvCxnSpPr>
          <p:nvPr/>
        </p:nvCxnSpPr>
        <p:spPr bwMode="auto">
          <a:xfrm>
            <a:off x="6856413" y="2209800"/>
            <a:ext cx="18288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167" name="Rectangle 15"/>
          <p:cNvSpPr>
            <a:spLocks/>
          </p:cNvSpPr>
          <p:nvPr/>
        </p:nvSpPr>
        <p:spPr bwMode="auto">
          <a:xfrm>
            <a:off x="5716588" y="1301849"/>
            <a:ext cx="48859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49168" name="Rectangle 16"/>
          <p:cNvSpPr>
            <a:spLocks/>
          </p:cNvSpPr>
          <p:nvPr/>
        </p:nvSpPr>
        <p:spPr bwMode="auto">
          <a:xfrm>
            <a:off x="8250238" y="2184499"/>
            <a:ext cx="45493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sp>
        <p:nvSpPr>
          <p:cNvPr id="49169" name="AutoShape 17"/>
          <p:cNvSpPr>
            <a:spLocks/>
          </p:cNvSpPr>
          <p:nvPr/>
        </p:nvSpPr>
        <p:spPr bwMode="auto">
          <a:xfrm>
            <a:off x="227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428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7</a:t>
            </a:r>
          </a:p>
        </p:txBody>
      </p:sp>
      <p:sp>
        <p:nvSpPr>
          <p:cNvPr id="49171" name="AutoShape 19"/>
          <p:cNvSpPr>
            <a:spLocks/>
          </p:cNvSpPr>
          <p:nvPr/>
        </p:nvSpPr>
        <p:spPr bwMode="auto">
          <a:xfrm>
            <a:off x="1065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9350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49173" name="AutoShape 21"/>
          <p:cNvSpPr>
            <a:spLocks/>
          </p:cNvSpPr>
          <p:nvPr/>
        </p:nvSpPr>
        <p:spPr bwMode="auto">
          <a:xfrm>
            <a:off x="19034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74" name="Rectangle 22"/>
          <p:cNvSpPr>
            <a:spLocks/>
          </p:cNvSpPr>
          <p:nvPr/>
        </p:nvSpPr>
        <p:spPr bwMode="auto">
          <a:xfrm>
            <a:off x="1773238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9175" name="AutoShape 23"/>
          <p:cNvSpPr>
            <a:spLocks/>
          </p:cNvSpPr>
          <p:nvPr/>
        </p:nvSpPr>
        <p:spPr bwMode="auto">
          <a:xfrm>
            <a:off x="63992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76" name="Rectangle 24"/>
          <p:cNvSpPr>
            <a:spLocks/>
          </p:cNvSpPr>
          <p:nvPr/>
        </p:nvSpPr>
        <p:spPr bwMode="auto">
          <a:xfrm>
            <a:off x="62912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6</a:t>
            </a:r>
          </a:p>
        </p:txBody>
      </p:sp>
      <p:sp>
        <p:nvSpPr>
          <p:cNvPr id="49177" name="AutoShape 25"/>
          <p:cNvSpPr>
            <a:spLocks/>
          </p:cNvSpPr>
          <p:nvPr/>
        </p:nvSpPr>
        <p:spPr bwMode="auto">
          <a:xfrm>
            <a:off x="7466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78" name="AutoShape 26"/>
          <p:cNvSpPr>
            <a:spLocks/>
          </p:cNvSpPr>
          <p:nvPr/>
        </p:nvSpPr>
        <p:spPr bwMode="auto">
          <a:xfrm>
            <a:off x="85328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79" name="AutoShape 27"/>
          <p:cNvSpPr>
            <a:spLocks/>
          </p:cNvSpPr>
          <p:nvPr/>
        </p:nvSpPr>
        <p:spPr bwMode="auto">
          <a:xfrm rot="10800000" flipH="1">
            <a:off x="1652588" y="21320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80" name="AutoShape 28"/>
          <p:cNvSpPr>
            <a:spLocks/>
          </p:cNvSpPr>
          <p:nvPr/>
        </p:nvSpPr>
        <p:spPr bwMode="auto">
          <a:xfrm rot="10800000" flipH="1">
            <a:off x="67040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81" name="Rectangle 29"/>
          <p:cNvSpPr>
            <a:spLocks/>
          </p:cNvSpPr>
          <p:nvPr/>
        </p:nvSpPr>
        <p:spPr bwMode="auto">
          <a:xfrm>
            <a:off x="4303713" y="1187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918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839200" cy="2057400"/>
          </a:xfrm>
          <a:ln/>
        </p:spPr>
        <p:txBody>
          <a:bodyPr rIns="130174"/>
          <a:lstStyle/>
          <a:p>
            <a:pPr marL="723900" lvl="1">
              <a:lnSpc>
                <a:spcPct val="90000"/>
              </a:lnSpc>
            </a:pPr>
            <a:r>
              <a:rPr lang="en-US" sz="2000">
                <a:ea typeface="Capitals" charset="0"/>
                <a:cs typeface="Capitals" charset="0"/>
                <a:sym typeface="Capitals" charset="0"/>
              </a:rPr>
              <a:t>Min</a:t>
            </a:r>
            <a:r>
              <a:rPr lang="en-US" sz="2000"/>
              <a:t> could continue searching this sub-tree to see if there is a value that is less than the current worst alternative in order to give </a:t>
            </a:r>
            <a:r>
              <a:rPr lang="en-US" sz="2000">
                <a:ea typeface="Capitals" charset="0"/>
                <a:cs typeface="Capitals" charset="0"/>
                <a:sym typeface="Capitals" charset="0"/>
              </a:rPr>
              <a:t>Max</a:t>
            </a:r>
            <a:r>
              <a:rPr lang="en-US" sz="2000"/>
              <a:t> as few choices as possible</a:t>
            </a:r>
          </a:p>
          <a:p>
            <a:pPr marL="1066800" lvl="2">
              <a:lnSpc>
                <a:spcPct val="90000"/>
              </a:lnSpc>
            </a:pPr>
            <a:r>
              <a:rPr lang="en-US" sz="1800"/>
              <a:t>this depends on the specific implementation</a:t>
            </a:r>
          </a:p>
          <a:p>
            <a:pPr marL="723900" lvl="1">
              <a:lnSpc>
                <a:spcPct val="90000"/>
              </a:lnSpc>
            </a:pPr>
            <a:r>
              <a:rPr lang="en-US" sz="2000">
                <a:ea typeface="Capitals" charset="0"/>
                <a:cs typeface="Capitals" charset="0"/>
                <a:sym typeface="Capitals" charset="0"/>
              </a:rPr>
              <a:t>Max</a:t>
            </a:r>
            <a:r>
              <a:rPr lang="en-US" sz="2000"/>
              <a:t> knows the best value for its sub-tree</a:t>
            </a:r>
            <a:r>
              <a:rPr lang="en-US" sz="2000">
                <a:ea typeface="Capitals" charset="0"/>
                <a:cs typeface="Capitals" charset="0"/>
                <a:sym typeface="Capitals" charset="0"/>
              </a:rPr>
              <a:t> </a:t>
            </a:r>
            <a:endParaRPr lang="en-US" sz="2000">
              <a:ea typeface="ヒラギノ明朝 ProN W3" charset="0"/>
              <a:cs typeface="ヒラギノ明朝 ProN W3" charset="0"/>
              <a:sym typeface="Capitals" charset="0"/>
            </a:endParaRPr>
          </a:p>
        </p:txBody>
      </p:sp>
      <p:cxnSp>
        <p:nvCxnSpPr>
          <p:cNvPr id="49183" name="AutoShape 31"/>
          <p:cNvCxnSpPr>
            <a:cxnSpLocks noChangeShapeType="1"/>
            <a:stCxn id="49190" idx="0"/>
            <a:endCxn id="49186" idx="0"/>
          </p:cNvCxnSpPr>
          <p:nvPr/>
        </p:nvCxnSpPr>
        <p:spPr bwMode="auto">
          <a:xfrm flipH="1">
            <a:off x="3427413" y="2209800"/>
            <a:ext cx="9906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84" name="AutoShape 32"/>
          <p:cNvCxnSpPr>
            <a:cxnSpLocks noChangeShapeType="1"/>
            <a:stCxn id="49190" idx="0"/>
            <a:endCxn id="49188" idx="0"/>
          </p:cNvCxnSpPr>
          <p:nvPr/>
        </p:nvCxnSpPr>
        <p:spPr bwMode="auto">
          <a:xfrm>
            <a:off x="4418013" y="2209800"/>
            <a:ext cx="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85" name="AutoShape 33"/>
          <p:cNvCxnSpPr>
            <a:cxnSpLocks noChangeShapeType="1"/>
            <a:stCxn id="49190" idx="0"/>
            <a:endCxn id="49189" idx="0"/>
          </p:cNvCxnSpPr>
          <p:nvPr/>
        </p:nvCxnSpPr>
        <p:spPr bwMode="auto">
          <a:xfrm>
            <a:off x="4418013" y="2209800"/>
            <a:ext cx="914400" cy="762000"/>
          </a:xfrm>
          <a:prstGeom prst="straightConnector1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186" name="AutoShape 34"/>
          <p:cNvSpPr>
            <a:spLocks/>
          </p:cNvSpPr>
          <p:nvPr/>
        </p:nvSpPr>
        <p:spPr bwMode="auto">
          <a:xfrm>
            <a:off x="3275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87" name="Rectangle 35"/>
          <p:cNvSpPr>
            <a:spLocks/>
          </p:cNvSpPr>
          <p:nvPr/>
        </p:nvSpPr>
        <p:spPr bwMode="auto">
          <a:xfrm>
            <a:off x="31670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49188" name="AutoShape 36"/>
          <p:cNvSpPr>
            <a:spLocks/>
          </p:cNvSpPr>
          <p:nvPr/>
        </p:nvSpPr>
        <p:spPr bwMode="auto">
          <a:xfrm>
            <a:off x="42656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89" name="AutoShape 37"/>
          <p:cNvSpPr>
            <a:spLocks/>
          </p:cNvSpPr>
          <p:nvPr/>
        </p:nvSpPr>
        <p:spPr bwMode="auto">
          <a:xfrm>
            <a:off x="5180013" y="28194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90" name="AutoShape 38"/>
          <p:cNvSpPr>
            <a:spLocks/>
          </p:cNvSpPr>
          <p:nvPr/>
        </p:nvSpPr>
        <p:spPr bwMode="auto">
          <a:xfrm rot="10800000" flipH="1">
            <a:off x="42656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91" name="AutoShape 39"/>
          <p:cNvSpPr>
            <a:spLocks/>
          </p:cNvSpPr>
          <p:nvPr/>
        </p:nvSpPr>
        <p:spPr bwMode="auto">
          <a:xfrm>
            <a:off x="4267200" y="2438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FF66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92" name="AutoShape 40"/>
          <p:cNvSpPr>
            <a:spLocks/>
          </p:cNvSpPr>
          <p:nvPr/>
        </p:nvSpPr>
        <p:spPr bwMode="auto">
          <a:xfrm>
            <a:off x="4800600" y="2438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FF66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93" name="AutoShape 41"/>
          <p:cNvSpPr>
            <a:spLocks/>
          </p:cNvSpPr>
          <p:nvPr/>
        </p:nvSpPr>
        <p:spPr bwMode="auto">
          <a:xfrm>
            <a:off x="7848600" y="2438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FF66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49194" name="Rectangle 42"/>
          <p:cNvSpPr>
            <a:spLocks/>
          </p:cNvSpPr>
          <p:nvPr/>
        </p:nvSpPr>
        <p:spPr bwMode="auto">
          <a:xfrm>
            <a:off x="0" y="3562906"/>
            <a:ext cx="3875419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496888" algn="l"/>
            <a:r>
              <a:rPr lang="en-US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 </a:t>
            </a:r>
            <a:r>
              <a:rPr lang="en-US">
                <a:solidFill>
                  <a:srgbClr val="FC0128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	</a:t>
            </a:r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5</a:t>
            </a:r>
          </a:p>
          <a:p>
            <a:pPr marL="496888" algn="l"/>
            <a:r>
              <a:rPr lang="en-US">
                <a:solidFill>
                  <a:srgbClr val="00FF0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 </a:t>
            </a:r>
            <a:r>
              <a:rPr lang="en-US">
                <a:solidFill>
                  <a:srgbClr val="00FF00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	</a:t>
            </a:r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9195" name="Rectangle 43"/>
          <p:cNvSpPr>
            <a:spLocks/>
          </p:cNvSpPr>
          <p:nvPr/>
        </p:nvSpPr>
        <p:spPr bwMode="auto">
          <a:xfrm>
            <a:off x="1219200" y="1987550"/>
            <a:ext cx="622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49196" name="Rectangle 44"/>
          <p:cNvSpPr>
            <a:spLocks/>
          </p:cNvSpPr>
          <p:nvPr/>
        </p:nvSpPr>
        <p:spPr bwMode="auto">
          <a:xfrm>
            <a:off x="3933825" y="1034534"/>
            <a:ext cx="222496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5</a:t>
            </a:r>
          </a:p>
        </p:txBody>
      </p:sp>
      <p:sp>
        <p:nvSpPr>
          <p:cNvPr id="49197" name="Rectangle 45"/>
          <p:cNvSpPr>
            <a:spLocks/>
          </p:cNvSpPr>
          <p:nvPr/>
        </p:nvSpPr>
        <p:spPr bwMode="auto">
          <a:xfrm>
            <a:off x="3048000" y="1987550"/>
            <a:ext cx="1384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[-∞, 3]</a:t>
            </a:r>
          </a:p>
        </p:txBody>
      </p:sp>
      <p:sp>
        <p:nvSpPr>
          <p:cNvPr id="49198" name="Rectangle 46"/>
          <p:cNvSpPr>
            <a:spLocks/>
          </p:cNvSpPr>
          <p:nvPr/>
        </p:nvSpPr>
        <p:spPr bwMode="auto">
          <a:xfrm>
            <a:off x="5562600" y="1987550"/>
            <a:ext cx="1384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[-∞, 5]</a:t>
            </a:r>
          </a:p>
        </p:txBody>
      </p:sp>
      <p:sp>
        <p:nvSpPr>
          <p:cNvPr id="49199" name="Rectangle 47"/>
          <p:cNvSpPr>
            <a:spLocks/>
          </p:cNvSpPr>
          <p:nvPr/>
        </p:nvSpPr>
        <p:spPr bwMode="auto">
          <a:xfrm>
            <a:off x="7205663" y="27878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46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95338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Alpha-Beta Example Overview</a:t>
            </a:r>
          </a:p>
        </p:txBody>
      </p:sp>
      <p:sp>
        <p:nvSpPr>
          <p:cNvPr id="50180" name="AutoShape 4"/>
          <p:cNvSpPr>
            <a:spLocks/>
          </p:cNvSpPr>
          <p:nvPr/>
        </p:nvSpPr>
        <p:spPr bwMode="auto">
          <a:xfrm>
            <a:off x="4265613" y="114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cxnSp>
        <p:nvCxnSpPr>
          <p:cNvPr id="50181" name="AutoShape 5"/>
          <p:cNvCxnSpPr>
            <a:cxnSpLocks noChangeShapeType="1"/>
            <a:stCxn id="50180" idx="0"/>
            <a:endCxn id="50210" idx="0"/>
          </p:cNvCxnSpPr>
          <p:nvPr/>
        </p:nvCxnSpPr>
        <p:spPr bwMode="auto">
          <a:xfrm flipH="1">
            <a:off x="1804988" y="1295400"/>
            <a:ext cx="2613025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182" name="AutoShape 6"/>
          <p:cNvCxnSpPr>
            <a:cxnSpLocks noChangeShapeType="1"/>
            <a:stCxn id="50180" idx="0"/>
            <a:endCxn id="50228" idx="0"/>
          </p:cNvCxnSpPr>
          <p:nvPr/>
        </p:nvCxnSpPr>
        <p:spPr bwMode="auto">
          <a:xfrm>
            <a:off x="4418013" y="1295400"/>
            <a:ext cx="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183" name="AutoShape 7"/>
          <p:cNvCxnSpPr>
            <a:cxnSpLocks noChangeShapeType="1"/>
            <a:stCxn id="50180" idx="0"/>
            <a:endCxn id="50212" idx="0"/>
          </p:cNvCxnSpPr>
          <p:nvPr/>
        </p:nvCxnSpPr>
        <p:spPr bwMode="auto">
          <a:xfrm>
            <a:off x="4418013" y="1295400"/>
            <a:ext cx="2438400" cy="914400"/>
          </a:xfrm>
          <a:prstGeom prst="straightConnector1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381000" y="2362200"/>
            <a:ext cx="1423988" cy="457200"/>
          </a:xfrm>
          <a:prstGeom prst="line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1219200" y="2362200"/>
            <a:ext cx="585788" cy="457200"/>
          </a:xfrm>
          <a:prstGeom prst="line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04988" y="2362200"/>
            <a:ext cx="252412" cy="457200"/>
          </a:xfrm>
          <a:prstGeom prst="line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6553200" y="2362200"/>
            <a:ext cx="303213" cy="457200"/>
          </a:xfrm>
          <a:prstGeom prst="line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6856413" y="2362200"/>
            <a:ext cx="763587" cy="457200"/>
          </a:xfrm>
          <a:prstGeom prst="line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6856413" y="2362200"/>
            <a:ext cx="1830387" cy="457200"/>
          </a:xfrm>
          <a:prstGeom prst="line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190" name="Rectangle 14"/>
          <p:cNvSpPr>
            <a:spLocks/>
          </p:cNvSpPr>
          <p:nvPr/>
        </p:nvSpPr>
        <p:spPr bwMode="auto">
          <a:xfrm>
            <a:off x="5716588" y="1301849"/>
            <a:ext cx="48859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</a:t>
            </a:r>
          </a:p>
        </p:txBody>
      </p:sp>
      <p:sp>
        <p:nvSpPr>
          <p:cNvPr id="50191" name="Rectangle 15"/>
          <p:cNvSpPr>
            <a:spLocks/>
          </p:cNvSpPr>
          <p:nvPr/>
        </p:nvSpPr>
        <p:spPr bwMode="auto">
          <a:xfrm>
            <a:off x="8250238" y="2184499"/>
            <a:ext cx="454932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2000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2863" y="2787650"/>
            <a:ext cx="488876" cy="260350"/>
            <a:chOff x="0" y="32"/>
            <a:chExt cx="307" cy="164"/>
          </a:xfrm>
        </p:grpSpPr>
        <p:sp>
          <p:nvSpPr>
            <p:cNvPr id="50193" name="AutoShape 17"/>
            <p:cNvSpPr>
              <a:spLocks/>
            </p:cNvSpPr>
            <p:nvPr/>
          </p:nvSpPr>
          <p:spPr bwMode="auto">
            <a:xfrm>
              <a:off x="115" y="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194" name="Rectangle 18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7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35038" y="2787650"/>
            <a:ext cx="433388" cy="260350"/>
            <a:chOff x="0" y="32"/>
            <a:chExt cx="273" cy="164"/>
          </a:xfrm>
        </p:grpSpPr>
        <p:sp>
          <p:nvSpPr>
            <p:cNvPr id="50196" name="AutoShape 20"/>
            <p:cNvSpPr>
              <a:spLocks/>
            </p:cNvSpPr>
            <p:nvPr/>
          </p:nvSpPr>
          <p:spPr bwMode="auto">
            <a:xfrm>
              <a:off x="81" y="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197" name="Rectangle 21"/>
            <p:cNvSpPr>
              <a:spLocks/>
            </p:cNvSpPr>
            <p:nvPr/>
          </p:nvSpPr>
          <p:spPr bwMode="auto">
            <a:xfrm>
              <a:off x="0" y="3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773238" y="2787650"/>
            <a:ext cx="434892" cy="260350"/>
            <a:chOff x="0" y="32"/>
            <a:chExt cx="273" cy="164"/>
          </a:xfrm>
        </p:grpSpPr>
        <p:sp>
          <p:nvSpPr>
            <p:cNvPr id="50199" name="AutoShape 23"/>
            <p:cNvSpPr>
              <a:spLocks/>
            </p:cNvSpPr>
            <p:nvPr/>
          </p:nvSpPr>
          <p:spPr bwMode="auto">
            <a:xfrm>
              <a:off x="81" y="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200" name="Rectangle 24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5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291263" y="2787650"/>
            <a:ext cx="412663" cy="260350"/>
            <a:chOff x="0" y="32"/>
            <a:chExt cx="259" cy="164"/>
          </a:xfrm>
        </p:grpSpPr>
        <p:sp>
          <p:nvSpPr>
            <p:cNvPr id="50202" name="AutoShape 26"/>
            <p:cNvSpPr>
              <a:spLocks/>
            </p:cNvSpPr>
            <p:nvPr/>
          </p:nvSpPr>
          <p:spPr bwMode="auto">
            <a:xfrm>
              <a:off x="67" y="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203" name="Rectangle 27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335838" y="2787650"/>
            <a:ext cx="434892" cy="260350"/>
            <a:chOff x="0" y="32"/>
            <a:chExt cx="273" cy="164"/>
          </a:xfrm>
        </p:grpSpPr>
        <p:sp>
          <p:nvSpPr>
            <p:cNvPr id="50205" name="AutoShape 29"/>
            <p:cNvSpPr>
              <a:spLocks/>
            </p:cNvSpPr>
            <p:nvPr/>
          </p:nvSpPr>
          <p:spPr bwMode="auto">
            <a:xfrm>
              <a:off x="81" y="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206" name="Rectangle 3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5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8424863" y="2787650"/>
            <a:ext cx="412663" cy="260350"/>
            <a:chOff x="0" y="32"/>
            <a:chExt cx="259" cy="164"/>
          </a:xfrm>
        </p:grpSpPr>
        <p:sp>
          <p:nvSpPr>
            <p:cNvPr id="50208" name="AutoShape 32"/>
            <p:cNvSpPr>
              <a:spLocks/>
            </p:cNvSpPr>
            <p:nvPr/>
          </p:nvSpPr>
          <p:spPr bwMode="auto">
            <a:xfrm>
              <a:off x="67" y="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209" name="Rectangle 33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4</a:t>
              </a:r>
            </a:p>
          </p:txBody>
        </p:sp>
      </p:grpSp>
      <p:sp>
        <p:nvSpPr>
          <p:cNvPr id="50210" name="AutoShape 34"/>
          <p:cNvSpPr>
            <a:spLocks/>
          </p:cNvSpPr>
          <p:nvPr/>
        </p:nvSpPr>
        <p:spPr bwMode="auto">
          <a:xfrm rot="10800000" flipH="1">
            <a:off x="1652588" y="2132013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211" name="Rectangle 35"/>
          <p:cNvSpPr>
            <a:spLocks/>
          </p:cNvSpPr>
          <p:nvPr/>
        </p:nvSpPr>
        <p:spPr bwMode="auto">
          <a:xfrm>
            <a:off x="1447800" y="2127250"/>
            <a:ext cx="295275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50212" name="AutoShape 36"/>
          <p:cNvSpPr>
            <a:spLocks/>
          </p:cNvSpPr>
          <p:nvPr/>
        </p:nvSpPr>
        <p:spPr bwMode="auto">
          <a:xfrm rot="10800000" flipH="1">
            <a:off x="67040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213" name="Rectangle 37"/>
          <p:cNvSpPr>
            <a:spLocks/>
          </p:cNvSpPr>
          <p:nvPr/>
        </p:nvSpPr>
        <p:spPr bwMode="auto">
          <a:xfrm>
            <a:off x="6326188" y="2127250"/>
            <a:ext cx="520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+mn-lt"/>
                <a:cs typeface="Helvetica" charset="0"/>
                <a:sym typeface="Helvetica" charset="0"/>
              </a:rPr>
              <a:t>&lt;=5</a:t>
            </a:r>
          </a:p>
        </p:txBody>
      </p:sp>
      <p:sp>
        <p:nvSpPr>
          <p:cNvPr id="50214" name="Rectangle 38"/>
          <p:cNvSpPr>
            <a:spLocks/>
          </p:cNvSpPr>
          <p:nvPr/>
        </p:nvSpPr>
        <p:spPr bwMode="auto">
          <a:xfrm>
            <a:off x="4303713" y="1187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50215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04800" y="4800600"/>
            <a:ext cx="8839200" cy="2057400"/>
          </a:xfrm>
          <a:ln/>
        </p:spPr>
        <p:txBody>
          <a:bodyPr rIns="130174"/>
          <a:lstStyle/>
          <a:p>
            <a:pPr marL="723900" lvl="1">
              <a:lnSpc>
                <a:spcPct val="90000"/>
              </a:lnSpc>
            </a:pPr>
            <a:r>
              <a:rPr lang="en-US" sz="1800"/>
              <a:t>some branches can be pruned because they would never be considered</a:t>
            </a:r>
          </a:p>
          <a:p>
            <a:pPr marL="1066800" lvl="2">
              <a:lnSpc>
                <a:spcPct val="90000"/>
              </a:lnSpc>
            </a:pPr>
            <a:r>
              <a:rPr lang="en-US" sz="1600"/>
              <a:t>after looking at one branch, </a:t>
            </a:r>
            <a:r>
              <a:rPr lang="en-US" sz="1600">
                <a:ea typeface="Capitals" charset="0"/>
                <a:cs typeface="Capitals" charset="0"/>
                <a:sym typeface="Capitals" charset="0"/>
              </a:rPr>
              <a:t>Max</a:t>
            </a:r>
            <a:r>
              <a:rPr lang="en-US" sz="1600"/>
              <a:t> already knows that they will not be of interest since </a:t>
            </a:r>
            <a:r>
              <a:rPr lang="en-US" sz="1600">
                <a:ea typeface="Capitals" charset="0"/>
                <a:cs typeface="Capitals" charset="0"/>
                <a:sym typeface="Capitals" charset="0"/>
              </a:rPr>
              <a:t>Min</a:t>
            </a:r>
            <a:r>
              <a:rPr lang="en-US" sz="1600"/>
              <a:t> would choose a value that is less than what </a:t>
            </a:r>
            <a:r>
              <a:rPr lang="en-US" sz="1600">
                <a:ea typeface="Capitals" charset="0"/>
                <a:cs typeface="Capitals" charset="0"/>
                <a:sym typeface="Capitals" charset="0"/>
              </a:rPr>
              <a:t>Max</a:t>
            </a:r>
            <a:r>
              <a:rPr lang="en-US" sz="1600"/>
              <a:t> already has at its disposal</a:t>
            </a:r>
          </a:p>
        </p:txBody>
      </p:sp>
      <p:sp>
        <p:nvSpPr>
          <p:cNvPr id="50216" name="Line 40"/>
          <p:cNvSpPr>
            <a:spLocks noChangeShapeType="1"/>
          </p:cNvSpPr>
          <p:nvPr/>
        </p:nvSpPr>
        <p:spPr bwMode="auto">
          <a:xfrm flipH="1">
            <a:off x="3429000" y="2362200"/>
            <a:ext cx="989013" cy="457200"/>
          </a:xfrm>
          <a:prstGeom prst="line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217" name="Line 41"/>
          <p:cNvSpPr>
            <a:spLocks noChangeShapeType="1"/>
          </p:cNvSpPr>
          <p:nvPr/>
        </p:nvSpPr>
        <p:spPr bwMode="auto">
          <a:xfrm>
            <a:off x="4418013" y="2362200"/>
            <a:ext cx="1587" cy="457200"/>
          </a:xfrm>
          <a:prstGeom prst="line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218" name="Line 42"/>
          <p:cNvSpPr>
            <a:spLocks noChangeShapeType="1"/>
          </p:cNvSpPr>
          <p:nvPr/>
        </p:nvSpPr>
        <p:spPr bwMode="auto">
          <a:xfrm>
            <a:off x="4418013" y="2362200"/>
            <a:ext cx="915987" cy="457200"/>
          </a:xfrm>
          <a:prstGeom prst="line">
            <a:avLst/>
          </a:prstGeom>
          <a:noFill/>
          <a:ln w="127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3167063" y="2787650"/>
            <a:ext cx="412663" cy="260350"/>
            <a:chOff x="0" y="32"/>
            <a:chExt cx="259" cy="164"/>
          </a:xfrm>
        </p:grpSpPr>
        <p:sp>
          <p:nvSpPr>
            <p:cNvPr id="50220" name="AutoShape 44"/>
            <p:cNvSpPr>
              <a:spLocks/>
            </p:cNvSpPr>
            <p:nvPr/>
          </p:nvSpPr>
          <p:spPr bwMode="auto">
            <a:xfrm>
              <a:off x="67" y="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221" name="Rectangle 45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3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4135438" y="2787650"/>
            <a:ext cx="434892" cy="260350"/>
            <a:chOff x="0" y="32"/>
            <a:chExt cx="273" cy="164"/>
          </a:xfrm>
        </p:grpSpPr>
        <p:sp>
          <p:nvSpPr>
            <p:cNvPr id="50223" name="AutoShape 47"/>
            <p:cNvSpPr>
              <a:spLocks/>
            </p:cNvSpPr>
            <p:nvPr/>
          </p:nvSpPr>
          <p:spPr bwMode="auto">
            <a:xfrm>
              <a:off x="81" y="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224" name="Rectangle 48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5072063" y="2787650"/>
            <a:ext cx="412663" cy="260350"/>
            <a:chOff x="0" y="32"/>
            <a:chExt cx="259" cy="164"/>
          </a:xfrm>
        </p:grpSpPr>
        <p:sp>
          <p:nvSpPr>
            <p:cNvPr id="50226" name="AutoShape 50"/>
            <p:cNvSpPr>
              <a:spLocks/>
            </p:cNvSpPr>
            <p:nvPr/>
          </p:nvSpPr>
          <p:spPr bwMode="auto">
            <a:xfrm>
              <a:off x="67" y="5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227" name="Rectangle 51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4</a:t>
              </a:r>
            </a:p>
          </p:txBody>
        </p:sp>
      </p:grpSp>
      <p:sp>
        <p:nvSpPr>
          <p:cNvPr id="50228" name="AutoShape 52"/>
          <p:cNvSpPr>
            <a:spLocks/>
          </p:cNvSpPr>
          <p:nvPr/>
        </p:nvSpPr>
        <p:spPr bwMode="auto">
          <a:xfrm rot="10800000" flipH="1">
            <a:off x="4265613" y="2133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229" name="Rectangle 53"/>
          <p:cNvSpPr>
            <a:spLocks/>
          </p:cNvSpPr>
          <p:nvPr/>
        </p:nvSpPr>
        <p:spPr bwMode="auto">
          <a:xfrm>
            <a:off x="3811588" y="2127250"/>
            <a:ext cx="5969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00FF00"/>
                </a:solidFill>
                <a:latin typeface="+mn-lt"/>
                <a:cs typeface="Helvetica" charset="0"/>
                <a:sym typeface="Helvetica" charset="0"/>
              </a:rPr>
              <a:t>&lt;= 3</a:t>
            </a:r>
          </a:p>
        </p:txBody>
      </p:sp>
      <p:sp>
        <p:nvSpPr>
          <p:cNvPr id="50230" name="AutoShape 54"/>
          <p:cNvSpPr>
            <a:spLocks/>
          </p:cNvSpPr>
          <p:nvPr/>
        </p:nvSpPr>
        <p:spPr bwMode="auto">
          <a:xfrm>
            <a:off x="4267200" y="2438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FF66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231" name="AutoShape 55"/>
          <p:cNvSpPr>
            <a:spLocks/>
          </p:cNvSpPr>
          <p:nvPr/>
        </p:nvSpPr>
        <p:spPr bwMode="auto">
          <a:xfrm>
            <a:off x="4800600" y="2438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FF66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232" name="AutoShape 56"/>
          <p:cNvSpPr>
            <a:spLocks/>
          </p:cNvSpPr>
          <p:nvPr/>
        </p:nvSpPr>
        <p:spPr bwMode="auto">
          <a:xfrm>
            <a:off x="7848600" y="2438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FF6600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50233" name="Rectangle 57"/>
          <p:cNvSpPr>
            <a:spLocks/>
          </p:cNvSpPr>
          <p:nvPr/>
        </p:nvSpPr>
        <p:spPr bwMode="auto">
          <a:xfrm>
            <a:off x="4157663" y="11114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50234" name="Rectangle 58"/>
          <p:cNvSpPr>
            <a:spLocks/>
          </p:cNvSpPr>
          <p:nvPr/>
        </p:nvSpPr>
        <p:spPr bwMode="auto">
          <a:xfrm>
            <a:off x="0" y="3562906"/>
            <a:ext cx="5616280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496888" algn="l"/>
            <a:r>
              <a:rPr lang="en-US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 </a:t>
            </a:r>
            <a:r>
              <a:rPr lang="en-US">
                <a:solidFill>
                  <a:srgbClr val="FC0128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Max	</a:t>
            </a:r>
            <a:r>
              <a:rPr lang="en-US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5</a:t>
            </a:r>
            <a:r>
              <a:rPr lang="en-US">
                <a:solidFill>
                  <a:srgbClr val="FC0128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 </a:t>
            </a:r>
          </a:p>
          <a:p>
            <a:pPr marL="496888" algn="l"/>
            <a:r>
              <a:rPr lang="en-US">
                <a:solidFill>
                  <a:srgbClr val="00FF0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 </a:t>
            </a:r>
            <a:r>
              <a:rPr lang="en-US">
                <a:solidFill>
                  <a:srgbClr val="00FF00"/>
                </a:solidFill>
                <a:latin typeface="+mn-lt"/>
                <a:cs typeface="Times" charset="0"/>
                <a:sym typeface="Times" charset="0"/>
              </a:rPr>
              <a:t>best choice for </a:t>
            </a:r>
            <a:r>
              <a:rPr lang="en-US">
                <a:solidFill>
                  <a:srgbClr val="00FF00"/>
                </a:solidFill>
                <a:latin typeface="+mn-lt"/>
                <a:ea typeface="Capitals" charset="0"/>
                <a:cs typeface="Capitals" charset="0"/>
                <a:sym typeface="Capitals" charset="0"/>
              </a:rPr>
              <a:t>Min	</a:t>
            </a:r>
            <a:r>
              <a:rPr lang="en-US">
                <a:solidFill>
                  <a:srgbClr val="00FF00"/>
                </a:solidFill>
                <a:latin typeface="+mn-lt"/>
                <a:cs typeface="Arial" charset="0"/>
                <a:sym typeface="Arial" charset="0"/>
              </a:rPr>
              <a:t>7 -&gt; 6 -&gt; 5 -&gt; 3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47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/>
              <a:t>Properties of Alpha-Beta Pruning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0174"/>
          <a:lstStyle/>
          <a:p>
            <a:r>
              <a:rPr lang="en-US" sz="2400"/>
              <a:t>in the ideal case, the best successor node is examined first</a:t>
            </a:r>
          </a:p>
          <a:p>
            <a:pPr marL="723900" lvl="1"/>
            <a:r>
              <a:rPr lang="en-US" sz="2000"/>
              <a:t>results in </a:t>
            </a:r>
            <a:r>
              <a:rPr lang="en-US" sz="2000" i="1"/>
              <a:t>O(b</a:t>
            </a:r>
            <a:r>
              <a:rPr lang="en-US" sz="2000" i="1" baseline="30000"/>
              <a:t>d/2</a:t>
            </a:r>
            <a:r>
              <a:rPr lang="en-US" sz="2000" i="1"/>
              <a:t>) </a:t>
            </a:r>
            <a:r>
              <a:rPr lang="en-US" sz="2000"/>
              <a:t>nodes to be searched instead of </a:t>
            </a:r>
            <a:r>
              <a:rPr lang="en-US" sz="2000" i="1"/>
              <a:t>O(b</a:t>
            </a:r>
            <a:r>
              <a:rPr lang="en-US" sz="2000" i="1" baseline="30000"/>
              <a:t>d</a:t>
            </a:r>
            <a:r>
              <a:rPr lang="en-US" sz="2000" i="1"/>
              <a:t>)</a:t>
            </a:r>
          </a:p>
          <a:p>
            <a:pPr marL="723900" lvl="1"/>
            <a:r>
              <a:rPr lang="en-US" sz="2000"/>
              <a:t>alpha-beta can look ahead twice as far as minimax</a:t>
            </a:r>
          </a:p>
          <a:p>
            <a:pPr marL="723900" lvl="1"/>
            <a:r>
              <a:rPr lang="en-US" sz="2000"/>
              <a:t>in practice, simple ordering functions are quite useful</a:t>
            </a:r>
          </a:p>
          <a:p>
            <a:r>
              <a:rPr lang="en-US" sz="2400"/>
              <a:t>assumes an idealized tree model</a:t>
            </a:r>
          </a:p>
          <a:p>
            <a:pPr marL="723900" lvl="1"/>
            <a:r>
              <a:rPr lang="en-US" sz="2000"/>
              <a:t>uniform branching factor, path length</a:t>
            </a:r>
          </a:p>
          <a:p>
            <a:pPr marL="723900" lvl="1"/>
            <a:r>
              <a:rPr lang="en-US" sz="2000"/>
              <a:t>random distribution of leaf evaluation values</a:t>
            </a:r>
          </a:p>
          <a:p>
            <a:r>
              <a:rPr lang="en-US" sz="2400"/>
              <a:t>transpositions tables can be used to store permutations</a:t>
            </a:r>
          </a:p>
          <a:p>
            <a:pPr marL="723900" lvl="1"/>
            <a:r>
              <a:rPr lang="en-US" sz="2000"/>
              <a:t>sequences of moves that lead to the same position</a:t>
            </a:r>
          </a:p>
          <a:p>
            <a:r>
              <a:rPr lang="en-US" sz="2400"/>
              <a:t>requires additional information for good players</a:t>
            </a:r>
          </a:p>
          <a:p>
            <a:pPr marL="723900" lvl="1"/>
            <a:r>
              <a:rPr lang="en-US" sz="2000"/>
              <a:t>game-specific background knowledge</a:t>
            </a:r>
          </a:p>
          <a:p>
            <a:pPr marL="723900" lvl="1"/>
            <a:r>
              <a:rPr lang="en-US" sz="2000"/>
              <a:t>empirical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2000"/>
              <a:t>Alpha-Beta Pruning Example</a:t>
            </a:r>
          </a:p>
        </p:txBody>
      </p:sp>
      <p:sp>
        <p:nvSpPr>
          <p:cNvPr id="1585155" name="Text Box 3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23622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</a:pPr>
            <a:endParaRPr lang="en-US" altLang="en-US" sz="1600"/>
          </a:p>
          <a:p>
            <a:pPr marL="571500" lvl="1" indent="-114300">
              <a:lnSpc>
                <a:spcPct val="90000"/>
              </a:lnSpc>
              <a:buFontTx/>
              <a:buAutoNum type="arabicPeriod"/>
            </a:pPr>
            <a:r>
              <a:rPr lang="en-US" altLang="en-US" sz="1400"/>
              <a:t>Search below a MIN node may be alpha-pruned if the beta value is &lt;= to the alpha value of some MAX ancestor.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1200"/>
              <a:t>  </a:t>
            </a:r>
          </a:p>
          <a:p>
            <a:pPr marL="571500" lvl="1" indent="-114300">
              <a:lnSpc>
                <a:spcPct val="90000"/>
              </a:lnSpc>
              <a:buFontTx/>
              <a:buNone/>
            </a:pPr>
            <a:r>
              <a:rPr lang="en-US" altLang="en-US" sz="1400"/>
              <a:t>2.  Search below a MAX node may be beta-pruned if the alpha value is &gt;= to the beta value of some MIN ancestor.</a:t>
            </a:r>
          </a:p>
        </p:txBody>
      </p:sp>
      <p:pic>
        <p:nvPicPr>
          <p:cNvPr id="15851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76400"/>
            <a:ext cx="61722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5157" name="Rectangle 5"/>
          <p:cNvSpPr>
            <a:spLocks noChangeArrowheads="1"/>
          </p:cNvSpPr>
          <p:nvPr/>
        </p:nvSpPr>
        <p:spPr bwMode="auto">
          <a:xfrm>
            <a:off x="3048000" y="5867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0224" y="1063625"/>
            <a:ext cx="8385175" cy="9366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  <a:cs typeface="Times New Roman" pitchFamily="18" charset="0"/>
              </a:rPr>
              <a:t>Introduction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fr-FR" sz="2400" b="1" dirty="0" err="1" smtClean="0"/>
              <a:t>Adversarial</a:t>
            </a:r>
            <a:r>
              <a:rPr lang="fr-FR" sz="2400" b="1" dirty="0" smtClean="0"/>
              <a:t>: </a:t>
            </a:r>
            <a:r>
              <a:rPr lang="en-US" sz="2400" dirty="0" smtClean="0"/>
              <a:t>involving </a:t>
            </a:r>
            <a:r>
              <a:rPr lang="en-US" sz="2400" dirty="0"/>
              <a:t>two people or two sides who oppose each other</a:t>
            </a:r>
            <a:endParaRPr lang="fr-FR" sz="24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400" dirty="0" err="1" smtClean="0">
                <a:cs typeface="Times New Roman" pitchFamily="18" charset="0"/>
              </a:rPr>
              <a:t>Different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kinds</a:t>
            </a:r>
            <a:r>
              <a:rPr lang="fr-FR" sz="2400" dirty="0" smtClean="0">
                <a:cs typeface="Times New Roman" pitchFamily="18" charset="0"/>
              </a:rPr>
              <a:t> of </a:t>
            </a:r>
            <a:r>
              <a:rPr lang="fr-FR" sz="2400" dirty="0" err="1" smtClean="0">
                <a:cs typeface="Times New Roman" pitchFamily="18" charset="0"/>
              </a:rPr>
              <a:t>games</a:t>
            </a:r>
            <a:r>
              <a:rPr lang="fr-FR" sz="2400" dirty="0" smtClean="0">
                <a:cs typeface="Times New Roman" pitchFamily="18" charset="0"/>
              </a:rPr>
              <a:t>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fr-FR" sz="2400" dirty="0" smtClean="0"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fr-FR" sz="2400" dirty="0" smtClean="0"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fr-FR" sz="2400" dirty="0" smtClean="0"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fr-FR" sz="2400" dirty="0" smtClean="0"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fr-FR" sz="24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fr-FR" sz="24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fr-FR" sz="24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fr-FR" sz="24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fr-FR" sz="2400" dirty="0" smtClean="0">
              <a:cs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fr-FR" sz="2400" dirty="0" smtClean="0">
              <a:cs typeface="Times New Roman" pitchFamily="18" charset="0"/>
            </a:endParaRPr>
          </a:p>
        </p:txBody>
      </p:sp>
      <p:graphicFrame>
        <p:nvGraphicFramePr>
          <p:cNvPr id="16417" name="Group 3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7622609"/>
              </p:ext>
            </p:extLst>
          </p:nvPr>
        </p:nvGraphicFramePr>
        <p:xfrm>
          <a:off x="838200" y="2362200"/>
          <a:ext cx="8215369" cy="2071702"/>
        </p:xfrm>
        <a:graphic>
          <a:graphicData uri="http://schemas.openxmlformats.org/drawingml/2006/table">
            <a:tbl>
              <a:tblPr/>
              <a:tblGrid>
                <a:gridCol w="2739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9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7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68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Deterministic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Chance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6238">
                <a:tc>
                  <a:txBody>
                    <a:bodyPr/>
                    <a:lstStyle/>
                    <a:p>
                      <a:pPr algn="l" rtl="0" eaLnBrk="0" hangingPunct="0">
                        <a:spcBef>
                          <a:spcPct val="20000"/>
                        </a:spcBef>
                      </a:pPr>
                      <a:r>
                        <a:rPr lang="en-US" dirty="0" smtClean="0"/>
                        <a:t>Perfect</a:t>
                      </a:r>
                    </a:p>
                    <a:p>
                      <a:pPr algn="l" rtl="0" eaLnBrk="0" hangingPunct="0">
                        <a:spcBef>
                          <a:spcPct val="20000"/>
                        </a:spcBef>
                      </a:pPr>
                      <a:r>
                        <a:rPr lang="en-US" dirty="0" smtClean="0"/>
                        <a:t>Information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Chess, Checkers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Go, Othello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Backgammon,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Monopoly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704">
                <a:tc>
                  <a:txBody>
                    <a:bodyPr/>
                    <a:lstStyle/>
                    <a:p>
                      <a:pPr algn="l" rtl="0" eaLnBrk="0" hangingPunct="0">
                        <a:spcBef>
                          <a:spcPct val="20000"/>
                        </a:spcBef>
                      </a:pPr>
                      <a:r>
                        <a:rPr lang="en-US" dirty="0" smtClean="0"/>
                        <a:t>Imperfect</a:t>
                      </a:r>
                    </a:p>
                    <a:p>
                      <a:pPr algn="l" rtl="0" eaLnBrk="0" hangingPunct="0">
                        <a:spcBef>
                          <a:spcPct val="20000"/>
                        </a:spcBef>
                      </a:pPr>
                      <a:r>
                        <a:rPr lang="en-US" dirty="0" smtClean="0"/>
                        <a:t>Information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Battleship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Bridge, Poker, Scrabble,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309" name="Text Box 32"/>
          <p:cNvSpPr txBox="1">
            <a:spLocks noChangeArrowheads="1"/>
          </p:cNvSpPr>
          <p:nvPr/>
        </p:nvSpPr>
        <p:spPr bwMode="auto">
          <a:xfrm>
            <a:off x="-76199" y="4765372"/>
            <a:ext cx="91297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 rtl="0">
              <a:buFont typeface="Wingdings" pitchFamily="2" charset="2"/>
              <a:buChar char="§"/>
            </a:pPr>
            <a:r>
              <a:rPr lang="fr-F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Games</a:t>
            </a:r>
            <a:r>
              <a:rPr lang="fr-FR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with</a:t>
            </a:r>
            <a:r>
              <a:rPr lang="fr-F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perfect</a:t>
            </a:r>
            <a:r>
              <a:rPr lang="fr-F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information. No </a:t>
            </a:r>
            <a:r>
              <a:rPr lang="fr-FR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randomness</a:t>
            </a:r>
            <a:r>
              <a:rPr lang="fr-F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is</a:t>
            </a:r>
            <a:r>
              <a:rPr lang="fr-F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involved</a:t>
            </a:r>
            <a:r>
              <a:rPr lang="fr-F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 </a:t>
            </a:r>
          </a:p>
          <a:p>
            <a:pPr lvl="1" algn="l" rtl="0">
              <a:buFont typeface="Wingdings" pitchFamily="2" charset="2"/>
              <a:buChar char="§"/>
            </a:pPr>
            <a:endParaRPr lang="fr-FR" sz="2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692150" lvl="1" indent="-234950" algn="l" rtl="0">
              <a:buFont typeface="Wingdings" pitchFamily="2" charset="2"/>
              <a:buChar char="§"/>
            </a:pPr>
            <a:r>
              <a:rPr lang="fr-FR" sz="24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Games</a:t>
            </a:r>
            <a:r>
              <a:rPr lang="fr-FR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with</a:t>
            </a:r>
            <a:r>
              <a:rPr lang="fr-F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imperfect</a:t>
            </a:r>
            <a:r>
              <a:rPr lang="fr-F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information. </a:t>
            </a:r>
            <a:r>
              <a:rPr lang="fr-FR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Random</a:t>
            </a:r>
            <a:r>
              <a:rPr lang="fr-F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factors</a:t>
            </a:r>
            <a:r>
              <a:rPr lang="fr-F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are part of the </a:t>
            </a:r>
            <a:r>
              <a:rPr lang="fr-FR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game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algn="l" rtl="0"/>
            <a:endParaRPr lang="fr-F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3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706437"/>
          </a:xfrm>
        </p:spPr>
        <p:txBody>
          <a:bodyPr/>
          <a:lstStyle/>
          <a:p>
            <a:pPr eaLnBrk="1" hangingPunct="1"/>
            <a:r>
              <a:rPr lang="fr-FR" sz="2900" b="1" dirty="0" smtClean="0">
                <a:latin typeface="+mn-lt"/>
              </a:rPr>
              <a:t>Game </a:t>
            </a:r>
            <a:r>
              <a:rPr lang="fr-FR" sz="2900" b="1" dirty="0" err="1" smtClean="0">
                <a:latin typeface="+mn-lt"/>
              </a:rPr>
              <a:t>Playing</a:t>
            </a:r>
            <a:r>
              <a:rPr lang="fr-FR" sz="2900" b="1" dirty="0" smtClean="0">
                <a:latin typeface="+mn-lt"/>
              </a:rPr>
              <a:t>: </a:t>
            </a:r>
            <a:r>
              <a:rPr lang="fr-FR" sz="2900" b="1" dirty="0" err="1" smtClean="0">
                <a:latin typeface="+mn-lt"/>
              </a:rPr>
              <a:t>Adversarial</a:t>
            </a:r>
            <a:r>
              <a:rPr lang="fr-FR" sz="2900" b="1" dirty="0" smtClean="0">
                <a:latin typeface="+mn-lt"/>
              </a:rPr>
              <a:t> </a:t>
            </a:r>
            <a:r>
              <a:rPr lang="fr-FR" sz="2900" b="1" dirty="0" err="1" smtClean="0">
                <a:latin typeface="+mn-lt"/>
              </a:rPr>
              <a:t>Search</a:t>
            </a:r>
            <a:endParaRPr lang="fr-FR" sz="2900" b="1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77895-2C91-42C6-9701-6A4607B86027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2000"/>
              <a:t>Alpha-Beta Pruning Example</a:t>
            </a:r>
          </a:p>
        </p:txBody>
      </p:sp>
      <p:sp>
        <p:nvSpPr>
          <p:cNvPr id="1587203" name="Text Box 3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23622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</a:pPr>
            <a:endParaRPr lang="en-US" altLang="en-US" sz="1600"/>
          </a:p>
          <a:p>
            <a:pPr marL="571500" lvl="1" indent="-114300">
              <a:lnSpc>
                <a:spcPct val="90000"/>
              </a:lnSpc>
              <a:buFontTx/>
              <a:buAutoNum type="arabicPeriod"/>
            </a:pPr>
            <a:r>
              <a:rPr lang="en-US" altLang="en-US" sz="1400"/>
              <a:t>Search below a MIN node may be alpha-pruned if the beta value is &lt;= to the alpha value of some MAX ancestor.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1200"/>
              <a:t>  </a:t>
            </a:r>
          </a:p>
          <a:p>
            <a:pPr marL="571500" lvl="1" indent="-114300">
              <a:lnSpc>
                <a:spcPct val="90000"/>
              </a:lnSpc>
              <a:buFontTx/>
              <a:buNone/>
            </a:pPr>
            <a:r>
              <a:rPr lang="en-US" altLang="en-US" sz="1400"/>
              <a:t>2.  Search below a MAX node may be beta-pruned if the alpha value is &gt;= to the beta value of some MIN ancestor.</a:t>
            </a:r>
          </a:p>
        </p:txBody>
      </p:sp>
      <p:pic>
        <p:nvPicPr>
          <p:cNvPr id="15872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76400"/>
            <a:ext cx="61722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7206" name="Text Box 6"/>
          <p:cNvSpPr txBox="1">
            <a:spLocks noChangeArrowheads="1"/>
          </p:cNvSpPr>
          <p:nvPr/>
        </p:nvSpPr>
        <p:spPr bwMode="auto">
          <a:xfrm>
            <a:off x="4260850" y="4572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87207" name="Text Box 7"/>
          <p:cNvSpPr txBox="1">
            <a:spLocks noChangeArrowheads="1"/>
          </p:cNvSpPr>
          <p:nvPr/>
        </p:nvSpPr>
        <p:spPr bwMode="auto">
          <a:xfrm>
            <a:off x="4648200" y="3214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87208" name="Text Box 8"/>
          <p:cNvSpPr txBox="1">
            <a:spLocks noChangeArrowheads="1"/>
          </p:cNvSpPr>
          <p:nvPr/>
        </p:nvSpPr>
        <p:spPr bwMode="auto">
          <a:xfrm>
            <a:off x="6324600" y="1905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87209" name="Rectangle 9"/>
          <p:cNvSpPr>
            <a:spLocks noChangeArrowheads="1"/>
          </p:cNvSpPr>
          <p:nvPr/>
        </p:nvSpPr>
        <p:spPr bwMode="auto">
          <a:xfrm>
            <a:off x="3048000" y="5867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2000"/>
              <a:t>Alpha-Beta Pruning Example</a:t>
            </a:r>
          </a:p>
        </p:txBody>
      </p:sp>
      <p:sp>
        <p:nvSpPr>
          <p:cNvPr id="1589251" name="Text Box 3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23622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</a:pPr>
            <a:endParaRPr lang="en-US" altLang="en-US" sz="1600"/>
          </a:p>
          <a:p>
            <a:pPr marL="571500" lvl="1" indent="-114300">
              <a:lnSpc>
                <a:spcPct val="90000"/>
              </a:lnSpc>
              <a:buFontTx/>
              <a:buAutoNum type="arabicPeriod"/>
            </a:pPr>
            <a:r>
              <a:rPr lang="en-US" altLang="en-US" sz="1400"/>
              <a:t>Search below a MIN node may be alpha-pruned if the beta value is &lt;= to the alpha value of some MAX ancestor.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1200"/>
              <a:t>  </a:t>
            </a:r>
          </a:p>
          <a:p>
            <a:pPr marL="571500" lvl="1" indent="-114300">
              <a:lnSpc>
                <a:spcPct val="90000"/>
              </a:lnSpc>
              <a:buFontTx/>
              <a:buNone/>
            </a:pPr>
            <a:r>
              <a:rPr lang="en-US" altLang="en-US" sz="1400"/>
              <a:t>2.  Search below a MAX node may be beta-pruned if the alpha value is &gt;= to the beta value of some MIN ancestor.</a:t>
            </a:r>
          </a:p>
        </p:txBody>
      </p:sp>
      <p:pic>
        <p:nvPicPr>
          <p:cNvPr id="15892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76400"/>
            <a:ext cx="61722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9253" name="Text Box 5"/>
          <p:cNvSpPr txBox="1">
            <a:spLocks noChangeArrowheads="1"/>
          </p:cNvSpPr>
          <p:nvPr/>
        </p:nvSpPr>
        <p:spPr bwMode="auto">
          <a:xfrm>
            <a:off x="5791200" y="4800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800">
              <a:latin typeface="Arial" pitchFamily="34" charset="0"/>
            </a:endParaRPr>
          </a:p>
        </p:txBody>
      </p:sp>
      <p:sp>
        <p:nvSpPr>
          <p:cNvPr id="1589254" name="Text Box 6"/>
          <p:cNvSpPr txBox="1">
            <a:spLocks noChangeArrowheads="1"/>
          </p:cNvSpPr>
          <p:nvPr/>
        </p:nvSpPr>
        <p:spPr bwMode="auto">
          <a:xfrm>
            <a:off x="4260850" y="4572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89255" name="Text Box 7"/>
          <p:cNvSpPr txBox="1">
            <a:spLocks noChangeArrowheads="1"/>
          </p:cNvSpPr>
          <p:nvPr/>
        </p:nvSpPr>
        <p:spPr bwMode="auto">
          <a:xfrm>
            <a:off x="4648200" y="3214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89256" name="Text Box 8"/>
          <p:cNvSpPr txBox="1">
            <a:spLocks noChangeArrowheads="1"/>
          </p:cNvSpPr>
          <p:nvPr/>
        </p:nvSpPr>
        <p:spPr bwMode="auto">
          <a:xfrm>
            <a:off x="6324600" y="1905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89257" name="Text Box 9"/>
          <p:cNvSpPr txBox="1">
            <a:spLocks noChangeArrowheads="1"/>
          </p:cNvSpPr>
          <p:nvPr/>
        </p:nvSpPr>
        <p:spPr bwMode="auto">
          <a:xfrm>
            <a:off x="5105400" y="4495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589258" name="Text Box 10"/>
          <p:cNvSpPr txBox="1">
            <a:spLocks noChangeArrowheads="1"/>
          </p:cNvSpPr>
          <p:nvPr/>
        </p:nvSpPr>
        <p:spPr bwMode="auto">
          <a:xfrm>
            <a:off x="5181600" y="5029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l-G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9259" name="Rectangle 11"/>
          <p:cNvSpPr>
            <a:spLocks noChangeArrowheads="1"/>
          </p:cNvSpPr>
          <p:nvPr/>
        </p:nvSpPr>
        <p:spPr bwMode="auto">
          <a:xfrm>
            <a:off x="3048000" y="5867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2000"/>
              <a:t>Alpha-Beta Pruning Example</a:t>
            </a:r>
          </a:p>
        </p:txBody>
      </p:sp>
      <p:sp>
        <p:nvSpPr>
          <p:cNvPr id="1591299" name="Text Box 3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23622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</a:pPr>
            <a:endParaRPr lang="en-US" altLang="en-US" sz="1600"/>
          </a:p>
          <a:p>
            <a:pPr marL="571500" lvl="1" indent="-114300">
              <a:lnSpc>
                <a:spcPct val="90000"/>
              </a:lnSpc>
              <a:buFontTx/>
              <a:buAutoNum type="arabicPeriod"/>
            </a:pPr>
            <a:r>
              <a:rPr lang="en-US" altLang="en-US" sz="1400"/>
              <a:t>Search below a MIN node may be alpha-pruned if the beta value is &lt;= to the alpha value of some MAX ancestor.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1200"/>
              <a:t>  </a:t>
            </a:r>
          </a:p>
          <a:p>
            <a:pPr marL="571500" lvl="1" indent="-114300">
              <a:lnSpc>
                <a:spcPct val="90000"/>
              </a:lnSpc>
              <a:buFontTx/>
              <a:buNone/>
            </a:pPr>
            <a:r>
              <a:rPr lang="en-US" altLang="en-US" sz="1400"/>
              <a:t>2.  Search below a MAX node may be beta-pruned if the alpha value is &gt;= to the beta value of some MIN ancestor.</a:t>
            </a:r>
          </a:p>
        </p:txBody>
      </p:sp>
      <p:pic>
        <p:nvPicPr>
          <p:cNvPr id="15913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76400"/>
            <a:ext cx="61722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1301" name="Text Box 5"/>
          <p:cNvSpPr txBox="1">
            <a:spLocks noChangeArrowheads="1"/>
          </p:cNvSpPr>
          <p:nvPr/>
        </p:nvSpPr>
        <p:spPr bwMode="auto">
          <a:xfrm>
            <a:off x="5943600" y="4572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591302" name="Text Box 6"/>
          <p:cNvSpPr txBox="1">
            <a:spLocks noChangeArrowheads="1"/>
          </p:cNvSpPr>
          <p:nvPr/>
        </p:nvSpPr>
        <p:spPr bwMode="auto">
          <a:xfrm>
            <a:off x="4260850" y="4572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91303" name="Text Box 7"/>
          <p:cNvSpPr txBox="1">
            <a:spLocks noChangeArrowheads="1"/>
          </p:cNvSpPr>
          <p:nvPr/>
        </p:nvSpPr>
        <p:spPr bwMode="auto">
          <a:xfrm>
            <a:off x="4648200" y="3214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91304" name="Text Box 8"/>
          <p:cNvSpPr txBox="1">
            <a:spLocks noChangeArrowheads="1"/>
          </p:cNvSpPr>
          <p:nvPr/>
        </p:nvSpPr>
        <p:spPr bwMode="auto">
          <a:xfrm>
            <a:off x="6324600" y="1905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91305" name="Text Box 9"/>
          <p:cNvSpPr txBox="1">
            <a:spLocks noChangeArrowheads="1"/>
          </p:cNvSpPr>
          <p:nvPr/>
        </p:nvSpPr>
        <p:spPr bwMode="auto">
          <a:xfrm>
            <a:off x="5105400" y="4495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591306" name="Text Box 10"/>
          <p:cNvSpPr txBox="1">
            <a:spLocks noChangeArrowheads="1"/>
          </p:cNvSpPr>
          <p:nvPr/>
        </p:nvSpPr>
        <p:spPr bwMode="auto">
          <a:xfrm>
            <a:off x="5181600" y="5029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l-G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1307" name="Text Box 11"/>
          <p:cNvSpPr txBox="1">
            <a:spLocks noChangeArrowheads="1"/>
          </p:cNvSpPr>
          <p:nvPr/>
        </p:nvSpPr>
        <p:spPr bwMode="auto">
          <a:xfrm>
            <a:off x="6324600" y="3200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0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591308" name="Text Box 12"/>
          <p:cNvSpPr txBox="1">
            <a:spLocks noChangeArrowheads="1"/>
          </p:cNvSpPr>
          <p:nvPr/>
        </p:nvSpPr>
        <p:spPr bwMode="auto">
          <a:xfrm>
            <a:off x="6553200" y="3733800"/>
            <a:ext cx="325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el-GR" alt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1309" name="Rectangle 13"/>
          <p:cNvSpPr>
            <a:spLocks noChangeArrowheads="1"/>
          </p:cNvSpPr>
          <p:nvPr/>
        </p:nvSpPr>
        <p:spPr bwMode="auto">
          <a:xfrm>
            <a:off x="3048000" y="5867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2000"/>
              <a:t>Alpha-Beta Pruning Example</a:t>
            </a:r>
          </a:p>
        </p:txBody>
      </p:sp>
      <p:sp>
        <p:nvSpPr>
          <p:cNvPr id="1593347" name="Text Box 3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23622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</a:pPr>
            <a:endParaRPr lang="en-US" altLang="en-US" sz="1600"/>
          </a:p>
          <a:p>
            <a:pPr marL="571500" lvl="1" indent="-114300">
              <a:lnSpc>
                <a:spcPct val="90000"/>
              </a:lnSpc>
              <a:buFontTx/>
              <a:buAutoNum type="arabicPeriod"/>
            </a:pPr>
            <a:r>
              <a:rPr lang="en-US" altLang="en-US" sz="1400"/>
              <a:t>Search below a MIN node may be alpha-pruned if the beta value is &lt;= to the alpha value of some MAX ancestor.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1200"/>
              <a:t>  </a:t>
            </a:r>
          </a:p>
          <a:p>
            <a:pPr marL="571500" lvl="1" indent="-114300">
              <a:lnSpc>
                <a:spcPct val="90000"/>
              </a:lnSpc>
              <a:buFontTx/>
              <a:buNone/>
            </a:pPr>
            <a:r>
              <a:rPr lang="en-US" altLang="en-US" sz="1400"/>
              <a:t>2.  Search below a MAX node may be beta-pruned if the alpha value is &gt;= to the beta value of some MIN ancestor.</a:t>
            </a:r>
          </a:p>
        </p:txBody>
      </p:sp>
      <p:pic>
        <p:nvPicPr>
          <p:cNvPr id="15933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76400"/>
            <a:ext cx="61722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3349" name="Text Box 5"/>
          <p:cNvSpPr txBox="1">
            <a:spLocks noChangeArrowheads="1"/>
          </p:cNvSpPr>
          <p:nvPr/>
        </p:nvSpPr>
        <p:spPr bwMode="auto">
          <a:xfrm>
            <a:off x="5943600" y="4572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593350" name="Text Box 6"/>
          <p:cNvSpPr txBox="1">
            <a:spLocks noChangeArrowheads="1"/>
          </p:cNvSpPr>
          <p:nvPr/>
        </p:nvSpPr>
        <p:spPr bwMode="auto">
          <a:xfrm>
            <a:off x="4260850" y="4572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93351" name="Text Box 7"/>
          <p:cNvSpPr txBox="1">
            <a:spLocks noChangeArrowheads="1"/>
          </p:cNvSpPr>
          <p:nvPr/>
        </p:nvSpPr>
        <p:spPr bwMode="auto">
          <a:xfrm>
            <a:off x="4648200" y="3214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93352" name="Text Box 8"/>
          <p:cNvSpPr txBox="1">
            <a:spLocks noChangeArrowheads="1"/>
          </p:cNvSpPr>
          <p:nvPr/>
        </p:nvSpPr>
        <p:spPr bwMode="auto">
          <a:xfrm>
            <a:off x="6324600" y="1905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593353" name="Text Box 9"/>
          <p:cNvSpPr txBox="1">
            <a:spLocks noChangeArrowheads="1"/>
          </p:cNvSpPr>
          <p:nvPr/>
        </p:nvSpPr>
        <p:spPr bwMode="auto">
          <a:xfrm>
            <a:off x="5105400" y="4495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593354" name="Text Box 10"/>
          <p:cNvSpPr txBox="1">
            <a:spLocks noChangeArrowheads="1"/>
          </p:cNvSpPr>
          <p:nvPr/>
        </p:nvSpPr>
        <p:spPr bwMode="auto">
          <a:xfrm>
            <a:off x="5181600" y="5029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l-G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3355" name="Text Box 11"/>
          <p:cNvSpPr txBox="1">
            <a:spLocks noChangeArrowheads="1"/>
          </p:cNvSpPr>
          <p:nvPr/>
        </p:nvSpPr>
        <p:spPr bwMode="auto">
          <a:xfrm>
            <a:off x="6324600" y="3200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0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593356" name="Text Box 12"/>
          <p:cNvSpPr txBox="1">
            <a:spLocks noChangeArrowheads="1"/>
          </p:cNvSpPr>
          <p:nvPr/>
        </p:nvSpPr>
        <p:spPr bwMode="auto">
          <a:xfrm>
            <a:off x="6553200" y="3733800"/>
            <a:ext cx="325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el-GR" alt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3357" name="Text Box 13"/>
          <p:cNvSpPr txBox="1">
            <a:spLocks noChangeArrowheads="1"/>
          </p:cNvSpPr>
          <p:nvPr/>
        </p:nvSpPr>
        <p:spPr bwMode="auto">
          <a:xfrm>
            <a:off x="7620000" y="4495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2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593358" name="Text Box 14"/>
          <p:cNvSpPr txBox="1">
            <a:spLocks noChangeArrowheads="1"/>
          </p:cNvSpPr>
          <p:nvPr/>
        </p:nvSpPr>
        <p:spPr bwMode="auto">
          <a:xfrm>
            <a:off x="8077200" y="3200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2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593359" name="Text Box 15"/>
          <p:cNvSpPr txBox="1">
            <a:spLocks noChangeArrowheads="1"/>
          </p:cNvSpPr>
          <p:nvPr/>
        </p:nvSpPr>
        <p:spPr bwMode="auto">
          <a:xfrm>
            <a:off x="8153400" y="3657600"/>
            <a:ext cx="325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el-GR" alt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3360" name="Rectangle 16"/>
          <p:cNvSpPr>
            <a:spLocks noChangeArrowheads="1"/>
          </p:cNvSpPr>
          <p:nvPr/>
        </p:nvSpPr>
        <p:spPr bwMode="auto">
          <a:xfrm>
            <a:off x="3048000" y="5867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900"/>
              <a:t>			</a:t>
            </a:r>
            <a:r>
              <a:rPr lang="en-US" altLang="en-US" sz="2900">
                <a:sym typeface="Symbol" pitchFamily="18" charset="2"/>
              </a:rPr>
              <a:t>-</a:t>
            </a:r>
            <a:r>
              <a:rPr lang="el-GR" altLang="en-US" sz="2900">
                <a:cs typeface="Times New Roman" pitchFamily="18" charset="0"/>
                <a:sym typeface="Symbol" pitchFamily="18" charset="2"/>
              </a:rPr>
              <a:t>β</a:t>
            </a:r>
            <a:r>
              <a:rPr lang="en-US" altLang="en-US" sz="2900">
                <a:sym typeface="Symbol" pitchFamily="18" charset="2"/>
              </a:rPr>
              <a:t> </a:t>
            </a:r>
            <a:r>
              <a:rPr lang="en-US" altLang="en-US" sz="2900"/>
              <a:t>Search Algorithm</a:t>
            </a:r>
            <a:endParaRPr lang="en-US" altLang="en-US" sz="2900" i="1"/>
          </a:p>
        </p:txBody>
      </p:sp>
      <p:grpSp>
        <p:nvGrpSpPr>
          <p:cNvPr id="1670158" name="Group 14"/>
          <p:cNvGrpSpPr>
            <a:grpSpLocks/>
          </p:cNvGrpSpPr>
          <p:nvPr/>
        </p:nvGrpSpPr>
        <p:grpSpPr bwMode="auto">
          <a:xfrm>
            <a:off x="304800" y="2286000"/>
            <a:ext cx="8305800" cy="4343400"/>
            <a:chOff x="192" y="1008"/>
            <a:chExt cx="5232" cy="2736"/>
          </a:xfrm>
        </p:grpSpPr>
        <p:sp>
          <p:nvSpPr>
            <p:cNvPr id="1670147" name="Rectangle 3"/>
            <p:cNvSpPr>
              <a:spLocks noChangeArrowheads="1"/>
            </p:cNvSpPr>
            <p:nvPr/>
          </p:nvSpPr>
          <p:spPr bwMode="auto">
            <a:xfrm>
              <a:off x="192" y="1008"/>
              <a:ext cx="5232" cy="2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AutoNum type="arabicPeriod"/>
              </a:pPr>
              <a:r>
                <a:rPr lang="en-US" altLang="en-US"/>
                <a:t>If terminal state, compute e(n) and return the result.</a:t>
              </a:r>
            </a:p>
            <a:p>
              <a:pPr eaLnBrk="1" hangingPunct="1">
                <a:buFontTx/>
                <a:buAutoNum type="arabicPeriod"/>
              </a:pPr>
              <a:r>
                <a:rPr lang="en-US" altLang="en-US"/>
                <a:t>Otherwise, if the level is a </a:t>
              </a:r>
              <a:r>
                <a:rPr lang="en-US" altLang="en-US" b="1">
                  <a:solidFill>
                    <a:srgbClr val="FF0000"/>
                  </a:solidFill>
                </a:rPr>
                <a:t>minimizing</a:t>
              </a:r>
              <a:r>
                <a:rPr lang="en-US" altLang="en-US"/>
                <a:t> level,</a:t>
              </a:r>
            </a:p>
            <a:p>
              <a:pPr lvl="2" eaLnBrk="1" hangingPunct="1">
                <a:buFontTx/>
                <a:buChar char="•"/>
              </a:pPr>
              <a:r>
                <a:rPr lang="en-US" altLang="en-US"/>
                <a:t>Until no more children or </a:t>
              </a:r>
            </a:p>
            <a:p>
              <a:pPr lvl="3" eaLnBrk="1" hangingPunct="1">
                <a:buFontTx/>
                <a:buChar char="-"/>
              </a:pPr>
              <a:r>
                <a:rPr lang="en-US" altLang="en-US"/>
                <a:t>                   search on a child</a:t>
              </a:r>
              <a:br>
                <a:rPr lang="en-US" altLang="en-US"/>
              </a:br>
              <a:endParaRPr lang="en-US" altLang="en-US" sz="1000"/>
            </a:p>
            <a:p>
              <a:pPr lvl="3" eaLnBrk="1" hangingPunct="1">
                <a:buFontTx/>
                <a:buChar char="-"/>
              </a:pPr>
              <a:r>
                <a:rPr lang="en-US" altLang="en-US"/>
                <a:t>If </a:t>
              </a:r>
            </a:p>
            <a:p>
              <a:pPr lvl="2" eaLnBrk="1" hangingPunct="1">
                <a:buFontTx/>
                <a:buChar char="•"/>
              </a:pPr>
              <a:r>
                <a:rPr lang="en-US" altLang="en-US"/>
                <a:t>Return </a:t>
              </a:r>
              <a:r>
                <a:rPr lang="en-US" altLang="en-US" i="1"/>
                <a:t>min</a:t>
              </a:r>
            </a:p>
            <a:p>
              <a:pPr eaLnBrk="1" hangingPunct="1">
                <a:buFontTx/>
                <a:buAutoNum type="arabicPeriod"/>
              </a:pPr>
              <a:r>
                <a:rPr lang="en-US" altLang="en-US"/>
                <a:t>Otherwise, the level is a </a:t>
              </a:r>
              <a:r>
                <a:rPr lang="en-US" altLang="en-US" b="1"/>
                <a:t>maximizing</a:t>
              </a:r>
              <a:r>
                <a:rPr lang="en-US" altLang="en-US"/>
                <a:t> level:</a:t>
              </a:r>
            </a:p>
            <a:p>
              <a:pPr lvl="2" eaLnBrk="1" hangingPunct="1">
                <a:buFontTx/>
                <a:buChar char="•"/>
              </a:pPr>
              <a:r>
                <a:rPr lang="en-US" altLang="en-US"/>
                <a:t>Until no more children or</a:t>
              </a:r>
            </a:p>
            <a:p>
              <a:pPr lvl="3" eaLnBrk="1" hangingPunct="1">
                <a:buFont typeface="Times New Roman" pitchFamily="18" charset="0"/>
                <a:buChar char="–"/>
              </a:pPr>
              <a:r>
                <a:rPr lang="en-US" altLang="en-US"/>
                <a:t> 	        search on a child.</a:t>
              </a:r>
            </a:p>
            <a:p>
              <a:pPr lvl="3" eaLnBrk="1" hangingPunct="1">
                <a:buFont typeface="Times New Roman" pitchFamily="18" charset="0"/>
                <a:buChar char="–"/>
              </a:pPr>
              <a:r>
                <a:rPr lang="en-US" altLang="en-US"/>
                <a:t>If                        </a:t>
              </a:r>
            </a:p>
            <a:p>
              <a:pPr lvl="2" eaLnBrk="1" hangingPunct="1">
                <a:buFontTx/>
                <a:buChar char="•"/>
              </a:pPr>
              <a:r>
                <a:rPr lang="en-US" altLang="en-US"/>
                <a:t>Return</a:t>
              </a:r>
            </a:p>
          </p:txBody>
        </p:sp>
        <p:graphicFrame>
          <p:nvGraphicFramePr>
            <p:cNvPr id="1670148" name="Object 4"/>
            <p:cNvGraphicFramePr>
              <a:graphicFrameLocks noChangeAspect="1"/>
            </p:cNvGraphicFramePr>
            <p:nvPr/>
          </p:nvGraphicFramePr>
          <p:xfrm>
            <a:off x="3120" y="1512"/>
            <a:ext cx="52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6" name="Equation" r:id="rId4" imgW="406080" imgH="203040" progId="Equation.DSMT4">
                    <p:embed/>
                  </p:oleObj>
                </mc:Choice>
                <mc:Fallback>
                  <p:oleObj name="Equation" r:id="rId4" imgW="4060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1512"/>
                          <a:ext cx="52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0149" name="Object 5"/>
            <p:cNvGraphicFramePr>
              <a:graphicFrameLocks noChangeAspect="1"/>
            </p:cNvGraphicFramePr>
            <p:nvPr/>
          </p:nvGraphicFramePr>
          <p:xfrm>
            <a:off x="1680" y="3402"/>
            <a:ext cx="798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" name="Equation" r:id="rId6" imgW="533160" imgH="228600" progId="Equation.DSMT4">
                    <p:embed/>
                  </p:oleObj>
                </mc:Choice>
                <mc:Fallback>
                  <p:oleObj name="Equation" r:id="rId6" imgW="5331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402"/>
                          <a:ext cx="798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0150" name="Object 6"/>
            <p:cNvGraphicFramePr>
              <a:graphicFrameLocks noChangeAspect="1"/>
            </p:cNvGraphicFramePr>
            <p:nvPr/>
          </p:nvGraphicFramePr>
          <p:xfrm>
            <a:off x="3120" y="2784"/>
            <a:ext cx="461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Equation" r:id="rId8" imgW="444240" imgH="203040" progId="Equation.DSMT4">
                    <p:embed/>
                  </p:oleObj>
                </mc:Choice>
                <mc:Fallback>
                  <p:oleObj name="Equation" r:id="rId8" imgW="4442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784"/>
                          <a:ext cx="461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0151" name="Object 7"/>
            <p:cNvGraphicFramePr>
              <a:graphicFrameLocks noChangeAspect="1"/>
            </p:cNvGraphicFramePr>
            <p:nvPr/>
          </p:nvGraphicFramePr>
          <p:xfrm>
            <a:off x="1680" y="3168"/>
            <a:ext cx="1776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" name="Equation" r:id="rId10" imgW="1168200" imgH="228600" progId="Equation.DSMT4">
                    <p:embed/>
                  </p:oleObj>
                </mc:Choice>
                <mc:Fallback>
                  <p:oleObj name="Equation" r:id="rId10" imgW="1168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168"/>
                          <a:ext cx="1776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0152" name="Object 8"/>
            <p:cNvGraphicFramePr>
              <a:graphicFrameLocks noChangeAspect="1"/>
            </p:cNvGraphicFramePr>
            <p:nvPr/>
          </p:nvGraphicFramePr>
          <p:xfrm>
            <a:off x="1365" y="1732"/>
            <a:ext cx="912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" name="Equation" r:id="rId12" imgW="736560" imgH="228600" progId="Equation.DSMT4">
                    <p:embed/>
                  </p:oleObj>
                </mc:Choice>
                <mc:Fallback>
                  <p:oleObj name="Equation" r:id="rId12" imgW="736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5" y="1732"/>
                          <a:ext cx="912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0153" name="Object 9"/>
            <p:cNvGraphicFramePr>
              <a:graphicFrameLocks noChangeAspect="1"/>
            </p:cNvGraphicFramePr>
            <p:nvPr/>
          </p:nvGraphicFramePr>
          <p:xfrm>
            <a:off x="1940" y="2256"/>
            <a:ext cx="364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" name="Equation" r:id="rId14" imgW="291960" imgH="253800" progId="Equation.DSMT4">
                    <p:embed/>
                  </p:oleObj>
                </mc:Choice>
                <mc:Fallback>
                  <p:oleObj name="Equation" r:id="rId14" imgW="2919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0" y="2256"/>
                          <a:ext cx="364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0154" name="Object 10"/>
            <p:cNvGraphicFramePr>
              <a:graphicFrameLocks noChangeAspect="1"/>
            </p:cNvGraphicFramePr>
            <p:nvPr/>
          </p:nvGraphicFramePr>
          <p:xfrm>
            <a:off x="1379" y="2976"/>
            <a:ext cx="958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" name="Equation" r:id="rId16" imgW="736560" imgH="228600" progId="Equation.DSMT4">
                    <p:embed/>
                  </p:oleObj>
                </mc:Choice>
                <mc:Fallback>
                  <p:oleObj name="Equation" r:id="rId16" imgW="736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9" y="2976"/>
                          <a:ext cx="958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0155" name="Object 11"/>
            <p:cNvGraphicFramePr>
              <a:graphicFrameLocks noChangeAspect="1"/>
            </p:cNvGraphicFramePr>
            <p:nvPr/>
          </p:nvGraphicFramePr>
          <p:xfrm>
            <a:off x="1578" y="2050"/>
            <a:ext cx="1200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3" name="Equation" r:id="rId18" imgW="965160" imgH="228600" progId="Equation.DSMT4">
                    <p:embed/>
                  </p:oleObj>
                </mc:Choice>
                <mc:Fallback>
                  <p:oleObj name="Equation" r:id="rId18" imgW="9651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8" y="2050"/>
                          <a:ext cx="1200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70160" name="Line 16"/>
          <p:cNvSpPr>
            <a:spLocks noChangeShapeType="1"/>
          </p:cNvSpPr>
          <p:nvPr/>
        </p:nvSpPr>
        <p:spPr bwMode="auto">
          <a:xfrm flipH="1">
            <a:off x="6096000" y="30480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161" name="Text Box 17"/>
          <p:cNvSpPr txBox="1">
            <a:spLocks noChangeArrowheads="1"/>
          </p:cNvSpPr>
          <p:nvPr/>
        </p:nvSpPr>
        <p:spPr bwMode="auto">
          <a:xfrm>
            <a:off x="7223125" y="2632075"/>
            <a:ext cx="113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pruning</a:t>
            </a:r>
          </a:p>
        </p:txBody>
      </p:sp>
      <p:sp>
        <p:nvSpPr>
          <p:cNvPr id="1670162" name="Line 18"/>
          <p:cNvSpPr>
            <a:spLocks noChangeShapeType="1"/>
          </p:cNvSpPr>
          <p:nvPr/>
        </p:nvSpPr>
        <p:spPr bwMode="auto">
          <a:xfrm flipH="1">
            <a:off x="6248400" y="50292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163" name="Text Box 19"/>
          <p:cNvSpPr txBox="1">
            <a:spLocks noChangeArrowheads="1"/>
          </p:cNvSpPr>
          <p:nvPr/>
        </p:nvSpPr>
        <p:spPr bwMode="auto">
          <a:xfrm>
            <a:off x="7375525" y="4613275"/>
            <a:ext cx="113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pruning</a:t>
            </a:r>
          </a:p>
        </p:txBody>
      </p:sp>
      <p:sp>
        <p:nvSpPr>
          <p:cNvPr id="1670164" name="Text Box 20"/>
          <p:cNvSpPr txBox="1">
            <a:spLocks noChangeArrowheads="1"/>
          </p:cNvSpPr>
          <p:nvPr/>
        </p:nvSpPr>
        <p:spPr bwMode="auto">
          <a:xfrm>
            <a:off x="6400800" y="5867400"/>
            <a:ext cx="254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See page 170 R&amp;N</a:t>
            </a:r>
          </a:p>
        </p:txBody>
      </p:sp>
    </p:spTree>
    <p:extLst>
      <p:ext uri="{BB962C8B-B14F-4D97-AF65-F5344CB8AC3E}">
        <p14:creationId xmlns:p14="http://schemas.microsoft.com/office/powerpoint/2010/main" val="42935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/>
              <a:t>Imperfect Decisions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572000"/>
          </a:xfrm>
          <a:ln/>
        </p:spPr>
        <p:txBody>
          <a:bodyPr rIns="130174"/>
          <a:lstStyle/>
          <a:p>
            <a:r>
              <a:rPr lang="en-US" dirty="0"/>
              <a:t>C</a:t>
            </a:r>
            <a:r>
              <a:rPr lang="en-US" dirty="0" smtClean="0"/>
              <a:t>omplete </a:t>
            </a:r>
            <a:r>
              <a:rPr lang="en-US" dirty="0"/>
              <a:t>search is impractical for most games</a:t>
            </a:r>
          </a:p>
          <a:p>
            <a:r>
              <a:rPr lang="en-US" dirty="0"/>
              <a:t>A</a:t>
            </a:r>
            <a:r>
              <a:rPr lang="en-US" dirty="0" smtClean="0"/>
              <a:t>lternative</a:t>
            </a:r>
            <a:r>
              <a:rPr lang="en-US" dirty="0"/>
              <a:t>: search the tree only to a certain depth</a:t>
            </a:r>
          </a:p>
          <a:p>
            <a:pPr marL="723900" lvl="1"/>
            <a:r>
              <a:rPr lang="en-US" dirty="0"/>
              <a:t>requires a cutoff-test to determine where to </a:t>
            </a:r>
            <a:r>
              <a:rPr lang="en-US" dirty="0" smtClean="0"/>
              <a:t>stop (e.g. # of levels)</a:t>
            </a:r>
            <a:endParaRPr lang="en-US" dirty="0"/>
          </a:p>
          <a:p>
            <a:pPr marL="1066800" lvl="2"/>
            <a:r>
              <a:rPr lang="en-US" dirty="0"/>
              <a:t>replaces the terminal test</a:t>
            </a:r>
          </a:p>
          <a:p>
            <a:pPr marL="1066800" lvl="2"/>
            <a:r>
              <a:rPr lang="en-US" dirty="0"/>
              <a:t>the nodes at that level effectively become terminal leave nodes</a:t>
            </a:r>
          </a:p>
          <a:p>
            <a:pPr marL="723900" lvl="1"/>
            <a:r>
              <a:rPr lang="en-US" dirty="0"/>
              <a:t>uses a heuristics-based evaluation function to estimate the expected utility of the game from those leave </a:t>
            </a:r>
            <a:r>
              <a:rPr lang="en-US" dirty="0" smtClean="0"/>
              <a:t>nodes [not win/lose/draw but measure of closeness to the goal.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/>
              <a:t>Evaluation Function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0174"/>
          <a:lstStyle/>
          <a:p>
            <a:r>
              <a:rPr lang="en-US"/>
              <a:t>determines the performance of a game-playing program</a:t>
            </a:r>
          </a:p>
          <a:p>
            <a:r>
              <a:rPr lang="en-US"/>
              <a:t>must be consistent with the utility function</a:t>
            </a:r>
          </a:p>
          <a:p>
            <a:pPr marL="723900" lvl="1"/>
            <a:r>
              <a:rPr lang="en-US"/>
              <a:t>values for terminal nodes (or at least their order) must be the same</a:t>
            </a:r>
          </a:p>
          <a:p>
            <a:r>
              <a:rPr lang="en-US"/>
              <a:t>tradeoff between accuracy and time cost</a:t>
            </a:r>
          </a:p>
          <a:p>
            <a:pPr marL="723900" lvl="1"/>
            <a:r>
              <a:rPr lang="en-US"/>
              <a:t>without time limits, minimax could be used</a:t>
            </a:r>
          </a:p>
          <a:p>
            <a:r>
              <a:rPr lang="en-US"/>
              <a:t>should reflect the actual chances of winning</a:t>
            </a:r>
          </a:p>
          <a:p>
            <a:r>
              <a:rPr lang="en-US"/>
              <a:t>frequently weighted linear functions are used</a:t>
            </a:r>
          </a:p>
          <a:p>
            <a:pPr marL="723900" lvl="1"/>
            <a:r>
              <a:rPr lang="en-US" i="1"/>
              <a:t>E = w</a:t>
            </a:r>
            <a:r>
              <a:rPr lang="en-US" i="1" baseline="-25000"/>
              <a:t>1 </a:t>
            </a:r>
            <a:r>
              <a:rPr lang="en-US" i="1"/>
              <a:t>f</a:t>
            </a:r>
            <a:r>
              <a:rPr lang="en-US" i="1" baseline="-25000"/>
              <a:t>1  </a:t>
            </a:r>
            <a:r>
              <a:rPr lang="en-US" i="1"/>
              <a:t>+ w</a:t>
            </a:r>
            <a:r>
              <a:rPr lang="en-US" i="1" baseline="-25000"/>
              <a:t>2 </a:t>
            </a:r>
            <a:r>
              <a:rPr lang="en-US" i="1"/>
              <a:t>f</a:t>
            </a:r>
            <a:r>
              <a:rPr lang="en-US" i="1" baseline="-25000"/>
              <a:t>2 </a:t>
            </a:r>
            <a:r>
              <a:rPr lang="en-US" i="1"/>
              <a:t>+ … +</a:t>
            </a:r>
            <a:r>
              <a:rPr lang="en-US" i="1" baseline="-25000"/>
              <a:t> </a:t>
            </a:r>
            <a:r>
              <a:rPr lang="en-US" i="1"/>
              <a:t>w</a:t>
            </a:r>
            <a:r>
              <a:rPr lang="en-US" i="1" baseline="-25000"/>
              <a:t>n </a:t>
            </a:r>
            <a:r>
              <a:rPr lang="en-US" i="1"/>
              <a:t>f</a:t>
            </a:r>
            <a:r>
              <a:rPr lang="en-US" i="1" baseline="-25000"/>
              <a:t>n</a:t>
            </a:r>
          </a:p>
          <a:p>
            <a:pPr marL="723900" lvl="1"/>
            <a:r>
              <a:rPr lang="en-US"/>
              <a:t>combination of features, weighted by their relevance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/>
              <a:t>Example: Tic-Tac-Toe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572000"/>
          </a:xfrm>
          <a:ln/>
        </p:spPr>
        <p:txBody>
          <a:bodyPr rIns="130174"/>
          <a:lstStyle/>
          <a:p>
            <a:pPr>
              <a:lnSpc>
                <a:spcPct val="90000"/>
              </a:lnSpc>
            </a:pPr>
            <a:r>
              <a:rPr lang="en-US" dirty="0"/>
              <a:t>simple evaluation function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E(s) = 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rx</a:t>
            </a:r>
            <a:r>
              <a:rPr 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+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cx</a:t>
            </a:r>
            <a:r>
              <a:rPr 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+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dx</a:t>
            </a:r>
            <a:r>
              <a:rPr 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) - 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ro</a:t>
            </a:r>
            <a:r>
              <a:rPr 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+ co + do)</a:t>
            </a:r>
            <a:endParaRPr lang="en-US" dirty="0">
              <a:latin typeface="Courier" charset="0"/>
              <a:sym typeface="Courier" charset="0"/>
            </a:endParaRPr>
          </a:p>
          <a:p>
            <a:pPr defTabSz="1146175">
              <a:buNone/>
            </a:pPr>
            <a:r>
              <a:rPr lang="en-US" sz="2800" dirty="0" smtClean="0">
                <a:latin typeface="Comic Sans MS" pitchFamily="66" charset="0"/>
              </a:rPr>
              <a:t>	(</a:t>
            </a:r>
            <a:r>
              <a:rPr lang="en-US" sz="2000" dirty="0" smtClean="0">
                <a:latin typeface="Comic Sans MS" pitchFamily="66" charset="0"/>
              </a:rPr>
              <a:t>number of rows, columns, and diagonals open for MAX) </a:t>
            </a:r>
            <a:r>
              <a:rPr lang="en-US" sz="2000" dirty="0" smtClean="0">
                <a:latin typeface="Symbol" charset="2"/>
              </a:rPr>
              <a:t>-</a:t>
            </a:r>
            <a:r>
              <a:rPr lang="en-US" sz="2000" dirty="0" smtClean="0">
                <a:latin typeface="Comic Sans MS" pitchFamily="66" charset="0"/>
              </a:rPr>
              <a:t> (number of rows, columns, and diagonals open for MIN )</a:t>
            </a:r>
          </a:p>
          <a:p>
            <a:pPr defTabSz="1146175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1-ply </a:t>
            </a:r>
            <a:r>
              <a:rPr lang="en-US" dirty="0" err="1"/>
              <a:t>lookahead</a:t>
            </a:r>
            <a:endParaRPr lang="en-US" dirty="0"/>
          </a:p>
          <a:p>
            <a:pPr marL="723900" lvl="1">
              <a:lnSpc>
                <a:spcPct val="90000"/>
              </a:lnSpc>
            </a:pPr>
            <a:r>
              <a:rPr lang="en-US" dirty="0"/>
              <a:t>start at the top of the tree</a:t>
            </a:r>
          </a:p>
          <a:p>
            <a:pPr marL="723900" lvl="1">
              <a:lnSpc>
                <a:spcPct val="90000"/>
              </a:lnSpc>
            </a:pPr>
            <a:r>
              <a:rPr lang="en-US" dirty="0"/>
              <a:t>evaluate all 9 choices for player 1</a:t>
            </a:r>
          </a:p>
          <a:p>
            <a:pPr marL="723900" lvl="1">
              <a:lnSpc>
                <a:spcPct val="90000"/>
              </a:lnSpc>
            </a:pPr>
            <a:r>
              <a:rPr lang="en-US" dirty="0"/>
              <a:t>pick the maximum E-value</a:t>
            </a:r>
          </a:p>
          <a:p>
            <a:pPr>
              <a:lnSpc>
                <a:spcPct val="90000"/>
              </a:lnSpc>
            </a:pPr>
            <a:r>
              <a:rPr lang="en-US" dirty="0"/>
              <a:t>2-ply </a:t>
            </a:r>
            <a:r>
              <a:rPr lang="en-US" dirty="0" err="1"/>
              <a:t>lookahead</a:t>
            </a:r>
            <a:endParaRPr lang="en-US" dirty="0"/>
          </a:p>
          <a:p>
            <a:pPr marL="723900" lvl="1">
              <a:lnSpc>
                <a:spcPct val="90000"/>
              </a:lnSpc>
            </a:pPr>
            <a:r>
              <a:rPr lang="en-US" dirty="0"/>
              <a:t>also looks at the opponents possible move</a:t>
            </a:r>
          </a:p>
          <a:p>
            <a:pPr marL="1066800" lvl="2">
              <a:lnSpc>
                <a:spcPct val="90000"/>
              </a:lnSpc>
            </a:pPr>
            <a:r>
              <a:rPr lang="en-US" dirty="0"/>
              <a:t>assuming that the opponents picks the minimum E-value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/>
          </p:cNvSpPr>
          <p:nvPr/>
        </p:nvSpPr>
        <p:spPr bwMode="auto">
          <a:xfrm>
            <a:off x="1565275" y="1828800"/>
            <a:ext cx="684213" cy="90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E(s12)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2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2555875" y="1828800"/>
            <a:ext cx="684213" cy="90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E(s13)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3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546475" y="1828800"/>
            <a:ext cx="684213" cy="90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E(s14)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2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4460875" y="1828800"/>
            <a:ext cx="684213" cy="90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E(s15)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- 4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4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5451475" y="1828800"/>
            <a:ext cx="684213" cy="90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E(s16)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2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6442075" y="1828800"/>
            <a:ext cx="682625" cy="90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E(s17)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3</a:t>
            </a:r>
          </a:p>
        </p:txBody>
      </p:sp>
      <p:sp>
        <p:nvSpPr>
          <p:cNvPr id="57353" name="Rectangle 9"/>
          <p:cNvSpPr>
            <a:spLocks/>
          </p:cNvSpPr>
          <p:nvPr/>
        </p:nvSpPr>
        <p:spPr bwMode="auto">
          <a:xfrm>
            <a:off x="7432675" y="1828800"/>
            <a:ext cx="684213" cy="90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E(s18)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2</a:t>
            </a:r>
          </a:p>
        </p:txBody>
      </p:sp>
      <p:sp>
        <p:nvSpPr>
          <p:cNvPr id="57354" name="Rectangle 10"/>
          <p:cNvSpPr>
            <a:spLocks/>
          </p:cNvSpPr>
          <p:nvPr/>
        </p:nvSpPr>
        <p:spPr bwMode="auto">
          <a:xfrm>
            <a:off x="8396288" y="1828800"/>
            <a:ext cx="684212" cy="90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E(s19)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3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/>
              <a:t>Tic-Tac-Toe 1-Ply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67200" y="1219200"/>
            <a:ext cx="533400" cy="533400"/>
            <a:chOff x="0" y="0"/>
            <a:chExt cx="336" cy="336"/>
          </a:xfrm>
        </p:grpSpPr>
        <p:sp>
          <p:nvSpPr>
            <p:cNvPr id="57357" name="Rectangle 13"/>
            <p:cNvSpPr>
              <a:spLocks/>
            </p:cNvSpPr>
            <p:nvPr/>
          </p:nvSpPr>
          <p:spPr bwMode="auto">
            <a:xfrm>
              <a:off x="0" y="0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58" name="Rectangle 14"/>
            <p:cNvSpPr>
              <a:spLocks/>
            </p:cNvSpPr>
            <p:nvPr/>
          </p:nvSpPr>
          <p:spPr bwMode="auto">
            <a:xfrm>
              <a:off x="112" y="0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59" name="Rectangle 15"/>
            <p:cNvSpPr>
              <a:spLocks/>
            </p:cNvSpPr>
            <p:nvPr/>
          </p:nvSpPr>
          <p:spPr bwMode="auto">
            <a:xfrm>
              <a:off x="224" y="0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0" name="Rectangle 16"/>
            <p:cNvSpPr>
              <a:spLocks/>
            </p:cNvSpPr>
            <p:nvPr/>
          </p:nvSpPr>
          <p:spPr bwMode="auto">
            <a:xfrm>
              <a:off x="0" y="112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1" name="Rectangle 17"/>
            <p:cNvSpPr>
              <a:spLocks/>
            </p:cNvSpPr>
            <p:nvPr/>
          </p:nvSpPr>
          <p:spPr bwMode="auto">
            <a:xfrm>
              <a:off x="112" y="112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224" y="112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3" name="Rectangle 19"/>
            <p:cNvSpPr>
              <a:spLocks/>
            </p:cNvSpPr>
            <p:nvPr/>
          </p:nvSpPr>
          <p:spPr bwMode="auto">
            <a:xfrm>
              <a:off x="0" y="224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112" y="224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5" name="Rectangle 21"/>
            <p:cNvSpPr>
              <a:spLocks/>
            </p:cNvSpPr>
            <p:nvPr/>
          </p:nvSpPr>
          <p:spPr bwMode="auto">
            <a:xfrm>
              <a:off x="224" y="224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17500" y="2063750"/>
            <a:ext cx="303213" cy="317500"/>
            <a:chOff x="0" y="0"/>
            <a:chExt cx="190" cy="200"/>
          </a:xfrm>
        </p:grpSpPr>
        <p:sp>
          <p:nvSpPr>
            <p:cNvPr id="57367" name="Rectangle 23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8" name="Rectangle 24"/>
            <p:cNvSpPr>
              <a:spLocks/>
            </p:cNvSpPr>
            <p:nvPr/>
          </p:nvSpPr>
          <p:spPr bwMode="auto">
            <a:xfrm>
              <a:off x="0" y="0"/>
              <a:ext cx="190" cy="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 dirty="0">
                  <a:solidFill>
                    <a:srgbClr val="000020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7369" name="Rectangle 25"/>
          <p:cNvSpPr>
            <a:spLocks/>
          </p:cNvSpPr>
          <p:nvPr/>
        </p:nvSpPr>
        <p:spPr bwMode="auto">
          <a:xfrm>
            <a:off x="5588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0" name="Rectangle 26"/>
          <p:cNvSpPr>
            <a:spLocks/>
          </p:cNvSpPr>
          <p:nvPr/>
        </p:nvSpPr>
        <p:spPr bwMode="auto">
          <a:xfrm>
            <a:off x="7366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1" name="Rectangle 27"/>
          <p:cNvSpPr>
            <a:spLocks/>
          </p:cNvSpPr>
          <p:nvPr/>
        </p:nvSpPr>
        <p:spPr bwMode="auto">
          <a:xfrm>
            <a:off x="3810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2" name="Rectangle 28"/>
          <p:cNvSpPr>
            <a:spLocks/>
          </p:cNvSpPr>
          <p:nvPr/>
        </p:nvSpPr>
        <p:spPr bwMode="auto">
          <a:xfrm>
            <a:off x="5588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3" name="Rectangle 29"/>
          <p:cNvSpPr>
            <a:spLocks/>
          </p:cNvSpPr>
          <p:nvPr/>
        </p:nvSpPr>
        <p:spPr bwMode="auto">
          <a:xfrm>
            <a:off x="7366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4" name="Rectangle 30"/>
          <p:cNvSpPr>
            <a:spLocks/>
          </p:cNvSpPr>
          <p:nvPr/>
        </p:nvSpPr>
        <p:spPr bwMode="auto">
          <a:xfrm>
            <a:off x="3810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5" name="Rectangle 31"/>
          <p:cNvSpPr>
            <a:spLocks/>
          </p:cNvSpPr>
          <p:nvPr/>
        </p:nvSpPr>
        <p:spPr bwMode="auto">
          <a:xfrm>
            <a:off x="5588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6" name="Rectangle 32"/>
          <p:cNvSpPr>
            <a:spLocks/>
          </p:cNvSpPr>
          <p:nvPr/>
        </p:nvSpPr>
        <p:spPr bwMode="auto">
          <a:xfrm>
            <a:off x="7366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7" name="Rectangle 33"/>
          <p:cNvSpPr>
            <a:spLocks/>
          </p:cNvSpPr>
          <p:nvPr/>
        </p:nvSpPr>
        <p:spPr bwMode="auto">
          <a:xfrm>
            <a:off x="13525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466850" y="2063750"/>
            <a:ext cx="303213" cy="317500"/>
            <a:chOff x="0" y="0"/>
            <a:chExt cx="190" cy="200"/>
          </a:xfrm>
        </p:grpSpPr>
        <p:sp>
          <p:nvSpPr>
            <p:cNvPr id="57379" name="Rectangle 35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80" name="Rectangle 36"/>
            <p:cNvSpPr>
              <a:spLocks/>
            </p:cNvSpPr>
            <p:nvPr/>
          </p:nvSpPr>
          <p:spPr bwMode="auto">
            <a:xfrm>
              <a:off x="0" y="0"/>
              <a:ext cx="190" cy="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 dirty="0">
                  <a:solidFill>
                    <a:srgbClr val="000020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7381" name="Rectangle 37"/>
          <p:cNvSpPr>
            <a:spLocks/>
          </p:cNvSpPr>
          <p:nvPr/>
        </p:nvSpPr>
        <p:spPr bwMode="auto">
          <a:xfrm>
            <a:off x="17081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82" name="Rectangle 38"/>
          <p:cNvSpPr>
            <a:spLocks/>
          </p:cNvSpPr>
          <p:nvPr/>
        </p:nvSpPr>
        <p:spPr bwMode="auto">
          <a:xfrm>
            <a:off x="13525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83" name="Rectangle 39"/>
          <p:cNvSpPr>
            <a:spLocks/>
          </p:cNvSpPr>
          <p:nvPr/>
        </p:nvSpPr>
        <p:spPr bwMode="auto">
          <a:xfrm>
            <a:off x="15303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84" name="Rectangle 40"/>
          <p:cNvSpPr>
            <a:spLocks/>
          </p:cNvSpPr>
          <p:nvPr/>
        </p:nvSpPr>
        <p:spPr bwMode="auto">
          <a:xfrm>
            <a:off x="17081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85" name="Rectangle 41"/>
          <p:cNvSpPr>
            <a:spLocks/>
          </p:cNvSpPr>
          <p:nvPr/>
        </p:nvSpPr>
        <p:spPr bwMode="auto">
          <a:xfrm>
            <a:off x="13525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86" name="Rectangle 42"/>
          <p:cNvSpPr>
            <a:spLocks/>
          </p:cNvSpPr>
          <p:nvPr/>
        </p:nvSpPr>
        <p:spPr bwMode="auto">
          <a:xfrm>
            <a:off x="15303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87" name="Rectangle 43"/>
          <p:cNvSpPr>
            <a:spLocks/>
          </p:cNvSpPr>
          <p:nvPr/>
        </p:nvSpPr>
        <p:spPr bwMode="auto">
          <a:xfrm>
            <a:off x="17081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88" name="Rectangle 44"/>
          <p:cNvSpPr>
            <a:spLocks/>
          </p:cNvSpPr>
          <p:nvPr/>
        </p:nvSpPr>
        <p:spPr bwMode="auto">
          <a:xfrm>
            <a:off x="23241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89" name="Rectangle 45"/>
          <p:cNvSpPr>
            <a:spLocks/>
          </p:cNvSpPr>
          <p:nvPr/>
        </p:nvSpPr>
        <p:spPr bwMode="auto">
          <a:xfrm>
            <a:off x="25019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616200" y="2063750"/>
            <a:ext cx="303213" cy="317500"/>
            <a:chOff x="0" y="0"/>
            <a:chExt cx="190" cy="200"/>
          </a:xfrm>
        </p:grpSpPr>
        <p:sp>
          <p:nvSpPr>
            <p:cNvPr id="57391" name="Rectangle 47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92" name="Rectangle 48"/>
            <p:cNvSpPr>
              <a:spLocks/>
            </p:cNvSpPr>
            <p:nvPr/>
          </p:nvSpPr>
          <p:spPr bwMode="auto">
            <a:xfrm>
              <a:off x="0" y="0"/>
              <a:ext cx="190" cy="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 dirty="0">
                  <a:solidFill>
                    <a:srgbClr val="000020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7393" name="Rectangle 49"/>
          <p:cNvSpPr>
            <a:spLocks/>
          </p:cNvSpPr>
          <p:nvPr/>
        </p:nvSpPr>
        <p:spPr bwMode="auto">
          <a:xfrm>
            <a:off x="23241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94" name="Rectangle 50"/>
          <p:cNvSpPr>
            <a:spLocks/>
          </p:cNvSpPr>
          <p:nvPr/>
        </p:nvSpPr>
        <p:spPr bwMode="auto">
          <a:xfrm>
            <a:off x="25019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95" name="Rectangle 51"/>
          <p:cNvSpPr>
            <a:spLocks/>
          </p:cNvSpPr>
          <p:nvPr/>
        </p:nvSpPr>
        <p:spPr bwMode="auto">
          <a:xfrm>
            <a:off x="26797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96" name="Rectangle 52"/>
          <p:cNvSpPr>
            <a:spLocks/>
          </p:cNvSpPr>
          <p:nvPr/>
        </p:nvSpPr>
        <p:spPr bwMode="auto">
          <a:xfrm>
            <a:off x="23241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97" name="Rectangle 53"/>
          <p:cNvSpPr>
            <a:spLocks/>
          </p:cNvSpPr>
          <p:nvPr/>
        </p:nvSpPr>
        <p:spPr bwMode="auto">
          <a:xfrm>
            <a:off x="25019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98" name="Rectangle 54"/>
          <p:cNvSpPr>
            <a:spLocks/>
          </p:cNvSpPr>
          <p:nvPr/>
        </p:nvSpPr>
        <p:spPr bwMode="auto">
          <a:xfrm>
            <a:off x="26797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99" name="Rectangle 55"/>
          <p:cNvSpPr>
            <a:spLocks/>
          </p:cNvSpPr>
          <p:nvPr/>
        </p:nvSpPr>
        <p:spPr bwMode="auto">
          <a:xfrm>
            <a:off x="32956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00" name="Rectangle 56"/>
          <p:cNvSpPr>
            <a:spLocks/>
          </p:cNvSpPr>
          <p:nvPr/>
        </p:nvSpPr>
        <p:spPr bwMode="auto">
          <a:xfrm>
            <a:off x="34734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01" name="Rectangle 57"/>
          <p:cNvSpPr>
            <a:spLocks/>
          </p:cNvSpPr>
          <p:nvPr/>
        </p:nvSpPr>
        <p:spPr bwMode="auto">
          <a:xfrm>
            <a:off x="36512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3232150" y="2241550"/>
            <a:ext cx="303213" cy="317500"/>
            <a:chOff x="0" y="0"/>
            <a:chExt cx="190" cy="200"/>
          </a:xfrm>
        </p:grpSpPr>
        <p:sp>
          <p:nvSpPr>
            <p:cNvPr id="57403" name="Rectangle 59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04" name="Rectangle 60"/>
            <p:cNvSpPr>
              <a:spLocks/>
            </p:cNvSpPr>
            <p:nvPr/>
          </p:nvSpPr>
          <p:spPr bwMode="auto">
            <a:xfrm>
              <a:off x="0" y="0"/>
              <a:ext cx="190" cy="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 dirty="0">
                  <a:solidFill>
                    <a:srgbClr val="000020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7405" name="Rectangle 61"/>
          <p:cNvSpPr>
            <a:spLocks/>
          </p:cNvSpPr>
          <p:nvPr/>
        </p:nvSpPr>
        <p:spPr bwMode="auto">
          <a:xfrm>
            <a:off x="34734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06" name="Rectangle 62"/>
          <p:cNvSpPr>
            <a:spLocks/>
          </p:cNvSpPr>
          <p:nvPr/>
        </p:nvSpPr>
        <p:spPr bwMode="auto">
          <a:xfrm>
            <a:off x="36512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07" name="Rectangle 63"/>
          <p:cNvSpPr>
            <a:spLocks/>
          </p:cNvSpPr>
          <p:nvPr/>
        </p:nvSpPr>
        <p:spPr bwMode="auto">
          <a:xfrm>
            <a:off x="32956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08" name="Rectangle 64"/>
          <p:cNvSpPr>
            <a:spLocks/>
          </p:cNvSpPr>
          <p:nvPr/>
        </p:nvSpPr>
        <p:spPr bwMode="auto">
          <a:xfrm>
            <a:off x="34734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09" name="Rectangle 65"/>
          <p:cNvSpPr>
            <a:spLocks/>
          </p:cNvSpPr>
          <p:nvPr/>
        </p:nvSpPr>
        <p:spPr bwMode="auto">
          <a:xfrm>
            <a:off x="36512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10" name="Rectangle 66"/>
          <p:cNvSpPr>
            <a:spLocks/>
          </p:cNvSpPr>
          <p:nvPr/>
        </p:nvSpPr>
        <p:spPr bwMode="auto">
          <a:xfrm>
            <a:off x="42672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11" name="Rectangle 67"/>
          <p:cNvSpPr>
            <a:spLocks/>
          </p:cNvSpPr>
          <p:nvPr/>
        </p:nvSpPr>
        <p:spPr bwMode="auto">
          <a:xfrm>
            <a:off x="44450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12" name="Rectangle 68"/>
          <p:cNvSpPr>
            <a:spLocks/>
          </p:cNvSpPr>
          <p:nvPr/>
        </p:nvSpPr>
        <p:spPr bwMode="auto">
          <a:xfrm>
            <a:off x="46228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13" name="Rectangle 69"/>
          <p:cNvSpPr>
            <a:spLocks/>
          </p:cNvSpPr>
          <p:nvPr/>
        </p:nvSpPr>
        <p:spPr bwMode="auto">
          <a:xfrm>
            <a:off x="42672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381500" y="2241550"/>
            <a:ext cx="303213" cy="317500"/>
            <a:chOff x="0" y="0"/>
            <a:chExt cx="190" cy="200"/>
          </a:xfrm>
        </p:grpSpPr>
        <p:sp>
          <p:nvSpPr>
            <p:cNvPr id="57415" name="Rectangle 71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16" name="Rectangle 72"/>
            <p:cNvSpPr>
              <a:spLocks/>
            </p:cNvSpPr>
            <p:nvPr/>
          </p:nvSpPr>
          <p:spPr bwMode="auto">
            <a:xfrm>
              <a:off x="0" y="0"/>
              <a:ext cx="190" cy="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 dirty="0">
                  <a:solidFill>
                    <a:srgbClr val="000020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7417" name="Rectangle 73"/>
          <p:cNvSpPr>
            <a:spLocks/>
          </p:cNvSpPr>
          <p:nvPr/>
        </p:nvSpPr>
        <p:spPr bwMode="auto">
          <a:xfrm>
            <a:off x="46228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18" name="Rectangle 74"/>
          <p:cNvSpPr>
            <a:spLocks/>
          </p:cNvSpPr>
          <p:nvPr/>
        </p:nvSpPr>
        <p:spPr bwMode="auto">
          <a:xfrm>
            <a:off x="42672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19" name="Rectangle 75"/>
          <p:cNvSpPr>
            <a:spLocks/>
          </p:cNvSpPr>
          <p:nvPr/>
        </p:nvSpPr>
        <p:spPr bwMode="auto">
          <a:xfrm>
            <a:off x="44450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20" name="Rectangle 76"/>
          <p:cNvSpPr>
            <a:spLocks/>
          </p:cNvSpPr>
          <p:nvPr/>
        </p:nvSpPr>
        <p:spPr bwMode="auto">
          <a:xfrm>
            <a:off x="46228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21" name="Rectangle 77"/>
          <p:cNvSpPr>
            <a:spLocks/>
          </p:cNvSpPr>
          <p:nvPr/>
        </p:nvSpPr>
        <p:spPr bwMode="auto">
          <a:xfrm>
            <a:off x="52387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22" name="Rectangle 78"/>
          <p:cNvSpPr>
            <a:spLocks/>
          </p:cNvSpPr>
          <p:nvPr/>
        </p:nvSpPr>
        <p:spPr bwMode="auto">
          <a:xfrm>
            <a:off x="54165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23" name="Rectangle 79"/>
          <p:cNvSpPr>
            <a:spLocks/>
          </p:cNvSpPr>
          <p:nvPr/>
        </p:nvSpPr>
        <p:spPr bwMode="auto">
          <a:xfrm>
            <a:off x="55943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24" name="Rectangle 80"/>
          <p:cNvSpPr>
            <a:spLocks/>
          </p:cNvSpPr>
          <p:nvPr/>
        </p:nvSpPr>
        <p:spPr bwMode="auto">
          <a:xfrm>
            <a:off x="52387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25" name="Rectangle 81"/>
          <p:cNvSpPr>
            <a:spLocks/>
          </p:cNvSpPr>
          <p:nvPr/>
        </p:nvSpPr>
        <p:spPr bwMode="auto">
          <a:xfrm>
            <a:off x="54165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5530850" y="2241550"/>
            <a:ext cx="303213" cy="317500"/>
            <a:chOff x="0" y="0"/>
            <a:chExt cx="190" cy="200"/>
          </a:xfrm>
        </p:grpSpPr>
        <p:sp>
          <p:nvSpPr>
            <p:cNvPr id="57427" name="Rectangle 83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28" name="Rectangle 84"/>
            <p:cNvSpPr>
              <a:spLocks/>
            </p:cNvSpPr>
            <p:nvPr/>
          </p:nvSpPr>
          <p:spPr bwMode="auto">
            <a:xfrm>
              <a:off x="0" y="0"/>
              <a:ext cx="190" cy="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 dirty="0">
                  <a:solidFill>
                    <a:srgbClr val="000020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7429" name="Rectangle 85"/>
          <p:cNvSpPr>
            <a:spLocks/>
          </p:cNvSpPr>
          <p:nvPr/>
        </p:nvSpPr>
        <p:spPr bwMode="auto">
          <a:xfrm>
            <a:off x="52387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30" name="Rectangle 86"/>
          <p:cNvSpPr>
            <a:spLocks/>
          </p:cNvSpPr>
          <p:nvPr/>
        </p:nvSpPr>
        <p:spPr bwMode="auto">
          <a:xfrm>
            <a:off x="54165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31" name="Rectangle 87"/>
          <p:cNvSpPr>
            <a:spLocks/>
          </p:cNvSpPr>
          <p:nvPr/>
        </p:nvSpPr>
        <p:spPr bwMode="auto">
          <a:xfrm>
            <a:off x="55943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32" name="Rectangle 88"/>
          <p:cNvSpPr>
            <a:spLocks/>
          </p:cNvSpPr>
          <p:nvPr/>
        </p:nvSpPr>
        <p:spPr bwMode="auto">
          <a:xfrm>
            <a:off x="62103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33" name="Rectangle 89"/>
          <p:cNvSpPr>
            <a:spLocks/>
          </p:cNvSpPr>
          <p:nvPr/>
        </p:nvSpPr>
        <p:spPr bwMode="auto">
          <a:xfrm>
            <a:off x="63881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34" name="Rectangle 90"/>
          <p:cNvSpPr>
            <a:spLocks/>
          </p:cNvSpPr>
          <p:nvPr/>
        </p:nvSpPr>
        <p:spPr bwMode="auto">
          <a:xfrm>
            <a:off x="65659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35" name="Rectangle 91"/>
          <p:cNvSpPr>
            <a:spLocks/>
          </p:cNvSpPr>
          <p:nvPr/>
        </p:nvSpPr>
        <p:spPr bwMode="auto">
          <a:xfrm>
            <a:off x="62103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36" name="Rectangle 92"/>
          <p:cNvSpPr>
            <a:spLocks/>
          </p:cNvSpPr>
          <p:nvPr/>
        </p:nvSpPr>
        <p:spPr bwMode="auto">
          <a:xfrm>
            <a:off x="63881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37" name="Rectangle 93"/>
          <p:cNvSpPr>
            <a:spLocks/>
          </p:cNvSpPr>
          <p:nvPr/>
        </p:nvSpPr>
        <p:spPr bwMode="auto">
          <a:xfrm>
            <a:off x="65659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6146800" y="2419350"/>
            <a:ext cx="303213" cy="317500"/>
            <a:chOff x="0" y="0"/>
            <a:chExt cx="190" cy="200"/>
          </a:xfrm>
        </p:grpSpPr>
        <p:sp>
          <p:nvSpPr>
            <p:cNvPr id="57439" name="Rectangle 95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40" name="Rectangle 96"/>
            <p:cNvSpPr>
              <a:spLocks/>
            </p:cNvSpPr>
            <p:nvPr/>
          </p:nvSpPr>
          <p:spPr bwMode="auto">
            <a:xfrm>
              <a:off x="0" y="0"/>
              <a:ext cx="190" cy="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 dirty="0">
                  <a:solidFill>
                    <a:srgbClr val="000020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7441" name="Rectangle 97"/>
          <p:cNvSpPr>
            <a:spLocks/>
          </p:cNvSpPr>
          <p:nvPr/>
        </p:nvSpPr>
        <p:spPr bwMode="auto">
          <a:xfrm>
            <a:off x="63881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42" name="Rectangle 98"/>
          <p:cNvSpPr>
            <a:spLocks/>
          </p:cNvSpPr>
          <p:nvPr/>
        </p:nvSpPr>
        <p:spPr bwMode="auto">
          <a:xfrm>
            <a:off x="65659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43" name="Rectangle 99"/>
          <p:cNvSpPr>
            <a:spLocks/>
          </p:cNvSpPr>
          <p:nvPr/>
        </p:nvSpPr>
        <p:spPr bwMode="auto">
          <a:xfrm>
            <a:off x="71818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44" name="Rectangle 100"/>
          <p:cNvSpPr>
            <a:spLocks/>
          </p:cNvSpPr>
          <p:nvPr/>
        </p:nvSpPr>
        <p:spPr bwMode="auto">
          <a:xfrm>
            <a:off x="73596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45" name="Rectangle 101"/>
          <p:cNvSpPr>
            <a:spLocks/>
          </p:cNvSpPr>
          <p:nvPr/>
        </p:nvSpPr>
        <p:spPr bwMode="auto">
          <a:xfrm>
            <a:off x="75374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46" name="Rectangle 102"/>
          <p:cNvSpPr>
            <a:spLocks/>
          </p:cNvSpPr>
          <p:nvPr/>
        </p:nvSpPr>
        <p:spPr bwMode="auto">
          <a:xfrm>
            <a:off x="71818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47" name="Rectangle 103"/>
          <p:cNvSpPr>
            <a:spLocks/>
          </p:cNvSpPr>
          <p:nvPr/>
        </p:nvSpPr>
        <p:spPr bwMode="auto">
          <a:xfrm>
            <a:off x="73596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48" name="Rectangle 104"/>
          <p:cNvSpPr>
            <a:spLocks/>
          </p:cNvSpPr>
          <p:nvPr/>
        </p:nvSpPr>
        <p:spPr bwMode="auto">
          <a:xfrm>
            <a:off x="75374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49" name="Rectangle 105"/>
          <p:cNvSpPr>
            <a:spLocks/>
          </p:cNvSpPr>
          <p:nvPr/>
        </p:nvSpPr>
        <p:spPr bwMode="auto">
          <a:xfrm>
            <a:off x="71818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7296150" y="2419350"/>
            <a:ext cx="303213" cy="317500"/>
            <a:chOff x="0" y="0"/>
            <a:chExt cx="190" cy="200"/>
          </a:xfrm>
          <a:solidFill>
            <a:schemeClr val="bg2">
              <a:lumMod val="90000"/>
            </a:schemeClr>
          </a:solidFill>
        </p:grpSpPr>
        <p:sp>
          <p:nvSpPr>
            <p:cNvPr id="57451" name="Rectangle 107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grpFill/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52" name="Rectangle 108"/>
            <p:cNvSpPr>
              <a:spLocks/>
            </p:cNvSpPr>
            <p:nvPr/>
          </p:nvSpPr>
          <p:spPr bwMode="auto">
            <a:xfrm>
              <a:off x="0" y="0"/>
              <a:ext cx="190" cy="200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rgbClr val="000020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7453" name="Rectangle 109"/>
          <p:cNvSpPr>
            <a:spLocks/>
          </p:cNvSpPr>
          <p:nvPr/>
        </p:nvSpPr>
        <p:spPr bwMode="auto">
          <a:xfrm>
            <a:off x="75374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54" name="Rectangle 110"/>
          <p:cNvSpPr>
            <a:spLocks/>
          </p:cNvSpPr>
          <p:nvPr/>
        </p:nvSpPr>
        <p:spPr bwMode="auto">
          <a:xfrm>
            <a:off x="81534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55" name="Rectangle 111"/>
          <p:cNvSpPr>
            <a:spLocks/>
          </p:cNvSpPr>
          <p:nvPr/>
        </p:nvSpPr>
        <p:spPr bwMode="auto">
          <a:xfrm>
            <a:off x="83312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56" name="Rectangle 112"/>
          <p:cNvSpPr>
            <a:spLocks/>
          </p:cNvSpPr>
          <p:nvPr/>
        </p:nvSpPr>
        <p:spPr bwMode="auto">
          <a:xfrm>
            <a:off x="85090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57" name="Rectangle 113"/>
          <p:cNvSpPr>
            <a:spLocks/>
          </p:cNvSpPr>
          <p:nvPr/>
        </p:nvSpPr>
        <p:spPr bwMode="auto">
          <a:xfrm>
            <a:off x="81534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58" name="Rectangle 114"/>
          <p:cNvSpPr>
            <a:spLocks/>
          </p:cNvSpPr>
          <p:nvPr/>
        </p:nvSpPr>
        <p:spPr bwMode="auto">
          <a:xfrm>
            <a:off x="83312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59" name="Rectangle 115"/>
          <p:cNvSpPr>
            <a:spLocks/>
          </p:cNvSpPr>
          <p:nvPr/>
        </p:nvSpPr>
        <p:spPr bwMode="auto">
          <a:xfrm>
            <a:off x="85090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60" name="Rectangle 116"/>
          <p:cNvSpPr>
            <a:spLocks/>
          </p:cNvSpPr>
          <p:nvPr/>
        </p:nvSpPr>
        <p:spPr bwMode="auto">
          <a:xfrm>
            <a:off x="81534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61" name="Rectangle 117"/>
          <p:cNvSpPr>
            <a:spLocks/>
          </p:cNvSpPr>
          <p:nvPr/>
        </p:nvSpPr>
        <p:spPr bwMode="auto">
          <a:xfrm>
            <a:off x="83312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18"/>
          <p:cNvGrpSpPr>
            <a:grpSpLocks/>
          </p:cNvGrpSpPr>
          <p:nvPr/>
        </p:nvGrpSpPr>
        <p:grpSpPr bwMode="auto">
          <a:xfrm>
            <a:off x="8445500" y="2419350"/>
            <a:ext cx="303213" cy="317500"/>
            <a:chOff x="0" y="0"/>
            <a:chExt cx="190" cy="200"/>
          </a:xfrm>
        </p:grpSpPr>
        <p:sp>
          <p:nvSpPr>
            <p:cNvPr id="57463" name="Rectangle 119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464" name="Rectangle 120"/>
            <p:cNvSpPr>
              <a:spLocks/>
            </p:cNvSpPr>
            <p:nvPr/>
          </p:nvSpPr>
          <p:spPr bwMode="auto">
            <a:xfrm>
              <a:off x="0" y="0"/>
              <a:ext cx="190" cy="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 dirty="0">
                  <a:solidFill>
                    <a:srgbClr val="000020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7465" name="Line 121"/>
          <p:cNvSpPr>
            <a:spLocks noChangeShapeType="1"/>
          </p:cNvSpPr>
          <p:nvPr/>
        </p:nvSpPr>
        <p:spPr bwMode="auto">
          <a:xfrm flipH="1">
            <a:off x="685800" y="1752600"/>
            <a:ext cx="38862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66" name="Line 122"/>
          <p:cNvSpPr>
            <a:spLocks noChangeShapeType="1"/>
          </p:cNvSpPr>
          <p:nvPr/>
        </p:nvSpPr>
        <p:spPr bwMode="auto">
          <a:xfrm flipH="1">
            <a:off x="1600200" y="1752600"/>
            <a:ext cx="29718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67" name="Line 123"/>
          <p:cNvSpPr>
            <a:spLocks noChangeShapeType="1"/>
          </p:cNvSpPr>
          <p:nvPr/>
        </p:nvSpPr>
        <p:spPr bwMode="auto">
          <a:xfrm flipH="1">
            <a:off x="2590800" y="1752600"/>
            <a:ext cx="19812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68" name="Line 124"/>
          <p:cNvSpPr>
            <a:spLocks noChangeShapeType="1"/>
          </p:cNvSpPr>
          <p:nvPr/>
        </p:nvSpPr>
        <p:spPr bwMode="auto">
          <a:xfrm flipH="1">
            <a:off x="3581400" y="1752600"/>
            <a:ext cx="9906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69" name="Line 125"/>
          <p:cNvSpPr>
            <a:spLocks noChangeShapeType="1"/>
          </p:cNvSpPr>
          <p:nvPr/>
        </p:nvSpPr>
        <p:spPr bwMode="auto">
          <a:xfrm>
            <a:off x="4572000" y="1752600"/>
            <a:ext cx="1588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70" name="Line 126"/>
          <p:cNvSpPr>
            <a:spLocks noChangeShapeType="1"/>
          </p:cNvSpPr>
          <p:nvPr/>
        </p:nvSpPr>
        <p:spPr bwMode="auto">
          <a:xfrm>
            <a:off x="4572000" y="1752600"/>
            <a:ext cx="9144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71" name="Line 127"/>
          <p:cNvSpPr>
            <a:spLocks noChangeShapeType="1"/>
          </p:cNvSpPr>
          <p:nvPr/>
        </p:nvSpPr>
        <p:spPr bwMode="auto">
          <a:xfrm>
            <a:off x="4572000" y="1752600"/>
            <a:ext cx="19050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72" name="Line 128"/>
          <p:cNvSpPr>
            <a:spLocks noChangeShapeType="1"/>
          </p:cNvSpPr>
          <p:nvPr/>
        </p:nvSpPr>
        <p:spPr bwMode="auto">
          <a:xfrm>
            <a:off x="4572000" y="1752600"/>
            <a:ext cx="28956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73" name="Line 129"/>
          <p:cNvSpPr>
            <a:spLocks noChangeShapeType="1"/>
          </p:cNvSpPr>
          <p:nvPr/>
        </p:nvSpPr>
        <p:spPr bwMode="auto">
          <a:xfrm>
            <a:off x="4572000" y="1752600"/>
            <a:ext cx="38862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474" name="Rectangle 130"/>
          <p:cNvSpPr>
            <a:spLocks/>
          </p:cNvSpPr>
          <p:nvPr/>
        </p:nvSpPr>
        <p:spPr bwMode="auto">
          <a:xfrm>
            <a:off x="584200" y="1828800"/>
            <a:ext cx="674688" cy="90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E(s11)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3</a:t>
            </a:r>
          </a:p>
        </p:txBody>
      </p:sp>
      <p:sp>
        <p:nvSpPr>
          <p:cNvPr id="57475" name="Rectangle 131"/>
          <p:cNvSpPr>
            <a:spLocks/>
          </p:cNvSpPr>
          <p:nvPr/>
        </p:nvSpPr>
        <p:spPr bwMode="auto">
          <a:xfrm>
            <a:off x="4700588" y="1295400"/>
            <a:ext cx="3771900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 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E(s0) = Max{E(s11), E(s1n)} = Max{2,3,4} = 4 </a:t>
            </a:r>
          </a:p>
        </p:txBody>
      </p:sp>
      <p:sp>
        <p:nvSpPr>
          <p:cNvPr id="57476" name="Rectangle 132"/>
          <p:cNvSpPr>
            <a:spLocks/>
          </p:cNvSpPr>
          <p:nvPr/>
        </p:nvSpPr>
        <p:spPr bwMode="auto">
          <a:xfrm>
            <a:off x="4876800" y="2514600"/>
            <a:ext cx="228600" cy="228600"/>
          </a:xfrm>
          <a:prstGeom prst="rect">
            <a:avLst/>
          </a:prstGeom>
          <a:noFill/>
          <a:ln w="5715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35" name="Footer Placeholder 1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/>
          </p:cNvSpPr>
          <p:nvPr/>
        </p:nvSpPr>
        <p:spPr bwMode="auto">
          <a:xfrm>
            <a:off x="7401789" y="3886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E(s2:16)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-1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6384202" y="3886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E(s2:15)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-1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7501657" y="5029200"/>
            <a:ext cx="61523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E(s28)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0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6484069" y="5029200"/>
            <a:ext cx="61523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E(s27)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1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7352577" y="2743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E(s2:48)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- 4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1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6334989" y="2743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E(s2:47)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- 4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2</a:t>
            </a:r>
          </a:p>
        </p:txBody>
      </p:sp>
      <p:sp>
        <p:nvSpPr>
          <p:cNvPr id="58377" name="Rectangle 9"/>
          <p:cNvSpPr>
            <a:spLocks/>
          </p:cNvSpPr>
          <p:nvPr/>
        </p:nvSpPr>
        <p:spPr bwMode="auto">
          <a:xfrm>
            <a:off x="4404589" y="3886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E(s2:13)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-1</a:t>
            </a:r>
          </a:p>
        </p:txBody>
      </p:sp>
      <p:sp>
        <p:nvSpPr>
          <p:cNvPr id="58378" name="Rectangle 10"/>
          <p:cNvSpPr>
            <a:spLocks/>
          </p:cNvSpPr>
          <p:nvPr/>
        </p:nvSpPr>
        <p:spPr bwMode="auto">
          <a:xfrm>
            <a:off x="633557" y="3886200"/>
            <a:ext cx="674543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E(s2:9)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-1</a:t>
            </a:r>
          </a:p>
        </p:txBody>
      </p:sp>
      <p:sp>
        <p:nvSpPr>
          <p:cNvPr id="58379" name="Rectangle 11"/>
          <p:cNvSpPr>
            <a:spLocks/>
          </p:cNvSpPr>
          <p:nvPr/>
        </p:nvSpPr>
        <p:spPr bwMode="auto">
          <a:xfrm>
            <a:off x="1508989" y="3886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E(s2:10)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-1</a:t>
            </a:r>
          </a:p>
        </p:txBody>
      </p:sp>
      <p:sp>
        <p:nvSpPr>
          <p:cNvPr id="58380" name="Rectangle 12"/>
          <p:cNvSpPr>
            <a:spLocks/>
          </p:cNvSpPr>
          <p:nvPr/>
        </p:nvSpPr>
        <p:spPr bwMode="auto">
          <a:xfrm>
            <a:off x="2509464" y="3886200"/>
            <a:ext cx="754436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E(s2:11)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-1</a:t>
            </a:r>
          </a:p>
        </p:txBody>
      </p:sp>
      <p:sp>
        <p:nvSpPr>
          <p:cNvPr id="58381" name="Rectangle 13"/>
          <p:cNvSpPr>
            <a:spLocks/>
          </p:cNvSpPr>
          <p:nvPr/>
        </p:nvSpPr>
        <p:spPr bwMode="auto">
          <a:xfrm>
            <a:off x="3490189" y="3886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E(s2:12)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-1</a:t>
            </a:r>
          </a:p>
        </p:txBody>
      </p:sp>
      <p:sp>
        <p:nvSpPr>
          <p:cNvPr id="58382" name="Rectangle 14"/>
          <p:cNvSpPr>
            <a:spLocks/>
          </p:cNvSpPr>
          <p:nvPr/>
        </p:nvSpPr>
        <p:spPr bwMode="auto">
          <a:xfrm>
            <a:off x="5395189" y="3886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E(s2:14)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-1</a:t>
            </a:r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4504457" y="5029200"/>
            <a:ext cx="61523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E(s25)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1</a:t>
            </a:r>
          </a:p>
        </p:txBody>
      </p:sp>
      <p:sp>
        <p:nvSpPr>
          <p:cNvPr id="58384" name="Rectangle 16"/>
          <p:cNvSpPr>
            <a:spLocks/>
          </p:cNvSpPr>
          <p:nvPr/>
        </p:nvSpPr>
        <p:spPr bwMode="auto">
          <a:xfrm>
            <a:off x="618257" y="5029200"/>
            <a:ext cx="61523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E(s21)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1</a:t>
            </a:r>
          </a:p>
        </p:txBody>
      </p:sp>
      <p:sp>
        <p:nvSpPr>
          <p:cNvPr id="58385" name="Rectangle 17"/>
          <p:cNvSpPr>
            <a:spLocks/>
          </p:cNvSpPr>
          <p:nvPr/>
        </p:nvSpPr>
        <p:spPr bwMode="auto">
          <a:xfrm>
            <a:off x="1608857" y="5029200"/>
            <a:ext cx="61523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E(s22)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0</a:t>
            </a:r>
          </a:p>
        </p:txBody>
      </p:sp>
      <p:sp>
        <p:nvSpPr>
          <p:cNvPr id="58386" name="Rectangle 18"/>
          <p:cNvSpPr>
            <a:spLocks/>
          </p:cNvSpPr>
          <p:nvPr/>
        </p:nvSpPr>
        <p:spPr bwMode="auto">
          <a:xfrm>
            <a:off x="2599457" y="5029200"/>
            <a:ext cx="61523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E(s23)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1</a:t>
            </a:r>
          </a:p>
        </p:txBody>
      </p:sp>
      <p:sp>
        <p:nvSpPr>
          <p:cNvPr id="58387" name="Rectangle 19"/>
          <p:cNvSpPr>
            <a:spLocks/>
          </p:cNvSpPr>
          <p:nvPr/>
        </p:nvSpPr>
        <p:spPr bwMode="auto">
          <a:xfrm>
            <a:off x="3664669" y="5029200"/>
            <a:ext cx="61523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 dirty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cs typeface="Times New Roman" charset="0"/>
              </a:rPr>
              <a:t>E(s24)</a:t>
            </a:r>
          </a:p>
          <a:p>
            <a:pPr marL="39688" algn="r"/>
            <a:r>
              <a:rPr lang="en-US" sz="1400" dirty="0">
                <a:solidFill>
                  <a:schemeClr val="tx1"/>
                </a:solidFill>
                <a:cs typeface="Times New Roman" charset="0"/>
              </a:rPr>
              <a:t>4</a:t>
            </a:r>
          </a:p>
          <a:p>
            <a:pPr marL="39688" algn="r"/>
            <a:r>
              <a:rPr lang="en-US" sz="1400" dirty="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 dirty="0">
                <a:solidFill>
                  <a:schemeClr val="tx1"/>
                </a:solidFill>
                <a:cs typeface="Times New Roman" charset="0"/>
              </a:rPr>
              <a:t>= -1</a:t>
            </a:r>
          </a:p>
        </p:txBody>
      </p:sp>
      <p:sp>
        <p:nvSpPr>
          <p:cNvPr id="58388" name="Rectangle 20"/>
          <p:cNvSpPr>
            <a:spLocks/>
          </p:cNvSpPr>
          <p:nvPr/>
        </p:nvSpPr>
        <p:spPr bwMode="auto">
          <a:xfrm>
            <a:off x="5495057" y="5029200"/>
            <a:ext cx="61523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E(s26)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0</a:t>
            </a:r>
          </a:p>
        </p:txBody>
      </p:sp>
      <p:sp>
        <p:nvSpPr>
          <p:cNvPr id="58389" name="Rectangle 21"/>
          <p:cNvSpPr>
            <a:spLocks/>
          </p:cNvSpPr>
          <p:nvPr/>
        </p:nvSpPr>
        <p:spPr bwMode="auto">
          <a:xfrm>
            <a:off x="5461145" y="1828800"/>
            <a:ext cx="674543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E(s1:6)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2</a:t>
            </a:r>
          </a:p>
        </p:txBody>
      </p:sp>
      <p:sp>
        <p:nvSpPr>
          <p:cNvPr id="58390" name="Rectangle 22"/>
          <p:cNvSpPr>
            <a:spLocks/>
          </p:cNvSpPr>
          <p:nvPr/>
        </p:nvSpPr>
        <p:spPr bwMode="auto">
          <a:xfrm>
            <a:off x="6450157" y="1828800"/>
            <a:ext cx="674543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E(s1:7)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3</a:t>
            </a:r>
          </a:p>
        </p:txBody>
      </p:sp>
      <p:sp>
        <p:nvSpPr>
          <p:cNvPr id="58391" name="Rectangle 23"/>
          <p:cNvSpPr>
            <a:spLocks/>
          </p:cNvSpPr>
          <p:nvPr/>
        </p:nvSpPr>
        <p:spPr bwMode="auto">
          <a:xfrm>
            <a:off x="7442345" y="1828800"/>
            <a:ext cx="674543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E(s1:8)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2</a:t>
            </a:r>
          </a:p>
        </p:txBody>
      </p:sp>
      <p:sp>
        <p:nvSpPr>
          <p:cNvPr id="58392" name="Rectangle 24"/>
          <p:cNvSpPr>
            <a:spLocks/>
          </p:cNvSpPr>
          <p:nvPr/>
        </p:nvSpPr>
        <p:spPr bwMode="auto">
          <a:xfrm>
            <a:off x="8405957" y="1828800"/>
            <a:ext cx="674543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E(s1:9)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3</a:t>
            </a:r>
          </a:p>
        </p:txBody>
      </p:sp>
      <p:sp>
        <p:nvSpPr>
          <p:cNvPr id="58393" name="Rectangle 25"/>
          <p:cNvSpPr>
            <a:spLocks/>
          </p:cNvSpPr>
          <p:nvPr/>
        </p:nvSpPr>
        <p:spPr bwMode="auto">
          <a:xfrm>
            <a:off x="4470545" y="1828800"/>
            <a:ext cx="674543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E(s1:5)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- 4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4</a:t>
            </a:r>
          </a:p>
        </p:txBody>
      </p:sp>
      <p:sp>
        <p:nvSpPr>
          <p:cNvPr id="58394" name="Rectangle 26"/>
          <p:cNvSpPr>
            <a:spLocks/>
          </p:cNvSpPr>
          <p:nvPr/>
        </p:nvSpPr>
        <p:spPr bwMode="auto">
          <a:xfrm>
            <a:off x="2565545" y="1828800"/>
            <a:ext cx="674543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E(s1:3)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3</a:t>
            </a:r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 flipH="1">
            <a:off x="685800" y="1752600"/>
            <a:ext cx="38862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 flipH="1">
            <a:off x="1600200" y="1752600"/>
            <a:ext cx="29718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 flipH="1">
            <a:off x="660400" y="2667000"/>
            <a:ext cx="38862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 flipH="1">
            <a:off x="2565400" y="2667000"/>
            <a:ext cx="19812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399" name="AutoShape 31"/>
          <p:cNvSpPr>
            <a:spLocks noChangeShapeType="1"/>
          </p:cNvSpPr>
          <p:nvPr/>
        </p:nvSpPr>
        <p:spPr bwMode="auto">
          <a:xfrm rot="10800000" flipH="1">
            <a:off x="1638300" y="2855913"/>
            <a:ext cx="4356100" cy="280987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00" name="AutoShape 32"/>
          <p:cNvSpPr>
            <a:spLocks noChangeShapeType="1"/>
          </p:cNvSpPr>
          <p:nvPr/>
        </p:nvSpPr>
        <p:spPr bwMode="auto">
          <a:xfrm flipH="1">
            <a:off x="647700" y="2578100"/>
            <a:ext cx="971550" cy="1701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01" name="AutoShape 33"/>
          <p:cNvSpPr>
            <a:spLocks noChangeShapeType="1"/>
          </p:cNvSpPr>
          <p:nvPr/>
        </p:nvSpPr>
        <p:spPr bwMode="auto">
          <a:xfrm>
            <a:off x="1619250" y="2578100"/>
            <a:ext cx="19050" cy="1701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02" name="AutoShape 34"/>
          <p:cNvSpPr>
            <a:spLocks noChangeShapeType="1"/>
          </p:cNvSpPr>
          <p:nvPr/>
        </p:nvSpPr>
        <p:spPr bwMode="auto">
          <a:xfrm>
            <a:off x="1619250" y="2578100"/>
            <a:ext cx="1009650" cy="1701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03" name="AutoShape 35"/>
          <p:cNvSpPr>
            <a:spLocks noChangeShapeType="1"/>
          </p:cNvSpPr>
          <p:nvPr/>
        </p:nvSpPr>
        <p:spPr bwMode="auto">
          <a:xfrm>
            <a:off x="1619250" y="2578100"/>
            <a:ext cx="1974850" cy="1701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04" name="AutoShape 36"/>
          <p:cNvSpPr>
            <a:spLocks noChangeShapeType="1"/>
          </p:cNvSpPr>
          <p:nvPr/>
        </p:nvSpPr>
        <p:spPr bwMode="auto">
          <a:xfrm>
            <a:off x="1619250" y="2578100"/>
            <a:ext cx="2889250" cy="1701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05" name="AutoShape 37"/>
          <p:cNvSpPr>
            <a:spLocks noChangeShapeType="1"/>
          </p:cNvSpPr>
          <p:nvPr/>
        </p:nvSpPr>
        <p:spPr bwMode="auto">
          <a:xfrm>
            <a:off x="1619250" y="2578100"/>
            <a:ext cx="3879850" cy="1701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06" name="AutoShape 38"/>
          <p:cNvSpPr>
            <a:spLocks noChangeShapeType="1"/>
          </p:cNvSpPr>
          <p:nvPr/>
        </p:nvSpPr>
        <p:spPr bwMode="auto">
          <a:xfrm>
            <a:off x="1619250" y="2578100"/>
            <a:ext cx="4832350" cy="1701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07" name="AutoShape 39"/>
          <p:cNvSpPr>
            <a:spLocks noChangeShapeType="1"/>
          </p:cNvSpPr>
          <p:nvPr/>
        </p:nvSpPr>
        <p:spPr bwMode="auto">
          <a:xfrm>
            <a:off x="1619250" y="2578100"/>
            <a:ext cx="5803900" cy="1701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08" name="Rectangle 40"/>
          <p:cNvSpPr>
            <a:spLocks/>
          </p:cNvSpPr>
          <p:nvPr/>
        </p:nvSpPr>
        <p:spPr bwMode="auto">
          <a:xfrm>
            <a:off x="1574945" y="1828800"/>
            <a:ext cx="674543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E(s1:2)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2</a:t>
            </a:r>
          </a:p>
        </p:txBody>
      </p:sp>
      <p:cxnSp>
        <p:nvCxnSpPr>
          <p:cNvPr id="58409" name="AutoShape 41"/>
          <p:cNvCxnSpPr>
            <a:cxnSpLocks noChangeShapeType="1"/>
            <a:stCxn id="58439" idx="0"/>
            <a:endCxn id="58830" idx="0"/>
          </p:cNvCxnSpPr>
          <p:nvPr/>
        </p:nvCxnSpPr>
        <p:spPr bwMode="auto">
          <a:xfrm>
            <a:off x="647700" y="2578100"/>
            <a:ext cx="990600" cy="2844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10" name="AutoShape 42"/>
          <p:cNvCxnSpPr>
            <a:cxnSpLocks noChangeShapeType="1"/>
            <a:stCxn id="58439" idx="0"/>
            <a:endCxn id="58817" idx="0"/>
          </p:cNvCxnSpPr>
          <p:nvPr/>
        </p:nvCxnSpPr>
        <p:spPr bwMode="auto">
          <a:xfrm>
            <a:off x="647700" y="2578100"/>
            <a:ext cx="1981200" cy="2844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11" name="AutoShape 43"/>
          <p:cNvCxnSpPr>
            <a:cxnSpLocks noChangeShapeType="1"/>
            <a:stCxn id="58439" idx="0"/>
            <a:endCxn id="58804" idx="0"/>
          </p:cNvCxnSpPr>
          <p:nvPr/>
        </p:nvCxnSpPr>
        <p:spPr bwMode="auto">
          <a:xfrm>
            <a:off x="647700" y="2578100"/>
            <a:ext cx="2946400" cy="2844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12" name="AutoShape 44"/>
          <p:cNvCxnSpPr>
            <a:cxnSpLocks noChangeShapeType="1"/>
            <a:stCxn id="58439" idx="0"/>
            <a:endCxn id="58765" idx="0"/>
          </p:cNvCxnSpPr>
          <p:nvPr/>
        </p:nvCxnSpPr>
        <p:spPr bwMode="auto">
          <a:xfrm>
            <a:off x="647700" y="2578100"/>
            <a:ext cx="3860800" cy="2844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13" name="AutoShape 45"/>
          <p:cNvCxnSpPr>
            <a:cxnSpLocks noChangeShapeType="1"/>
            <a:stCxn id="58439" idx="0"/>
            <a:endCxn id="58856" idx="0"/>
          </p:cNvCxnSpPr>
          <p:nvPr/>
        </p:nvCxnSpPr>
        <p:spPr bwMode="auto">
          <a:xfrm>
            <a:off x="647700" y="2578100"/>
            <a:ext cx="4849813" cy="2844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14" name="AutoShape 46"/>
          <p:cNvCxnSpPr>
            <a:cxnSpLocks noChangeShapeType="1"/>
            <a:stCxn id="58439" idx="0"/>
            <a:endCxn id="58778" idx="0"/>
          </p:cNvCxnSpPr>
          <p:nvPr/>
        </p:nvCxnSpPr>
        <p:spPr bwMode="auto">
          <a:xfrm>
            <a:off x="647700" y="2578100"/>
            <a:ext cx="5803900" cy="2844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15" name="AutoShape 47"/>
          <p:cNvCxnSpPr>
            <a:cxnSpLocks noChangeShapeType="1"/>
            <a:stCxn id="58439" idx="0"/>
            <a:endCxn id="58791" idx="0"/>
          </p:cNvCxnSpPr>
          <p:nvPr/>
        </p:nvCxnSpPr>
        <p:spPr bwMode="auto">
          <a:xfrm>
            <a:off x="647700" y="2578100"/>
            <a:ext cx="6775450" cy="2844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416" name="AutoShape 48"/>
          <p:cNvSpPr>
            <a:spLocks noChangeShapeType="1"/>
          </p:cNvSpPr>
          <p:nvPr/>
        </p:nvSpPr>
        <p:spPr bwMode="auto">
          <a:xfrm>
            <a:off x="647700" y="2578100"/>
            <a:ext cx="0" cy="2844800"/>
          </a:xfrm>
          <a:prstGeom prst="straightConnector1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17" name="Rectangle 49"/>
          <p:cNvSpPr>
            <a:spLocks/>
          </p:cNvSpPr>
          <p:nvPr/>
        </p:nvSpPr>
        <p:spPr bwMode="auto">
          <a:xfrm>
            <a:off x="584345" y="1828800"/>
            <a:ext cx="674543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E(s1:1)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3</a:t>
            </a:r>
          </a:p>
        </p:txBody>
      </p:sp>
      <p:sp>
        <p:nvSpPr>
          <p:cNvPr id="58418" name="Rectangle 50"/>
          <p:cNvSpPr>
            <a:spLocks/>
          </p:cNvSpPr>
          <p:nvPr/>
        </p:nvSpPr>
        <p:spPr bwMode="auto">
          <a:xfrm>
            <a:off x="4355377" y="2743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 dirty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cs typeface="Times New Roman" charset="0"/>
              </a:rPr>
              <a:t>E(s2:45)</a:t>
            </a:r>
          </a:p>
          <a:p>
            <a:pPr marL="39688" algn="r"/>
            <a:r>
              <a:rPr lang="en-US" sz="1400" dirty="0">
                <a:solidFill>
                  <a:schemeClr val="tx1"/>
                </a:solidFill>
                <a:cs typeface="Times New Roman" charset="0"/>
              </a:rPr>
              <a:t> 6</a:t>
            </a:r>
          </a:p>
          <a:p>
            <a:pPr marL="39688" algn="r"/>
            <a:r>
              <a:rPr lang="en-US" sz="1400" dirty="0">
                <a:solidFill>
                  <a:schemeClr val="tx1"/>
                </a:solidFill>
                <a:cs typeface="Times New Roman" charset="0"/>
              </a:rPr>
              <a:t>- 4</a:t>
            </a:r>
          </a:p>
          <a:p>
            <a:pPr marL="39688" algn="r"/>
            <a:r>
              <a:rPr lang="en-US" sz="1400" dirty="0">
                <a:solidFill>
                  <a:schemeClr val="tx1"/>
                </a:solidFill>
                <a:cs typeface="Times New Roman" charset="0"/>
              </a:rPr>
              <a:t>= 2</a:t>
            </a:r>
          </a:p>
        </p:txBody>
      </p:sp>
      <p:sp>
        <p:nvSpPr>
          <p:cNvPr id="58419" name="Rectangle 5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/>
              <a:t>Tic-Tac-Toe 2-Ply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4267200" y="1219200"/>
            <a:ext cx="533400" cy="533400"/>
            <a:chOff x="0" y="0"/>
            <a:chExt cx="336" cy="336"/>
          </a:xfrm>
        </p:grpSpPr>
        <p:sp>
          <p:nvSpPr>
            <p:cNvPr id="58421" name="Rectangle 53"/>
            <p:cNvSpPr>
              <a:spLocks/>
            </p:cNvSpPr>
            <p:nvPr/>
          </p:nvSpPr>
          <p:spPr bwMode="auto">
            <a:xfrm>
              <a:off x="0" y="0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22" name="Rectangle 54"/>
            <p:cNvSpPr>
              <a:spLocks/>
            </p:cNvSpPr>
            <p:nvPr/>
          </p:nvSpPr>
          <p:spPr bwMode="auto">
            <a:xfrm>
              <a:off x="112" y="0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23" name="Rectangle 55"/>
            <p:cNvSpPr>
              <a:spLocks/>
            </p:cNvSpPr>
            <p:nvPr/>
          </p:nvSpPr>
          <p:spPr bwMode="auto">
            <a:xfrm>
              <a:off x="224" y="0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24" name="Rectangle 56"/>
            <p:cNvSpPr>
              <a:spLocks/>
            </p:cNvSpPr>
            <p:nvPr/>
          </p:nvSpPr>
          <p:spPr bwMode="auto">
            <a:xfrm>
              <a:off x="0" y="112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25" name="Rectangle 57"/>
            <p:cNvSpPr>
              <a:spLocks/>
            </p:cNvSpPr>
            <p:nvPr/>
          </p:nvSpPr>
          <p:spPr bwMode="auto">
            <a:xfrm>
              <a:off x="112" y="112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26" name="Rectangle 58"/>
            <p:cNvSpPr>
              <a:spLocks/>
            </p:cNvSpPr>
            <p:nvPr/>
          </p:nvSpPr>
          <p:spPr bwMode="auto">
            <a:xfrm>
              <a:off x="224" y="112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27" name="Rectangle 59"/>
            <p:cNvSpPr>
              <a:spLocks/>
            </p:cNvSpPr>
            <p:nvPr/>
          </p:nvSpPr>
          <p:spPr bwMode="auto">
            <a:xfrm>
              <a:off x="0" y="224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28" name="Rectangle 60"/>
            <p:cNvSpPr>
              <a:spLocks/>
            </p:cNvSpPr>
            <p:nvPr/>
          </p:nvSpPr>
          <p:spPr bwMode="auto">
            <a:xfrm>
              <a:off x="112" y="224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29" name="Rectangle 61"/>
            <p:cNvSpPr>
              <a:spLocks/>
            </p:cNvSpPr>
            <p:nvPr/>
          </p:nvSpPr>
          <p:spPr bwMode="auto">
            <a:xfrm>
              <a:off x="224" y="224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17500" y="2098675"/>
            <a:ext cx="240975" cy="246063"/>
            <a:chOff x="0" y="22"/>
            <a:chExt cx="151" cy="155"/>
          </a:xfrm>
        </p:grpSpPr>
        <p:sp>
          <p:nvSpPr>
            <p:cNvPr id="58431" name="Rectangle 63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32" name="Rectangle 64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433" name="Rectangle 65"/>
          <p:cNvSpPr>
            <a:spLocks/>
          </p:cNvSpPr>
          <p:nvPr/>
        </p:nvSpPr>
        <p:spPr bwMode="auto">
          <a:xfrm>
            <a:off x="5588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34" name="Rectangle 66"/>
          <p:cNvSpPr>
            <a:spLocks/>
          </p:cNvSpPr>
          <p:nvPr/>
        </p:nvSpPr>
        <p:spPr bwMode="auto">
          <a:xfrm>
            <a:off x="7366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35" name="Rectangle 67"/>
          <p:cNvSpPr>
            <a:spLocks/>
          </p:cNvSpPr>
          <p:nvPr/>
        </p:nvSpPr>
        <p:spPr bwMode="auto">
          <a:xfrm>
            <a:off x="3810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36" name="Rectangle 68"/>
          <p:cNvSpPr>
            <a:spLocks/>
          </p:cNvSpPr>
          <p:nvPr/>
        </p:nvSpPr>
        <p:spPr bwMode="auto">
          <a:xfrm>
            <a:off x="5588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37" name="Rectangle 69"/>
          <p:cNvSpPr>
            <a:spLocks/>
          </p:cNvSpPr>
          <p:nvPr/>
        </p:nvSpPr>
        <p:spPr bwMode="auto">
          <a:xfrm>
            <a:off x="7366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38" name="Rectangle 70"/>
          <p:cNvSpPr>
            <a:spLocks/>
          </p:cNvSpPr>
          <p:nvPr/>
        </p:nvSpPr>
        <p:spPr bwMode="auto">
          <a:xfrm>
            <a:off x="3810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39" name="Rectangle 71"/>
          <p:cNvSpPr>
            <a:spLocks/>
          </p:cNvSpPr>
          <p:nvPr/>
        </p:nvSpPr>
        <p:spPr bwMode="auto">
          <a:xfrm>
            <a:off x="5588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40" name="Rectangle 72"/>
          <p:cNvSpPr>
            <a:spLocks/>
          </p:cNvSpPr>
          <p:nvPr/>
        </p:nvSpPr>
        <p:spPr bwMode="auto">
          <a:xfrm>
            <a:off x="7366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41" name="Rectangle 73"/>
          <p:cNvSpPr>
            <a:spLocks/>
          </p:cNvSpPr>
          <p:nvPr/>
        </p:nvSpPr>
        <p:spPr bwMode="auto">
          <a:xfrm>
            <a:off x="13525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466850" y="2098675"/>
            <a:ext cx="240975" cy="246063"/>
            <a:chOff x="0" y="22"/>
            <a:chExt cx="151" cy="155"/>
          </a:xfrm>
        </p:grpSpPr>
        <p:sp>
          <p:nvSpPr>
            <p:cNvPr id="58443" name="Rectangle 75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44" name="Rectangle 76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445" name="Rectangle 77"/>
          <p:cNvSpPr>
            <a:spLocks/>
          </p:cNvSpPr>
          <p:nvPr/>
        </p:nvSpPr>
        <p:spPr bwMode="auto">
          <a:xfrm>
            <a:off x="17081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46" name="Rectangle 78"/>
          <p:cNvSpPr>
            <a:spLocks/>
          </p:cNvSpPr>
          <p:nvPr/>
        </p:nvSpPr>
        <p:spPr bwMode="auto">
          <a:xfrm>
            <a:off x="13525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47" name="Rectangle 79"/>
          <p:cNvSpPr>
            <a:spLocks/>
          </p:cNvSpPr>
          <p:nvPr/>
        </p:nvSpPr>
        <p:spPr bwMode="auto">
          <a:xfrm>
            <a:off x="15303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48" name="Rectangle 80"/>
          <p:cNvSpPr>
            <a:spLocks/>
          </p:cNvSpPr>
          <p:nvPr/>
        </p:nvSpPr>
        <p:spPr bwMode="auto">
          <a:xfrm>
            <a:off x="17081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49" name="Rectangle 81"/>
          <p:cNvSpPr>
            <a:spLocks/>
          </p:cNvSpPr>
          <p:nvPr/>
        </p:nvSpPr>
        <p:spPr bwMode="auto">
          <a:xfrm>
            <a:off x="13525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50" name="Rectangle 82"/>
          <p:cNvSpPr>
            <a:spLocks/>
          </p:cNvSpPr>
          <p:nvPr/>
        </p:nvSpPr>
        <p:spPr bwMode="auto">
          <a:xfrm>
            <a:off x="15303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51" name="Rectangle 83"/>
          <p:cNvSpPr>
            <a:spLocks/>
          </p:cNvSpPr>
          <p:nvPr/>
        </p:nvSpPr>
        <p:spPr bwMode="auto">
          <a:xfrm>
            <a:off x="17081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52" name="Rectangle 84"/>
          <p:cNvSpPr>
            <a:spLocks/>
          </p:cNvSpPr>
          <p:nvPr/>
        </p:nvSpPr>
        <p:spPr bwMode="auto">
          <a:xfrm>
            <a:off x="23241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53" name="Rectangle 85"/>
          <p:cNvSpPr>
            <a:spLocks/>
          </p:cNvSpPr>
          <p:nvPr/>
        </p:nvSpPr>
        <p:spPr bwMode="auto">
          <a:xfrm>
            <a:off x="25019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2616200" y="2098675"/>
            <a:ext cx="240975" cy="246063"/>
            <a:chOff x="0" y="22"/>
            <a:chExt cx="151" cy="155"/>
          </a:xfrm>
        </p:grpSpPr>
        <p:sp>
          <p:nvSpPr>
            <p:cNvPr id="58455" name="Rectangle 87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56" name="Rectangle 88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457" name="Rectangle 89"/>
          <p:cNvSpPr>
            <a:spLocks/>
          </p:cNvSpPr>
          <p:nvPr/>
        </p:nvSpPr>
        <p:spPr bwMode="auto">
          <a:xfrm>
            <a:off x="23241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58" name="Rectangle 90"/>
          <p:cNvSpPr>
            <a:spLocks/>
          </p:cNvSpPr>
          <p:nvPr/>
        </p:nvSpPr>
        <p:spPr bwMode="auto">
          <a:xfrm>
            <a:off x="25019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59" name="Rectangle 91"/>
          <p:cNvSpPr>
            <a:spLocks/>
          </p:cNvSpPr>
          <p:nvPr/>
        </p:nvSpPr>
        <p:spPr bwMode="auto">
          <a:xfrm>
            <a:off x="26797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60" name="Rectangle 92"/>
          <p:cNvSpPr>
            <a:spLocks/>
          </p:cNvSpPr>
          <p:nvPr/>
        </p:nvSpPr>
        <p:spPr bwMode="auto">
          <a:xfrm>
            <a:off x="23241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61" name="Rectangle 93"/>
          <p:cNvSpPr>
            <a:spLocks/>
          </p:cNvSpPr>
          <p:nvPr/>
        </p:nvSpPr>
        <p:spPr bwMode="auto">
          <a:xfrm>
            <a:off x="25019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62" name="Rectangle 94"/>
          <p:cNvSpPr>
            <a:spLocks/>
          </p:cNvSpPr>
          <p:nvPr/>
        </p:nvSpPr>
        <p:spPr bwMode="auto">
          <a:xfrm>
            <a:off x="26797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63" name="Rectangle 95"/>
          <p:cNvSpPr>
            <a:spLocks/>
          </p:cNvSpPr>
          <p:nvPr/>
        </p:nvSpPr>
        <p:spPr bwMode="auto">
          <a:xfrm>
            <a:off x="32956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64" name="Rectangle 96"/>
          <p:cNvSpPr>
            <a:spLocks/>
          </p:cNvSpPr>
          <p:nvPr/>
        </p:nvSpPr>
        <p:spPr bwMode="auto">
          <a:xfrm>
            <a:off x="34734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65" name="Rectangle 97"/>
          <p:cNvSpPr>
            <a:spLocks/>
          </p:cNvSpPr>
          <p:nvPr/>
        </p:nvSpPr>
        <p:spPr bwMode="auto">
          <a:xfrm>
            <a:off x="36512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3232150" y="2276475"/>
            <a:ext cx="240975" cy="246063"/>
            <a:chOff x="0" y="22"/>
            <a:chExt cx="151" cy="155"/>
          </a:xfrm>
        </p:grpSpPr>
        <p:sp>
          <p:nvSpPr>
            <p:cNvPr id="58467" name="Rectangle 99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68" name="Rectangle 100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469" name="Rectangle 101"/>
          <p:cNvSpPr>
            <a:spLocks/>
          </p:cNvSpPr>
          <p:nvPr/>
        </p:nvSpPr>
        <p:spPr bwMode="auto">
          <a:xfrm>
            <a:off x="34734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70" name="Rectangle 102"/>
          <p:cNvSpPr>
            <a:spLocks/>
          </p:cNvSpPr>
          <p:nvPr/>
        </p:nvSpPr>
        <p:spPr bwMode="auto">
          <a:xfrm>
            <a:off x="36512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71" name="Rectangle 103"/>
          <p:cNvSpPr>
            <a:spLocks/>
          </p:cNvSpPr>
          <p:nvPr/>
        </p:nvSpPr>
        <p:spPr bwMode="auto">
          <a:xfrm>
            <a:off x="32956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72" name="Rectangle 104"/>
          <p:cNvSpPr>
            <a:spLocks/>
          </p:cNvSpPr>
          <p:nvPr/>
        </p:nvSpPr>
        <p:spPr bwMode="auto">
          <a:xfrm>
            <a:off x="34734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73" name="Rectangle 105"/>
          <p:cNvSpPr>
            <a:spLocks/>
          </p:cNvSpPr>
          <p:nvPr/>
        </p:nvSpPr>
        <p:spPr bwMode="auto">
          <a:xfrm>
            <a:off x="36512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74" name="Rectangle 106"/>
          <p:cNvSpPr>
            <a:spLocks/>
          </p:cNvSpPr>
          <p:nvPr/>
        </p:nvSpPr>
        <p:spPr bwMode="auto">
          <a:xfrm>
            <a:off x="42672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75" name="Rectangle 107"/>
          <p:cNvSpPr>
            <a:spLocks/>
          </p:cNvSpPr>
          <p:nvPr/>
        </p:nvSpPr>
        <p:spPr bwMode="auto">
          <a:xfrm>
            <a:off x="44450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76" name="Rectangle 108"/>
          <p:cNvSpPr>
            <a:spLocks/>
          </p:cNvSpPr>
          <p:nvPr/>
        </p:nvSpPr>
        <p:spPr bwMode="auto">
          <a:xfrm>
            <a:off x="46228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77" name="Rectangle 109"/>
          <p:cNvSpPr>
            <a:spLocks/>
          </p:cNvSpPr>
          <p:nvPr/>
        </p:nvSpPr>
        <p:spPr bwMode="auto">
          <a:xfrm>
            <a:off x="42672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110"/>
          <p:cNvGrpSpPr>
            <a:grpSpLocks/>
          </p:cNvGrpSpPr>
          <p:nvPr/>
        </p:nvGrpSpPr>
        <p:grpSpPr bwMode="auto">
          <a:xfrm>
            <a:off x="4381500" y="2276475"/>
            <a:ext cx="240975" cy="246063"/>
            <a:chOff x="0" y="22"/>
            <a:chExt cx="151" cy="155"/>
          </a:xfrm>
        </p:grpSpPr>
        <p:sp>
          <p:nvSpPr>
            <p:cNvPr id="58479" name="Rectangle 111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80" name="Rectangle 112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481" name="Rectangle 113"/>
          <p:cNvSpPr>
            <a:spLocks/>
          </p:cNvSpPr>
          <p:nvPr/>
        </p:nvSpPr>
        <p:spPr bwMode="auto">
          <a:xfrm>
            <a:off x="46228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82" name="Rectangle 114"/>
          <p:cNvSpPr>
            <a:spLocks/>
          </p:cNvSpPr>
          <p:nvPr/>
        </p:nvSpPr>
        <p:spPr bwMode="auto">
          <a:xfrm>
            <a:off x="42672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83" name="Rectangle 115"/>
          <p:cNvSpPr>
            <a:spLocks/>
          </p:cNvSpPr>
          <p:nvPr/>
        </p:nvSpPr>
        <p:spPr bwMode="auto">
          <a:xfrm>
            <a:off x="44450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84" name="Rectangle 116"/>
          <p:cNvSpPr>
            <a:spLocks/>
          </p:cNvSpPr>
          <p:nvPr/>
        </p:nvSpPr>
        <p:spPr bwMode="auto">
          <a:xfrm>
            <a:off x="46228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85" name="Rectangle 117"/>
          <p:cNvSpPr>
            <a:spLocks/>
          </p:cNvSpPr>
          <p:nvPr/>
        </p:nvSpPr>
        <p:spPr bwMode="auto">
          <a:xfrm>
            <a:off x="52387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86" name="Rectangle 118"/>
          <p:cNvSpPr>
            <a:spLocks/>
          </p:cNvSpPr>
          <p:nvPr/>
        </p:nvSpPr>
        <p:spPr bwMode="auto">
          <a:xfrm>
            <a:off x="54165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87" name="Rectangle 119"/>
          <p:cNvSpPr>
            <a:spLocks/>
          </p:cNvSpPr>
          <p:nvPr/>
        </p:nvSpPr>
        <p:spPr bwMode="auto">
          <a:xfrm>
            <a:off x="55943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88" name="Rectangle 120"/>
          <p:cNvSpPr>
            <a:spLocks/>
          </p:cNvSpPr>
          <p:nvPr/>
        </p:nvSpPr>
        <p:spPr bwMode="auto">
          <a:xfrm>
            <a:off x="52387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89" name="Rectangle 121"/>
          <p:cNvSpPr>
            <a:spLocks/>
          </p:cNvSpPr>
          <p:nvPr/>
        </p:nvSpPr>
        <p:spPr bwMode="auto">
          <a:xfrm>
            <a:off x="54165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122"/>
          <p:cNvGrpSpPr>
            <a:grpSpLocks/>
          </p:cNvGrpSpPr>
          <p:nvPr/>
        </p:nvGrpSpPr>
        <p:grpSpPr bwMode="auto">
          <a:xfrm>
            <a:off x="5530850" y="2276475"/>
            <a:ext cx="240975" cy="246063"/>
            <a:chOff x="0" y="22"/>
            <a:chExt cx="151" cy="155"/>
          </a:xfrm>
        </p:grpSpPr>
        <p:sp>
          <p:nvSpPr>
            <p:cNvPr id="58491" name="Rectangle 123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92" name="Rectangle 124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493" name="Rectangle 125"/>
          <p:cNvSpPr>
            <a:spLocks/>
          </p:cNvSpPr>
          <p:nvPr/>
        </p:nvSpPr>
        <p:spPr bwMode="auto">
          <a:xfrm>
            <a:off x="52387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94" name="Rectangle 126"/>
          <p:cNvSpPr>
            <a:spLocks/>
          </p:cNvSpPr>
          <p:nvPr/>
        </p:nvSpPr>
        <p:spPr bwMode="auto">
          <a:xfrm>
            <a:off x="54165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95" name="Rectangle 127"/>
          <p:cNvSpPr>
            <a:spLocks/>
          </p:cNvSpPr>
          <p:nvPr/>
        </p:nvSpPr>
        <p:spPr bwMode="auto">
          <a:xfrm>
            <a:off x="55943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96" name="Rectangle 128"/>
          <p:cNvSpPr>
            <a:spLocks/>
          </p:cNvSpPr>
          <p:nvPr/>
        </p:nvSpPr>
        <p:spPr bwMode="auto">
          <a:xfrm>
            <a:off x="62103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97" name="Rectangle 129"/>
          <p:cNvSpPr>
            <a:spLocks/>
          </p:cNvSpPr>
          <p:nvPr/>
        </p:nvSpPr>
        <p:spPr bwMode="auto">
          <a:xfrm>
            <a:off x="63881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98" name="Rectangle 130"/>
          <p:cNvSpPr>
            <a:spLocks/>
          </p:cNvSpPr>
          <p:nvPr/>
        </p:nvSpPr>
        <p:spPr bwMode="auto">
          <a:xfrm>
            <a:off x="65659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499" name="Rectangle 131"/>
          <p:cNvSpPr>
            <a:spLocks/>
          </p:cNvSpPr>
          <p:nvPr/>
        </p:nvSpPr>
        <p:spPr bwMode="auto">
          <a:xfrm>
            <a:off x="62103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00" name="Rectangle 132"/>
          <p:cNvSpPr>
            <a:spLocks/>
          </p:cNvSpPr>
          <p:nvPr/>
        </p:nvSpPr>
        <p:spPr bwMode="auto">
          <a:xfrm>
            <a:off x="63881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01" name="Rectangle 133"/>
          <p:cNvSpPr>
            <a:spLocks/>
          </p:cNvSpPr>
          <p:nvPr/>
        </p:nvSpPr>
        <p:spPr bwMode="auto">
          <a:xfrm>
            <a:off x="65659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134"/>
          <p:cNvGrpSpPr>
            <a:grpSpLocks/>
          </p:cNvGrpSpPr>
          <p:nvPr/>
        </p:nvGrpSpPr>
        <p:grpSpPr bwMode="auto">
          <a:xfrm>
            <a:off x="6146800" y="2454275"/>
            <a:ext cx="240975" cy="246063"/>
            <a:chOff x="0" y="22"/>
            <a:chExt cx="151" cy="155"/>
          </a:xfrm>
        </p:grpSpPr>
        <p:sp>
          <p:nvSpPr>
            <p:cNvPr id="58503" name="Rectangle 135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04" name="Rectangle 136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505" name="Rectangle 137"/>
          <p:cNvSpPr>
            <a:spLocks/>
          </p:cNvSpPr>
          <p:nvPr/>
        </p:nvSpPr>
        <p:spPr bwMode="auto">
          <a:xfrm>
            <a:off x="63881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06" name="Rectangle 138"/>
          <p:cNvSpPr>
            <a:spLocks/>
          </p:cNvSpPr>
          <p:nvPr/>
        </p:nvSpPr>
        <p:spPr bwMode="auto">
          <a:xfrm>
            <a:off x="65659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07" name="Rectangle 139"/>
          <p:cNvSpPr>
            <a:spLocks/>
          </p:cNvSpPr>
          <p:nvPr/>
        </p:nvSpPr>
        <p:spPr bwMode="auto">
          <a:xfrm>
            <a:off x="71818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08" name="Rectangle 140"/>
          <p:cNvSpPr>
            <a:spLocks/>
          </p:cNvSpPr>
          <p:nvPr/>
        </p:nvSpPr>
        <p:spPr bwMode="auto">
          <a:xfrm>
            <a:off x="73596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09" name="Rectangle 141"/>
          <p:cNvSpPr>
            <a:spLocks/>
          </p:cNvSpPr>
          <p:nvPr/>
        </p:nvSpPr>
        <p:spPr bwMode="auto">
          <a:xfrm>
            <a:off x="753745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10" name="Rectangle 142"/>
          <p:cNvSpPr>
            <a:spLocks/>
          </p:cNvSpPr>
          <p:nvPr/>
        </p:nvSpPr>
        <p:spPr bwMode="auto">
          <a:xfrm>
            <a:off x="71818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11" name="Rectangle 143"/>
          <p:cNvSpPr>
            <a:spLocks/>
          </p:cNvSpPr>
          <p:nvPr/>
        </p:nvSpPr>
        <p:spPr bwMode="auto">
          <a:xfrm>
            <a:off x="73596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12" name="Rectangle 144"/>
          <p:cNvSpPr>
            <a:spLocks/>
          </p:cNvSpPr>
          <p:nvPr/>
        </p:nvSpPr>
        <p:spPr bwMode="auto">
          <a:xfrm>
            <a:off x="753745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13" name="Rectangle 145"/>
          <p:cNvSpPr>
            <a:spLocks/>
          </p:cNvSpPr>
          <p:nvPr/>
        </p:nvSpPr>
        <p:spPr bwMode="auto">
          <a:xfrm>
            <a:off x="71818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146"/>
          <p:cNvGrpSpPr>
            <a:grpSpLocks/>
          </p:cNvGrpSpPr>
          <p:nvPr/>
        </p:nvGrpSpPr>
        <p:grpSpPr bwMode="auto">
          <a:xfrm>
            <a:off x="7296150" y="2454275"/>
            <a:ext cx="240975" cy="246063"/>
            <a:chOff x="0" y="22"/>
            <a:chExt cx="151" cy="155"/>
          </a:xfrm>
        </p:grpSpPr>
        <p:sp>
          <p:nvSpPr>
            <p:cNvPr id="58515" name="Rectangle 147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16" name="Rectangle 148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517" name="Rectangle 149"/>
          <p:cNvSpPr>
            <a:spLocks/>
          </p:cNvSpPr>
          <p:nvPr/>
        </p:nvSpPr>
        <p:spPr bwMode="auto">
          <a:xfrm>
            <a:off x="753745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18" name="Rectangle 150"/>
          <p:cNvSpPr>
            <a:spLocks/>
          </p:cNvSpPr>
          <p:nvPr/>
        </p:nvSpPr>
        <p:spPr bwMode="auto">
          <a:xfrm>
            <a:off x="81534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19" name="Rectangle 151"/>
          <p:cNvSpPr>
            <a:spLocks/>
          </p:cNvSpPr>
          <p:nvPr/>
        </p:nvSpPr>
        <p:spPr bwMode="auto">
          <a:xfrm>
            <a:off x="83312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20" name="Rectangle 152"/>
          <p:cNvSpPr>
            <a:spLocks/>
          </p:cNvSpPr>
          <p:nvPr/>
        </p:nvSpPr>
        <p:spPr bwMode="auto">
          <a:xfrm>
            <a:off x="8509000" y="213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21" name="Rectangle 153"/>
          <p:cNvSpPr>
            <a:spLocks/>
          </p:cNvSpPr>
          <p:nvPr/>
        </p:nvSpPr>
        <p:spPr bwMode="auto">
          <a:xfrm>
            <a:off x="81534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22" name="Rectangle 154"/>
          <p:cNvSpPr>
            <a:spLocks/>
          </p:cNvSpPr>
          <p:nvPr/>
        </p:nvSpPr>
        <p:spPr bwMode="auto">
          <a:xfrm>
            <a:off x="83312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23" name="Rectangle 155"/>
          <p:cNvSpPr>
            <a:spLocks/>
          </p:cNvSpPr>
          <p:nvPr/>
        </p:nvSpPr>
        <p:spPr bwMode="auto">
          <a:xfrm>
            <a:off x="8509000" y="23114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24" name="Rectangle 156"/>
          <p:cNvSpPr>
            <a:spLocks/>
          </p:cNvSpPr>
          <p:nvPr/>
        </p:nvSpPr>
        <p:spPr bwMode="auto">
          <a:xfrm>
            <a:off x="81534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25" name="Rectangle 157"/>
          <p:cNvSpPr>
            <a:spLocks/>
          </p:cNvSpPr>
          <p:nvPr/>
        </p:nvSpPr>
        <p:spPr bwMode="auto">
          <a:xfrm>
            <a:off x="8331200" y="24892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58"/>
          <p:cNvGrpSpPr>
            <a:grpSpLocks/>
          </p:cNvGrpSpPr>
          <p:nvPr/>
        </p:nvGrpSpPr>
        <p:grpSpPr bwMode="auto">
          <a:xfrm>
            <a:off x="8445500" y="2454275"/>
            <a:ext cx="240975" cy="246063"/>
            <a:chOff x="0" y="22"/>
            <a:chExt cx="151" cy="155"/>
          </a:xfrm>
        </p:grpSpPr>
        <p:sp>
          <p:nvSpPr>
            <p:cNvPr id="58527" name="Rectangle 159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28" name="Rectangle 160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529" name="Line 161"/>
          <p:cNvSpPr>
            <a:spLocks noChangeShapeType="1"/>
          </p:cNvSpPr>
          <p:nvPr/>
        </p:nvSpPr>
        <p:spPr bwMode="auto">
          <a:xfrm flipH="1">
            <a:off x="2590800" y="1752600"/>
            <a:ext cx="19812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30" name="Line 162"/>
          <p:cNvSpPr>
            <a:spLocks noChangeShapeType="1"/>
          </p:cNvSpPr>
          <p:nvPr/>
        </p:nvSpPr>
        <p:spPr bwMode="auto">
          <a:xfrm flipH="1">
            <a:off x="3581400" y="1752600"/>
            <a:ext cx="9906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31" name="Line 163"/>
          <p:cNvSpPr>
            <a:spLocks noChangeShapeType="1"/>
          </p:cNvSpPr>
          <p:nvPr/>
        </p:nvSpPr>
        <p:spPr bwMode="auto">
          <a:xfrm>
            <a:off x="4572000" y="1752600"/>
            <a:ext cx="1588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32" name="Line 164"/>
          <p:cNvSpPr>
            <a:spLocks noChangeShapeType="1"/>
          </p:cNvSpPr>
          <p:nvPr/>
        </p:nvSpPr>
        <p:spPr bwMode="auto">
          <a:xfrm>
            <a:off x="4572000" y="1752600"/>
            <a:ext cx="9144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33" name="Line 165"/>
          <p:cNvSpPr>
            <a:spLocks noChangeShapeType="1"/>
          </p:cNvSpPr>
          <p:nvPr/>
        </p:nvSpPr>
        <p:spPr bwMode="auto">
          <a:xfrm>
            <a:off x="4572000" y="1752600"/>
            <a:ext cx="19050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34" name="Line 166"/>
          <p:cNvSpPr>
            <a:spLocks noChangeShapeType="1"/>
          </p:cNvSpPr>
          <p:nvPr/>
        </p:nvSpPr>
        <p:spPr bwMode="auto">
          <a:xfrm>
            <a:off x="4572000" y="1752600"/>
            <a:ext cx="28956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35" name="Line 167"/>
          <p:cNvSpPr>
            <a:spLocks noChangeShapeType="1"/>
          </p:cNvSpPr>
          <p:nvPr/>
        </p:nvSpPr>
        <p:spPr bwMode="auto">
          <a:xfrm>
            <a:off x="4572000" y="1752600"/>
            <a:ext cx="38862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36" name="Rectangle 168"/>
          <p:cNvSpPr>
            <a:spLocks/>
          </p:cNvSpPr>
          <p:nvPr/>
        </p:nvSpPr>
        <p:spPr bwMode="auto">
          <a:xfrm>
            <a:off x="4738070" y="1295400"/>
            <a:ext cx="3734418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 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E(s0) = Max{E(s11), E(s1n)} = Max{2,3,4} = 4 </a:t>
            </a:r>
          </a:p>
        </p:txBody>
      </p:sp>
      <p:sp>
        <p:nvSpPr>
          <p:cNvPr id="58537" name="Rectangle 169"/>
          <p:cNvSpPr>
            <a:spLocks/>
          </p:cNvSpPr>
          <p:nvPr/>
        </p:nvSpPr>
        <p:spPr bwMode="auto">
          <a:xfrm>
            <a:off x="3556145" y="1828800"/>
            <a:ext cx="674543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E(s1:4)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8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2</a:t>
            </a:r>
          </a:p>
        </p:txBody>
      </p:sp>
      <p:sp>
        <p:nvSpPr>
          <p:cNvPr id="58538" name="Rectangle 170"/>
          <p:cNvSpPr>
            <a:spLocks/>
          </p:cNvSpPr>
          <p:nvPr/>
        </p:nvSpPr>
        <p:spPr bwMode="auto">
          <a:xfrm>
            <a:off x="42418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39" name="Rectangle 171"/>
          <p:cNvSpPr>
            <a:spLocks/>
          </p:cNvSpPr>
          <p:nvPr/>
        </p:nvSpPr>
        <p:spPr bwMode="auto">
          <a:xfrm>
            <a:off x="44196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40" name="Rectangle 172"/>
          <p:cNvSpPr>
            <a:spLocks/>
          </p:cNvSpPr>
          <p:nvPr/>
        </p:nvSpPr>
        <p:spPr bwMode="auto">
          <a:xfrm>
            <a:off x="45974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41" name="Rectangle 173"/>
          <p:cNvSpPr>
            <a:spLocks/>
          </p:cNvSpPr>
          <p:nvPr/>
        </p:nvSpPr>
        <p:spPr bwMode="auto">
          <a:xfrm>
            <a:off x="424180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74"/>
          <p:cNvGrpSpPr>
            <a:grpSpLocks/>
          </p:cNvGrpSpPr>
          <p:nvPr/>
        </p:nvGrpSpPr>
        <p:grpSpPr bwMode="auto">
          <a:xfrm>
            <a:off x="4356100" y="3190875"/>
            <a:ext cx="240975" cy="246063"/>
            <a:chOff x="0" y="22"/>
            <a:chExt cx="151" cy="155"/>
          </a:xfrm>
        </p:grpSpPr>
        <p:sp>
          <p:nvSpPr>
            <p:cNvPr id="58543" name="Rectangle 175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44" name="Rectangle 176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grpSp>
        <p:nvGrpSpPr>
          <p:cNvPr id="13" name="Group 177"/>
          <p:cNvGrpSpPr>
            <a:grpSpLocks/>
          </p:cNvGrpSpPr>
          <p:nvPr/>
        </p:nvGrpSpPr>
        <p:grpSpPr bwMode="auto">
          <a:xfrm>
            <a:off x="4533900" y="3190875"/>
            <a:ext cx="240975" cy="246063"/>
            <a:chOff x="0" y="22"/>
            <a:chExt cx="151" cy="155"/>
          </a:xfrm>
        </p:grpSpPr>
        <p:sp>
          <p:nvSpPr>
            <p:cNvPr id="58546" name="Rectangle 178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47" name="Rectangle 179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548" name="Rectangle 180"/>
          <p:cNvSpPr>
            <a:spLocks/>
          </p:cNvSpPr>
          <p:nvPr/>
        </p:nvSpPr>
        <p:spPr bwMode="auto">
          <a:xfrm>
            <a:off x="42418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49" name="Rectangle 181"/>
          <p:cNvSpPr>
            <a:spLocks/>
          </p:cNvSpPr>
          <p:nvPr/>
        </p:nvSpPr>
        <p:spPr bwMode="auto">
          <a:xfrm>
            <a:off x="44196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50" name="Rectangle 182"/>
          <p:cNvSpPr>
            <a:spLocks/>
          </p:cNvSpPr>
          <p:nvPr/>
        </p:nvSpPr>
        <p:spPr bwMode="auto">
          <a:xfrm>
            <a:off x="45974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51" name="Rectangle 183"/>
          <p:cNvSpPr>
            <a:spLocks/>
          </p:cNvSpPr>
          <p:nvPr/>
        </p:nvSpPr>
        <p:spPr bwMode="auto">
          <a:xfrm>
            <a:off x="61849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52" name="Rectangle 184"/>
          <p:cNvSpPr>
            <a:spLocks/>
          </p:cNvSpPr>
          <p:nvPr/>
        </p:nvSpPr>
        <p:spPr bwMode="auto">
          <a:xfrm>
            <a:off x="63627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53" name="Rectangle 185"/>
          <p:cNvSpPr>
            <a:spLocks/>
          </p:cNvSpPr>
          <p:nvPr/>
        </p:nvSpPr>
        <p:spPr bwMode="auto">
          <a:xfrm>
            <a:off x="65405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54" name="Rectangle 186"/>
          <p:cNvSpPr>
            <a:spLocks/>
          </p:cNvSpPr>
          <p:nvPr/>
        </p:nvSpPr>
        <p:spPr bwMode="auto">
          <a:xfrm>
            <a:off x="618490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87"/>
          <p:cNvGrpSpPr>
            <a:grpSpLocks/>
          </p:cNvGrpSpPr>
          <p:nvPr/>
        </p:nvGrpSpPr>
        <p:grpSpPr bwMode="auto">
          <a:xfrm>
            <a:off x="6299200" y="3190875"/>
            <a:ext cx="240975" cy="246063"/>
            <a:chOff x="0" y="22"/>
            <a:chExt cx="151" cy="155"/>
          </a:xfrm>
        </p:grpSpPr>
        <p:sp>
          <p:nvSpPr>
            <p:cNvPr id="58556" name="Rectangle 188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57" name="Rectangle 189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558" name="Rectangle 190"/>
          <p:cNvSpPr>
            <a:spLocks/>
          </p:cNvSpPr>
          <p:nvPr/>
        </p:nvSpPr>
        <p:spPr bwMode="auto">
          <a:xfrm>
            <a:off x="654050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59" name="Rectangle 191"/>
          <p:cNvSpPr>
            <a:spLocks/>
          </p:cNvSpPr>
          <p:nvPr/>
        </p:nvSpPr>
        <p:spPr bwMode="auto">
          <a:xfrm>
            <a:off x="61849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92"/>
          <p:cNvGrpSpPr>
            <a:grpSpLocks/>
          </p:cNvGrpSpPr>
          <p:nvPr/>
        </p:nvGrpSpPr>
        <p:grpSpPr bwMode="auto">
          <a:xfrm>
            <a:off x="6299200" y="3368675"/>
            <a:ext cx="240975" cy="246063"/>
            <a:chOff x="0" y="22"/>
            <a:chExt cx="151" cy="155"/>
          </a:xfrm>
        </p:grpSpPr>
        <p:sp>
          <p:nvSpPr>
            <p:cNvPr id="58561" name="Rectangle 193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62" name="Rectangle 194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563" name="Rectangle 195"/>
          <p:cNvSpPr>
            <a:spLocks/>
          </p:cNvSpPr>
          <p:nvPr/>
        </p:nvSpPr>
        <p:spPr bwMode="auto">
          <a:xfrm>
            <a:off x="65405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64" name="Rectangle 196"/>
          <p:cNvSpPr>
            <a:spLocks/>
          </p:cNvSpPr>
          <p:nvPr/>
        </p:nvSpPr>
        <p:spPr bwMode="auto">
          <a:xfrm>
            <a:off x="715645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65" name="Rectangle 197"/>
          <p:cNvSpPr>
            <a:spLocks/>
          </p:cNvSpPr>
          <p:nvPr/>
        </p:nvSpPr>
        <p:spPr bwMode="auto">
          <a:xfrm>
            <a:off x="733425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66" name="Rectangle 198"/>
          <p:cNvSpPr>
            <a:spLocks/>
          </p:cNvSpPr>
          <p:nvPr/>
        </p:nvSpPr>
        <p:spPr bwMode="auto">
          <a:xfrm>
            <a:off x="751205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67" name="Rectangle 199"/>
          <p:cNvSpPr>
            <a:spLocks/>
          </p:cNvSpPr>
          <p:nvPr/>
        </p:nvSpPr>
        <p:spPr bwMode="auto">
          <a:xfrm>
            <a:off x="715645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200"/>
          <p:cNvGrpSpPr>
            <a:grpSpLocks/>
          </p:cNvGrpSpPr>
          <p:nvPr/>
        </p:nvGrpSpPr>
        <p:grpSpPr bwMode="auto">
          <a:xfrm>
            <a:off x="7270750" y="3190875"/>
            <a:ext cx="240975" cy="246063"/>
            <a:chOff x="0" y="22"/>
            <a:chExt cx="151" cy="155"/>
          </a:xfrm>
        </p:grpSpPr>
        <p:sp>
          <p:nvSpPr>
            <p:cNvPr id="58569" name="Rectangle 201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70" name="Rectangle 202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571" name="Rectangle 203"/>
          <p:cNvSpPr>
            <a:spLocks/>
          </p:cNvSpPr>
          <p:nvPr/>
        </p:nvSpPr>
        <p:spPr bwMode="auto">
          <a:xfrm>
            <a:off x="751205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72" name="Rectangle 204"/>
          <p:cNvSpPr>
            <a:spLocks/>
          </p:cNvSpPr>
          <p:nvPr/>
        </p:nvSpPr>
        <p:spPr bwMode="auto">
          <a:xfrm>
            <a:off x="715645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73" name="Rectangle 205"/>
          <p:cNvSpPr>
            <a:spLocks/>
          </p:cNvSpPr>
          <p:nvPr/>
        </p:nvSpPr>
        <p:spPr bwMode="auto">
          <a:xfrm>
            <a:off x="733425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206"/>
          <p:cNvGrpSpPr>
            <a:grpSpLocks/>
          </p:cNvGrpSpPr>
          <p:nvPr/>
        </p:nvGrpSpPr>
        <p:grpSpPr bwMode="auto">
          <a:xfrm>
            <a:off x="7448550" y="3368675"/>
            <a:ext cx="240975" cy="246063"/>
            <a:chOff x="0" y="22"/>
            <a:chExt cx="151" cy="155"/>
          </a:xfrm>
        </p:grpSpPr>
        <p:sp>
          <p:nvSpPr>
            <p:cNvPr id="58575" name="Rectangle 207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76" name="Rectangle 208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577" name="Line 209"/>
          <p:cNvSpPr>
            <a:spLocks noChangeShapeType="1"/>
          </p:cNvSpPr>
          <p:nvPr/>
        </p:nvSpPr>
        <p:spPr bwMode="auto">
          <a:xfrm flipH="1">
            <a:off x="1574800" y="2667000"/>
            <a:ext cx="29718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78" name="Line 210"/>
          <p:cNvSpPr>
            <a:spLocks noChangeShapeType="1"/>
          </p:cNvSpPr>
          <p:nvPr/>
        </p:nvSpPr>
        <p:spPr bwMode="auto">
          <a:xfrm flipH="1">
            <a:off x="3556000" y="2667000"/>
            <a:ext cx="9906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79" name="Line 211"/>
          <p:cNvSpPr>
            <a:spLocks noChangeShapeType="1"/>
          </p:cNvSpPr>
          <p:nvPr/>
        </p:nvSpPr>
        <p:spPr bwMode="auto">
          <a:xfrm>
            <a:off x="4546600" y="2667000"/>
            <a:ext cx="1588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80" name="Line 212"/>
          <p:cNvSpPr>
            <a:spLocks noChangeShapeType="1"/>
          </p:cNvSpPr>
          <p:nvPr/>
        </p:nvSpPr>
        <p:spPr bwMode="auto">
          <a:xfrm>
            <a:off x="4546600" y="2667000"/>
            <a:ext cx="9144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81" name="Line 213"/>
          <p:cNvSpPr>
            <a:spLocks noChangeShapeType="1"/>
          </p:cNvSpPr>
          <p:nvPr/>
        </p:nvSpPr>
        <p:spPr bwMode="auto">
          <a:xfrm>
            <a:off x="4546600" y="2667000"/>
            <a:ext cx="19050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82" name="Line 214"/>
          <p:cNvSpPr>
            <a:spLocks noChangeShapeType="1"/>
          </p:cNvSpPr>
          <p:nvPr/>
        </p:nvSpPr>
        <p:spPr bwMode="auto">
          <a:xfrm>
            <a:off x="4546600" y="2667000"/>
            <a:ext cx="2895600" cy="3810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83" name="Rectangle 215"/>
          <p:cNvSpPr>
            <a:spLocks/>
          </p:cNvSpPr>
          <p:nvPr/>
        </p:nvSpPr>
        <p:spPr bwMode="auto">
          <a:xfrm>
            <a:off x="467589" y="2743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E(s2:41)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- 4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1</a:t>
            </a:r>
          </a:p>
        </p:txBody>
      </p:sp>
      <p:sp>
        <p:nvSpPr>
          <p:cNvPr id="58584" name="Rectangle 216"/>
          <p:cNvSpPr>
            <a:spLocks/>
          </p:cNvSpPr>
          <p:nvPr/>
        </p:nvSpPr>
        <p:spPr bwMode="auto">
          <a:xfrm>
            <a:off x="1459777" y="2743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E(s2:42)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- 4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2</a:t>
            </a:r>
          </a:p>
        </p:txBody>
      </p:sp>
      <p:sp>
        <p:nvSpPr>
          <p:cNvPr id="58585" name="Rectangle 217"/>
          <p:cNvSpPr>
            <a:spLocks/>
          </p:cNvSpPr>
          <p:nvPr/>
        </p:nvSpPr>
        <p:spPr bwMode="auto">
          <a:xfrm>
            <a:off x="2448789" y="2743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E(s2:43)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- 4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1</a:t>
            </a:r>
          </a:p>
        </p:txBody>
      </p:sp>
      <p:sp>
        <p:nvSpPr>
          <p:cNvPr id="58586" name="Rectangle 218"/>
          <p:cNvSpPr>
            <a:spLocks/>
          </p:cNvSpPr>
          <p:nvPr/>
        </p:nvSpPr>
        <p:spPr bwMode="auto">
          <a:xfrm>
            <a:off x="3440977" y="2743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E(s2:44)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6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- 4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2</a:t>
            </a:r>
          </a:p>
        </p:txBody>
      </p:sp>
      <p:sp>
        <p:nvSpPr>
          <p:cNvPr id="58587" name="Rectangle 219"/>
          <p:cNvSpPr>
            <a:spLocks/>
          </p:cNvSpPr>
          <p:nvPr/>
        </p:nvSpPr>
        <p:spPr bwMode="auto">
          <a:xfrm>
            <a:off x="5345977" y="2743200"/>
            <a:ext cx="764311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400" b="1">
                <a:solidFill>
                  <a:schemeClr val="tx1"/>
                </a:solidFill>
                <a:cs typeface="Times New Roman" charset="0"/>
              </a:rPr>
              <a:t>E(s2:46)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 5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- 4</a:t>
            </a:r>
          </a:p>
          <a:p>
            <a:pPr marL="39688" algn="r"/>
            <a:r>
              <a:rPr lang="en-US" sz="1400">
                <a:solidFill>
                  <a:schemeClr val="tx1"/>
                </a:solidFill>
                <a:cs typeface="Times New Roman" charset="0"/>
              </a:rPr>
              <a:t>= 1</a:t>
            </a:r>
          </a:p>
        </p:txBody>
      </p:sp>
      <p:sp>
        <p:nvSpPr>
          <p:cNvPr id="58588" name="Rectangle 220"/>
          <p:cNvSpPr>
            <a:spLocks/>
          </p:cNvSpPr>
          <p:nvPr/>
        </p:nvSpPr>
        <p:spPr bwMode="auto">
          <a:xfrm>
            <a:off x="33274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89" name="Rectangle 221"/>
          <p:cNvSpPr>
            <a:spLocks/>
          </p:cNvSpPr>
          <p:nvPr/>
        </p:nvSpPr>
        <p:spPr bwMode="auto">
          <a:xfrm>
            <a:off x="35052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90" name="Rectangle 222"/>
          <p:cNvSpPr>
            <a:spLocks/>
          </p:cNvSpPr>
          <p:nvPr/>
        </p:nvSpPr>
        <p:spPr bwMode="auto">
          <a:xfrm>
            <a:off x="36830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223"/>
          <p:cNvGrpSpPr>
            <a:grpSpLocks/>
          </p:cNvGrpSpPr>
          <p:nvPr/>
        </p:nvGrpSpPr>
        <p:grpSpPr bwMode="auto">
          <a:xfrm>
            <a:off x="3263900" y="3190875"/>
            <a:ext cx="240975" cy="246063"/>
            <a:chOff x="0" y="22"/>
            <a:chExt cx="151" cy="155"/>
          </a:xfrm>
        </p:grpSpPr>
        <p:sp>
          <p:nvSpPr>
            <p:cNvPr id="58592" name="Rectangle 224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93" name="Rectangle 225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grpSp>
        <p:nvGrpSpPr>
          <p:cNvPr id="19" name="Group 226"/>
          <p:cNvGrpSpPr>
            <a:grpSpLocks/>
          </p:cNvGrpSpPr>
          <p:nvPr/>
        </p:nvGrpSpPr>
        <p:grpSpPr bwMode="auto">
          <a:xfrm>
            <a:off x="3441700" y="3190875"/>
            <a:ext cx="240975" cy="246063"/>
            <a:chOff x="0" y="22"/>
            <a:chExt cx="151" cy="155"/>
          </a:xfrm>
        </p:grpSpPr>
        <p:sp>
          <p:nvSpPr>
            <p:cNvPr id="58595" name="Rectangle 227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96" name="Rectangle 228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597" name="Rectangle 229"/>
          <p:cNvSpPr>
            <a:spLocks/>
          </p:cNvSpPr>
          <p:nvPr/>
        </p:nvSpPr>
        <p:spPr bwMode="auto">
          <a:xfrm>
            <a:off x="368300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98" name="Rectangle 230"/>
          <p:cNvSpPr>
            <a:spLocks/>
          </p:cNvSpPr>
          <p:nvPr/>
        </p:nvSpPr>
        <p:spPr bwMode="auto">
          <a:xfrm>
            <a:off x="33274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599" name="Rectangle 231"/>
          <p:cNvSpPr>
            <a:spLocks/>
          </p:cNvSpPr>
          <p:nvPr/>
        </p:nvSpPr>
        <p:spPr bwMode="auto">
          <a:xfrm>
            <a:off x="35052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00" name="Rectangle 232"/>
          <p:cNvSpPr>
            <a:spLocks/>
          </p:cNvSpPr>
          <p:nvPr/>
        </p:nvSpPr>
        <p:spPr bwMode="auto">
          <a:xfrm>
            <a:off x="36830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01" name="Rectangle 233"/>
          <p:cNvSpPr>
            <a:spLocks/>
          </p:cNvSpPr>
          <p:nvPr/>
        </p:nvSpPr>
        <p:spPr bwMode="auto">
          <a:xfrm>
            <a:off x="23622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02" name="Rectangle 234"/>
          <p:cNvSpPr>
            <a:spLocks/>
          </p:cNvSpPr>
          <p:nvPr/>
        </p:nvSpPr>
        <p:spPr bwMode="auto">
          <a:xfrm>
            <a:off x="25400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235"/>
          <p:cNvGrpSpPr>
            <a:grpSpLocks/>
          </p:cNvGrpSpPr>
          <p:nvPr/>
        </p:nvGrpSpPr>
        <p:grpSpPr bwMode="auto">
          <a:xfrm>
            <a:off x="2654300" y="3013075"/>
            <a:ext cx="240975" cy="246063"/>
            <a:chOff x="0" y="22"/>
            <a:chExt cx="151" cy="155"/>
          </a:xfrm>
        </p:grpSpPr>
        <p:sp>
          <p:nvSpPr>
            <p:cNvPr id="58604" name="Rectangle 236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05" name="Rectangle 237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606" name="Rectangle 238"/>
          <p:cNvSpPr>
            <a:spLocks/>
          </p:cNvSpPr>
          <p:nvPr/>
        </p:nvSpPr>
        <p:spPr bwMode="auto">
          <a:xfrm>
            <a:off x="236220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2476500" y="3190875"/>
            <a:ext cx="240975" cy="246063"/>
            <a:chOff x="0" y="22"/>
            <a:chExt cx="151" cy="155"/>
          </a:xfrm>
        </p:grpSpPr>
        <p:sp>
          <p:nvSpPr>
            <p:cNvPr id="58608" name="Rectangle 240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09" name="Rectangle 241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610" name="Rectangle 242"/>
          <p:cNvSpPr>
            <a:spLocks/>
          </p:cNvSpPr>
          <p:nvPr/>
        </p:nvSpPr>
        <p:spPr bwMode="auto">
          <a:xfrm>
            <a:off x="271780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11" name="Rectangle 243"/>
          <p:cNvSpPr>
            <a:spLocks/>
          </p:cNvSpPr>
          <p:nvPr/>
        </p:nvSpPr>
        <p:spPr bwMode="auto">
          <a:xfrm>
            <a:off x="23622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12" name="Rectangle 244"/>
          <p:cNvSpPr>
            <a:spLocks/>
          </p:cNvSpPr>
          <p:nvPr/>
        </p:nvSpPr>
        <p:spPr bwMode="auto">
          <a:xfrm>
            <a:off x="25400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13" name="Rectangle 245"/>
          <p:cNvSpPr>
            <a:spLocks/>
          </p:cNvSpPr>
          <p:nvPr/>
        </p:nvSpPr>
        <p:spPr bwMode="auto">
          <a:xfrm>
            <a:off x="27178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14" name="Rectangle 246"/>
          <p:cNvSpPr>
            <a:spLocks/>
          </p:cNvSpPr>
          <p:nvPr/>
        </p:nvSpPr>
        <p:spPr bwMode="auto">
          <a:xfrm>
            <a:off x="13716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47"/>
          <p:cNvGrpSpPr>
            <a:grpSpLocks/>
          </p:cNvGrpSpPr>
          <p:nvPr/>
        </p:nvGrpSpPr>
        <p:grpSpPr bwMode="auto">
          <a:xfrm>
            <a:off x="1485900" y="3013075"/>
            <a:ext cx="240975" cy="246063"/>
            <a:chOff x="0" y="22"/>
            <a:chExt cx="151" cy="155"/>
          </a:xfrm>
        </p:grpSpPr>
        <p:sp>
          <p:nvSpPr>
            <p:cNvPr id="58616" name="Rectangle 248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17" name="Rectangle 249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618" name="Rectangle 250"/>
          <p:cNvSpPr>
            <a:spLocks/>
          </p:cNvSpPr>
          <p:nvPr/>
        </p:nvSpPr>
        <p:spPr bwMode="auto">
          <a:xfrm>
            <a:off x="17272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19" name="Rectangle 251"/>
          <p:cNvSpPr>
            <a:spLocks/>
          </p:cNvSpPr>
          <p:nvPr/>
        </p:nvSpPr>
        <p:spPr bwMode="auto">
          <a:xfrm>
            <a:off x="137160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52"/>
          <p:cNvGrpSpPr>
            <a:grpSpLocks/>
          </p:cNvGrpSpPr>
          <p:nvPr/>
        </p:nvGrpSpPr>
        <p:grpSpPr bwMode="auto">
          <a:xfrm>
            <a:off x="1485900" y="3190875"/>
            <a:ext cx="240975" cy="246063"/>
            <a:chOff x="0" y="22"/>
            <a:chExt cx="151" cy="155"/>
          </a:xfrm>
        </p:grpSpPr>
        <p:sp>
          <p:nvSpPr>
            <p:cNvPr id="58621" name="Rectangle 253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22" name="Rectangle 254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623" name="Rectangle 255"/>
          <p:cNvSpPr>
            <a:spLocks/>
          </p:cNvSpPr>
          <p:nvPr/>
        </p:nvSpPr>
        <p:spPr bwMode="auto">
          <a:xfrm>
            <a:off x="172720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24" name="Rectangle 256"/>
          <p:cNvSpPr>
            <a:spLocks/>
          </p:cNvSpPr>
          <p:nvPr/>
        </p:nvSpPr>
        <p:spPr bwMode="auto">
          <a:xfrm>
            <a:off x="13716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25" name="Rectangle 257"/>
          <p:cNvSpPr>
            <a:spLocks/>
          </p:cNvSpPr>
          <p:nvPr/>
        </p:nvSpPr>
        <p:spPr bwMode="auto">
          <a:xfrm>
            <a:off x="15494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26" name="Rectangle 258"/>
          <p:cNvSpPr>
            <a:spLocks/>
          </p:cNvSpPr>
          <p:nvPr/>
        </p:nvSpPr>
        <p:spPr bwMode="auto">
          <a:xfrm>
            <a:off x="17272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59"/>
          <p:cNvGrpSpPr>
            <a:grpSpLocks/>
          </p:cNvGrpSpPr>
          <p:nvPr/>
        </p:nvGrpSpPr>
        <p:grpSpPr bwMode="auto">
          <a:xfrm>
            <a:off x="317500" y="3013075"/>
            <a:ext cx="240975" cy="246063"/>
            <a:chOff x="0" y="22"/>
            <a:chExt cx="151" cy="155"/>
          </a:xfrm>
        </p:grpSpPr>
        <p:sp>
          <p:nvSpPr>
            <p:cNvPr id="58628" name="Rectangle 260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29" name="Rectangle 261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630" name="Rectangle 262"/>
          <p:cNvSpPr>
            <a:spLocks/>
          </p:cNvSpPr>
          <p:nvPr/>
        </p:nvSpPr>
        <p:spPr bwMode="auto">
          <a:xfrm>
            <a:off x="5588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31" name="Rectangle 263"/>
          <p:cNvSpPr>
            <a:spLocks/>
          </p:cNvSpPr>
          <p:nvPr/>
        </p:nvSpPr>
        <p:spPr bwMode="auto">
          <a:xfrm>
            <a:off x="7366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32" name="Rectangle 264"/>
          <p:cNvSpPr>
            <a:spLocks/>
          </p:cNvSpPr>
          <p:nvPr/>
        </p:nvSpPr>
        <p:spPr bwMode="auto">
          <a:xfrm>
            <a:off x="38100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65"/>
          <p:cNvGrpSpPr>
            <a:grpSpLocks/>
          </p:cNvGrpSpPr>
          <p:nvPr/>
        </p:nvGrpSpPr>
        <p:grpSpPr bwMode="auto">
          <a:xfrm>
            <a:off x="495300" y="3190875"/>
            <a:ext cx="240975" cy="246063"/>
            <a:chOff x="0" y="22"/>
            <a:chExt cx="151" cy="155"/>
          </a:xfrm>
        </p:grpSpPr>
        <p:sp>
          <p:nvSpPr>
            <p:cNvPr id="58634" name="Rectangle 266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35" name="Rectangle 267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636" name="Rectangle 268"/>
          <p:cNvSpPr>
            <a:spLocks/>
          </p:cNvSpPr>
          <p:nvPr/>
        </p:nvSpPr>
        <p:spPr bwMode="auto">
          <a:xfrm>
            <a:off x="73660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37" name="Rectangle 269"/>
          <p:cNvSpPr>
            <a:spLocks/>
          </p:cNvSpPr>
          <p:nvPr/>
        </p:nvSpPr>
        <p:spPr bwMode="auto">
          <a:xfrm>
            <a:off x="3810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38" name="Rectangle 270"/>
          <p:cNvSpPr>
            <a:spLocks/>
          </p:cNvSpPr>
          <p:nvPr/>
        </p:nvSpPr>
        <p:spPr bwMode="auto">
          <a:xfrm>
            <a:off x="5588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39" name="Rectangle 271"/>
          <p:cNvSpPr>
            <a:spLocks/>
          </p:cNvSpPr>
          <p:nvPr/>
        </p:nvSpPr>
        <p:spPr bwMode="auto">
          <a:xfrm>
            <a:off x="7366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40" name="Rectangle 272"/>
          <p:cNvSpPr>
            <a:spLocks/>
          </p:cNvSpPr>
          <p:nvPr/>
        </p:nvSpPr>
        <p:spPr bwMode="auto">
          <a:xfrm>
            <a:off x="52324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41" name="Rectangle 273"/>
          <p:cNvSpPr>
            <a:spLocks/>
          </p:cNvSpPr>
          <p:nvPr/>
        </p:nvSpPr>
        <p:spPr bwMode="auto">
          <a:xfrm>
            <a:off x="54102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42" name="Rectangle 274"/>
          <p:cNvSpPr>
            <a:spLocks/>
          </p:cNvSpPr>
          <p:nvPr/>
        </p:nvSpPr>
        <p:spPr bwMode="auto">
          <a:xfrm>
            <a:off x="5588000" y="3048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43" name="Rectangle 275"/>
          <p:cNvSpPr>
            <a:spLocks/>
          </p:cNvSpPr>
          <p:nvPr/>
        </p:nvSpPr>
        <p:spPr bwMode="auto">
          <a:xfrm>
            <a:off x="523240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76"/>
          <p:cNvGrpSpPr>
            <a:grpSpLocks/>
          </p:cNvGrpSpPr>
          <p:nvPr/>
        </p:nvGrpSpPr>
        <p:grpSpPr bwMode="auto">
          <a:xfrm>
            <a:off x="5346700" y="3190875"/>
            <a:ext cx="240975" cy="246063"/>
            <a:chOff x="0" y="22"/>
            <a:chExt cx="151" cy="155"/>
          </a:xfrm>
        </p:grpSpPr>
        <p:sp>
          <p:nvSpPr>
            <p:cNvPr id="58645" name="Rectangle 277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46" name="Rectangle 278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647" name="Rectangle 279"/>
          <p:cNvSpPr>
            <a:spLocks/>
          </p:cNvSpPr>
          <p:nvPr/>
        </p:nvSpPr>
        <p:spPr bwMode="auto">
          <a:xfrm>
            <a:off x="5588000" y="3225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80"/>
          <p:cNvGrpSpPr>
            <a:grpSpLocks/>
          </p:cNvGrpSpPr>
          <p:nvPr/>
        </p:nvGrpSpPr>
        <p:grpSpPr bwMode="auto">
          <a:xfrm>
            <a:off x="5168900" y="3368675"/>
            <a:ext cx="240975" cy="246063"/>
            <a:chOff x="0" y="22"/>
            <a:chExt cx="151" cy="155"/>
          </a:xfrm>
        </p:grpSpPr>
        <p:sp>
          <p:nvSpPr>
            <p:cNvPr id="58649" name="Rectangle 281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50" name="Rectangle 282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651" name="Rectangle 283"/>
          <p:cNvSpPr>
            <a:spLocks/>
          </p:cNvSpPr>
          <p:nvPr/>
        </p:nvSpPr>
        <p:spPr bwMode="auto">
          <a:xfrm>
            <a:off x="54102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52" name="Rectangle 284"/>
          <p:cNvSpPr>
            <a:spLocks/>
          </p:cNvSpPr>
          <p:nvPr/>
        </p:nvSpPr>
        <p:spPr bwMode="auto">
          <a:xfrm>
            <a:off x="5588000" y="3403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85"/>
          <p:cNvGrpSpPr>
            <a:grpSpLocks/>
          </p:cNvGrpSpPr>
          <p:nvPr/>
        </p:nvGrpSpPr>
        <p:grpSpPr bwMode="auto">
          <a:xfrm>
            <a:off x="4318000" y="3810000"/>
            <a:ext cx="381000" cy="76200"/>
            <a:chOff x="0" y="0"/>
            <a:chExt cx="240" cy="48"/>
          </a:xfrm>
        </p:grpSpPr>
        <p:sp>
          <p:nvSpPr>
            <p:cNvPr id="58654" name="Oval 286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55" name="Oval 287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56" name="Oval 288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9"/>
          <p:cNvGrpSpPr>
            <a:grpSpLocks/>
          </p:cNvGrpSpPr>
          <p:nvPr/>
        </p:nvGrpSpPr>
        <p:grpSpPr bwMode="auto">
          <a:xfrm>
            <a:off x="4343400" y="4953000"/>
            <a:ext cx="381000" cy="76200"/>
            <a:chOff x="0" y="0"/>
            <a:chExt cx="240" cy="48"/>
          </a:xfrm>
        </p:grpSpPr>
        <p:sp>
          <p:nvSpPr>
            <p:cNvPr id="58658" name="Oval 290"/>
            <p:cNvSpPr>
              <a:spLocks/>
            </p:cNvSpPr>
            <p:nvPr/>
          </p:nvSpPr>
          <p:spPr bwMode="auto">
            <a:xfrm>
              <a:off x="0" y="0"/>
              <a:ext cx="48" cy="48"/>
            </a:xfrm>
            <a:prstGeom prst="ellipse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59" name="Oval 291"/>
            <p:cNvSpPr>
              <a:spLocks/>
            </p:cNvSpPr>
            <p:nvPr/>
          </p:nvSpPr>
          <p:spPr bwMode="auto">
            <a:xfrm>
              <a:off x="96" y="0"/>
              <a:ext cx="48" cy="48"/>
            </a:xfrm>
            <a:prstGeom prst="ellipse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60" name="Oval 292"/>
            <p:cNvSpPr>
              <a:spLocks/>
            </p:cNvSpPr>
            <p:nvPr/>
          </p:nvSpPr>
          <p:spPr bwMode="auto">
            <a:xfrm>
              <a:off x="192" y="0"/>
              <a:ext cx="48" cy="48"/>
            </a:xfrm>
            <a:prstGeom prst="ellipse">
              <a:avLst/>
            </a:prstGeom>
            <a:solidFill>
              <a:srgbClr val="00CECE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8661" name="Rectangle 293"/>
          <p:cNvSpPr>
            <a:spLocks/>
          </p:cNvSpPr>
          <p:nvPr/>
        </p:nvSpPr>
        <p:spPr bwMode="auto">
          <a:xfrm>
            <a:off x="424180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 294"/>
          <p:cNvGrpSpPr>
            <a:grpSpLocks/>
          </p:cNvGrpSpPr>
          <p:nvPr/>
        </p:nvGrpSpPr>
        <p:grpSpPr bwMode="auto">
          <a:xfrm>
            <a:off x="4356100" y="4156075"/>
            <a:ext cx="240975" cy="246063"/>
            <a:chOff x="0" y="22"/>
            <a:chExt cx="151" cy="155"/>
          </a:xfrm>
        </p:grpSpPr>
        <p:sp>
          <p:nvSpPr>
            <p:cNvPr id="58663" name="Rectangle 295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64" name="Rectangle 296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665" name="Rectangle 297"/>
          <p:cNvSpPr>
            <a:spLocks/>
          </p:cNvSpPr>
          <p:nvPr/>
        </p:nvSpPr>
        <p:spPr bwMode="auto">
          <a:xfrm>
            <a:off x="459740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66" name="Rectangle 298"/>
          <p:cNvSpPr>
            <a:spLocks/>
          </p:cNvSpPr>
          <p:nvPr/>
        </p:nvSpPr>
        <p:spPr bwMode="auto">
          <a:xfrm>
            <a:off x="42418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67" name="Rectangle 299"/>
          <p:cNvSpPr>
            <a:spLocks/>
          </p:cNvSpPr>
          <p:nvPr/>
        </p:nvSpPr>
        <p:spPr bwMode="auto">
          <a:xfrm>
            <a:off x="44196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0"/>
          <p:cNvGrpSpPr>
            <a:grpSpLocks/>
          </p:cNvGrpSpPr>
          <p:nvPr/>
        </p:nvGrpSpPr>
        <p:grpSpPr bwMode="auto">
          <a:xfrm>
            <a:off x="4533900" y="4333875"/>
            <a:ext cx="240975" cy="246063"/>
            <a:chOff x="0" y="22"/>
            <a:chExt cx="151" cy="155"/>
          </a:xfrm>
        </p:grpSpPr>
        <p:sp>
          <p:nvSpPr>
            <p:cNvPr id="58669" name="Rectangle 301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70" name="Rectangle 302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671" name="Rectangle 303"/>
          <p:cNvSpPr>
            <a:spLocks/>
          </p:cNvSpPr>
          <p:nvPr/>
        </p:nvSpPr>
        <p:spPr bwMode="auto">
          <a:xfrm>
            <a:off x="42418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72" name="Rectangle 304"/>
          <p:cNvSpPr>
            <a:spLocks/>
          </p:cNvSpPr>
          <p:nvPr/>
        </p:nvSpPr>
        <p:spPr bwMode="auto">
          <a:xfrm>
            <a:off x="44196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73" name="Rectangle 305"/>
          <p:cNvSpPr>
            <a:spLocks/>
          </p:cNvSpPr>
          <p:nvPr/>
        </p:nvSpPr>
        <p:spPr bwMode="auto">
          <a:xfrm>
            <a:off x="45974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74" name="Rectangle 306"/>
          <p:cNvSpPr>
            <a:spLocks/>
          </p:cNvSpPr>
          <p:nvPr/>
        </p:nvSpPr>
        <p:spPr bwMode="auto">
          <a:xfrm>
            <a:off x="618490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885" name="Group 307"/>
          <p:cNvGrpSpPr>
            <a:grpSpLocks/>
          </p:cNvGrpSpPr>
          <p:nvPr/>
        </p:nvGrpSpPr>
        <p:grpSpPr bwMode="auto">
          <a:xfrm>
            <a:off x="6299200" y="4156075"/>
            <a:ext cx="240975" cy="246063"/>
            <a:chOff x="0" y="22"/>
            <a:chExt cx="151" cy="155"/>
          </a:xfrm>
        </p:grpSpPr>
        <p:sp>
          <p:nvSpPr>
            <p:cNvPr id="58676" name="Rectangle 308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77" name="Rectangle 309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678" name="Rectangle 310"/>
          <p:cNvSpPr>
            <a:spLocks/>
          </p:cNvSpPr>
          <p:nvPr/>
        </p:nvSpPr>
        <p:spPr bwMode="auto">
          <a:xfrm>
            <a:off x="654050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79" name="Rectangle 311"/>
          <p:cNvSpPr>
            <a:spLocks/>
          </p:cNvSpPr>
          <p:nvPr/>
        </p:nvSpPr>
        <p:spPr bwMode="auto">
          <a:xfrm>
            <a:off x="61849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80" name="Rectangle 312"/>
          <p:cNvSpPr>
            <a:spLocks/>
          </p:cNvSpPr>
          <p:nvPr/>
        </p:nvSpPr>
        <p:spPr bwMode="auto">
          <a:xfrm>
            <a:off x="63627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81" name="Rectangle 313"/>
          <p:cNvSpPr>
            <a:spLocks/>
          </p:cNvSpPr>
          <p:nvPr/>
        </p:nvSpPr>
        <p:spPr bwMode="auto">
          <a:xfrm>
            <a:off x="65405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82" name="Rectangle 314"/>
          <p:cNvSpPr>
            <a:spLocks/>
          </p:cNvSpPr>
          <p:nvPr/>
        </p:nvSpPr>
        <p:spPr bwMode="auto">
          <a:xfrm>
            <a:off x="61849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886" name="Group 315"/>
          <p:cNvGrpSpPr>
            <a:grpSpLocks/>
          </p:cNvGrpSpPr>
          <p:nvPr/>
        </p:nvGrpSpPr>
        <p:grpSpPr bwMode="auto">
          <a:xfrm>
            <a:off x="6299200" y="4511675"/>
            <a:ext cx="240975" cy="246063"/>
            <a:chOff x="0" y="22"/>
            <a:chExt cx="151" cy="155"/>
          </a:xfrm>
        </p:grpSpPr>
        <p:sp>
          <p:nvSpPr>
            <p:cNvPr id="58684" name="Rectangle 316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85" name="Rectangle 317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686" name="Rectangle 318"/>
          <p:cNvSpPr>
            <a:spLocks/>
          </p:cNvSpPr>
          <p:nvPr/>
        </p:nvSpPr>
        <p:spPr bwMode="auto">
          <a:xfrm>
            <a:off x="65405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87" name="Rectangle 319"/>
          <p:cNvSpPr>
            <a:spLocks/>
          </p:cNvSpPr>
          <p:nvPr/>
        </p:nvSpPr>
        <p:spPr bwMode="auto">
          <a:xfrm>
            <a:off x="715645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887" name="Group 320"/>
          <p:cNvGrpSpPr>
            <a:grpSpLocks/>
          </p:cNvGrpSpPr>
          <p:nvPr/>
        </p:nvGrpSpPr>
        <p:grpSpPr bwMode="auto">
          <a:xfrm>
            <a:off x="7270750" y="4156075"/>
            <a:ext cx="240975" cy="246063"/>
            <a:chOff x="0" y="22"/>
            <a:chExt cx="151" cy="155"/>
          </a:xfrm>
        </p:grpSpPr>
        <p:sp>
          <p:nvSpPr>
            <p:cNvPr id="58689" name="Rectangle 321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90" name="Rectangle 322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691" name="Rectangle 323"/>
          <p:cNvSpPr>
            <a:spLocks/>
          </p:cNvSpPr>
          <p:nvPr/>
        </p:nvSpPr>
        <p:spPr bwMode="auto">
          <a:xfrm>
            <a:off x="751205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92" name="Rectangle 324"/>
          <p:cNvSpPr>
            <a:spLocks/>
          </p:cNvSpPr>
          <p:nvPr/>
        </p:nvSpPr>
        <p:spPr bwMode="auto">
          <a:xfrm>
            <a:off x="715645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93" name="Rectangle 325"/>
          <p:cNvSpPr>
            <a:spLocks/>
          </p:cNvSpPr>
          <p:nvPr/>
        </p:nvSpPr>
        <p:spPr bwMode="auto">
          <a:xfrm>
            <a:off x="733425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94" name="Rectangle 326"/>
          <p:cNvSpPr>
            <a:spLocks/>
          </p:cNvSpPr>
          <p:nvPr/>
        </p:nvSpPr>
        <p:spPr bwMode="auto">
          <a:xfrm>
            <a:off x="751205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95" name="Rectangle 327"/>
          <p:cNvSpPr>
            <a:spLocks/>
          </p:cNvSpPr>
          <p:nvPr/>
        </p:nvSpPr>
        <p:spPr bwMode="auto">
          <a:xfrm>
            <a:off x="715645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696" name="Rectangle 328"/>
          <p:cNvSpPr>
            <a:spLocks/>
          </p:cNvSpPr>
          <p:nvPr/>
        </p:nvSpPr>
        <p:spPr bwMode="auto">
          <a:xfrm>
            <a:off x="733425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888" name="Group 329"/>
          <p:cNvGrpSpPr>
            <a:grpSpLocks/>
          </p:cNvGrpSpPr>
          <p:nvPr/>
        </p:nvGrpSpPr>
        <p:grpSpPr bwMode="auto">
          <a:xfrm>
            <a:off x="7448550" y="4511675"/>
            <a:ext cx="240975" cy="246063"/>
            <a:chOff x="0" y="22"/>
            <a:chExt cx="151" cy="155"/>
          </a:xfrm>
        </p:grpSpPr>
        <p:sp>
          <p:nvSpPr>
            <p:cNvPr id="58698" name="Rectangle 330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99" name="Rectangle 331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700" name="Rectangle 332"/>
          <p:cNvSpPr>
            <a:spLocks/>
          </p:cNvSpPr>
          <p:nvPr/>
        </p:nvSpPr>
        <p:spPr bwMode="auto">
          <a:xfrm>
            <a:off x="332740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889" name="Group 333"/>
          <p:cNvGrpSpPr>
            <a:grpSpLocks/>
          </p:cNvGrpSpPr>
          <p:nvPr/>
        </p:nvGrpSpPr>
        <p:grpSpPr bwMode="auto">
          <a:xfrm>
            <a:off x="3441700" y="4156075"/>
            <a:ext cx="240975" cy="246063"/>
            <a:chOff x="0" y="22"/>
            <a:chExt cx="151" cy="155"/>
          </a:xfrm>
        </p:grpSpPr>
        <p:sp>
          <p:nvSpPr>
            <p:cNvPr id="58702" name="Rectangle 334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03" name="Rectangle 335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704" name="Rectangle 336"/>
          <p:cNvSpPr>
            <a:spLocks/>
          </p:cNvSpPr>
          <p:nvPr/>
        </p:nvSpPr>
        <p:spPr bwMode="auto">
          <a:xfrm>
            <a:off x="368300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05" name="Rectangle 337"/>
          <p:cNvSpPr>
            <a:spLocks/>
          </p:cNvSpPr>
          <p:nvPr/>
        </p:nvSpPr>
        <p:spPr bwMode="auto">
          <a:xfrm>
            <a:off x="33274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06" name="Rectangle 338"/>
          <p:cNvSpPr>
            <a:spLocks/>
          </p:cNvSpPr>
          <p:nvPr/>
        </p:nvSpPr>
        <p:spPr bwMode="auto">
          <a:xfrm>
            <a:off x="36830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07" name="Rectangle 339"/>
          <p:cNvSpPr>
            <a:spLocks/>
          </p:cNvSpPr>
          <p:nvPr/>
        </p:nvSpPr>
        <p:spPr bwMode="auto">
          <a:xfrm>
            <a:off x="33274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08" name="Rectangle 340"/>
          <p:cNvSpPr>
            <a:spLocks/>
          </p:cNvSpPr>
          <p:nvPr/>
        </p:nvSpPr>
        <p:spPr bwMode="auto">
          <a:xfrm>
            <a:off x="35052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09" name="Rectangle 341"/>
          <p:cNvSpPr>
            <a:spLocks/>
          </p:cNvSpPr>
          <p:nvPr/>
        </p:nvSpPr>
        <p:spPr bwMode="auto">
          <a:xfrm>
            <a:off x="36830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10" name="Rectangle 342"/>
          <p:cNvSpPr>
            <a:spLocks/>
          </p:cNvSpPr>
          <p:nvPr/>
        </p:nvSpPr>
        <p:spPr bwMode="auto">
          <a:xfrm>
            <a:off x="236220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890" name="Group 343"/>
          <p:cNvGrpSpPr>
            <a:grpSpLocks/>
          </p:cNvGrpSpPr>
          <p:nvPr/>
        </p:nvGrpSpPr>
        <p:grpSpPr bwMode="auto">
          <a:xfrm>
            <a:off x="2476500" y="4156075"/>
            <a:ext cx="240975" cy="246063"/>
            <a:chOff x="0" y="22"/>
            <a:chExt cx="151" cy="155"/>
          </a:xfrm>
        </p:grpSpPr>
        <p:sp>
          <p:nvSpPr>
            <p:cNvPr id="58712" name="Rectangle 344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13" name="Rectangle 345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714" name="Rectangle 346"/>
          <p:cNvSpPr>
            <a:spLocks/>
          </p:cNvSpPr>
          <p:nvPr/>
        </p:nvSpPr>
        <p:spPr bwMode="auto">
          <a:xfrm>
            <a:off x="271780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891" name="Group 347"/>
          <p:cNvGrpSpPr>
            <a:grpSpLocks/>
          </p:cNvGrpSpPr>
          <p:nvPr/>
        </p:nvGrpSpPr>
        <p:grpSpPr bwMode="auto">
          <a:xfrm>
            <a:off x="2298700" y="4333875"/>
            <a:ext cx="240975" cy="246063"/>
            <a:chOff x="0" y="22"/>
            <a:chExt cx="151" cy="155"/>
          </a:xfrm>
        </p:grpSpPr>
        <p:sp>
          <p:nvSpPr>
            <p:cNvPr id="58716" name="Rectangle 348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17" name="Rectangle 349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718" name="Rectangle 350"/>
          <p:cNvSpPr>
            <a:spLocks/>
          </p:cNvSpPr>
          <p:nvPr/>
        </p:nvSpPr>
        <p:spPr bwMode="auto">
          <a:xfrm>
            <a:off x="25400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19" name="Rectangle 351"/>
          <p:cNvSpPr>
            <a:spLocks/>
          </p:cNvSpPr>
          <p:nvPr/>
        </p:nvSpPr>
        <p:spPr bwMode="auto">
          <a:xfrm>
            <a:off x="27178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20" name="Rectangle 352"/>
          <p:cNvSpPr>
            <a:spLocks/>
          </p:cNvSpPr>
          <p:nvPr/>
        </p:nvSpPr>
        <p:spPr bwMode="auto">
          <a:xfrm>
            <a:off x="23622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21" name="Rectangle 353"/>
          <p:cNvSpPr>
            <a:spLocks/>
          </p:cNvSpPr>
          <p:nvPr/>
        </p:nvSpPr>
        <p:spPr bwMode="auto">
          <a:xfrm>
            <a:off x="25400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22" name="Rectangle 354"/>
          <p:cNvSpPr>
            <a:spLocks/>
          </p:cNvSpPr>
          <p:nvPr/>
        </p:nvSpPr>
        <p:spPr bwMode="auto">
          <a:xfrm>
            <a:off x="27178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23" name="Rectangle 355"/>
          <p:cNvSpPr>
            <a:spLocks/>
          </p:cNvSpPr>
          <p:nvPr/>
        </p:nvSpPr>
        <p:spPr bwMode="auto">
          <a:xfrm>
            <a:off x="137160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892" name="Group 356"/>
          <p:cNvGrpSpPr>
            <a:grpSpLocks/>
          </p:cNvGrpSpPr>
          <p:nvPr/>
        </p:nvGrpSpPr>
        <p:grpSpPr bwMode="auto">
          <a:xfrm>
            <a:off x="1485900" y="4156075"/>
            <a:ext cx="240975" cy="246063"/>
            <a:chOff x="0" y="22"/>
            <a:chExt cx="151" cy="155"/>
          </a:xfrm>
        </p:grpSpPr>
        <p:sp>
          <p:nvSpPr>
            <p:cNvPr id="58725" name="Rectangle 357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26" name="Rectangle 358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grpSp>
        <p:nvGrpSpPr>
          <p:cNvPr id="58893" name="Group 359"/>
          <p:cNvGrpSpPr>
            <a:grpSpLocks/>
          </p:cNvGrpSpPr>
          <p:nvPr/>
        </p:nvGrpSpPr>
        <p:grpSpPr bwMode="auto">
          <a:xfrm>
            <a:off x="1663700" y="4156075"/>
            <a:ext cx="240975" cy="246063"/>
            <a:chOff x="0" y="22"/>
            <a:chExt cx="151" cy="155"/>
          </a:xfrm>
        </p:grpSpPr>
        <p:sp>
          <p:nvSpPr>
            <p:cNvPr id="58728" name="Rectangle 360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29" name="Rectangle 361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730" name="Rectangle 362"/>
          <p:cNvSpPr>
            <a:spLocks/>
          </p:cNvSpPr>
          <p:nvPr/>
        </p:nvSpPr>
        <p:spPr bwMode="auto">
          <a:xfrm>
            <a:off x="13716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31" name="Rectangle 363"/>
          <p:cNvSpPr>
            <a:spLocks/>
          </p:cNvSpPr>
          <p:nvPr/>
        </p:nvSpPr>
        <p:spPr bwMode="auto">
          <a:xfrm>
            <a:off x="15494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32" name="Rectangle 364"/>
          <p:cNvSpPr>
            <a:spLocks/>
          </p:cNvSpPr>
          <p:nvPr/>
        </p:nvSpPr>
        <p:spPr bwMode="auto">
          <a:xfrm>
            <a:off x="17272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33" name="Rectangle 365"/>
          <p:cNvSpPr>
            <a:spLocks/>
          </p:cNvSpPr>
          <p:nvPr/>
        </p:nvSpPr>
        <p:spPr bwMode="auto">
          <a:xfrm>
            <a:off x="13716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34" name="Rectangle 366"/>
          <p:cNvSpPr>
            <a:spLocks/>
          </p:cNvSpPr>
          <p:nvPr/>
        </p:nvSpPr>
        <p:spPr bwMode="auto">
          <a:xfrm>
            <a:off x="15494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35" name="Rectangle 367"/>
          <p:cNvSpPr>
            <a:spLocks/>
          </p:cNvSpPr>
          <p:nvPr/>
        </p:nvSpPr>
        <p:spPr bwMode="auto">
          <a:xfrm>
            <a:off x="17272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894" name="Group 368"/>
          <p:cNvGrpSpPr>
            <a:grpSpLocks/>
          </p:cNvGrpSpPr>
          <p:nvPr/>
        </p:nvGrpSpPr>
        <p:grpSpPr bwMode="auto">
          <a:xfrm>
            <a:off x="317500" y="4156075"/>
            <a:ext cx="240975" cy="246063"/>
            <a:chOff x="0" y="22"/>
            <a:chExt cx="151" cy="155"/>
          </a:xfrm>
        </p:grpSpPr>
        <p:sp>
          <p:nvSpPr>
            <p:cNvPr id="58737" name="Rectangle 369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38" name="Rectangle 370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grpSp>
        <p:nvGrpSpPr>
          <p:cNvPr id="58895" name="Group 371"/>
          <p:cNvGrpSpPr>
            <a:grpSpLocks/>
          </p:cNvGrpSpPr>
          <p:nvPr/>
        </p:nvGrpSpPr>
        <p:grpSpPr bwMode="auto">
          <a:xfrm>
            <a:off x="495300" y="4156075"/>
            <a:ext cx="240975" cy="246063"/>
            <a:chOff x="0" y="22"/>
            <a:chExt cx="151" cy="155"/>
          </a:xfrm>
        </p:grpSpPr>
        <p:sp>
          <p:nvSpPr>
            <p:cNvPr id="58740" name="Rectangle 372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41" name="Rectangle 373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742" name="Rectangle 374"/>
          <p:cNvSpPr>
            <a:spLocks/>
          </p:cNvSpPr>
          <p:nvPr/>
        </p:nvSpPr>
        <p:spPr bwMode="auto">
          <a:xfrm>
            <a:off x="73660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43" name="Rectangle 375"/>
          <p:cNvSpPr>
            <a:spLocks/>
          </p:cNvSpPr>
          <p:nvPr/>
        </p:nvSpPr>
        <p:spPr bwMode="auto">
          <a:xfrm>
            <a:off x="3810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44" name="Rectangle 376"/>
          <p:cNvSpPr>
            <a:spLocks/>
          </p:cNvSpPr>
          <p:nvPr/>
        </p:nvSpPr>
        <p:spPr bwMode="auto">
          <a:xfrm>
            <a:off x="5588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45" name="Rectangle 377"/>
          <p:cNvSpPr>
            <a:spLocks/>
          </p:cNvSpPr>
          <p:nvPr/>
        </p:nvSpPr>
        <p:spPr bwMode="auto">
          <a:xfrm>
            <a:off x="7366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46" name="Rectangle 378"/>
          <p:cNvSpPr>
            <a:spLocks/>
          </p:cNvSpPr>
          <p:nvPr/>
        </p:nvSpPr>
        <p:spPr bwMode="auto">
          <a:xfrm>
            <a:off x="3810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47" name="Rectangle 379"/>
          <p:cNvSpPr>
            <a:spLocks/>
          </p:cNvSpPr>
          <p:nvPr/>
        </p:nvSpPr>
        <p:spPr bwMode="auto">
          <a:xfrm>
            <a:off x="5588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48" name="Rectangle 380"/>
          <p:cNvSpPr>
            <a:spLocks/>
          </p:cNvSpPr>
          <p:nvPr/>
        </p:nvSpPr>
        <p:spPr bwMode="auto">
          <a:xfrm>
            <a:off x="7366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49" name="Rectangle 381"/>
          <p:cNvSpPr>
            <a:spLocks/>
          </p:cNvSpPr>
          <p:nvPr/>
        </p:nvSpPr>
        <p:spPr bwMode="auto">
          <a:xfrm>
            <a:off x="523240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896" name="Group 382"/>
          <p:cNvGrpSpPr>
            <a:grpSpLocks/>
          </p:cNvGrpSpPr>
          <p:nvPr/>
        </p:nvGrpSpPr>
        <p:grpSpPr bwMode="auto">
          <a:xfrm>
            <a:off x="5346700" y="4156075"/>
            <a:ext cx="240975" cy="246063"/>
            <a:chOff x="0" y="22"/>
            <a:chExt cx="151" cy="155"/>
          </a:xfrm>
        </p:grpSpPr>
        <p:sp>
          <p:nvSpPr>
            <p:cNvPr id="58751" name="Rectangle 383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52" name="Rectangle 384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753" name="Rectangle 385"/>
          <p:cNvSpPr>
            <a:spLocks/>
          </p:cNvSpPr>
          <p:nvPr/>
        </p:nvSpPr>
        <p:spPr bwMode="auto">
          <a:xfrm>
            <a:off x="5588000" y="4191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54" name="Rectangle 386"/>
          <p:cNvSpPr>
            <a:spLocks/>
          </p:cNvSpPr>
          <p:nvPr/>
        </p:nvSpPr>
        <p:spPr bwMode="auto">
          <a:xfrm>
            <a:off x="52324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55" name="Rectangle 387"/>
          <p:cNvSpPr>
            <a:spLocks/>
          </p:cNvSpPr>
          <p:nvPr/>
        </p:nvSpPr>
        <p:spPr bwMode="auto">
          <a:xfrm>
            <a:off x="54102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56" name="Rectangle 388"/>
          <p:cNvSpPr>
            <a:spLocks/>
          </p:cNvSpPr>
          <p:nvPr/>
        </p:nvSpPr>
        <p:spPr bwMode="auto">
          <a:xfrm>
            <a:off x="5588000" y="4368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897" name="Group 389"/>
          <p:cNvGrpSpPr>
            <a:grpSpLocks/>
          </p:cNvGrpSpPr>
          <p:nvPr/>
        </p:nvGrpSpPr>
        <p:grpSpPr bwMode="auto">
          <a:xfrm>
            <a:off x="5168900" y="4511675"/>
            <a:ext cx="240975" cy="246063"/>
            <a:chOff x="0" y="22"/>
            <a:chExt cx="151" cy="155"/>
          </a:xfrm>
        </p:grpSpPr>
        <p:sp>
          <p:nvSpPr>
            <p:cNvPr id="58758" name="Rectangle 390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59" name="Rectangle 391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760" name="Rectangle 392"/>
          <p:cNvSpPr>
            <a:spLocks/>
          </p:cNvSpPr>
          <p:nvPr/>
        </p:nvSpPr>
        <p:spPr bwMode="auto">
          <a:xfrm>
            <a:off x="54102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61" name="Rectangle 393"/>
          <p:cNvSpPr>
            <a:spLocks/>
          </p:cNvSpPr>
          <p:nvPr/>
        </p:nvSpPr>
        <p:spPr bwMode="auto">
          <a:xfrm>
            <a:off x="5588000" y="4546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898" name="Group 394"/>
          <p:cNvGrpSpPr>
            <a:grpSpLocks/>
          </p:cNvGrpSpPr>
          <p:nvPr/>
        </p:nvGrpSpPr>
        <p:grpSpPr bwMode="auto">
          <a:xfrm>
            <a:off x="4178300" y="5299075"/>
            <a:ext cx="240975" cy="246063"/>
            <a:chOff x="0" y="22"/>
            <a:chExt cx="151" cy="155"/>
          </a:xfrm>
        </p:grpSpPr>
        <p:sp>
          <p:nvSpPr>
            <p:cNvPr id="58763" name="Rectangle 395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64" name="Rectangle 396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765" name="Rectangle 397"/>
          <p:cNvSpPr>
            <a:spLocks/>
          </p:cNvSpPr>
          <p:nvPr/>
        </p:nvSpPr>
        <p:spPr bwMode="auto">
          <a:xfrm>
            <a:off x="441960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66" name="Rectangle 398"/>
          <p:cNvSpPr>
            <a:spLocks/>
          </p:cNvSpPr>
          <p:nvPr/>
        </p:nvSpPr>
        <p:spPr bwMode="auto">
          <a:xfrm>
            <a:off x="459740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67" name="Rectangle 399"/>
          <p:cNvSpPr>
            <a:spLocks/>
          </p:cNvSpPr>
          <p:nvPr/>
        </p:nvSpPr>
        <p:spPr bwMode="auto">
          <a:xfrm>
            <a:off x="42418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68" name="Rectangle 400"/>
          <p:cNvSpPr>
            <a:spLocks/>
          </p:cNvSpPr>
          <p:nvPr/>
        </p:nvSpPr>
        <p:spPr bwMode="auto">
          <a:xfrm>
            <a:off x="44196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899" name="Group 401"/>
          <p:cNvGrpSpPr>
            <a:grpSpLocks/>
          </p:cNvGrpSpPr>
          <p:nvPr/>
        </p:nvGrpSpPr>
        <p:grpSpPr bwMode="auto">
          <a:xfrm>
            <a:off x="4533900" y="5476875"/>
            <a:ext cx="240975" cy="246063"/>
            <a:chOff x="0" y="22"/>
            <a:chExt cx="151" cy="155"/>
          </a:xfrm>
        </p:grpSpPr>
        <p:sp>
          <p:nvSpPr>
            <p:cNvPr id="58770" name="Rectangle 402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71" name="Rectangle 403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772" name="Rectangle 404"/>
          <p:cNvSpPr>
            <a:spLocks/>
          </p:cNvSpPr>
          <p:nvPr/>
        </p:nvSpPr>
        <p:spPr bwMode="auto">
          <a:xfrm>
            <a:off x="42418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73" name="Rectangle 405"/>
          <p:cNvSpPr>
            <a:spLocks/>
          </p:cNvSpPr>
          <p:nvPr/>
        </p:nvSpPr>
        <p:spPr bwMode="auto">
          <a:xfrm>
            <a:off x="44196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74" name="Rectangle 406"/>
          <p:cNvSpPr>
            <a:spLocks/>
          </p:cNvSpPr>
          <p:nvPr/>
        </p:nvSpPr>
        <p:spPr bwMode="auto">
          <a:xfrm>
            <a:off x="45974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900" name="Group 407"/>
          <p:cNvGrpSpPr>
            <a:grpSpLocks/>
          </p:cNvGrpSpPr>
          <p:nvPr/>
        </p:nvGrpSpPr>
        <p:grpSpPr bwMode="auto">
          <a:xfrm>
            <a:off x="6121400" y="5299075"/>
            <a:ext cx="240975" cy="246063"/>
            <a:chOff x="0" y="22"/>
            <a:chExt cx="151" cy="155"/>
          </a:xfrm>
        </p:grpSpPr>
        <p:sp>
          <p:nvSpPr>
            <p:cNvPr id="58776" name="Rectangle 408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77" name="Rectangle 409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778" name="Rectangle 410"/>
          <p:cNvSpPr>
            <a:spLocks/>
          </p:cNvSpPr>
          <p:nvPr/>
        </p:nvSpPr>
        <p:spPr bwMode="auto">
          <a:xfrm>
            <a:off x="636270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79" name="Rectangle 411"/>
          <p:cNvSpPr>
            <a:spLocks/>
          </p:cNvSpPr>
          <p:nvPr/>
        </p:nvSpPr>
        <p:spPr bwMode="auto">
          <a:xfrm>
            <a:off x="654050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80" name="Rectangle 412"/>
          <p:cNvSpPr>
            <a:spLocks/>
          </p:cNvSpPr>
          <p:nvPr/>
        </p:nvSpPr>
        <p:spPr bwMode="auto">
          <a:xfrm>
            <a:off x="61849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81" name="Rectangle 413"/>
          <p:cNvSpPr>
            <a:spLocks/>
          </p:cNvSpPr>
          <p:nvPr/>
        </p:nvSpPr>
        <p:spPr bwMode="auto">
          <a:xfrm>
            <a:off x="63627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82" name="Rectangle 414"/>
          <p:cNvSpPr>
            <a:spLocks/>
          </p:cNvSpPr>
          <p:nvPr/>
        </p:nvSpPr>
        <p:spPr bwMode="auto">
          <a:xfrm>
            <a:off x="65405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83" name="Rectangle 415"/>
          <p:cNvSpPr>
            <a:spLocks/>
          </p:cNvSpPr>
          <p:nvPr/>
        </p:nvSpPr>
        <p:spPr bwMode="auto">
          <a:xfrm>
            <a:off x="61849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901" name="Group 416"/>
          <p:cNvGrpSpPr>
            <a:grpSpLocks/>
          </p:cNvGrpSpPr>
          <p:nvPr/>
        </p:nvGrpSpPr>
        <p:grpSpPr bwMode="auto">
          <a:xfrm>
            <a:off x="6299200" y="5654675"/>
            <a:ext cx="240975" cy="246063"/>
            <a:chOff x="0" y="22"/>
            <a:chExt cx="151" cy="155"/>
          </a:xfrm>
        </p:grpSpPr>
        <p:sp>
          <p:nvSpPr>
            <p:cNvPr id="58785" name="Rectangle 417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86" name="Rectangle 418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787" name="Rectangle 419"/>
          <p:cNvSpPr>
            <a:spLocks/>
          </p:cNvSpPr>
          <p:nvPr/>
        </p:nvSpPr>
        <p:spPr bwMode="auto">
          <a:xfrm>
            <a:off x="65405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902" name="Group 420"/>
          <p:cNvGrpSpPr>
            <a:grpSpLocks/>
          </p:cNvGrpSpPr>
          <p:nvPr/>
        </p:nvGrpSpPr>
        <p:grpSpPr bwMode="auto">
          <a:xfrm>
            <a:off x="7092950" y="5299075"/>
            <a:ext cx="240975" cy="246063"/>
            <a:chOff x="0" y="22"/>
            <a:chExt cx="151" cy="155"/>
          </a:xfrm>
        </p:grpSpPr>
        <p:sp>
          <p:nvSpPr>
            <p:cNvPr id="58789" name="Rectangle 421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90" name="Rectangle 422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791" name="Rectangle 423"/>
          <p:cNvSpPr>
            <a:spLocks/>
          </p:cNvSpPr>
          <p:nvPr/>
        </p:nvSpPr>
        <p:spPr bwMode="auto">
          <a:xfrm>
            <a:off x="733425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92" name="Rectangle 424"/>
          <p:cNvSpPr>
            <a:spLocks/>
          </p:cNvSpPr>
          <p:nvPr/>
        </p:nvSpPr>
        <p:spPr bwMode="auto">
          <a:xfrm>
            <a:off x="751205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93" name="Rectangle 425"/>
          <p:cNvSpPr>
            <a:spLocks/>
          </p:cNvSpPr>
          <p:nvPr/>
        </p:nvSpPr>
        <p:spPr bwMode="auto">
          <a:xfrm>
            <a:off x="715645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94" name="Rectangle 426"/>
          <p:cNvSpPr>
            <a:spLocks/>
          </p:cNvSpPr>
          <p:nvPr/>
        </p:nvSpPr>
        <p:spPr bwMode="auto">
          <a:xfrm>
            <a:off x="733425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95" name="Rectangle 427"/>
          <p:cNvSpPr>
            <a:spLocks/>
          </p:cNvSpPr>
          <p:nvPr/>
        </p:nvSpPr>
        <p:spPr bwMode="auto">
          <a:xfrm>
            <a:off x="751205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96" name="Rectangle 428"/>
          <p:cNvSpPr>
            <a:spLocks/>
          </p:cNvSpPr>
          <p:nvPr/>
        </p:nvSpPr>
        <p:spPr bwMode="auto">
          <a:xfrm>
            <a:off x="715645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797" name="Rectangle 429"/>
          <p:cNvSpPr>
            <a:spLocks/>
          </p:cNvSpPr>
          <p:nvPr/>
        </p:nvSpPr>
        <p:spPr bwMode="auto">
          <a:xfrm>
            <a:off x="733425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903" name="Group 430"/>
          <p:cNvGrpSpPr>
            <a:grpSpLocks/>
          </p:cNvGrpSpPr>
          <p:nvPr/>
        </p:nvGrpSpPr>
        <p:grpSpPr bwMode="auto">
          <a:xfrm>
            <a:off x="7448550" y="5654675"/>
            <a:ext cx="240975" cy="246063"/>
            <a:chOff x="0" y="22"/>
            <a:chExt cx="151" cy="155"/>
          </a:xfrm>
        </p:grpSpPr>
        <p:sp>
          <p:nvSpPr>
            <p:cNvPr id="58799" name="Rectangle 431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00" name="Rectangle 432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grpSp>
        <p:nvGrpSpPr>
          <p:cNvPr id="58904" name="Group 433"/>
          <p:cNvGrpSpPr>
            <a:grpSpLocks/>
          </p:cNvGrpSpPr>
          <p:nvPr/>
        </p:nvGrpSpPr>
        <p:grpSpPr bwMode="auto">
          <a:xfrm>
            <a:off x="3263900" y="5299075"/>
            <a:ext cx="240975" cy="246063"/>
            <a:chOff x="0" y="22"/>
            <a:chExt cx="151" cy="155"/>
          </a:xfrm>
        </p:grpSpPr>
        <p:sp>
          <p:nvSpPr>
            <p:cNvPr id="58802" name="Rectangle 434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03" name="Rectangle 435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804" name="Rectangle 436"/>
          <p:cNvSpPr>
            <a:spLocks/>
          </p:cNvSpPr>
          <p:nvPr/>
        </p:nvSpPr>
        <p:spPr bwMode="auto">
          <a:xfrm>
            <a:off x="350520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05" name="Rectangle 437"/>
          <p:cNvSpPr>
            <a:spLocks/>
          </p:cNvSpPr>
          <p:nvPr/>
        </p:nvSpPr>
        <p:spPr bwMode="auto">
          <a:xfrm>
            <a:off x="368300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06" name="Rectangle 438"/>
          <p:cNvSpPr>
            <a:spLocks/>
          </p:cNvSpPr>
          <p:nvPr/>
        </p:nvSpPr>
        <p:spPr bwMode="auto">
          <a:xfrm>
            <a:off x="33274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905" name="Group 439"/>
          <p:cNvGrpSpPr>
            <a:grpSpLocks/>
          </p:cNvGrpSpPr>
          <p:nvPr/>
        </p:nvGrpSpPr>
        <p:grpSpPr bwMode="auto">
          <a:xfrm>
            <a:off x="3441700" y="5476875"/>
            <a:ext cx="240975" cy="246063"/>
            <a:chOff x="0" y="22"/>
            <a:chExt cx="151" cy="155"/>
          </a:xfrm>
        </p:grpSpPr>
        <p:sp>
          <p:nvSpPr>
            <p:cNvPr id="58808" name="Rectangle 440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09" name="Rectangle 441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810" name="Rectangle 442"/>
          <p:cNvSpPr>
            <a:spLocks/>
          </p:cNvSpPr>
          <p:nvPr/>
        </p:nvSpPr>
        <p:spPr bwMode="auto">
          <a:xfrm>
            <a:off x="36830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11" name="Rectangle 443"/>
          <p:cNvSpPr>
            <a:spLocks/>
          </p:cNvSpPr>
          <p:nvPr/>
        </p:nvSpPr>
        <p:spPr bwMode="auto">
          <a:xfrm>
            <a:off x="33274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12" name="Rectangle 444"/>
          <p:cNvSpPr>
            <a:spLocks/>
          </p:cNvSpPr>
          <p:nvPr/>
        </p:nvSpPr>
        <p:spPr bwMode="auto">
          <a:xfrm>
            <a:off x="35052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13" name="Rectangle 445"/>
          <p:cNvSpPr>
            <a:spLocks/>
          </p:cNvSpPr>
          <p:nvPr/>
        </p:nvSpPr>
        <p:spPr bwMode="auto">
          <a:xfrm>
            <a:off x="36830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906" name="Group 446"/>
          <p:cNvGrpSpPr>
            <a:grpSpLocks/>
          </p:cNvGrpSpPr>
          <p:nvPr/>
        </p:nvGrpSpPr>
        <p:grpSpPr bwMode="auto">
          <a:xfrm>
            <a:off x="2298700" y="5299075"/>
            <a:ext cx="240975" cy="246063"/>
            <a:chOff x="0" y="22"/>
            <a:chExt cx="151" cy="155"/>
          </a:xfrm>
        </p:grpSpPr>
        <p:sp>
          <p:nvSpPr>
            <p:cNvPr id="58815" name="Rectangle 447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16" name="Rectangle 448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817" name="Rectangle 449"/>
          <p:cNvSpPr>
            <a:spLocks/>
          </p:cNvSpPr>
          <p:nvPr/>
        </p:nvSpPr>
        <p:spPr bwMode="auto">
          <a:xfrm>
            <a:off x="254000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18" name="Rectangle 450"/>
          <p:cNvSpPr>
            <a:spLocks/>
          </p:cNvSpPr>
          <p:nvPr/>
        </p:nvSpPr>
        <p:spPr bwMode="auto">
          <a:xfrm>
            <a:off x="271780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907" name="Group 451"/>
          <p:cNvGrpSpPr>
            <a:grpSpLocks/>
          </p:cNvGrpSpPr>
          <p:nvPr/>
        </p:nvGrpSpPr>
        <p:grpSpPr bwMode="auto">
          <a:xfrm>
            <a:off x="2298700" y="5476875"/>
            <a:ext cx="240975" cy="246063"/>
            <a:chOff x="0" y="22"/>
            <a:chExt cx="151" cy="155"/>
          </a:xfrm>
        </p:grpSpPr>
        <p:sp>
          <p:nvSpPr>
            <p:cNvPr id="58820" name="Rectangle 452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21" name="Rectangle 453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822" name="Rectangle 454"/>
          <p:cNvSpPr>
            <a:spLocks/>
          </p:cNvSpPr>
          <p:nvPr/>
        </p:nvSpPr>
        <p:spPr bwMode="auto">
          <a:xfrm>
            <a:off x="25400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23" name="Rectangle 455"/>
          <p:cNvSpPr>
            <a:spLocks/>
          </p:cNvSpPr>
          <p:nvPr/>
        </p:nvSpPr>
        <p:spPr bwMode="auto">
          <a:xfrm>
            <a:off x="27178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24" name="Rectangle 456"/>
          <p:cNvSpPr>
            <a:spLocks/>
          </p:cNvSpPr>
          <p:nvPr/>
        </p:nvSpPr>
        <p:spPr bwMode="auto">
          <a:xfrm>
            <a:off x="23622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25" name="Rectangle 457"/>
          <p:cNvSpPr>
            <a:spLocks/>
          </p:cNvSpPr>
          <p:nvPr/>
        </p:nvSpPr>
        <p:spPr bwMode="auto">
          <a:xfrm>
            <a:off x="25400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26" name="Rectangle 458"/>
          <p:cNvSpPr>
            <a:spLocks/>
          </p:cNvSpPr>
          <p:nvPr/>
        </p:nvSpPr>
        <p:spPr bwMode="auto">
          <a:xfrm>
            <a:off x="27178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908" name="Group 459"/>
          <p:cNvGrpSpPr>
            <a:grpSpLocks/>
          </p:cNvGrpSpPr>
          <p:nvPr/>
        </p:nvGrpSpPr>
        <p:grpSpPr bwMode="auto">
          <a:xfrm>
            <a:off x="1308100" y="5299075"/>
            <a:ext cx="240975" cy="246063"/>
            <a:chOff x="0" y="22"/>
            <a:chExt cx="151" cy="155"/>
          </a:xfrm>
        </p:grpSpPr>
        <p:sp>
          <p:nvSpPr>
            <p:cNvPr id="58828" name="Rectangle 460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29" name="Rectangle 461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830" name="Rectangle 462"/>
          <p:cNvSpPr>
            <a:spLocks/>
          </p:cNvSpPr>
          <p:nvPr/>
        </p:nvSpPr>
        <p:spPr bwMode="auto">
          <a:xfrm>
            <a:off x="154940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909" name="Group 463"/>
          <p:cNvGrpSpPr>
            <a:grpSpLocks/>
          </p:cNvGrpSpPr>
          <p:nvPr/>
        </p:nvGrpSpPr>
        <p:grpSpPr bwMode="auto">
          <a:xfrm>
            <a:off x="1663700" y="5299075"/>
            <a:ext cx="240975" cy="246063"/>
            <a:chOff x="0" y="22"/>
            <a:chExt cx="151" cy="155"/>
          </a:xfrm>
        </p:grpSpPr>
        <p:sp>
          <p:nvSpPr>
            <p:cNvPr id="58832" name="Rectangle 464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33" name="Rectangle 465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834" name="Rectangle 466"/>
          <p:cNvSpPr>
            <a:spLocks/>
          </p:cNvSpPr>
          <p:nvPr/>
        </p:nvSpPr>
        <p:spPr bwMode="auto">
          <a:xfrm>
            <a:off x="13716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35" name="Rectangle 467"/>
          <p:cNvSpPr>
            <a:spLocks/>
          </p:cNvSpPr>
          <p:nvPr/>
        </p:nvSpPr>
        <p:spPr bwMode="auto">
          <a:xfrm>
            <a:off x="15494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36" name="Rectangle 468"/>
          <p:cNvSpPr>
            <a:spLocks/>
          </p:cNvSpPr>
          <p:nvPr/>
        </p:nvSpPr>
        <p:spPr bwMode="auto">
          <a:xfrm>
            <a:off x="17272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37" name="Rectangle 469"/>
          <p:cNvSpPr>
            <a:spLocks/>
          </p:cNvSpPr>
          <p:nvPr/>
        </p:nvSpPr>
        <p:spPr bwMode="auto">
          <a:xfrm>
            <a:off x="13716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38" name="Rectangle 470"/>
          <p:cNvSpPr>
            <a:spLocks/>
          </p:cNvSpPr>
          <p:nvPr/>
        </p:nvSpPr>
        <p:spPr bwMode="auto">
          <a:xfrm>
            <a:off x="15494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39" name="Rectangle 471"/>
          <p:cNvSpPr>
            <a:spLocks/>
          </p:cNvSpPr>
          <p:nvPr/>
        </p:nvSpPr>
        <p:spPr bwMode="auto">
          <a:xfrm>
            <a:off x="17272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910" name="Group 472"/>
          <p:cNvGrpSpPr>
            <a:grpSpLocks/>
          </p:cNvGrpSpPr>
          <p:nvPr/>
        </p:nvGrpSpPr>
        <p:grpSpPr bwMode="auto">
          <a:xfrm>
            <a:off x="317500" y="5299075"/>
            <a:ext cx="240975" cy="246063"/>
            <a:chOff x="0" y="22"/>
            <a:chExt cx="151" cy="155"/>
          </a:xfrm>
        </p:grpSpPr>
        <p:sp>
          <p:nvSpPr>
            <p:cNvPr id="58841" name="Rectangle 473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42" name="Rectangle 474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grpSp>
        <p:nvGrpSpPr>
          <p:cNvPr id="58911" name="Group 475"/>
          <p:cNvGrpSpPr>
            <a:grpSpLocks/>
          </p:cNvGrpSpPr>
          <p:nvPr/>
        </p:nvGrpSpPr>
        <p:grpSpPr bwMode="auto">
          <a:xfrm>
            <a:off x="495300" y="5299075"/>
            <a:ext cx="240975" cy="246063"/>
            <a:chOff x="0" y="22"/>
            <a:chExt cx="151" cy="155"/>
          </a:xfrm>
        </p:grpSpPr>
        <p:sp>
          <p:nvSpPr>
            <p:cNvPr id="58844" name="Rectangle 476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45" name="Rectangle 477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846" name="Rectangle 478"/>
          <p:cNvSpPr>
            <a:spLocks/>
          </p:cNvSpPr>
          <p:nvPr/>
        </p:nvSpPr>
        <p:spPr bwMode="auto">
          <a:xfrm>
            <a:off x="73660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47" name="Rectangle 479"/>
          <p:cNvSpPr>
            <a:spLocks/>
          </p:cNvSpPr>
          <p:nvPr/>
        </p:nvSpPr>
        <p:spPr bwMode="auto">
          <a:xfrm>
            <a:off x="3810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48" name="Rectangle 480"/>
          <p:cNvSpPr>
            <a:spLocks/>
          </p:cNvSpPr>
          <p:nvPr/>
        </p:nvSpPr>
        <p:spPr bwMode="auto">
          <a:xfrm>
            <a:off x="5588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49" name="Rectangle 481"/>
          <p:cNvSpPr>
            <a:spLocks/>
          </p:cNvSpPr>
          <p:nvPr/>
        </p:nvSpPr>
        <p:spPr bwMode="auto">
          <a:xfrm>
            <a:off x="7366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50" name="Rectangle 482"/>
          <p:cNvSpPr>
            <a:spLocks/>
          </p:cNvSpPr>
          <p:nvPr/>
        </p:nvSpPr>
        <p:spPr bwMode="auto">
          <a:xfrm>
            <a:off x="3810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51" name="Rectangle 483"/>
          <p:cNvSpPr>
            <a:spLocks/>
          </p:cNvSpPr>
          <p:nvPr/>
        </p:nvSpPr>
        <p:spPr bwMode="auto">
          <a:xfrm>
            <a:off x="5588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52" name="Rectangle 484"/>
          <p:cNvSpPr>
            <a:spLocks/>
          </p:cNvSpPr>
          <p:nvPr/>
        </p:nvSpPr>
        <p:spPr bwMode="auto">
          <a:xfrm>
            <a:off x="7366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368" name="Group 485"/>
          <p:cNvGrpSpPr>
            <a:grpSpLocks/>
          </p:cNvGrpSpPr>
          <p:nvPr/>
        </p:nvGrpSpPr>
        <p:grpSpPr bwMode="auto">
          <a:xfrm>
            <a:off x="5168900" y="5299075"/>
            <a:ext cx="240975" cy="246063"/>
            <a:chOff x="0" y="22"/>
            <a:chExt cx="151" cy="155"/>
          </a:xfrm>
        </p:grpSpPr>
        <p:sp>
          <p:nvSpPr>
            <p:cNvPr id="58854" name="Rectangle 486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55" name="Rectangle 487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X</a:t>
              </a:r>
            </a:p>
          </p:txBody>
        </p:sp>
      </p:grpSp>
      <p:sp>
        <p:nvSpPr>
          <p:cNvPr id="58856" name="Rectangle 488"/>
          <p:cNvSpPr>
            <a:spLocks/>
          </p:cNvSpPr>
          <p:nvPr/>
        </p:nvSpPr>
        <p:spPr bwMode="auto">
          <a:xfrm>
            <a:off x="541020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57" name="Rectangle 489"/>
          <p:cNvSpPr>
            <a:spLocks/>
          </p:cNvSpPr>
          <p:nvPr/>
        </p:nvSpPr>
        <p:spPr bwMode="auto">
          <a:xfrm>
            <a:off x="5588000" y="53340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58" name="Rectangle 490"/>
          <p:cNvSpPr>
            <a:spLocks/>
          </p:cNvSpPr>
          <p:nvPr/>
        </p:nvSpPr>
        <p:spPr bwMode="auto">
          <a:xfrm>
            <a:off x="52324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59" name="Rectangle 491"/>
          <p:cNvSpPr>
            <a:spLocks/>
          </p:cNvSpPr>
          <p:nvPr/>
        </p:nvSpPr>
        <p:spPr bwMode="auto">
          <a:xfrm>
            <a:off x="54102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60" name="Rectangle 492"/>
          <p:cNvSpPr>
            <a:spLocks/>
          </p:cNvSpPr>
          <p:nvPr/>
        </p:nvSpPr>
        <p:spPr bwMode="auto">
          <a:xfrm>
            <a:off x="5588000" y="55118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420" name="Group 493"/>
          <p:cNvGrpSpPr>
            <a:grpSpLocks/>
          </p:cNvGrpSpPr>
          <p:nvPr/>
        </p:nvGrpSpPr>
        <p:grpSpPr bwMode="auto">
          <a:xfrm>
            <a:off x="5168900" y="5654675"/>
            <a:ext cx="240975" cy="246063"/>
            <a:chOff x="0" y="22"/>
            <a:chExt cx="151" cy="155"/>
          </a:xfrm>
        </p:grpSpPr>
        <p:sp>
          <p:nvSpPr>
            <p:cNvPr id="58862" name="Rectangle 494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63" name="Rectangle 495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864" name="Rectangle 496"/>
          <p:cNvSpPr>
            <a:spLocks/>
          </p:cNvSpPr>
          <p:nvPr/>
        </p:nvSpPr>
        <p:spPr bwMode="auto">
          <a:xfrm>
            <a:off x="54102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65" name="Rectangle 497"/>
          <p:cNvSpPr>
            <a:spLocks/>
          </p:cNvSpPr>
          <p:nvPr/>
        </p:nvSpPr>
        <p:spPr bwMode="auto">
          <a:xfrm>
            <a:off x="5588000" y="5689600"/>
            <a:ext cx="177800" cy="177800"/>
          </a:xfrm>
          <a:prstGeom prst="rect">
            <a:avLst/>
          </a:prstGeom>
          <a:solidFill>
            <a:srgbClr val="00CECE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430" name="Group 498"/>
          <p:cNvGrpSpPr>
            <a:grpSpLocks/>
          </p:cNvGrpSpPr>
          <p:nvPr/>
        </p:nvGrpSpPr>
        <p:grpSpPr bwMode="auto">
          <a:xfrm>
            <a:off x="3441700" y="4333875"/>
            <a:ext cx="240975" cy="246063"/>
            <a:chOff x="0" y="22"/>
            <a:chExt cx="151" cy="155"/>
          </a:xfrm>
        </p:grpSpPr>
        <p:sp>
          <p:nvSpPr>
            <p:cNvPr id="58867" name="Rectangle 499"/>
            <p:cNvSpPr>
              <a:spLocks/>
            </p:cNvSpPr>
            <p:nvPr/>
          </p:nvSpPr>
          <p:spPr bwMode="auto">
            <a:xfrm>
              <a:off x="39" y="44"/>
              <a:ext cx="112" cy="112"/>
            </a:xfrm>
            <a:prstGeom prst="rect">
              <a:avLst/>
            </a:prstGeom>
            <a:solidFill>
              <a:srgbClr val="FAFD0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68" name="Rectangle 500"/>
            <p:cNvSpPr>
              <a:spLocks/>
            </p:cNvSpPr>
            <p:nvPr/>
          </p:nvSpPr>
          <p:spPr bwMode="auto">
            <a:xfrm>
              <a:off x="0" y="22"/>
              <a:ext cx="143" cy="15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cs typeface="Times New Roman" charset="0"/>
                </a:rPr>
                <a:t>O</a:t>
              </a:r>
            </a:p>
          </p:txBody>
        </p:sp>
      </p:grpSp>
      <p:sp>
        <p:nvSpPr>
          <p:cNvPr id="58869" name="Rectangle 501"/>
          <p:cNvSpPr>
            <a:spLocks/>
          </p:cNvSpPr>
          <p:nvPr/>
        </p:nvSpPr>
        <p:spPr bwMode="auto">
          <a:xfrm>
            <a:off x="4876800" y="2514600"/>
            <a:ext cx="228600" cy="228600"/>
          </a:xfrm>
          <a:prstGeom prst="rect">
            <a:avLst/>
          </a:prstGeom>
          <a:noFill/>
          <a:ln w="5715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70" name="Rectangle 502"/>
          <p:cNvSpPr>
            <a:spLocks/>
          </p:cNvSpPr>
          <p:nvPr/>
        </p:nvSpPr>
        <p:spPr bwMode="auto">
          <a:xfrm>
            <a:off x="1981200" y="2514600"/>
            <a:ext cx="228600" cy="228600"/>
          </a:xfrm>
          <a:prstGeom prst="rect">
            <a:avLst/>
          </a:prstGeom>
          <a:noFill/>
          <a:ln w="5715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71" name="Rectangle 503"/>
          <p:cNvSpPr>
            <a:spLocks/>
          </p:cNvSpPr>
          <p:nvPr/>
        </p:nvSpPr>
        <p:spPr bwMode="auto">
          <a:xfrm>
            <a:off x="990600" y="2514600"/>
            <a:ext cx="228600" cy="228600"/>
          </a:xfrm>
          <a:prstGeom prst="rect">
            <a:avLst/>
          </a:prstGeom>
          <a:noFill/>
          <a:ln w="5715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72" name="Rectangle 504"/>
          <p:cNvSpPr>
            <a:spLocks/>
          </p:cNvSpPr>
          <p:nvPr/>
        </p:nvSpPr>
        <p:spPr bwMode="auto">
          <a:xfrm>
            <a:off x="990600" y="3429000"/>
            <a:ext cx="228600" cy="228600"/>
          </a:xfrm>
          <a:prstGeom prst="rect">
            <a:avLst/>
          </a:prstGeom>
          <a:noFill/>
          <a:ln w="57150" cap="flat">
            <a:solidFill>
              <a:srgbClr val="FAFD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73" name="Rectangle 505"/>
          <p:cNvSpPr>
            <a:spLocks/>
          </p:cNvSpPr>
          <p:nvPr/>
        </p:nvSpPr>
        <p:spPr bwMode="auto">
          <a:xfrm>
            <a:off x="2971800" y="3429000"/>
            <a:ext cx="228600" cy="228600"/>
          </a:xfrm>
          <a:prstGeom prst="rect">
            <a:avLst/>
          </a:prstGeom>
          <a:noFill/>
          <a:ln w="57150" cap="flat">
            <a:solidFill>
              <a:srgbClr val="FAFD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74" name="Rectangle 506"/>
          <p:cNvSpPr>
            <a:spLocks/>
          </p:cNvSpPr>
          <p:nvPr/>
        </p:nvSpPr>
        <p:spPr bwMode="auto">
          <a:xfrm>
            <a:off x="5867400" y="3429000"/>
            <a:ext cx="228600" cy="228600"/>
          </a:xfrm>
          <a:prstGeom prst="rect">
            <a:avLst/>
          </a:prstGeom>
          <a:noFill/>
          <a:ln w="57150" cap="flat">
            <a:solidFill>
              <a:srgbClr val="FAFD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75" name="Rectangle 507"/>
          <p:cNvSpPr>
            <a:spLocks/>
          </p:cNvSpPr>
          <p:nvPr/>
        </p:nvSpPr>
        <p:spPr bwMode="auto">
          <a:xfrm>
            <a:off x="7848600" y="3429000"/>
            <a:ext cx="228600" cy="228600"/>
          </a:xfrm>
          <a:prstGeom prst="rect">
            <a:avLst/>
          </a:prstGeom>
          <a:noFill/>
          <a:ln w="57150" cap="flat">
            <a:solidFill>
              <a:srgbClr val="FAFD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76" name="Rectangle 508"/>
          <p:cNvSpPr>
            <a:spLocks/>
          </p:cNvSpPr>
          <p:nvPr/>
        </p:nvSpPr>
        <p:spPr bwMode="auto">
          <a:xfrm>
            <a:off x="990600" y="4572000"/>
            <a:ext cx="228600" cy="228600"/>
          </a:xfrm>
          <a:prstGeom prst="rect">
            <a:avLst/>
          </a:prstGeom>
          <a:noFill/>
          <a:ln w="57150" cap="flat">
            <a:solidFill>
              <a:srgbClr val="FAFD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77" name="Rectangle 509"/>
          <p:cNvSpPr>
            <a:spLocks/>
          </p:cNvSpPr>
          <p:nvPr/>
        </p:nvSpPr>
        <p:spPr bwMode="auto">
          <a:xfrm>
            <a:off x="1981200" y="4572000"/>
            <a:ext cx="228600" cy="228600"/>
          </a:xfrm>
          <a:prstGeom prst="rect">
            <a:avLst/>
          </a:prstGeom>
          <a:noFill/>
          <a:ln w="57150" cap="flat">
            <a:solidFill>
              <a:srgbClr val="FAFD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78" name="Rectangle 510"/>
          <p:cNvSpPr>
            <a:spLocks/>
          </p:cNvSpPr>
          <p:nvPr/>
        </p:nvSpPr>
        <p:spPr bwMode="auto">
          <a:xfrm>
            <a:off x="2971800" y="4572000"/>
            <a:ext cx="228600" cy="228600"/>
          </a:xfrm>
          <a:prstGeom prst="rect">
            <a:avLst/>
          </a:prstGeom>
          <a:noFill/>
          <a:ln w="57150" cap="flat">
            <a:solidFill>
              <a:srgbClr val="FAFD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79" name="Rectangle 511"/>
          <p:cNvSpPr>
            <a:spLocks/>
          </p:cNvSpPr>
          <p:nvPr/>
        </p:nvSpPr>
        <p:spPr bwMode="auto">
          <a:xfrm>
            <a:off x="3962400" y="4572000"/>
            <a:ext cx="228600" cy="228600"/>
          </a:xfrm>
          <a:prstGeom prst="rect">
            <a:avLst/>
          </a:prstGeom>
          <a:noFill/>
          <a:ln w="57150" cap="flat">
            <a:solidFill>
              <a:srgbClr val="FAFD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80" name="Rectangle 512"/>
          <p:cNvSpPr>
            <a:spLocks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noFill/>
          <a:ln w="57150" cap="flat">
            <a:solidFill>
              <a:srgbClr val="FAFD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81" name="Rectangle 513"/>
          <p:cNvSpPr>
            <a:spLocks/>
          </p:cNvSpPr>
          <p:nvPr/>
        </p:nvSpPr>
        <p:spPr bwMode="auto">
          <a:xfrm>
            <a:off x="5867400" y="4572000"/>
            <a:ext cx="228600" cy="228600"/>
          </a:xfrm>
          <a:prstGeom prst="rect">
            <a:avLst/>
          </a:prstGeom>
          <a:noFill/>
          <a:ln w="57150" cap="flat">
            <a:solidFill>
              <a:srgbClr val="FAFD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82" name="Rectangle 514"/>
          <p:cNvSpPr>
            <a:spLocks/>
          </p:cNvSpPr>
          <p:nvPr/>
        </p:nvSpPr>
        <p:spPr bwMode="auto">
          <a:xfrm>
            <a:off x="6858000" y="4572000"/>
            <a:ext cx="228600" cy="228600"/>
          </a:xfrm>
          <a:prstGeom prst="rect">
            <a:avLst/>
          </a:prstGeom>
          <a:noFill/>
          <a:ln w="57150" cap="flat">
            <a:solidFill>
              <a:srgbClr val="FAFD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83" name="Rectangle 515"/>
          <p:cNvSpPr>
            <a:spLocks/>
          </p:cNvSpPr>
          <p:nvPr/>
        </p:nvSpPr>
        <p:spPr bwMode="auto">
          <a:xfrm>
            <a:off x="7848600" y="4572000"/>
            <a:ext cx="228600" cy="228600"/>
          </a:xfrm>
          <a:prstGeom prst="rect">
            <a:avLst/>
          </a:prstGeom>
          <a:noFill/>
          <a:ln w="57150" cap="flat">
            <a:solidFill>
              <a:srgbClr val="FAFD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8884" name="Rectangle 516"/>
          <p:cNvSpPr>
            <a:spLocks/>
          </p:cNvSpPr>
          <p:nvPr/>
        </p:nvSpPr>
        <p:spPr bwMode="auto">
          <a:xfrm>
            <a:off x="4038600" y="5638800"/>
            <a:ext cx="228600" cy="228600"/>
          </a:xfrm>
          <a:prstGeom prst="rect">
            <a:avLst/>
          </a:prstGeom>
          <a:noFill/>
          <a:ln w="57150" cap="flat">
            <a:solidFill>
              <a:srgbClr val="FAFD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18" name="Slide Number Placeholder 5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19" name="Footer Placeholder 5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/>
              <a:t>Games as Adversarial Search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0174"/>
          <a:lstStyle/>
          <a:p>
            <a:pPr>
              <a:lnSpc>
                <a:spcPct val="90000"/>
              </a:lnSpc>
            </a:pPr>
            <a:r>
              <a:rPr lang="en-US" dirty="0"/>
              <a:t>many games can be formulated as search </a:t>
            </a:r>
            <a:r>
              <a:rPr lang="en-US" dirty="0" smtClean="0"/>
              <a:t>problems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Zero sum: my win is your loss, my loss is your win!</a:t>
            </a:r>
            <a:endParaRPr lang="en-US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the zero-sum utility function leads to an adversarial situation</a:t>
            </a:r>
          </a:p>
          <a:p>
            <a:pPr marL="723900" lvl="1">
              <a:lnSpc>
                <a:spcPct val="90000"/>
              </a:lnSpc>
            </a:pPr>
            <a:r>
              <a:rPr lang="en-US" dirty="0"/>
              <a:t>in order for one agent to win, the other necessarily has to </a:t>
            </a:r>
            <a:r>
              <a:rPr lang="en-US" dirty="0" smtClean="0"/>
              <a:t>lose</a:t>
            </a:r>
          </a:p>
          <a:p>
            <a:pPr marL="723900"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factors complicating the search task</a:t>
            </a:r>
          </a:p>
          <a:p>
            <a:pPr marL="723900" lvl="1">
              <a:lnSpc>
                <a:spcPct val="90000"/>
              </a:lnSpc>
            </a:pPr>
            <a:r>
              <a:rPr lang="en-US" dirty="0"/>
              <a:t>potentially huge search spaces</a:t>
            </a:r>
          </a:p>
          <a:p>
            <a:pPr marL="723900" lvl="1">
              <a:lnSpc>
                <a:spcPct val="90000"/>
              </a:lnSpc>
            </a:pPr>
            <a:r>
              <a:rPr lang="en-US" dirty="0"/>
              <a:t>elements of chance </a:t>
            </a:r>
          </a:p>
          <a:p>
            <a:pPr marL="723900" lvl="1">
              <a:lnSpc>
                <a:spcPct val="90000"/>
              </a:lnSpc>
            </a:pPr>
            <a:r>
              <a:rPr lang="en-US" dirty="0"/>
              <a:t>multi-person games, teams</a:t>
            </a:r>
          </a:p>
          <a:p>
            <a:pPr marL="723900" lvl="1">
              <a:lnSpc>
                <a:spcPct val="90000"/>
              </a:lnSpc>
            </a:pPr>
            <a:r>
              <a:rPr lang="en-US" dirty="0"/>
              <a:t>time limits</a:t>
            </a:r>
          </a:p>
          <a:p>
            <a:pPr marL="723900" lvl="1">
              <a:lnSpc>
                <a:spcPct val="90000"/>
              </a:lnSpc>
            </a:pPr>
            <a:r>
              <a:rPr lang="en-US" dirty="0"/>
              <a:t>imprecise rules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7162800" y="4343400"/>
            <a:ext cx="381000" cy="381000"/>
            <a:chOff x="0" y="0"/>
            <a:chExt cx="240" cy="240"/>
          </a:xfrm>
        </p:grpSpPr>
        <p:sp>
          <p:nvSpPr>
            <p:cNvPr id="59396" name="Rectangle 4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7" name="Rectangle 5"/>
            <p:cNvSpPr>
              <a:spLocks/>
            </p:cNvSpPr>
            <p:nvPr/>
          </p:nvSpPr>
          <p:spPr bwMode="auto">
            <a:xfrm flipH="1">
              <a:off x="0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31</a:t>
              </a:r>
            </a:p>
          </p:txBody>
        </p:sp>
      </p:grpSp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036638"/>
          </a:xfrm>
          <a:ln/>
        </p:spPr>
        <p:txBody>
          <a:bodyPr rIns="130174"/>
          <a:lstStyle/>
          <a:p>
            <a:r>
              <a:rPr lang="en-US" b="1" dirty="0"/>
              <a:t>Checkers</a:t>
            </a:r>
            <a:r>
              <a:rPr lang="en-US" dirty="0"/>
              <a:t> Case </a:t>
            </a:r>
            <a:r>
              <a:rPr lang="en-US" dirty="0" smtClean="0"/>
              <a:t>Study (how to play: Link below)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https://www.youtube.com/watch?v=yFrAN-LFZRU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343400" cy="5410200"/>
          </a:xfrm>
          <a:ln/>
        </p:spPr>
        <p:txBody>
          <a:bodyPr rIns="130174"/>
          <a:lstStyle/>
          <a:p>
            <a:r>
              <a:rPr lang="en-US" sz="2000" dirty="0"/>
              <a:t>initial board configuration</a:t>
            </a:r>
          </a:p>
          <a:p>
            <a:pPr marL="723900" lvl="1"/>
            <a:r>
              <a:rPr lang="en-US" sz="1800" dirty="0">
                <a:latin typeface="Capitals" charset="0"/>
                <a:ea typeface="Capitals" charset="0"/>
                <a:cs typeface="Capitals" charset="0"/>
                <a:sym typeface="Capitals" charset="0"/>
              </a:rPr>
              <a:t>Black</a:t>
            </a:r>
            <a:r>
              <a:rPr lang="en-US" sz="1800" dirty="0">
                <a:latin typeface="Capitals" charset="0"/>
                <a:ea typeface="ヒラギノ明朝 ProN W3" charset="0"/>
                <a:cs typeface="ヒラギノ明朝 ProN W3" charset="0"/>
                <a:sym typeface="Capitals" charset="0"/>
              </a:rPr>
              <a:t>	</a:t>
            </a:r>
            <a:r>
              <a:rPr lang="en-US" sz="1800" dirty="0">
                <a:latin typeface="Capitals" charset="0"/>
                <a:ea typeface="Capitals" charset="0"/>
                <a:cs typeface="Capitals" charset="0"/>
                <a:sym typeface="Capitals" charset="0"/>
              </a:rPr>
              <a:t> </a:t>
            </a:r>
            <a:r>
              <a:rPr lang="en-US" sz="1800" dirty="0">
                <a:latin typeface="Capitals" charset="0"/>
                <a:ea typeface="ヒラギノ明朝 ProN W3" charset="0"/>
                <a:cs typeface="ヒラギノ明朝 ProN W3" charset="0"/>
                <a:sym typeface="Capitals" charset="0"/>
              </a:rPr>
              <a:t>	</a:t>
            </a:r>
            <a:r>
              <a:rPr lang="en-US" sz="1800" dirty="0"/>
              <a:t>single on 20</a:t>
            </a:r>
            <a:br>
              <a:rPr lang="en-US" sz="1800" dirty="0"/>
            </a:br>
            <a:r>
              <a:rPr lang="en-US" sz="1800" dirty="0"/>
              <a:t>			single on 21</a:t>
            </a:r>
            <a:br>
              <a:rPr lang="en-US" sz="1800" dirty="0"/>
            </a:br>
            <a:r>
              <a:rPr lang="en-US" sz="1800" dirty="0"/>
              <a:t>			king on 31</a:t>
            </a:r>
          </a:p>
          <a:p>
            <a:pPr marL="723900" lvl="1"/>
            <a:r>
              <a:rPr lang="en-US" sz="1800" dirty="0">
                <a:solidFill>
                  <a:srgbClr val="FC0128"/>
                </a:solidFill>
                <a:latin typeface="Capitals" charset="0"/>
                <a:ea typeface="Capitals" charset="0"/>
                <a:cs typeface="Capitals" charset="0"/>
                <a:sym typeface="Capitals" charset="0"/>
              </a:rPr>
              <a:t>Red</a:t>
            </a:r>
            <a:r>
              <a:rPr lang="en-US" sz="1800" dirty="0">
                <a:latin typeface="Capitals" charset="0"/>
                <a:ea typeface="ヒラギノ明朝 ProN W3" charset="0"/>
                <a:cs typeface="ヒラギノ明朝 ProN W3" charset="0"/>
                <a:sym typeface="Capitals" charset="0"/>
              </a:rPr>
              <a:t>		</a:t>
            </a:r>
            <a:r>
              <a:rPr lang="en-US" sz="1800" dirty="0">
                <a:solidFill>
                  <a:srgbClr val="FC0128"/>
                </a:solidFill>
              </a:rPr>
              <a:t>single on 23</a:t>
            </a:r>
            <a:br>
              <a:rPr lang="en-US" sz="1800" dirty="0">
                <a:solidFill>
                  <a:srgbClr val="FC0128"/>
                </a:solidFill>
              </a:rPr>
            </a:br>
            <a:r>
              <a:rPr lang="en-US" sz="1800" dirty="0">
                <a:solidFill>
                  <a:srgbClr val="FC0128"/>
                </a:solidFill>
              </a:rPr>
              <a:t>			king on 22</a:t>
            </a:r>
          </a:p>
          <a:p>
            <a:pPr marL="723900" lvl="1"/>
            <a:r>
              <a:rPr lang="en-US" sz="1800" dirty="0"/>
              <a:t>evaluation function</a:t>
            </a:r>
            <a:br>
              <a:rPr lang="en-US" sz="1800" dirty="0"/>
            </a:br>
            <a:r>
              <a:rPr lang="en-US" sz="1800" i="1" dirty="0"/>
              <a:t>E(s) = (5 x</a:t>
            </a:r>
            <a:r>
              <a:rPr lang="en-US" sz="1800" i="1" baseline="-25000" dirty="0"/>
              <a:t>1</a:t>
            </a:r>
            <a:r>
              <a:rPr lang="en-US" sz="1800" i="1" dirty="0"/>
              <a:t> + x</a:t>
            </a:r>
            <a:r>
              <a:rPr lang="en-US" sz="1800" i="1" baseline="-25000" dirty="0"/>
              <a:t>2</a:t>
            </a:r>
            <a:r>
              <a:rPr lang="en-US" sz="1800" i="1" dirty="0"/>
              <a:t>) - (5r</a:t>
            </a:r>
            <a:r>
              <a:rPr lang="en-US" sz="1800" i="1" baseline="-25000" dirty="0"/>
              <a:t>1</a:t>
            </a:r>
            <a:r>
              <a:rPr lang="en-US" sz="1800" i="1" dirty="0"/>
              <a:t> + r</a:t>
            </a:r>
            <a:r>
              <a:rPr lang="en-US" sz="1800" i="1" baseline="-25000" dirty="0"/>
              <a:t>2</a:t>
            </a:r>
            <a:r>
              <a:rPr lang="en-US" sz="1800" i="1" dirty="0"/>
              <a:t>)</a:t>
            </a:r>
          </a:p>
          <a:p>
            <a:pPr marL="1066800" lvl="2">
              <a:buFont typeface="Wingdings" charset="2"/>
              <a:buNone/>
            </a:pPr>
            <a:r>
              <a:rPr lang="en-US" sz="1600" dirty="0"/>
              <a:t>where </a:t>
            </a:r>
          </a:p>
          <a:p>
            <a:pPr marL="1066800" lvl="2">
              <a:buFont typeface="Wingdings" charset="2"/>
              <a:buNone/>
            </a:pPr>
            <a:r>
              <a:rPr lang="en-US" sz="1600" dirty="0"/>
              <a:t>	</a:t>
            </a:r>
            <a:r>
              <a:rPr lang="en-US" sz="1600" i="1" dirty="0"/>
              <a:t>x</a:t>
            </a:r>
            <a:r>
              <a:rPr lang="en-US" sz="1600" i="1" baseline="-25000" dirty="0"/>
              <a:t>1</a:t>
            </a:r>
            <a:r>
              <a:rPr lang="en-US" sz="1600" dirty="0"/>
              <a:t> = black king advantage, </a:t>
            </a:r>
          </a:p>
          <a:p>
            <a:pPr marL="1066800" lvl="2">
              <a:buFont typeface="Wingdings" charset="2"/>
              <a:buNone/>
            </a:pPr>
            <a:r>
              <a:rPr lang="en-US" sz="1600" dirty="0"/>
              <a:t>	</a:t>
            </a:r>
            <a:r>
              <a:rPr lang="en-US" sz="1600" i="1" dirty="0"/>
              <a:t>x</a:t>
            </a:r>
            <a:r>
              <a:rPr lang="en-US" sz="1600" i="1" baseline="-25000" dirty="0"/>
              <a:t>2</a:t>
            </a:r>
            <a:r>
              <a:rPr lang="en-US" sz="1600" dirty="0"/>
              <a:t> = black single advantage,</a:t>
            </a:r>
          </a:p>
          <a:p>
            <a:pPr marL="1066800" lvl="2">
              <a:buFont typeface="Wingdings" charset="2"/>
              <a:buNone/>
            </a:pPr>
            <a:r>
              <a:rPr lang="en-US" sz="1600" dirty="0"/>
              <a:t>	 </a:t>
            </a:r>
            <a:r>
              <a:rPr lang="en-US" sz="1600" i="1" dirty="0"/>
              <a:t>r</a:t>
            </a:r>
            <a:r>
              <a:rPr lang="en-US" sz="1600" i="1" baseline="-25000" dirty="0"/>
              <a:t>1</a:t>
            </a:r>
            <a:r>
              <a:rPr lang="en-US" sz="1600" dirty="0"/>
              <a:t> = red king advantage, </a:t>
            </a:r>
          </a:p>
          <a:p>
            <a:pPr marL="1066800" lvl="2">
              <a:buFont typeface="Wingdings" charset="2"/>
              <a:buNone/>
            </a:pPr>
            <a:r>
              <a:rPr lang="en-US" sz="1600" dirty="0"/>
              <a:t>	</a:t>
            </a:r>
            <a:r>
              <a:rPr lang="en-US" sz="1600" i="1" dirty="0"/>
              <a:t>r</a:t>
            </a:r>
            <a:r>
              <a:rPr lang="en-US" sz="1600" i="1" baseline="-25000" dirty="0"/>
              <a:t>2</a:t>
            </a:r>
            <a:r>
              <a:rPr lang="en-US" sz="1600" dirty="0"/>
              <a:t> = red single advantage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638800" y="1676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19800" y="1676400"/>
            <a:ext cx="381000" cy="381000"/>
            <a:chOff x="0" y="0"/>
            <a:chExt cx="240" cy="240"/>
          </a:xfrm>
        </p:grpSpPr>
        <p:sp>
          <p:nvSpPr>
            <p:cNvPr id="59402" name="Rectangle 10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03" name="Rectangle 11"/>
            <p:cNvSpPr>
              <a:spLocks/>
            </p:cNvSpPr>
            <p:nvPr/>
          </p:nvSpPr>
          <p:spPr bwMode="auto">
            <a:xfrm>
              <a:off x="94" y="4"/>
              <a:ext cx="145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1</a:t>
              </a:r>
            </a:p>
          </p:txBody>
        </p:sp>
      </p:grpSp>
      <p:sp>
        <p:nvSpPr>
          <p:cNvPr id="59404" name="Rectangle 12"/>
          <p:cNvSpPr>
            <a:spLocks/>
          </p:cNvSpPr>
          <p:nvPr/>
        </p:nvSpPr>
        <p:spPr bwMode="auto">
          <a:xfrm>
            <a:off x="6400800" y="1676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781800" y="1676400"/>
            <a:ext cx="381000" cy="381000"/>
            <a:chOff x="0" y="0"/>
            <a:chExt cx="240" cy="240"/>
          </a:xfrm>
        </p:grpSpPr>
        <p:sp>
          <p:nvSpPr>
            <p:cNvPr id="59406" name="Rectangle 14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07" name="Rectangle 15"/>
            <p:cNvSpPr>
              <a:spLocks/>
            </p:cNvSpPr>
            <p:nvPr/>
          </p:nvSpPr>
          <p:spPr bwMode="auto">
            <a:xfrm>
              <a:off x="94" y="4"/>
              <a:ext cx="146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2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3800" y="1676400"/>
            <a:ext cx="381000" cy="381000"/>
            <a:chOff x="0" y="0"/>
            <a:chExt cx="240" cy="240"/>
          </a:xfrm>
        </p:grpSpPr>
        <p:sp>
          <p:nvSpPr>
            <p:cNvPr id="59409" name="Rectangle 17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/>
            </p:cNvSpPr>
            <p:nvPr/>
          </p:nvSpPr>
          <p:spPr bwMode="auto">
            <a:xfrm>
              <a:off x="94" y="4"/>
              <a:ext cx="146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3</a:t>
              </a:r>
            </a:p>
          </p:txBody>
        </p:sp>
      </p:grpSp>
      <p:sp>
        <p:nvSpPr>
          <p:cNvPr id="59411" name="Rectangle 19"/>
          <p:cNvSpPr>
            <a:spLocks/>
          </p:cNvSpPr>
          <p:nvPr/>
        </p:nvSpPr>
        <p:spPr bwMode="auto">
          <a:xfrm>
            <a:off x="7924800" y="1676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8305800" y="1676400"/>
            <a:ext cx="381000" cy="381000"/>
            <a:chOff x="0" y="0"/>
            <a:chExt cx="240" cy="240"/>
          </a:xfrm>
        </p:grpSpPr>
        <p:sp>
          <p:nvSpPr>
            <p:cNvPr id="59413" name="Rectangle 21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4" name="Rectangle 22"/>
            <p:cNvSpPr>
              <a:spLocks/>
            </p:cNvSpPr>
            <p:nvPr/>
          </p:nvSpPr>
          <p:spPr bwMode="auto">
            <a:xfrm>
              <a:off x="94" y="4"/>
              <a:ext cx="146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4</a:t>
              </a:r>
            </a:p>
          </p:txBody>
        </p:sp>
      </p:grpSp>
      <p:sp>
        <p:nvSpPr>
          <p:cNvPr id="59415" name="Rectangle 23"/>
          <p:cNvSpPr>
            <a:spLocks/>
          </p:cNvSpPr>
          <p:nvPr/>
        </p:nvSpPr>
        <p:spPr bwMode="auto">
          <a:xfrm flipH="1">
            <a:off x="8305800" y="2057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 flipH="1">
            <a:off x="7924800" y="2057400"/>
            <a:ext cx="381000" cy="381000"/>
            <a:chOff x="0" y="0"/>
            <a:chExt cx="240" cy="240"/>
          </a:xfrm>
        </p:grpSpPr>
        <p:sp>
          <p:nvSpPr>
            <p:cNvPr id="59417" name="Rectangle 25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8" name="Rectangle 26"/>
            <p:cNvSpPr>
              <a:spLocks/>
            </p:cNvSpPr>
            <p:nvPr/>
          </p:nvSpPr>
          <p:spPr bwMode="auto">
            <a:xfrm flipH="1">
              <a:off x="0" y="4"/>
              <a:ext cx="145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59419" name="Rectangle 27"/>
          <p:cNvSpPr>
            <a:spLocks/>
          </p:cNvSpPr>
          <p:nvPr/>
        </p:nvSpPr>
        <p:spPr bwMode="auto">
          <a:xfrm flipH="1">
            <a:off x="7543800" y="2057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20" name="Rectangle 28"/>
          <p:cNvSpPr>
            <a:spLocks/>
          </p:cNvSpPr>
          <p:nvPr/>
        </p:nvSpPr>
        <p:spPr bwMode="auto">
          <a:xfrm flipH="1">
            <a:off x="6781800" y="2057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 flipH="1">
            <a:off x="6400800" y="2057400"/>
            <a:ext cx="381000" cy="381000"/>
            <a:chOff x="0" y="0"/>
            <a:chExt cx="240" cy="240"/>
          </a:xfrm>
        </p:grpSpPr>
        <p:sp>
          <p:nvSpPr>
            <p:cNvPr id="59422" name="Rectangle 30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23" name="Rectangle 31"/>
            <p:cNvSpPr>
              <a:spLocks/>
            </p:cNvSpPr>
            <p:nvPr/>
          </p:nvSpPr>
          <p:spPr bwMode="auto">
            <a:xfrm flipH="1">
              <a:off x="0" y="4"/>
              <a:ext cx="145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6</a:t>
              </a:r>
            </a:p>
          </p:txBody>
        </p:sp>
      </p:grpSp>
      <p:sp>
        <p:nvSpPr>
          <p:cNvPr id="59424" name="Rectangle 32"/>
          <p:cNvSpPr>
            <a:spLocks/>
          </p:cNvSpPr>
          <p:nvPr/>
        </p:nvSpPr>
        <p:spPr bwMode="auto">
          <a:xfrm flipH="1">
            <a:off x="6019800" y="2057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 flipH="1">
            <a:off x="5638800" y="2057400"/>
            <a:ext cx="381000" cy="381000"/>
            <a:chOff x="0" y="0"/>
            <a:chExt cx="240" cy="240"/>
          </a:xfrm>
        </p:grpSpPr>
        <p:sp>
          <p:nvSpPr>
            <p:cNvPr id="59426" name="Rectangle 34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27" name="Rectangle 35"/>
            <p:cNvSpPr>
              <a:spLocks/>
            </p:cNvSpPr>
            <p:nvPr/>
          </p:nvSpPr>
          <p:spPr bwMode="auto">
            <a:xfrm flipH="1">
              <a:off x="0" y="4"/>
              <a:ext cx="145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5</a:t>
              </a:r>
            </a:p>
          </p:txBody>
        </p:sp>
      </p:grpSp>
      <p:sp>
        <p:nvSpPr>
          <p:cNvPr id="59428" name="Rectangle 36"/>
          <p:cNvSpPr>
            <a:spLocks/>
          </p:cNvSpPr>
          <p:nvPr/>
        </p:nvSpPr>
        <p:spPr bwMode="auto">
          <a:xfrm>
            <a:off x="5638800" y="2438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6019800" y="2438400"/>
            <a:ext cx="381000" cy="381000"/>
            <a:chOff x="0" y="0"/>
            <a:chExt cx="240" cy="240"/>
          </a:xfrm>
        </p:grpSpPr>
        <p:sp>
          <p:nvSpPr>
            <p:cNvPr id="59430" name="Rectangle 38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31" name="Rectangle 39"/>
            <p:cNvSpPr>
              <a:spLocks/>
            </p:cNvSpPr>
            <p:nvPr/>
          </p:nvSpPr>
          <p:spPr bwMode="auto">
            <a:xfrm>
              <a:off x="94" y="4"/>
              <a:ext cx="145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9</a:t>
              </a:r>
            </a:p>
          </p:txBody>
        </p:sp>
      </p:grpSp>
      <p:sp>
        <p:nvSpPr>
          <p:cNvPr id="59432" name="Rectangle 40"/>
          <p:cNvSpPr>
            <a:spLocks/>
          </p:cNvSpPr>
          <p:nvPr/>
        </p:nvSpPr>
        <p:spPr bwMode="auto">
          <a:xfrm>
            <a:off x="6400800" y="2438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6781800" y="2438400"/>
            <a:ext cx="381000" cy="381000"/>
            <a:chOff x="0" y="0"/>
            <a:chExt cx="240" cy="240"/>
          </a:xfrm>
        </p:grpSpPr>
        <p:sp>
          <p:nvSpPr>
            <p:cNvPr id="59434" name="Rectangle 42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35" name="Rectangle 43"/>
            <p:cNvSpPr>
              <a:spLocks/>
            </p:cNvSpPr>
            <p:nvPr/>
          </p:nvSpPr>
          <p:spPr bwMode="auto">
            <a:xfrm>
              <a:off x="47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10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7543800" y="2438400"/>
            <a:ext cx="381000" cy="381000"/>
            <a:chOff x="0" y="0"/>
            <a:chExt cx="240" cy="240"/>
          </a:xfrm>
        </p:grpSpPr>
        <p:sp>
          <p:nvSpPr>
            <p:cNvPr id="59437" name="Rectangle 45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38" name="Rectangle 46"/>
            <p:cNvSpPr>
              <a:spLocks/>
            </p:cNvSpPr>
            <p:nvPr/>
          </p:nvSpPr>
          <p:spPr bwMode="auto">
            <a:xfrm>
              <a:off x="53" y="4"/>
              <a:ext cx="187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11</a:t>
              </a:r>
            </a:p>
          </p:txBody>
        </p:sp>
      </p:grpSp>
      <p:sp>
        <p:nvSpPr>
          <p:cNvPr id="59439" name="Rectangle 47"/>
          <p:cNvSpPr>
            <a:spLocks/>
          </p:cNvSpPr>
          <p:nvPr/>
        </p:nvSpPr>
        <p:spPr bwMode="auto">
          <a:xfrm>
            <a:off x="7924800" y="2438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8305800" y="2438400"/>
            <a:ext cx="381000" cy="381000"/>
            <a:chOff x="0" y="0"/>
            <a:chExt cx="240" cy="240"/>
          </a:xfrm>
        </p:grpSpPr>
        <p:sp>
          <p:nvSpPr>
            <p:cNvPr id="59441" name="Rectangle 49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42" name="Rectangle 50"/>
            <p:cNvSpPr>
              <a:spLocks/>
            </p:cNvSpPr>
            <p:nvPr/>
          </p:nvSpPr>
          <p:spPr bwMode="auto">
            <a:xfrm>
              <a:off x="47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12</a:t>
              </a:r>
            </a:p>
          </p:txBody>
        </p:sp>
      </p:grpSp>
      <p:sp>
        <p:nvSpPr>
          <p:cNvPr id="59443" name="Rectangle 51"/>
          <p:cNvSpPr>
            <a:spLocks/>
          </p:cNvSpPr>
          <p:nvPr/>
        </p:nvSpPr>
        <p:spPr bwMode="auto">
          <a:xfrm flipH="1">
            <a:off x="8305800" y="2819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4" name="Group 52"/>
          <p:cNvGrpSpPr>
            <a:grpSpLocks/>
          </p:cNvGrpSpPr>
          <p:nvPr/>
        </p:nvGrpSpPr>
        <p:grpSpPr bwMode="auto">
          <a:xfrm flipH="1">
            <a:off x="7924800" y="2819400"/>
            <a:ext cx="381000" cy="381000"/>
            <a:chOff x="0" y="0"/>
            <a:chExt cx="240" cy="240"/>
          </a:xfrm>
        </p:grpSpPr>
        <p:sp>
          <p:nvSpPr>
            <p:cNvPr id="59445" name="Rectangle 53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46" name="Rectangle 54"/>
            <p:cNvSpPr>
              <a:spLocks/>
            </p:cNvSpPr>
            <p:nvPr/>
          </p:nvSpPr>
          <p:spPr bwMode="auto">
            <a:xfrm flipH="1">
              <a:off x="0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16</a:t>
              </a:r>
            </a:p>
          </p:txBody>
        </p:sp>
      </p:grpSp>
      <p:sp>
        <p:nvSpPr>
          <p:cNvPr id="59447" name="Rectangle 55"/>
          <p:cNvSpPr>
            <a:spLocks/>
          </p:cNvSpPr>
          <p:nvPr/>
        </p:nvSpPr>
        <p:spPr bwMode="auto">
          <a:xfrm flipH="1">
            <a:off x="7543800" y="2819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48" name="Rectangle 56"/>
          <p:cNvSpPr>
            <a:spLocks/>
          </p:cNvSpPr>
          <p:nvPr/>
        </p:nvSpPr>
        <p:spPr bwMode="auto">
          <a:xfrm flipH="1">
            <a:off x="6781800" y="2819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" name="Group 57"/>
          <p:cNvGrpSpPr>
            <a:grpSpLocks/>
          </p:cNvGrpSpPr>
          <p:nvPr/>
        </p:nvGrpSpPr>
        <p:grpSpPr bwMode="auto">
          <a:xfrm flipH="1">
            <a:off x="6400800" y="2819400"/>
            <a:ext cx="381000" cy="381000"/>
            <a:chOff x="0" y="0"/>
            <a:chExt cx="240" cy="240"/>
          </a:xfrm>
        </p:grpSpPr>
        <p:sp>
          <p:nvSpPr>
            <p:cNvPr id="59450" name="Rectangle 58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51" name="Rectangle 59"/>
            <p:cNvSpPr>
              <a:spLocks/>
            </p:cNvSpPr>
            <p:nvPr/>
          </p:nvSpPr>
          <p:spPr bwMode="auto">
            <a:xfrm flipH="1">
              <a:off x="0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14</a:t>
              </a:r>
            </a:p>
          </p:txBody>
        </p:sp>
      </p:grpSp>
      <p:sp>
        <p:nvSpPr>
          <p:cNvPr id="59452" name="Rectangle 60"/>
          <p:cNvSpPr>
            <a:spLocks/>
          </p:cNvSpPr>
          <p:nvPr/>
        </p:nvSpPr>
        <p:spPr bwMode="auto">
          <a:xfrm flipH="1">
            <a:off x="6019800" y="2819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6" name="Group 61"/>
          <p:cNvGrpSpPr>
            <a:grpSpLocks/>
          </p:cNvGrpSpPr>
          <p:nvPr/>
        </p:nvGrpSpPr>
        <p:grpSpPr bwMode="auto">
          <a:xfrm flipH="1">
            <a:off x="5638800" y="2819400"/>
            <a:ext cx="381000" cy="381000"/>
            <a:chOff x="0" y="0"/>
            <a:chExt cx="240" cy="240"/>
          </a:xfrm>
        </p:grpSpPr>
        <p:sp>
          <p:nvSpPr>
            <p:cNvPr id="59454" name="Rectangle 62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55" name="Rectangle 63"/>
            <p:cNvSpPr>
              <a:spLocks/>
            </p:cNvSpPr>
            <p:nvPr/>
          </p:nvSpPr>
          <p:spPr bwMode="auto">
            <a:xfrm flipH="1">
              <a:off x="0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13</a:t>
              </a:r>
            </a:p>
          </p:txBody>
        </p:sp>
      </p:grpSp>
      <p:sp>
        <p:nvSpPr>
          <p:cNvPr id="59456" name="Rectangle 64"/>
          <p:cNvSpPr>
            <a:spLocks/>
          </p:cNvSpPr>
          <p:nvPr/>
        </p:nvSpPr>
        <p:spPr bwMode="auto">
          <a:xfrm>
            <a:off x="5638800" y="3200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7" name="Group 65"/>
          <p:cNvGrpSpPr>
            <a:grpSpLocks/>
          </p:cNvGrpSpPr>
          <p:nvPr/>
        </p:nvGrpSpPr>
        <p:grpSpPr bwMode="auto">
          <a:xfrm>
            <a:off x="6019800" y="3200400"/>
            <a:ext cx="381000" cy="381000"/>
            <a:chOff x="0" y="0"/>
            <a:chExt cx="240" cy="240"/>
          </a:xfrm>
        </p:grpSpPr>
        <p:sp>
          <p:nvSpPr>
            <p:cNvPr id="59458" name="Rectangle 66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59" name="Rectangle 67"/>
            <p:cNvSpPr>
              <a:spLocks/>
            </p:cNvSpPr>
            <p:nvPr/>
          </p:nvSpPr>
          <p:spPr bwMode="auto">
            <a:xfrm>
              <a:off x="47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17</a:t>
              </a:r>
            </a:p>
          </p:txBody>
        </p:sp>
      </p:grpSp>
      <p:sp>
        <p:nvSpPr>
          <p:cNvPr id="59460" name="Rectangle 68"/>
          <p:cNvSpPr>
            <a:spLocks/>
          </p:cNvSpPr>
          <p:nvPr/>
        </p:nvSpPr>
        <p:spPr bwMode="auto">
          <a:xfrm>
            <a:off x="6400800" y="3200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6781800" y="3200400"/>
            <a:ext cx="381000" cy="381000"/>
            <a:chOff x="0" y="0"/>
            <a:chExt cx="240" cy="240"/>
          </a:xfrm>
        </p:grpSpPr>
        <p:sp>
          <p:nvSpPr>
            <p:cNvPr id="59462" name="Rectangle 70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63" name="Rectangle 71"/>
            <p:cNvSpPr>
              <a:spLocks/>
            </p:cNvSpPr>
            <p:nvPr/>
          </p:nvSpPr>
          <p:spPr bwMode="auto">
            <a:xfrm>
              <a:off x="47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18</a:t>
              </a:r>
            </a:p>
          </p:txBody>
        </p:sp>
      </p:grp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7543800" y="3200400"/>
            <a:ext cx="381000" cy="381000"/>
            <a:chOff x="0" y="0"/>
            <a:chExt cx="240" cy="240"/>
          </a:xfrm>
        </p:grpSpPr>
        <p:sp>
          <p:nvSpPr>
            <p:cNvPr id="59465" name="Rectangle 73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66" name="Rectangle 74"/>
            <p:cNvSpPr>
              <a:spLocks/>
            </p:cNvSpPr>
            <p:nvPr/>
          </p:nvSpPr>
          <p:spPr bwMode="auto">
            <a:xfrm>
              <a:off x="47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19</a:t>
              </a:r>
            </a:p>
          </p:txBody>
        </p:sp>
      </p:grpSp>
      <p:sp>
        <p:nvSpPr>
          <p:cNvPr id="59467" name="Rectangle 75"/>
          <p:cNvSpPr>
            <a:spLocks/>
          </p:cNvSpPr>
          <p:nvPr/>
        </p:nvSpPr>
        <p:spPr bwMode="auto">
          <a:xfrm>
            <a:off x="7924800" y="3200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8305800" y="3200400"/>
            <a:ext cx="381000" cy="381000"/>
            <a:chOff x="0" y="0"/>
            <a:chExt cx="240" cy="240"/>
          </a:xfrm>
        </p:grpSpPr>
        <p:sp>
          <p:nvSpPr>
            <p:cNvPr id="59469" name="Rectangle 77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0" name="Rectangle 78"/>
            <p:cNvSpPr>
              <a:spLocks/>
            </p:cNvSpPr>
            <p:nvPr/>
          </p:nvSpPr>
          <p:spPr bwMode="auto">
            <a:xfrm>
              <a:off x="47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20</a:t>
              </a:r>
            </a:p>
          </p:txBody>
        </p:sp>
      </p:grpSp>
      <p:sp>
        <p:nvSpPr>
          <p:cNvPr id="59471" name="Rectangle 79"/>
          <p:cNvSpPr>
            <a:spLocks/>
          </p:cNvSpPr>
          <p:nvPr/>
        </p:nvSpPr>
        <p:spPr bwMode="auto">
          <a:xfrm flipH="1">
            <a:off x="8305800" y="3581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1" name="Group 80"/>
          <p:cNvGrpSpPr>
            <a:grpSpLocks/>
          </p:cNvGrpSpPr>
          <p:nvPr/>
        </p:nvGrpSpPr>
        <p:grpSpPr bwMode="auto">
          <a:xfrm flipH="1">
            <a:off x="7924800" y="3581400"/>
            <a:ext cx="381000" cy="381000"/>
            <a:chOff x="0" y="0"/>
            <a:chExt cx="240" cy="240"/>
          </a:xfrm>
        </p:grpSpPr>
        <p:sp>
          <p:nvSpPr>
            <p:cNvPr id="59473" name="Rectangle 81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4" name="Rectangle 82"/>
            <p:cNvSpPr>
              <a:spLocks/>
            </p:cNvSpPr>
            <p:nvPr/>
          </p:nvSpPr>
          <p:spPr bwMode="auto">
            <a:xfrm flipH="1">
              <a:off x="0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24</a:t>
              </a:r>
            </a:p>
          </p:txBody>
        </p:sp>
      </p:grpSp>
      <p:sp>
        <p:nvSpPr>
          <p:cNvPr id="59475" name="Rectangle 83"/>
          <p:cNvSpPr>
            <a:spLocks/>
          </p:cNvSpPr>
          <p:nvPr/>
        </p:nvSpPr>
        <p:spPr bwMode="auto">
          <a:xfrm flipH="1">
            <a:off x="7543800" y="3581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76" name="Rectangle 84"/>
          <p:cNvSpPr>
            <a:spLocks/>
          </p:cNvSpPr>
          <p:nvPr/>
        </p:nvSpPr>
        <p:spPr bwMode="auto">
          <a:xfrm flipH="1">
            <a:off x="6781800" y="3581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2" name="Group 85"/>
          <p:cNvGrpSpPr>
            <a:grpSpLocks/>
          </p:cNvGrpSpPr>
          <p:nvPr/>
        </p:nvGrpSpPr>
        <p:grpSpPr bwMode="auto">
          <a:xfrm flipH="1">
            <a:off x="6400800" y="3581400"/>
            <a:ext cx="381000" cy="381000"/>
            <a:chOff x="0" y="0"/>
            <a:chExt cx="240" cy="240"/>
          </a:xfrm>
        </p:grpSpPr>
        <p:sp>
          <p:nvSpPr>
            <p:cNvPr id="59478" name="Rectangle 86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9" name="Rectangle 87"/>
            <p:cNvSpPr>
              <a:spLocks/>
            </p:cNvSpPr>
            <p:nvPr/>
          </p:nvSpPr>
          <p:spPr bwMode="auto">
            <a:xfrm flipH="1">
              <a:off x="0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22</a:t>
              </a:r>
            </a:p>
          </p:txBody>
        </p:sp>
      </p:grpSp>
      <p:sp>
        <p:nvSpPr>
          <p:cNvPr id="59480" name="Rectangle 88"/>
          <p:cNvSpPr>
            <a:spLocks/>
          </p:cNvSpPr>
          <p:nvPr/>
        </p:nvSpPr>
        <p:spPr bwMode="auto">
          <a:xfrm flipH="1">
            <a:off x="6019800" y="3581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3" name="Group 89"/>
          <p:cNvGrpSpPr>
            <a:grpSpLocks/>
          </p:cNvGrpSpPr>
          <p:nvPr/>
        </p:nvGrpSpPr>
        <p:grpSpPr bwMode="auto">
          <a:xfrm flipH="1">
            <a:off x="5638800" y="3581400"/>
            <a:ext cx="381000" cy="381000"/>
            <a:chOff x="0" y="0"/>
            <a:chExt cx="240" cy="240"/>
          </a:xfrm>
        </p:grpSpPr>
        <p:sp>
          <p:nvSpPr>
            <p:cNvPr id="59482" name="Rectangle 90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83" name="Rectangle 91"/>
            <p:cNvSpPr>
              <a:spLocks/>
            </p:cNvSpPr>
            <p:nvPr/>
          </p:nvSpPr>
          <p:spPr bwMode="auto">
            <a:xfrm flipH="1">
              <a:off x="0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21</a:t>
              </a:r>
            </a:p>
          </p:txBody>
        </p:sp>
      </p:grpSp>
      <p:sp>
        <p:nvSpPr>
          <p:cNvPr id="59484" name="Rectangle 92"/>
          <p:cNvSpPr>
            <a:spLocks/>
          </p:cNvSpPr>
          <p:nvPr/>
        </p:nvSpPr>
        <p:spPr bwMode="auto">
          <a:xfrm>
            <a:off x="5638800" y="3962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4" name="Group 93"/>
          <p:cNvGrpSpPr>
            <a:grpSpLocks/>
          </p:cNvGrpSpPr>
          <p:nvPr/>
        </p:nvGrpSpPr>
        <p:grpSpPr bwMode="auto">
          <a:xfrm>
            <a:off x="6019800" y="3962400"/>
            <a:ext cx="381000" cy="381000"/>
            <a:chOff x="0" y="0"/>
            <a:chExt cx="240" cy="240"/>
          </a:xfrm>
        </p:grpSpPr>
        <p:sp>
          <p:nvSpPr>
            <p:cNvPr id="59486" name="Rectangle 94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87" name="Rectangle 95"/>
            <p:cNvSpPr>
              <a:spLocks/>
            </p:cNvSpPr>
            <p:nvPr/>
          </p:nvSpPr>
          <p:spPr bwMode="auto">
            <a:xfrm>
              <a:off x="47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25</a:t>
              </a:r>
            </a:p>
          </p:txBody>
        </p:sp>
      </p:grpSp>
      <p:sp>
        <p:nvSpPr>
          <p:cNvPr id="59488" name="Rectangle 96"/>
          <p:cNvSpPr>
            <a:spLocks/>
          </p:cNvSpPr>
          <p:nvPr/>
        </p:nvSpPr>
        <p:spPr bwMode="auto">
          <a:xfrm>
            <a:off x="6400800" y="3962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5" name="Group 97"/>
          <p:cNvGrpSpPr>
            <a:grpSpLocks/>
          </p:cNvGrpSpPr>
          <p:nvPr/>
        </p:nvGrpSpPr>
        <p:grpSpPr bwMode="auto">
          <a:xfrm>
            <a:off x="6781800" y="3962400"/>
            <a:ext cx="381000" cy="381000"/>
            <a:chOff x="0" y="0"/>
            <a:chExt cx="240" cy="240"/>
          </a:xfrm>
        </p:grpSpPr>
        <p:sp>
          <p:nvSpPr>
            <p:cNvPr id="59490" name="Rectangle 98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1" name="Rectangle 99"/>
            <p:cNvSpPr>
              <a:spLocks/>
            </p:cNvSpPr>
            <p:nvPr/>
          </p:nvSpPr>
          <p:spPr bwMode="auto">
            <a:xfrm>
              <a:off x="47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26</a:t>
              </a:r>
            </a:p>
          </p:txBody>
        </p:sp>
      </p:grpSp>
      <p:grpSp>
        <p:nvGrpSpPr>
          <p:cNvPr id="26" name="Group 100"/>
          <p:cNvGrpSpPr>
            <a:grpSpLocks/>
          </p:cNvGrpSpPr>
          <p:nvPr/>
        </p:nvGrpSpPr>
        <p:grpSpPr bwMode="auto">
          <a:xfrm>
            <a:off x="7543800" y="3962400"/>
            <a:ext cx="381000" cy="381000"/>
            <a:chOff x="0" y="0"/>
            <a:chExt cx="240" cy="240"/>
          </a:xfrm>
        </p:grpSpPr>
        <p:sp>
          <p:nvSpPr>
            <p:cNvPr id="59493" name="Rectangle 101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4" name="Rectangle 102"/>
            <p:cNvSpPr>
              <a:spLocks/>
            </p:cNvSpPr>
            <p:nvPr/>
          </p:nvSpPr>
          <p:spPr bwMode="auto">
            <a:xfrm>
              <a:off x="47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27</a:t>
              </a:r>
            </a:p>
          </p:txBody>
        </p:sp>
      </p:grpSp>
      <p:sp>
        <p:nvSpPr>
          <p:cNvPr id="59495" name="Rectangle 103"/>
          <p:cNvSpPr>
            <a:spLocks/>
          </p:cNvSpPr>
          <p:nvPr/>
        </p:nvSpPr>
        <p:spPr bwMode="auto">
          <a:xfrm>
            <a:off x="7924800" y="3962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" name="Group 104"/>
          <p:cNvGrpSpPr>
            <a:grpSpLocks/>
          </p:cNvGrpSpPr>
          <p:nvPr/>
        </p:nvGrpSpPr>
        <p:grpSpPr bwMode="auto">
          <a:xfrm>
            <a:off x="8305800" y="3962400"/>
            <a:ext cx="381000" cy="381000"/>
            <a:chOff x="0" y="0"/>
            <a:chExt cx="240" cy="240"/>
          </a:xfrm>
        </p:grpSpPr>
        <p:sp>
          <p:nvSpPr>
            <p:cNvPr id="59497" name="Rectangle 105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8" name="Rectangle 106"/>
            <p:cNvSpPr>
              <a:spLocks/>
            </p:cNvSpPr>
            <p:nvPr/>
          </p:nvSpPr>
          <p:spPr bwMode="auto">
            <a:xfrm>
              <a:off x="47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28</a:t>
              </a:r>
            </a:p>
          </p:txBody>
        </p:sp>
      </p:grpSp>
      <p:sp>
        <p:nvSpPr>
          <p:cNvPr id="59499" name="Rectangle 107"/>
          <p:cNvSpPr>
            <a:spLocks/>
          </p:cNvSpPr>
          <p:nvPr/>
        </p:nvSpPr>
        <p:spPr bwMode="auto">
          <a:xfrm flipH="1">
            <a:off x="8305800" y="4343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" name="Group 108"/>
          <p:cNvGrpSpPr>
            <a:grpSpLocks/>
          </p:cNvGrpSpPr>
          <p:nvPr/>
        </p:nvGrpSpPr>
        <p:grpSpPr bwMode="auto">
          <a:xfrm flipH="1">
            <a:off x="7924800" y="4343400"/>
            <a:ext cx="381000" cy="381000"/>
            <a:chOff x="0" y="0"/>
            <a:chExt cx="240" cy="240"/>
          </a:xfrm>
        </p:grpSpPr>
        <p:sp>
          <p:nvSpPr>
            <p:cNvPr id="59501" name="Rectangle 109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02" name="Rectangle 110"/>
            <p:cNvSpPr>
              <a:spLocks/>
            </p:cNvSpPr>
            <p:nvPr/>
          </p:nvSpPr>
          <p:spPr bwMode="auto">
            <a:xfrm flipH="1">
              <a:off x="0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32</a:t>
              </a:r>
            </a:p>
          </p:txBody>
        </p:sp>
      </p:grpSp>
      <p:sp>
        <p:nvSpPr>
          <p:cNvPr id="59503" name="Rectangle 111"/>
          <p:cNvSpPr>
            <a:spLocks/>
          </p:cNvSpPr>
          <p:nvPr/>
        </p:nvSpPr>
        <p:spPr bwMode="auto">
          <a:xfrm flipH="1">
            <a:off x="7543800" y="4343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04" name="Rectangle 112"/>
          <p:cNvSpPr>
            <a:spLocks/>
          </p:cNvSpPr>
          <p:nvPr/>
        </p:nvSpPr>
        <p:spPr bwMode="auto">
          <a:xfrm flipH="1">
            <a:off x="6781800" y="4343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9" name="Group 113"/>
          <p:cNvGrpSpPr>
            <a:grpSpLocks/>
          </p:cNvGrpSpPr>
          <p:nvPr/>
        </p:nvGrpSpPr>
        <p:grpSpPr bwMode="auto">
          <a:xfrm flipH="1">
            <a:off x="6400800" y="4343400"/>
            <a:ext cx="381000" cy="381000"/>
            <a:chOff x="0" y="0"/>
            <a:chExt cx="240" cy="240"/>
          </a:xfrm>
        </p:grpSpPr>
        <p:sp>
          <p:nvSpPr>
            <p:cNvPr id="59506" name="Rectangle 114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07" name="Rectangle 115"/>
            <p:cNvSpPr>
              <a:spLocks/>
            </p:cNvSpPr>
            <p:nvPr/>
          </p:nvSpPr>
          <p:spPr bwMode="auto">
            <a:xfrm flipH="1">
              <a:off x="0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30</a:t>
              </a:r>
            </a:p>
          </p:txBody>
        </p:sp>
      </p:grpSp>
      <p:sp>
        <p:nvSpPr>
          <p:cNvPr id="59508" name="Rectangle 116"/>
          <p:cNvSpPr>
            <a:spLocks/>
          </p:cNvSpPr>
          <p:nvPr/>
        </p:nvSpPr>
        <p:spPr bwMode="auto">
          <a:xfrm flipH="1">
            <a:off x="6019800" y="4343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0" name="Group 117"/>
          <p:cNvGrpSpPr>
            <a:grpSpLocks/>
          </p:cNvGrpSpPr>
          <p:nvPr/>
        </p:nvGrpSpPr>
        <p:grpSpPr bwMode="auto">
          <a:xfrm flipH="1">
            <a:off x="5638800" y="4343400"/>
            <a:ext cx="381000" cy="381000"/>
            <a:chOff x="0" y="0"/>
            <a:chExt cx="240" cy="240"/>
          </a:xfrm>
        </p:grpSpPr>
        <p:sp>
          <p:nvSpPr>
            <p:cNvPr id="59510" name="Rectangle 118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11" name="Rectangle 119"/>
            <p:cNvSpPr>
              <a:spLocks/>
            </p:cNvSpPr>
            <p:nvPr/>
          </p:nvSpPr>
          <p:spPr bwMode="auto">
            <a:xfrm flipH="1">
              <a:off x="0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29</a:t>
              </a:r>
            </a:p>
          </p:txBody>
        </p:sp>
      </p:grpSp>
      <p:sp>
        <p:nvSpPr>
          <p:cNvPr id="59512" name="AutoShape 120"/>
          <p:cNvSpPr>
            <a:spLocks/>
          </p:cNvSpPr>
          <p:nvPr/>
        </p:nvSpPr>
        <p:spPr bwMode="auto">
          <a:xfrm>
            <a:off x="6400800" y="3581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13" name="AutoShape 121"/>
          <p:cNvSpPr>
            <a:spLocks/>
          </p:cNvSpPr>
          <p:nvPr/>
        </p:nvSpPr>
        <p:spPr bwMode="auto">
          <a:xfrm>
            <a:off x="7162800" y="4343400"/>
            <a:ext cx="3810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rgbClr val="00002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14" name="Rectangle 122"/>
          <p:cNvSpPr>
            <a:spLocks/>
          </p:cNvSpPr>
          <p:nvPr/>
        </p:nvSpPr>
        <p:spPr bwMode="auto">
          <a:xfrm>
            <a:off x="7162800" y="1676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1" name="Group 123"/>
          <p:cNvGrpSpPr>
            <a:grpSpLocks/>
          </p:cNvGrpSpPr>
          <p:nvPr/>
        </p:nvGrpSpPr>
        <p:grpSpPr bwMode="auto">
          <a:xfrm flipH="1">
            <a:off x="7162800" y="2057400"/>
            <a:ext cx="381000" cy="381000"/>
            <a:chOff x="0" y="0"/>
            <a:chExt cx="240" cy="240"/>
          </a:xfrm>
        </p:grpSpPr>
        <p:sp>
          <p:nvSpPr>
            <p:cNvPr id="59516" name="Rectangle 124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17" name="Rectangle 125"/>
            <p:cNvSpPr>
              <a:spLocks/>
            </p:cNvSpPr>
            <p:nvPr/>
          </p:nvSpPr>
          <p:spPr bwMode="auto">
            <a:xfrm flipH="1">
              <a:off x="0" y="4"/>
              <a:ext cx="145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7</a:t>
              </a:r>
            </a:p>
          </p:txBody>
        </p:sp>
      </p:grpSp>
      <p:sp>
        <p:nvSpPr>
          <p:cNvPr id="59518" name="Rectangle 126"/>
          <p:cNvSpPr>
            <a:spLocks/>
          </p:cNvSpPr>
          <p:nvPr/>
        </p:nvSpPr>
        <p:spPr bwMode="auto">
          <a:xfrm>
            <a:off x="7162800" y="2438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392" name="Group 127"/>
          <p:cNvGrpSpPr>
            <a:grpSpLocks/>
          </p:cNvGrpSpPr>
          <p:nvPr/>
        </p:nvGrpSpPr>
        <p:grpSpPr bwMode="auto">
          <a:xfrm flipH="1">
            <a:off x="7162800" y="2819400"/>
            <a:ext cx="381000" cy="381000"/>
            <a:chOff x="0" y="0"/>
            <a:chExt cx="240" cy="240"/>
          </a:xfrm>
        </p:grpSpPr>
        <p:sp>
          <p:nvSpPr>
            <p:cNvPr id="59520" name="Rectangle 128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21" name="Rectangle 129"/>
            <p:cNvSpPr>
              <a:spLocks/>
            </p:cNvSpPr>
            <p:nvPr/>
          </p:nvSpPr>
          <p:spPr bwMode="auto">
            <a:xfrm flipH="1">
              <a:off x="0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15</a:t>
              </a:r>
            </a:p>
          </p:txBody>
        </p:sp>
      </p:grpSp>
      <p:sp>
        <p:nvSpPr>
          <p:cNvPr id="59522" name="Rectangle 130"/>
          <p:cNvSpPr>
            <a:spLocks/>
          </p:cNvSpPr>
          <p:nvPr/>
        </p:nvSpPr>
        <p:spPr bwMode="auto">
          <a:xfrm>
            <a:off x="7162800" y="3200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395" name="Group 131"/>
          <p:cNvGrpSpPr>
            <a:grpSpLocks/>
          </p:cNvGrpSpPr>
          <p:nvPr/>
        </p:nvGrpSpPr>
        <p:grpSpPr bwMode="auto">
          <a:xfrm flipH="1">
            <a:off x="7162800" y="3581400"/>
            <a:ext cx="381000" cy="381000"/>
            <a:chOff x="0" y="0"/>
            <a:chExt cx="240" cy="240"/>
          </a:xfrm>
        </p:grpSpPr>
        <p:sp>
          <p:nvSpPr>
            <p:cNvPr id="59524" name="Rectangle 132"/>
            <p:cNvSpPr>
              <a:spLocks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25" name="Rectangle 133"/>
            <p:cNvSpPr>
              <a:spLocks/>
            </p:cNvSpPr>
            <p:nvPr/>
          </p:nvSpPr>
          <p:spPr bwMode="auto">
            <a:xfrm flipH="1">
              <a:off x="0" y="4"/>
              <a:ext cx="192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r"/>
              <a:r>
                <a:rPr lang="en-US" sz="1600" baseline="-25000">
                  <a:solidFill>
                    <a:srgbClr val="000020"/>
                  </a:solidFill>
                  <a:latin typeface="Arial" charset="0"/>
                  <a:cs typeface="Arial" charset="0"/>
                  <a:sym typeface="Arial" charset="0"/>
                </a:rPr>
                <a:t>23</a:t>
              </a:r>
            </a:p>
          </p:txBody>
        </p:sp>
      </p:grpSp>
      <p:sp>
        <p:nvSpPr>
          <p:cNvPr id="59526" name="Rectangle 134"/>
          <p:cNvSpPr>
            <a:spLocks/>
          </p:cNvSpPr>
          <p:nvPr/>
        </p:nvSpPr>
        <p:spPr bwMode="auto">
          <a:xfrm>
            <a:off x="7162800" y="3962400"/>
            <a:ext cx="381000" cy="3810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27" name="Oval 135"/>
          <p:cNvSpPr>
            <a:spLocks/>
          </p:cNvSpPr>
          <p:nvPr/>
        </p:nvSpPr>
        <p:spPr bwMode="auto">
          <a:xfrm>
            <a:off x="5715000" y="3657600"/>
            <a:ext cx="228600" cy="228600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28" name="Oval 136"/>
          <p:cNvSpPr>
            <a:spLocks/>
          </p:cNvSpPr>
          <p:nvPr/>
        </p:nvSpPr>
        <p:spPr bwMode="auto">
          <a:xfrm>
            <a:off x="7239000" y="3657600"/>
            <a:ext cx="228600" cy="228600"/>
          </a:xfrm>
          <a:prstGeom prst="ellipse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29" name="Oval 137"/>
          <p:cNvSpPr>
            <a:spLocks/>
          </p:cNvSpPr>
          <p:nvPr/>
        </p:nvSpPr>
        <p:spPr bwMode="auto">
          <a:xfrm>
            <a:off x="8382000" y="3276600"/>
            <a:ext cx="228600" cy="228600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30" name="Line 138"/>
          <p:cNvSpPr>
            <a:spLocks noChangeShapeType="1"/>
          </p:cNvSpPr>
          <p:nvPr/>
        </p:nvSpPr>
        <p:spPr bwMode="auto">
          <a:xfrm rot="10800000" flipH="1">
            <a:off x="5867400" y="3429000"/>
            <a:ext cx="304800" cy="304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31" name="Line 139"/>
          <p:cNvSpPr>
            <a:spLocks noChangeShapeType="1"/>
          </p:cNvSpPr>
          <p:nvPr/>
        </p:nvSpPr>
        <p:spPr bwMode="auto">
          <a:xfrm rot="10800000" flipH="1">
            <a:off x="7391400" y="4191000"/>
            <a:ext cx="304800" cy="304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32" name="Line 140"/>
          <p:cNvSpPr>
            <a:spLocks noChangeShapeType="1"/>
          </p:cNvSpPr>
          <p:nvPr/>
        </p:nvSpPr>
        <p:spPr bwMode="auto">
          <a:xfrm rot="10800000">
            <a:off x="8153400" y="3048000"/>
            <a:ext cx="304800" cy="304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33" name="Line 141"/>
          <p:cNvSpPr>
            <a:spLocks noChangeShapeType="1"/>
          </p:cNvSpPr>
          <p:nvPr/>
        </p:nvSpPr>
        <p:spPr bwMode="auto">
          <a:xfrm rot="10800000">
            <a:off x="7010400" y="4191000"/>
            <a:ext cx="304800" cy="304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34" name="Line 142"/>
          <p:cNvSpPr>
            <a:spLocks noChangeShapeType="1"/>
          </p:cNvSpPr>
          <p:nvPr/>
        </p:nvSpPr>
        <p:spPr bwMode="auto">
          <a:xfrm rot="10800000">
            <a:off x="6248400" y="3429000"/>
            <a:ext cx="304800" cy="3048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35" name="Line 143"/>
          <p:cNvSpPr>
            <a:spLocks noChangeShapeType="1"/>
          </p:cNvSpPr>
          <p:nvPr/>
        </p:nvSpPr>
        <p:spPr bwMode="auto">
          <a:xfrm flipH="1">
            <a:off x="7010400" y="3810000"/>
            <a:ext cx="304800" cy="3048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36" name="Line 144"/>
          <p:cNvSpPr>
            <a:spLocks noChangeShapeType="1"/>
          </p:cNvSpPr>
          <p:nvPr/>
        </p:nvSpPr>
        <p:spPr bwMode="auto">
          <a:xfrm>
            <a:off x="7391400" y="3810000"/>
            <a:ext cx="304800" cy="3048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37" name="Line 145"/>
          <p:cNvSpPr>
            <a:spLocks noChangeShapeType="1"/>
          </p:cNvSpPr>
          <p:nvPr/>
        </p:nvSpPr>
        <p:spPr bwMode="auto">
          <a:xfrm>
            <a:off x="6629400" y="3810000"/>
            <a:ext cx="304800" cy="3048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38" name="Line 146"/>
          <p:cNvSpPr>
            <a:spLocks noChangeShapeType="1"/>
          </p:cNvSpPr>
          <p:nvPr/>
        </p:nvSpPr>
        <p:spPr bwMode="auto">
          <a:xfrm flipH="1">
            <a:off x="6248400" y="3810000"/>
            <a:ext cx="304800" cy="3048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539" name="Line 147"/>
          <p:cNvSpPr>
            <a:spLocks noChangeShapeType="1"/>
          </p:cNvSpPr>
          <p:nvPr/>
        </p:nvSpPr>
        <p:spPr bwMode="auto">
          <a:xfrm rot="10800000" flipH="1">
            <a:off x="6629400" y="3429000"/>
            <a:ext cx="304800" cy="3048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9" name="Slide Number Placeholder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150" name="Footer Placeholder 1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83038" y="5638800"/>
            <a:ext cx="252412" cy="539750"/>
            <a:chOff x="0" y="0"/>
            <a:chExt cx="159" cy="340"/>
          </a:xfrm>
        </p:grpSpPr>
        <p:sp>
          <p:nvSpPr>
            <p:cNvPr id="60420" name="AutoShape 4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21" name="Rectangle 5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22" name="Line 6"/>
          <p:cNvSpPr>
            <a:spLocks noChangeShapeType="1"/>
          </p:cNvSpPr>
          <p:nvPr/>
        </p:nvSpPr>
        <p:spPr bwMode="auto">
          <a:xfrm rot="10800000" flipH="1">
            <a:off x="4114800" y="4572000"/>
            <a:ext cx="76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29063" y="4260850"/>
            <a:ext cx="349250" cy="387350"/>
            <a:chOff x="0" y="0"/>
            <a:chExt cx="219" cy="244"/>
          </a:xfrm>
        </p:grpSpPr>
        <p:sp>
          <p:nvSpPr>
            <p:cNvPr id="60424" name="AutoShape 8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25" name="Rectangle 9"/>
            <p:cNvSpPr>
              <a:spLocks/>
            </p:cNvSpPr>
            <p:nvPr/>
          </p:nvSpPr>
          <p:spPr bwMode="auto">
            <a:xfrm>
              <a:off x="0" y="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26" name="Line 10"/>
          <p:cNvSpPr>
            <a:spLocks noChangeShapeType="1"/>
          </p:cNvSpPr>
          <p:nvPr/>
        </p:nvSpPr>
        <p:spPr bwMode="auto">
          <a:xfrm rot="10800000">
            <a:off x="3711575" y="2971800"/>
            <a:ext cx="4794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287838" y="5638800"/>
            <a:ext cx="252412" cy="539750"/>
            <a:chOff x="0" y="0"/>
            <a:chExt cx="159" cy="340"/>
          </a:xfrm>
        </p:grpSpPr>
        <p:sp>
          <p:nvSpPr>
            <p:cNvPr id="60428" name="AutoShape 12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29" name="Rectangle 13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30" name="Line 14"/>
          <p:cNvSpPr>
            <a:spLocks noChangeShapeType="1"/>
          </p:cNvSpPr>
          <p:nvPr/>
        </p:nvSpPr>
        <p:spPr bwMode="auto">
          <a:xfrm rot="10800000">
            <a:off x="4191000" y="4572000"/>
            <a:ext cx="2286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92638" y="5638800"/>
            <a:ext cx="252412" cy="539750"/>
            <a:chOff x="0" y="0"/>
            <a:chExt cx="159" cy="340"/>
          </a:xfrm>
        </p:grpSpPr>
        <p:sp>
          <p:nvSpPr>
            <p:cNvPr id="60432" name="AutoShape 16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3" name="Rectangle 17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34" name="Line 18"/>
          <p:cNvSpPr>
            <a:spLocks noChangeShapeType="1"/>
          </p:cNvSpPr>
          <p:nvPr/>
        </p:nvSpPr>
        <p:spPr bwMode="auto">
          <a:xfrm rot="10800000">
            <a:off x="4191000" y="4572000"/>
            <a:ext cx="533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897438" y="5638800"/>
            <a:ext cx="252412" cy="539750"/>
            <a:chOff x="0" y="0"/>
            <a:chExt cx="159" cy="340"/>
          </a:xfrm>
        </p:grpSpPr>
        <p:sp>
          <p:nvSpPr>
            <p:cNvPr id="60436" name="AutoShape 20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7" name="Rectangle 21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38" name="Line 22"/>
          <p:cNvSpPr>
            <a:spLocks noChangeShapeType="1"/>
          </p:cNvSpPr>
          <p:nvPr/>
        </p:nvSpPr>
        <p:spPr bwMode="auto">
          <a:xfrm rot="10800000">
            <a:off x="4191000" y="4572000"/>
            <a:ext cx="838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310188" y="5638800"/>
            <a:ext cx="252412" cy="539750"/>
            <a:chOff x="0" y="0"/>
            <a:chExt cx="159" cy="340"/>
          </a:xfrm>
        </p:grpSpPr>
        <p:sp>
          <p:nvSpPr>
            <p:cNvPr id="60440" name="AutoShape 24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41" name="Rectangle 25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0442" name="Line 26"/>
          <p:cNvSpPr>
            <a:spLocks noChangeShapeType="1"/>
          </p:cNvSpPr>
          <p:nvPr/>
        </p:nvSpPr>
        <p:spPr bwMode="auto">
          <a:xfrm rot="10800000">
            <a:off x="4876800" y="4572000"/>
            <a:ext cx="5651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614863" y="4260850"/>
            <a:ext cx="349250" cy="387350"/>
            <a:chOff x="0" y="0"/>
            <a:chExt cx="219" cy="244"/>
          </a:xfrm>
        </p:grpSpPr>
        <p:sp>
          <p:nvSpPr>
            <p:cNvPr id="60444" name="AutoShape 28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45" name="Rectangle 29"/>
            <p:cNvSpPr>
              <a:spLocks/>
            </p:cNvSpPr>
            <p:nvPr/>
          </p:nvSpPr>
          <p:spPr bwMode="auto">
            <a:xfrm>
              <a:off x="0" y="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Helvetica" charset="0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0446" name="Line 30"/>
          <p:cNvSpPr>
            <a:spLocks noChangeShapeType="1"/>
          </p:cNvSpPr>
          <p:nvPr/>
        </p:nvSpPr>
        <p:spPr bwMode="auto">
          <a:xfrm rot="10800000">
            <a:off x="3711575" y="2971800"/>
            <a:ext cx="11652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0638" y="5638800"/>
            <a:ext cx="252412" cy="539750"/>
            <a:chOff x="0" y="0"/>
            <a:chExt cx="159" cy="340"/>
          </a:xfrm>
        </p:grpSpPr>
        <p:sp>
          <p:nvSpPr>
            <p:cNvPr id="60448" name="AutoShape 32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49" name="Rectangle 33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0450" name="Line 34"/>
          <p:cNvSpPr>
            <a:spLocks noChangeShapeType="1"/>
          </p:cNvSpPr>
          <p:nvPr/>
        </p:nvSpPr>
        <p:spPr bwMode="auto">
          <a:xfrm rot="10800000" flipH="1">
            <a:off x="152400" y="4572000"/>
            <a:ext cx="12414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1131888" y="4260850"/>
            <a:ext cx="347662" cy="387350"/>
            <a:chOff x="0" y="0"/>
            <a:chExt cx="219" cy="244"/>
          </a:xfrm>
        </p:grpSpPr>
        <p:sp>
          <p:nvSpPr>
            <p:cNvPr id="60452" name="AutoShape 36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53" name="Rectangle 37"/>
            <p:cNvSpPr>
              <a:spLocks/>
            </p:cNvSpPr>
            <p:nvPr/>
          </p:nvSpPr>
          <p:spPr bwMode="auto">
            <a:xfrm>
              <a:off x="0" y="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Helvetica" charset="0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0454" name="Line 38"/>
          <p:cNvSpPr>
            <a:spLocks noChangeShapeType="1"/>
          </p:cNvSpPr>
          <p:nvPr/>
        </p:nvSpPr>
        <p:spPr bwMode="auto">
          <a:xfrm rot="10800000" flipH="1">
            <a:off x="1393825" y="2971800"/>
            <a:ext cx="23177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01638" y="5638800"/>
            <a:ext cx="252412" cy="539750"/>
            <a:chOff x="0" y="0"/>
            <a:chExt cx="159" cy="340"/>
          </a:xfrm>
        </p:grpSpPr>
        <p:sp>
          <p:nvSpPr>
            <p:cNvPr id="60456" name="AutoShape 40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57" name="Rectangle 41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58" name="Line 42"/>
          <p:cNvSpPr>
            <a:spLocks noChangeShapeType="1"/>
          </p:cNvSpPr>
          <p:nvPr/>
        </p:nvSpPr>
        <p:spPr bwMode="auto">
          <a:xfrm rot="10800000" flipH="1">
            <a:off x="533400" y="4572000"/>
            <a:ext cx="15462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1817688" y="4260850"/>
            <a:ext cx="349250" cy="387350"/>
            <a:chOff x="0" y="0"/>
            <a:chExt cx="219" cy="244"/>
          </a:xfrm>
        </p:grpSpPr>
        <p:sp>
          <p:nvSpPr>
            <p:cNvPr id="60460" name="AutoShape 44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61" name="Rectangle 45"/>
            <p:cNvSpPr>
              <a:spLocks/>
            </p:cNvSpPr>
            <p:nvPr/>
          </p:nvSpPr>
          <p:spPr bwMode="auto">
            <a:xfrm>
              <a:off x="0" y="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62" name="Line 46"/>
          <p:cNvSpPr>
            <a:spLocks noChangeShapeType="1"/>
          </p:cNvSpPr>
          <p:nvPr/>
        </p:nvSpPr>
        <p:spPr bwMode="auto">
          <a:xfrm rot="10800000" flipH="1">
            <a:off x="2079625" y="2971800"/>
            <a:ext cx="1631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674688" y="5638800"/>
            <a:ext cx="252412" cy="539750"/>
            <a:chOff x="0" y="0"/>
            <a:chExt cx="159" cy="340"/>
          </a:xfrm>
        </p:grpSpPr>
        <p:sp>
          <p:nvSpPr>
            <p:cNvPr id="60464" name="AutoShape 48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65" name="Rectangle 49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66" name="Line 50"/>
          <p:cNvSpPr>
            <a:spLocks noChangeShapeType="1"/>
          </p:cNvSpPr>
          <p:nvPr/>
        </p:nvSpPr>
        <p:spPr bwMode="auto">
          <a:xfrm rot="10800000" flipH="1">
            <a:off x="806450" y="4572000"/>
            <a:ext cx="12731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979488" y="5638800"/>
            <a:ext cx="252412" cy="539750"/>
            <a:chOff x="0" y="0"/>
            <a:chExt cx="159" cy="340"/>
          </a:xfrm>
        </p:grpSpPr>
        <p:sp>
          <p:nvSpPr>
            <p:cNvPr id="60468" name="AutoShape 52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69" name="Rectangle 53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70" name="Line 54"/>
          <p:cNvSpPr>
            <a:spLocks noChangeShapeType="1"/>
          </p:cNvSpPr>
          <p:nvPr/>
        </p:nvSpPr>
        <p:spPr bwMode="auto">
          <a:xfrm rot="10800000" flipH="1">
            <a:off x="1111250" y="4572000"/>
            <a:ext cx="9683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1284288" y="5638800"/>
            <a:ext cx="252412" cy="539750"/>
            <a:chOff x="0" y="0"/>
            <a:chExt cx="159" cy="340"/>
          </a:xfrm>
        </p:grpSpPr>
        <p:sp>
          <p:nvSpPr>
            <p:cNvPr id="60472" name="AutoShape 56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73" name="Rectangle 57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74" name="Line 58"/>
          <p:cNvSpPr>
            <a:spLocks noChangeShapeType="1"/>
          </p:cNvSpPr>
          <p:nvPr/>
        </p:nvSpPr>
        <p:spPr bwMode="auto">
          <a:xfrm rot="10800000" flipH="1">
            <a:off x="1416050" y="4572000"/>
            <a:ext cx="6635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1566863" y="5638800"/>
            <a:ext cx="252412" cy="539750"/>
            <a:chOff x="0" y="0"/>
            <a:chExt cx="159" cy="340"/>
          </a:xfrm>
        </p:grpSpPr>
        <p:sp>
          <p:nvSpPr>
            <p:cNvPr id="60476" name="AutoShape 60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77" name="Rectangle 61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78" name="Line 62"/>
          <p:cNvSpPr>
            <a:spLocks noChangeShapeType="1"/>
          </p:cNvSpPr>
          <p:nvPr/>
        </p:nvSpPr>
        <p:spPr bwMode="auto">
          <a:xfrm rot="10800000" flipH="1">
            <a:off x="1698625" y="4572000"/>
            <a:ext cx="3810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7" name="Group 63"/>
          <p:cNvGrpSpPr>
            <a:grpSpLocks/>
          </p:cNvGrpSpPr>
          <p:nvPr/>
        </p:nvGrpSpPr>
        <p:grpSpPr bwMode="auto">
          <a:xfrm>
            <a:off x="2001838" y="5638800"/>
            <a:ext cx="252412" cy="539750"/>
            <a:chOff x="0" y="0"/>
            <a:chExt cx="159" cy="340"/>
          </a:xfrm>
        </p:grpSpPr>
        <p:sp>
          <p:nvSpPr>
            <p:cNvPr id="60480" name="AutoShape 64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81" name="Rectangle 65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82" name="Line 66"/>
          <p:cNvSpPr>
            <a:spLocks noChangeShapeType="1"/>
          </p:cNvSpPr>
          <p:nvPr/>
        </p:nvSpPr>
        <p:spPr bwMode="auto">
          <a:xfrm rot="10800000" flipH="1">
            <a:off x="2133600" y="4572000"/>
            <a:ext cx="7080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2579688" y="4260850"/>
            <a:ext cx="349250" cy="387350"/>
            <a:chOff x="0" y="0"/>
            <a:chExt cx="219" cy="244"/>
          </a:xfrm>
        </p:grpSpPr>
        <p:sp>
          <p:nvSpPr>
            <p:cNvPr id="60484" name="AutoShape 68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85" name="Rectangle 69"/>
            <p:cNvSpPr>
              <a:spLocks/>
            </p:cNvSpPr>
            <p:nvPr/>
          </p:nvSpPr>
          <p:spPr bwMode="auto">
            <a:xfrm>
              <a:off x="0" y="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86" name="Line 70"/>
          <p:cNvSpPr>
            <a:spLocks noChangeShapeType="1"/>
          </p:cNvSpPr>
          <p:nvPr/>
        </p:nvSpPr>
        <p:spPr bwMode="auto">
          <a:xfrm rot="10800000" flipH="1">
            <a:off x="2841625" y="2971800"/>
            <a:ext cx="869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9" name="Group 71"/>
          <p:cNvGrpSpPr>
            <a:grpSpLocks/>
          </p:cNvGrpSpPr>
          <p:nvPr/>
        </p:nvGrpSpPr>
        <p:grpSpPr bwMode="auto">
          <a:xfrm>
            <a:off x="2252663" y="5638800"/>
            <a:ext cx="252412" cy="539750"/>
            <a:chOff x="0" y="0"/>
            <a:chExt cx="159" cy="340"/>
          </a:xfrm>
        </p:grpSpPr>
        <p:sp>
          <p:nvSpPr>
            <p:cNvPr id="60488" name="AutoShape 72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89" name="Rectangle 73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90" name="Line 74"/>
          <p:cNvSpPr>
            <a:spLocks noChangeShapeType="1"/>
          </p:cNvSpPr>
          <p:nvPr/>
        </p:nvSpPr>
        <p:spPr bwMode="auto">
          <a:xfrm rot="10800000" flipH="1">
            <a:off x="2384425" y="4572000"/>
            <a:ext cx="457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" name="Group 75"/>
          <p:cNvGrpSpPr>
            <a:grpSpLocks/>
          </p:cNvGrpSpPr>
          <p:nvPr/>
        </p:nvGrpSpPr>
        <p:grpSpPr bwMode="auto">
          <a:xfrm>
            <a:off x="2557463" y="5638800"/>
            <a:ext cx="252412" cy="539750"/>
            <a:chOff x="0" y="0"/>
            <a:chExt cx="159" cy="340"/>
          </a:xfrm>
        </p:grpSpPr>
        <p:sp>
          <p:nvSpPr>
            <p:cNvPr id="60492" name="AutoShape 76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93" name="Rectangle 77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94" name="Line 78"/>
          <p:cNvSpPr>
            <a:spLocks noChangeShapeType="1"/>
          </p:cNvSpPr>
          <p:nvPr/>
        </p:nvSpPr>
        <p:spPr bwMode="auto">
          <a:xfrm rot="10800000" flipH="1">
            <a:off x="26892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1" name="Group 79"/>
          <p:cNvGrpSpPr>
            <a:grpSpLocks/>
          </p:cNvGrpSpPr>
          <p:nvPr/>
        </p:nvGrpSpPr>
        <p:grpSpPr bwMode="auto">
          <a:xfrm>
            <a:off x="2862263" y="5638800"/>
            <a:ext cx="252412" cy="539750"/>
            <a:chOff x="0" y="0"/>
            <a:chExt cx="159" cy="340"/>
          </a:xfrm>
        </p:grpSpPr>
        <p:sp>
          <p:nvSpPr>
            <p:cNvPr id="60496" name="AutoShape 80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97" name="Rectangle 81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498" name="Line 82"/>
          <p:cNvSpPr>
            <a:spLocks noChangeShapeType="1"/>
          </p:cNvSpPr>
          <p:nvPr/>
        </p:nvSpPr>
        <p:spPr bwMode="auto">
          <a:xfrm rot="10800000">
            <a:off x="28416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2" name="Group 83"/>
          <p:cNvGrpSpPr>
            <a:grpSpLocks/>
          </p:cNvGrpSpPr>
          <p:nvPr/>
        </p:nvGrpSpPr>
        <p:grpSpPr bwMode="auto">
          <a:xfrm>
            <a:off x="3144838" y="5638800"/>
            <a:ext cx="252412" cy="539750"/>
            <a:chOff x="0" y="0"/>
            <a:chExt cx="159" cy="340"/>
          </a:xfrm>
        </p:grpSpPr>
        <p:sp>
          <p:nvSpPr>
            <p:cNvPr id="60500" name="AutoShape 84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01" name="Rectangle 85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502" name="Line 86"/>
          <p:cNvSpPr>
            <a:spLocks noChangeShapeType="1"/>
          </p:cNvSpPr>
          <p:nvPr/>
        </p:nvSpPr>
        <p:spPr bwMode="auto">
          <a:xfrm rot="10800000">
            <a:off x="2841625" y="4572000"/>
            <a:ext cx="434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3" name="Group 87"/>
          <p:cNvGrpSpPr>
            <a:grpSpLocks/>
          </p:cNvGrpSpPr>
          <p:nvPr/>
        </p:nvGrpSpPr>
        <p:grpSpPr bwMode="auto">
          <a:xfrm>
            <a:off x="3624263" y="5638800"/>
            <a:ext cx="252412" cy="539750"/>
            <a:chOff x="0" y="0"/>
            <a:chExt cx="159" cy="340"/>
          </a:xfrm>
        </p:grpSpPr>
        <p:sp>
          <p:nvSpPr>
            <p:cNvPr id="60504" name="AutoShape 88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05" name="Rectangle 89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0506" name="Line 90"/>
          <p:cNvSpPr>
            <a:spLocks noChangeShapeType="1"/>
          </p:cNvSpPr>
          <p:nvPr/>
        </p:nvSpPr>
        <p:spPr bwMode="auto">
          <a:xfrm rot="10800000">
            <a:off x="3711575" y="4572000"/>
            <a:ext cx="444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4" name="Group 91"/>
          <p:cNvGrpSpPr>
            <a:grpSpLocks/>
          </p:cNvGrpSpPr>
          <p:nvPr/>
        </p:nvGrpSpPr>
        <p:grpSpPr bwMode="auto">
          <a:xfrm>
            <a:off x="3449638" y="4260850"/>
            <a:ext cx="349250" cy="387350"/>
            <a:chOff x="0" y="0"/>
            <a:chExt cx="219" cy="244"/>
          </a:xfrm>
        </p:grpSpPr>
        <p:sp>
          <p:nvSpPr>
            <p:cNvPr id="60508" name="AutoShape 92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09" name="Rectangle 93"/>
            <p:cNvSpPr>
              <a:spLocks/>
            </p:cNvSpPr>
            <p:nvPr/>
          </p:nvSpPr>
          <p:spPr bwMode="auto">
            <a:xfrm>
              <a:off x="0" y="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Helvetica" charset="0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0510" name="Line 94"/>
          <p:cNvSpPr>
            <a:spLocks noChangeShapeType="1"/>
          </p:cNvSpPr>
          <p:nvPr/>
        </p:nvSpPr>
        <p:spPr bwMode="auto">
          <a:xfrm rot="10800000" flipH="1">
            <a:off x="3711575" y="2971800"/>
            <a:ext cx="1588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5" name="Group 95"/>
          <p:cNvGrpSpPr>
            <a:grpSpLocks/>
          </p:cNvGrpSpPr>
          <p:nvPr/>
        </p:nvGrpSpPr>
        <p:grpSpPr bwMode="auto">
          <a:xfrm>
            <a:off x="5735638" y="5638800"/>
            <a:ext cx="252412" cy="539750"/>
            <a:chOff x="0" y="0"/>
            <a:chExt cx="159" cy="340"/>
          </a:xfrm>
        </p:grpSpPr>
        <p:sp>
          <p:nvSpPr>
            <p:cNvPr id="60512" name="AutoShape 96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13" name="Rectangle 97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0514" name="Line 98"/>
          <p:cNvSpPr>
            <a:spLocks noChangeShapeType="1"/>
          </p:cNvSpPr>
          <p:nvPr/>
        </p:nvSpPr>
        <p:spPr bwMode="auto">
          <a:xfrm rot="10800000" flipH="1">
            <a:off x="5867400" y="4572000"/>
            <a:ext cx="53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6" name="Group 99"/>
          <p:cNvGrpSpPr>
            <a:grpSpLocks/>
          </p:cNvGrpSpPr>
          <p:nvPr/>
        </p:nvGrpSpPr>
        <p:grpSpPr bwMode="auto">
          <a:xfrm>
            <a:off x="5659438" y="4260850"/>
            <a:ext cx="349250" cy="387350"/>
            <a:chOff x="0" y="0"/>
            <a:chExt cx="219" cy="244"/>
          </a:xfrm>
        </p:grpSpPr>
        <p:sp>
          <p:nvSpPr>
            <p:cNvPr id="60516" name="AutoShape 100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17" name="Rectangle 101"/>
            <p:cNvSpPr>
              <a:spLocks/>
            </p:cNvSpPr>
            <p:nvPr/>
          </p:nvSpPr>
          <p:spPr bwMode="auto">
            <a:xfrm>
              <a:off x="0" y="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0518" name="Line 102"/>
          <p:cNvSpPr>
            <a:spLocks noChangeShapeType="1"/>
          </p:cNvSpPr>
          <p:nvPr/>
        </p:nvSpPr>
        <p:spPr bwMode="auto">
          <a:xfrm rot="10800000">
            <a:off x="5638800" y="2971800"/>
            <a:ext cx="28257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" name="Group 103"/>
          <p:cNvGrpSpPr>
            <a:grpSpLocks/>
          </p:cNvGrpSpPr>
          <p:nvPr/>
        </p:nvGrpSpPr>
        <p:grpSpPr bwMode="auto">
          <a:xfrm>
            <a:off x="6040438" y="5638800"/>
            <a:ext cx="252412" cy="539750"/>
            <a:chOff x="0" y="0"/>
            <a:chExt cx="159" cy="340"/>
          </a:xfrm>
        </p:grpSpPr>
        <p:sp>
          <p:nvSpPr>
            <p:cNvPr id="60520" name="AutoShape 104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21" name="Rectangle 105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0522" name="Line 106"/>
          <p:cNvSpPr>
            <a:spLocks noChangeShapeType="1"/>
          </p:cNvSpPr>
          <p:nvPr/>
        </p:nvSpPr>
        <p:spPr bwMode="auto">
          <a:xfrm rot="10800000">
            <a:off x="5921375" y="4572000"/>
            <a:ext cx="2508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" name="Group 107"/>
          <p:cNvGrpSpPr>
            <a:grpSpLocks/>
          </p:cNvGrpSpPr>
          <p:nvPr/>
        </p:nvGrpSpPr>
        <p:grpSpPr bwMode="auto">
          <a:xfrm>
            <a:off x="6345238" y="5638800"/>
            <a:ext cx="252412" cy="539750"/>
            <a:chOff x="0" y="0"/>
            <a:chExt cx="159" cy="340"/>
          </a:xfrm>
        </p:grpSpPr>
        <p:sp>
          <p:nvSpPr>
            <p:cNvPr id="60524" name="AutoShape 108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25" name="Rectangle 109"/>
            <p:cNvSpPr>
              <a:spLocks/>
            </p:cNvSpPr>
            <p:nvPr/>
          </p:nvSpPr>
          <p:spPr bwMode="auto">
            <a:xfrm>
              <a:off x="0" y="14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0526" name="Line 110"/>
          <p:cNvSpPr>
            <a:spLocks noChangeShapeType="1"/>
          </p:cNvSpPr>
          <p:nvPr/>
        </p:nvSpPr>
        <p:spPr bwMode="auto">
          <a:xfrm rot="10800000">
            <a:off x="5921375" y="4572000"/>
            <a:ext cx="5556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9" name="Group 111"/>
          <p:cNvGrpSpPr>
            <a:grpSpLocks/>
          </p:cNvGrpSpPr>
          <p:nvPr/>
        </p:nvGrpSpPr>
        <p:grpSpPr bwMode="auto">
          <a:xfrm>
            <a:off x="6794500" y="5638800"/>
            <a:ext cx="312738" cy="539750"/>
            <a:chOff x="0" y="0"/>
            <a:chExt cx="197" cy="340"/>
          </a:xfrm>
        </p:grpSpPr>
        <p:sp>
          <p:nvSpPr>
            <p:cNvPr id="60528" name="AutoShape 112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29" name="Rectangle 113"/>
            <p:cNvSpPr>
              <a:spLocks/>
            </p:cNvSpPr>
            <p:nvPr/>
          </p:nvSpPr>
          <p:spPr bwMode="auto">
            <a:xfrm>
              <a:off x="0" y="140"/>
              <a:ext cx="197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0530" name="Line 114"/>
          <p:cNvSpPr>
            <a:spLocks noChangeShapeType="1"/>
          </p:cNvSpPr>
          <p:nvPr/>
        </p:nvSpPr>
        <p:spPr bwMode="auto">
          <a:xfrm rot="10800000">
            <a:off x="6940550" y="4572000"/>
            <a:ext cx="158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0" name="Group 115"/>
          <p:cNvGrpSpPr>
            <a:grpSpLocks/>
          </p:cNvGrpSpPr>
          <p:nvPr/>
        </p:nvGrpSpPr>
        <p:grpSpPr bwMode="auto">
          <a:xfrm>
            <a:off x="6650038" y="4260850"/>
            <a:ext cx="377825" cy="387350"/>
            <a:chOff x="0" y="0"/>
            <a:chExt cx="237" cy="244"/>
          </a:xfrm>
        </p:grpSpPr>
        <p:sp>
          <p:nvSpPr>
            <p:cNvPr id="60532" name="AutoShape 116"/>
            <p:cNvSpPr>
              <a:spLocks/>
            </p:cNvSpPr>
            <p:nvPr/>
          </p:nvSpPr>
          <p:spPr bwMode="auto">
            <a:xfrm>
              <a:off x="133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33" name="Rectangle 117"/>
            <p:cNvSpPr>
              <a:spLocks/>
            </p:cNvSpPr>
            <p:nvPr/>
          </p:nvSpPr>
          <p:spPr bwMode="auto">
            <a:xfrm>
              <a:off x="0" y="0"/>
              <a:ext cx="197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Helvetica" charset="0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0534" name="Line 118"/>
          <p:cNvSpPr>
            <a:spLocks noChangeShapeType="1"/>
          </p:cNvSpPr>
          <p:nvPr/>
        </p:nvSpPr>
        <p:spPr bwMode="auto">
          <a:xfrm rot="10800000">
            <a:off x="6561138" y="2971800"/>
            <a:ext cx="379412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1" name="Group 119"/>
          <p:cNvGrpSpPr>
            <a:grpSpLocks/>
          </p:cNvGrpSpPr>
          <p:nvPr/>
        </p:nvGrpSpPr>
        <p:grpSpPr bwMode="auto">
          <a:xfrm>
            <a:off x="7099300" y="5638800"/>
            <a:ext cx="312738" cy="539750"/>
            <a:chOff x="0" y="0"/>
            <a:chExt cx="197" cy="340"/>
          </a:xfrm>
        </p:grpSpPr>
        <p:sp>
          <p:nvSpPr>
            <p:cNvPr id="60536" name="AutoShape 120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37" name="Rectangle 121"/>
            <p:cNvSpPr>
              <a:spLocks/>
            </p:cNvSpPr>
            <p:nvPr/>
          </p:nvSpPr>
          <p:spPr bwMode="auto">
            <a:xfrm>
              <a:off x="0" y="140"/>
              <a:ext cx="197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0538" name="Line 122"/>
          <p:cNvSpPr>
            <a:spLocks noChangeShapeType="1"/>
          </p:cNvSpPr>
          <p:nvPr/>
        </p:nvSpPr>
        <p:spPr bwMode="auto">
          <a:xfrm rot="10800000">
            <a:off x="6940550" y="4572000"/>
            <a:ext cx="3206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416" name="Group 123"/>
          <p:cNvGrpSpPr>
            <a:grpSpLocks/>
          </p:cNvGrpSpPr>
          <p:nvPr/>
        </p:nvGrpSpPr>
        <p:grpSpPr bwMode="auto">
          <a:xfrm>
            <a:off x="7632700" y="5638800"/>
            <a:ext cx="312738" cy="539750"/>
            <a:chOff x="0" y="0"/>
            <a:chExt cx="197" cy="340"/>
          </a:xfrm>
        </p:grpSpPr>
        <p:sp>
          <p:nvSpPr>
            <p:cNvPr id="60540" name="AutoShape 124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41" name="Rectangle 125"/>
            <p:cNvSpPr>
              <a:spLocks/>
            </p:cNvSpPr>
            <p:nvPr/>
          </p:nvSpPr>
          <p:spPr bwMode="auto">
            <a:xfrm>
              <a:off x="0" y="140"/>
              <a:ext cx="197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0542" name="Line 126"/>
          <p:cNvSpPr>
            <a:spLocks noChangeShapeType="1"/>
          </p:cNvSpPr>
          <p:nvPr/>
        </p:nvSpPr>
        <p:spPr bwMode="auto">
          <a:xfrm rot="10800000">
            <a:off x="7704138" y="4572000"/>
            <a:ext cx="904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419" name="Group 127"/>
          <p:cNvGrpSpPr>
            <a:grpSpLocks/>
          </p:cNvGrpSpPr>
          <p:nvPr/>
        </p:nvGrpSpPr>
        <p:grpSpPr bwMode="auto">
          <a:xfrm>
            <a:off x="7412038" y="4260850"/>
            <a:ext cx="379412" cy="387350"/>
            <a:chOff x="0" y="0"/>
            <a:chExt cx="238" cy="244"/>
          </a:xfrm>
        </p:grpSpPr>
        <p:sp>
          <p:nvSpPr>
            <p:cNvPr id="60544" name="AutoShape 128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45" name="Rectangle 129"/>
            <p:cNvSpPr>
              <a:spLocks/>
            </p:cNvSpPr>
            <p:nvPr/>
          </p:nvSpPr>
          <p:spPr bwMode="auto">
            <a:xfrm>
              <a:off x="0" y="0"/>
              <a:ext cx="197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Helvetica" charset="0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0546" name="Line 130"/>
          <p:cNvSpPr>
            <a:spLocks noChangeShapeType="1"/>
          </p:cNvSpPr>
          <p:nvPr/>
        </p:nvSpPr>
        <p:spPr bwMode="auto">
          <a:xfrm rot="10800000">
            <a:off x="65611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423" name="Group 131"/>
          <p:cNvGrpSpPr>
            <a:grpSpLocks/>
          </p:cNvGrpSpPr>
          <p:nvPr/>
        </p:nvGrpSpPr>
        <p:grpSpPr bwMode="auto">
          <a:xfrm>
            <a:off x="7937500" y="5638800"/>
            <a:ext cx="312738" cy="539750"/>
            <a:chOff x="0" y="0"/>
            <a:chExt cx="197" cy="340"/>
          </a:xfrm>
        </p:grpSpPr>
        <p:sp>
          <p:nvSpPr>
            <p:cNvPr id="60548" name="AutoShape 132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49" name="Rectangle 133"/>
            <p:cNvSpPr>
              <a:spLocks/>
            </p:cNvSpPr>
            <p:nvPr/>
          </p:nvSpPr>
          <p:spPr bwMode="auto">
            <a:xfrm>
              <a:off x="0" y="140"/>
              <a:ext cx="197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0550" name="Line 134"/>
          <p:cNvSpPr>
            <a:spLocks noChangeShapeType="1"/>
          </p:cNvSpPr>
          <p:nvPr/>
        </p:nvSpPr>
        <p:spPr bwMode="auto">
          <a:xfrm rot="10800000">
            <a:off x="7704138" y="4572000"/>
            <a:ext cx="395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427" name="Group 135"/>
          <p:cNvGrpSpPr>
            <a:grpSpLocks/>
          </p:cNvGrpSpPr>
          <p:nvPr/>
        </p:nvGrpSpPr>
        <p:grpSpPr bwMode="auto">
          <a:xfrm>
            <a:off x="8394700" y="5638800"/>
            <a:ext cx="312738" cy="539750"/>
            <a:chOff x="0" y="0"/>
            <a:chExt cx="197" cy="340"/>
          </a:xfrm>
        </p:grpSpPr>
        <p:sp>
          <p:nvSpPr>
            <p:cNvPr id="60552" name="AutoShape 136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53" name="Rectangle 137"/>
            <p:cNvSpPr>
              <a:spLocks/>
            </p:cNvSpPr>
            <p:nvPr/>
          </p:nvSpPr>
          <p:spPr bwMode="auto">
            <a:xfrm>
              <a:off x="0" y="140"/>
              <a:ext cx="197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0554" name="Line 138"/>
          <p:cNvSpPr>
            <a:spLocks noChangeShapeType="1"/>
          </p:cNvSpPr>
          <p:nvPr/>
        </p:nvSpPr>
        <p:spPr bwMode="auto">
          <a:xfrm rot="10800000">
            <a:off x="8542338" y="4572000"/>
            <a:ext cx="14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431" name="Group 139"/>
          <p:cNvGrpSpPr>
            <a:grpSpLocks/>
          </p:cNvGrpSpPr>
          <p:nvPr/>
        </p:nvGrpSpPr>
        <p:grpSpPr bwMode="auto">
          <a:xfrm>
            <a:off x="8250238" y="4260850"/>
            <a:ext cx="379412" cy="387350"/>
            <a:chOff x="0" y="0"/>
            <a:chExt cx="238" cy="244"/>
          </a:xfrm>
        </p:grpSpPr>
        <p:sp>
          <p:nvSpPr>
            <p:cNvPr id="60556" name="AutoShape 140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57" name="Rectangle 141"/>
            <p:cNvSpPr>
              <a:spLocks/>
            </p:cNvSpPr>
            <p:nvPr/>
          </p:nvSpPr>
          <p:spPr bwMode="auto">
            <a:xfrm>
              <a:off x="0" y="0"/>
              <a:ext cx="197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Helvetica" charset="0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0558" name="Line 142"/>
          <p:cNvSpPr>
            <a:spLocks noChangeShapeType="1"/>
          </p:cNvSpPr>
          <p:nvPr/>
        </p:nvSpPr>
        <p:spPr bwMode="auto">
          <a:xfrm rot="10800000">
            <a:off x="73993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435" name="Group 143"/>
          <p:cNvGrpSpPr>
            <a:grpSpLocks/>
          </p:cNvGrpSpPr>
          <p:nvPr/>
        </p:nvGrpSpPr>
        <p:grpSpPr bwMode="auto">
          <a:xfrm>
            <a:off x="8699500" y="5638800"/>
            <a:ext cx="312738" cy="539750"/>
            <a:chOff x="0" y="0"/>
            <a:chExt cx="197" cy="340"/>
          </a:xfrm>
        </p:grpSpPr>
        <p:sp>
          <p:nvSpPr>
            <p:cNvPr id="60560" name="AutoShape 144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61" name="Rectangle 145"/>
            <p:cNvSpPr>
              <a:spLocks/>
            </p:cNvSpPr>
            <p:nvPr/>
          </p:nvSpPr>
          <p:spPr bwMode="auto">
            <a:xfrm>
              <a:off x="0" y="140"/>
              <a:ext cx="197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0562" name="Line 146"/>
          <p:cNvSpPr>
            <a:spLocks noChangeShapeType="1"/>
          </p:cNvSpPr>
          <p:nvPr/>
        </p:nvSpPr>
        <p:spPr bwMode="auto">
          <a:xfrm rot="10800000">
            <a:off x="8542338" y="4572000"/>
            <a:ext cx="3190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439" name="Group 147"/>
          <p:cNvGrpSpPr>
            <a:grpSpLocks/>
          </p:cNvGrpSpPr>
          <p:nvPr/>
        </p:nvGrpSpPr>
        <p:grpSpPr bwMode="auto">
          <a:xfrm>
            <a:off x="3449638" y="2660650"/>
            <a:ext cx="349250" cy="387350"/>
            <a:chOff x="0" y="0"/>
            <a:chExt cx="219" cy="244"/>
          </a:xfrm>
        </p:grpSpPr>
        <p:sp>
          <p:nvSpPr>
            <p:cNvPr id="60564" name="AutoShape 148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65" name="Rectangle 149"/>
            <p:cNvSpPr>
              <a:spLocks/>
            </p:cNvSpPr>
            <p:nvPr/>
          </p:nvSpPr>
          <p:spPr bwMode="auto">
            <a:xfrm>
              <a:off x="0" y="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566" name="Line 150"/>
          <p:cNvSpPr>
            <a:spLocks noChangeShapeType="1"/>
          </p:cNvSpPr>
          <p:nvPr/>
        </p:nvSpPr>
        <p:spPr bwMode="auto">
          <a:xfrm rot="10800000" flipH="1">
            <a:off x="3711575" y="1371600"/>
            <a:ext cx="1676400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443" name="Group 151"/>
          <p:cNvGrpSpPr>
            <a:grpSpLocks/>
          </p:cNvGrpSpPr>
          <p:nvPr/>
        </p:nvGrpSpPr>
        <p:grpSpPr bwMode="auto">
          <a:xfrm>
            <a:off x="5376863" y="2660650"/>
            <a:ext cx="349250" cy="387350"/>
            <a:chOff x="0" y="0"/>
            <a:chExt cx="219" cy="244"/>
          </a:xfrm>
        </p:grpSpPr>
        <p:sp>
          <p:nvSpPr>
            <p:cNvPr id="60568" name="AutoShape 152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69" name="Rectangle 153"/>
            <p:cNvSpPr>
              <a:spLocks/>
            </p:cNvSpPr>
            <p:nvPr/>
          </p:nvSpPr>
          <p:spPr bwMode="auto">
            <a:xfrm>
              <a:off x="0" y="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0570" name="Line 154"/>
          <p:cNvSpPr>
            <a:spLocks noChangeShapeType="1"/>
          </p:cNvSpPr>
          <p:nvPr/>
        </p:nvSpPr>
        <p:spPr bwMode="auto">
          <a:xfrm rot="10800000">
            <a:off x="5387975" y="1371600"/>
            <a:ext cx="250825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447" name="Group 155"/>
          <p:cNvGrpSpPr>
            <a:grpSpLocks/>
          </p:cNvGrpSpPr>
          <p:nvPr/>
        </p:nvGrpSpPr>
        <p:grpSpPr bwMode="auto">
          <a:xfrm>
            <a:off x="6269038" y="2660650"/>
            <a:ext cx="379412" cy="387350"/>
            <a:chOff x="0" y="0"/>
            <a:chExt cx="238" cy="244"/>
          </a:xfrm>
        </p:grpSpPr>
        <p:sp>
          <p:nvSpPr>
            <p:cNvPr id="60572" name="AutoShape 156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73" name="Rectangle 157"/>
            <p:cNvSpPr>
              <a:spLocks/>
            </p:cNvSpPr>
            <p:nvPr/>
          </p:nvSpPr>
          <p:spPr bwMode="auto">
            <a:xfrm>
              <a:off x="0" y="0"/>
              <a:ext cx="197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0574" name="Line 158"/>
          <p:cNvSpPr>
            <a:spLocks noChangeShapeType="1"/>
          </p:cNvSpPr>
          <p:nvPr/>
        </p:nvSpPr>
        <p:spPr bwMode="auto">
          <a:xfrm rot="10800000">
            <a:off x="5387975" y="1371600"/>
            <a:ext cx="11731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451" name="Group 159"/>
          <p:cNvGrpSpPr>
            <a:grpSpLocks/>
          </p:cNvGrpSpPr>
          <p:nvPr/>
        </p:nvGrpSpPr>
        <p:grpSpPr bwMode="auto">
          <a:xfrm>
            <a:off x="7107238" y="2660650"/>
            <a:ext cx="379412" cy="387350"/>
            <a:chOff x="0" y="0"/>
            <a:chExt cx="238" cy="244"/>
          </a:xfrm>
        </p:grpSpPr>
        <p:sp>
          <p:nvSpPr>
            <p:cNvPr id="60576" name="AutoShape 160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77" name="Rectangle 161"/>
            <p:cNvSpPr>
              <a:spLocks/>
            </p:cNvSpPr>
            <p:nvPr/>
          </p:nvSpPr>
          <p:spPr bwMode="auto">
            <a:xfrm>
              <a:off x="0" y="0"/>
              <a:ext cx="197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Helvetica" charset="0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0578" name="Line 162"/>
          <p:cNvSpPr>
            <a:spLocks noChangeShapeType="1"/>
          </p:cNvSpPr>
          <p:nvPr/>
        </p:nvSpPr>
        <p:spPr bwMode="auto">
          <a:xfrm rot="10800000">
            <a:off x="5387975" y="1371600"/>
            <a:ext cx="20113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0455" name="Group 163"/>
          <p:cNvGrpSpPr>
            <a:grpSpLocks/>
          </p:cNvGrpSpPr>
          <p:nvPr/>
        </p:nvGrpSpPr>
        <p:grpSpPr bwMode="auto">
          <a:xfrm>
            <a:off x="5126038" y="1060450"/>
            <a:ext cx="349250" cy="387350"/>
            <a:chOff x="0" y="0"/>
            <a:chExt cx="219" cy="244"/>
          </a:xfrm>
        </p:grpSpPr>
        <p:sp>
          <p:nvSpPr>
            <p:cNvPr id="60580" name="AutoShape 164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581" name="Rectangle 165"/>
            <p:cNvSpPr>
              <a:spLocks/>
            </p:cNvSpPr>
            <p:nvPr/>
          </p:nvSpPr>
          <p:spPr bwMode="auto">
            <a:xfrm>
              <a:off x="0" y="0"/>
              <a:ext cx="159" cy="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0582" name="Rectangle 166"/>
          <p:cNvSpPr>
            <a:spLocks/>
          </p:cNvSpPr>
          <p:nvPr/>
        </p:nvSpPr>
        <p:spPr bwMode="auto">
          <a:xfrm rot="-2280000">
            <a:off x="4132263" y="1747838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0583" name="Rectangle 167"/>
          <p:cNvSpPr>
            <a:spLocks/>
          </p:cNvSpPr>
          <p:nvPr/>
        </p:nvSpPr>
        <p:spPr bwMode="auto">
          <a:xfrm rot="4800000">
            <a:off x="4929188" y="1941513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0584" name="Rectangle 168"/>
          <p:cNvSpPr>
            <a:spLocks/>
          </p:cNvSpPr>
          <p:nvPr/>
        </p:nvSpPr>
        <p:spPr bwMode="auto">
          <a:xfrm rot="3179999">
            <a:off x="5459413" y="2017713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0585" name="Rectangle 169"/>
          <p:cNvSpPr>
            <a:spLocks/>
          </p:cNvSpPr>
          <p:nvPr/>
        </p:nvSpPr>
        <p:spPr bwMode="auto">
          <a:xfrm rot="2039999">
            <a:off x="5884863" y="1671638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0586" name="Rectangle 170"/>
          <p:cNvSpPr>
            <a:spLocks/>
          </p:cNvSpPr>
          <p:nvPr/>
        </p:nvSpPr>
        <p:spPr bwMode="auto">
          <a:xfrm rot="-1800000">
            <a:off x="9890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22 -&gt; 17</a:t>
            </a:r>
          </a:p>
        </p:txBody>
      </p:sp>
      <p:sp>
        <p:nvSpPr>
          <p:cNvPr id="60587" name="Rectangle 171"/>
          <p:cNvSpPr>
            <a:spLocks/>
          </p:cNvSpPr>
          <p:nvPr/>
        </p:nvSpPr>
        <p:spPr bwMode="auto">
          <a:xfrm rot="-2280000">
            <a:off x="15224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0588" name="Rectangle 172"/>
          <p:cNvSpPr>
            <a:spLocks/>
          </p:cNvSpPr>
          <p:nvPr/>
        </p:nvSpPr>
        <p:spPr bwMode="auto">
          <a:xfrm rot="-3360000">
            <a:off x="2132013" y="3883025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22 -&gt; 25</a:t>
            </a:r>
          </a:p>
        </p:txBody>
      </p:sp>
      <p:sp>
        <p:nvSpPr>
          <p:cNvPr id="60589" name="Rectangle 173"/>
          <p:cNvSpPr>
            <a:spLocks/>
          </p:cNvSpPr>
          <p:nvPr/>
        </p:nvSpPr>
        <p:spPr bwMode="auto">
          <a:xfrm rot="-5160000">
            <a:off x="2809875" y="3808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22 -&gt; 26</a:t>
            </a:r>
          </a:p>
        </p:txBody>
      </p:sp>
      <p:sp>
        <p:nvSpPr>
          <p:cNvPr id="60590" name="Rectangle 174"/>
          <p:cNvSpPr>
            <a:spLocks/>
          </p:cNvSpPr>
          <p:nvPr/>
        </p:nvSpPr>
        <p:spPr bwMode="auto">
          <a:xfrm rot="4140000">
            <a:off x="3422650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23 -&gt; 26</a:t>
            </a:r>
          </a:p>
        </p:txBody>
      </p:sp>
      <p:sp>
        <p:nvSpPr>
          <p:cNvPr id="60591" name="Rectangle 175"/>
          <p:cNvSpPr>
            <a:spLocks/>
          </p:cNvSpPr>
          <p:nvPr/>
        </p:nvSpPr>
        <p:spPr bwMode="auto">
          <a:xfrm rot="3000000">
            <a:off x="3957638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23 -&gt; 27</a:t>
            </a:r>
          </a:p>
        </p:txBody>
      </p:sp>
      <p:sp>
        <p:nvSpPr>
          <p:cNvPr id="60592" name="Rectangle 176"/>
          <p:cNvSpPr>
            <a:spLocks/>
          </p:cNvSpPr>
          <p:nvPr/>
        </p:nvSpPr>
        <p:spPr bwMode="auto">
          <a:xfrm rot="-2400000">
            <a:off x="93663" y="5102225"/>
            <a:ext cx="8112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21 -&gt; 14</a:t>
            </a:r>
          </a:p>
        </p:txBody>
      </p:sp>
      <p:sp>
        <p:nvSpPr>
          <p:cNvPr id="60593" name="Rectangle 177"/>
          <p:cNvSpPr>
            <a:spLocks/>
          </p:cNvSpPr>
          <p:nvPr/>
        </p:nvSpPr>
        <p:spPr bwMode="auto">
          <a:xfrm rot="-2040000">
            <a:off x="481013" y="5178425"/>
            <a:ext cx="7985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0594" name="Rectangle 178"/>
          <p:cNvSpPr>
            <a:spLocks/>
          </p:cNvSpPr>
          <p:nvPr/>
        </p:nvSpPr>
        <p:spPr bwMode="auto">
          <a:xfrm rot="-4260000">
            <a:off x="1575594" y="5137944"/>
            <a:ext cx="8112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0595" name="Rectangle 179"/>
          <p:cNvSpPr>
            <a:spLocks/>
          </p:cNvSpPr>
          <p:nvPr/>
        </p:nvSpPr>
        <p:spPr bwMode="auto">
          <a:xfrm rot="-3360000">
            <a:off x="1964532" y="4982369"/>
            <a:ext cx="798512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0596" name="Rectangle 180"/>
          <p:cNvSpPr>
            <a:spLocks/>
          </p:cNvSpPr>
          <p:nvPr/>
        </p:nvSpPr>
        <p:spPr bwMode="auto">
          <a:xfrm rot="4019999">
            <a:off x="2794000" y="5064125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0597" name="Rectangle 181"/>
          <p:cNvSpPr>
            <a:spLocks/>
          </p:cNvSpPr>
          <p:nvPr/>
        </p:nvSpPr>
        <p:spPr bwMode="auto">
          <a:xfrm rot="-5520000">
            <a:off x="3249613" y="4989513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0598" name="Rectangle 182"/>
          <p:cNvSpPr>
            <a:spLocks/>
          </p:cNvSpPr>
          <p:nvPr/>
        </p:nvSpPr>
        <p:spPr bwMode="auto">
          <a:xfrm rot="-5160000">
            <a:off x="3636168" y="4964907"/>
            <a:ext cx="798513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0599" name="Rectangle 183"/>
          <p:cNvSpPr>
            <a:spLocks/>
          </p:cNvSpPr>
          <p:nvPr/>
        </p:nvSpPr>
        <p:spPr bwMode="auto">
          <a:xfrm rot="3119999">
            <a:off x="4394200" y="5065713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0600" name="Rectangle 184"/>
          <p:cNvSpPr>
            <a:spLocks/>
          </p:cNvSpPr>
          <p:nvPr/>
        </p:nvSpPr>
        <p:spPr bwMode="auto">
          <a:xfrm rot="3900000">
            <a:off x="4929188" y="5064125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31 -&gt; 24</a:t>
            </a:r>
          </a:p>
        </p:txBody>
      </p:sp>
      <p:sp>
        <p:nvSpPr>
          <p:cNvPr id="60601" name="Rectangle 185"/>
          <p:cNvSpPr>
            <a:spLocks/>
          </p:cNvSpPr>
          <p:nvPr/>
        </p:nvSpPr>
        <p:spPr bwMode="auto">
          <a:xfrm rot="4560000">
            <a:off x="5172075" y="37338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22 -&gt; 13</a:t>
            </a:r>
          </a:p>
        </p:txBody>
      </p:sp>
      <p:sp>
        <p:nvSpPr>
          <p:cNvPr id="60602" name="Rectangle 186"/>
          <p:cNvSpPr>
            <a:spLocks/>
          </p:cNvSpPr>
          <p:nvPr/>
        </p:nvSpPr>
        <p:spPr bwMode="auto">
          <a:xfrm rot="4560000">
            <a:off x="5857875" y="36576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22 -&gt; 31</a:t>
            </a:r>
          </a:p>
        </p:txBody>
      </p:sp>
      <p:sp>
        <p:nvSpPr>
          <p:cNvPr id="60603" name="Rectangle 187"/>
          <p:cNvSpPr>
            <a:spLocks/>
          </p:cNvSpPr>
          <p:nvPr/>
        </p:nvSpPr>
        <p:spPr bwMode="auto">
          <a:xfrm rot="2940000">
            <a:off x="6423025" y="35052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23 -&gt; 30</a:t>
            </a:r>
          </a:p>
        </p:txBody>
      </p:sp>
      <p:sp>
        <p:nvSpPr>
          <p:cNvPr id="60604" name="Rectangle 188"/>
          <p:cNvSpPr>
            <a:spLocks/>
          </p:cNvSpPr>
          <p:nvPr/>
        </p:nvSpPr>
        <p:spPr bwMode="auto">
          <a:xfrm rot="3060000">
            <a:off x="7256463" y="3427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23 -&gt; 32</a:t>
            </a:r>
          </a:p>
        </p:txBody>
      </p:sp>
      <p:sp>
        <p:nvSpPr>
          <p:cNvPr id="60605" name="Rectangle 189"/>
          <p:cNvSpPr>
            <a:spLocks/>
          </p:cNvSpPr>
          <p:nvPr/>
        </p:nvSpPr>
        <p:spPr bwMode="auto">
          <a:xfrm rot="-4980000">
            <a:off x="5384800" y="5138738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0606" name="Rectangle 190"/>
          <p:cNvSpPr>
            <a:spLocks/>
          </p:cNvSpPr>
          <p:nvPr/>
        </p:nvSpPr>
        <p:spPr bwMode="auto">
          <a:xfrm rot="3600000">
            <a:off x="5995988" y="5140325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0607" name="Rectangle 191"/>
          <p:cNvSpPr>
            <a:spLocks/>
          </p:cNvSpPr>
          <p:nvPr/>
        </p:nvSpPr>
        <p:spPr bwMode="auto">
          <a:xfrm rot="4619999">
            <a:off x="5762625" y="5291138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0608" name="Rectangle 192"/>
          <p:cNvSpPr>
            <a:spLocks/>
          </p:cNvSpPr>
          <p:nvPr/>
        </p:nvSpPr>
        <p:spPr bwMode="auto">
          <a:xfrm rot="4319999">
            <a:off x="6831013" y="5064125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0609" name="Rectangle 193"/>
          <p:cNvSpPr>
            <a:spLocks/>
          </p:cNvSpPr>
          <p:nvPr/>
        </p:nvSpPr>
        <p:spPr bwMode="auto">
          <a:xfrm rot="-5400000">
            <a:off x="6450013" y="5064125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0610" name="Rectangle 194"/>
          <p:cNvSpPr>
            <a:spLocks/>
          </p:cNvSpPr>
          <p:nvPr/>
        </p:nvSpPr>
        <p:spPr bwMode="auto">
          <a:xfrm rot="4319999">
            <a:off x="7670800" y="5216525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0611" name="Rectangle 195"/>
          <p:cNvSpPr>
            <a:spLocks/>
          </p:cNvSpPr>
          <p:nvPr/>
        </p:nvSpPr>
        <p:spPr bwMode="auto">
          <a:xfrm rot="5159999">
            <a:off x="7208838" y="5216525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0612" name="Rectangle 196"/>
          <p:cNvSpPr>
            <a:spLocks/>
          </p:cNvSpPr>
          <p:nvPr/>
        </p:nvSpPr>
        <p:spPr bwMode="auto">
          <a:xfrm rot="5519999">
            <a:off x="8048625" y="5216525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0613" name="Rectangle 197"/>
          <p:cNvSpPr>
            <a:spLocks/>
          </p:cNvSpPr>
          <p:nvPr/>
        </p:nvSpPr>
        <p:spPr bwMode="auto">
          <a:xfrm rot="4500000">
            <a:off x="8434388" y="5140325"/>
            <a:ext cx="8128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21 -&gt; 17</a:t>
            </a:r>
          </a:p>
        </p:txBody>
      </p:sp>
      <p:grpSp>
        <p:nvGrpSpPr>
          <p:cNvPr id="60459" name="Group 198"/>
          <p:cNvGrpSpPr>
            <a:grpSpLocks/>
          </p:cNvGrpSpPr>
          <p:nvPr/>
        </p:nvGrpSpPr>
        <p:grpSpPr bwMode="auto">
          <a:xfrm>
            <a:off x="152400" y="1022350"/>
            <a:ext cx="2438400" cy="2635250"/>
            <a:chOff x="0" y="0"/>
            <a:chExt cx="1536" cy="1660"/>
          </a:xfrm>
        </p:grpSpPr>
        <p:grpSp>
          <p:nvGrpSpPr>
            <p:cNvPr id="60463" name="Group 199"/>
            <p:cNvGrpSpPr>
              <a:grpSpLocks/>
            </p:cNvGrpSpPr>
            <p:nvPr/>
          </p:nvGrpSpPr>
          <p:grpSpPr bwMode="auto">
            <a:xfrm flipH="1">
              <a:off x="768" y="1428"/>
              <a:ext cx="192" cy="232"/>
              <a:chOff x="0" y="0"/>
              <a:chExt cx="192" cy="232"/>
            </a:xfrm>
          </p:grpSpPr>
          <p:sp>
            <p:nvSpPr>
              <p:cNvPr id="60616" name="Rectangle 200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17" name="Rectangle 201"/>
              <p:cNvSpPr>
                <a:spLocks/>
              </p:cNvSpPr>
              <p:nvPr/>
            </p:nvSpPr>
            <p:spPr bwMode="auto">
              <a:xfrm flipH="1"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31</a:t>
                </a:r>
              </a:p>
            </p:txBody>
          </p:sp>
        </p:grpSp>
        <p:sp>
          <p:nvSpPr>
            <p:cNvPr id="60618" name="Rectangle 202"/>
            <p:cNvSpPr>
              <a:spLocks/>
            </p:cNvSpPr>
            <p:nvPr/>
          </p:nvSpPr>
          <p:spPr bwMode="auto">
            <a:xfrm>
              <a:off x="0" y="14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467" name="Group 203"/>
            <p:cNvGrpSpPr>
              <a:grpSpLocks/>
            </p:cNvGrpSpPr>
            <p:nvPr/>
          </p:nvGrpSpPr>
          <p:grpSpPr bwMode="auto">
            <a:xfrm>
              <a:off x="192" y="0"/>
              <a:ext cx="192" cy="232"/>
              <a:chOff x="0" y="0"/>
              <a:chExt cx="192" cy="232"/>
            </a:xfrm>
          </p:grpSpPr>
          <p:sp>
            <p:nvSpPr>
              <p:cNvPr id="60620" name="Rectangle 204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21" name="Rectangle 205"/>
              <p:cNvSpPr>
                <a:spLocks/>
              </p:cNvSpPr>
              <p:nvPr/>
            </p:nvSpPr>
            <p:spPr bwMode="auto">
              <a:xfrm>
                <a:off x="46" y="0"/>
                <a:ext cx="146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1</a:t>
                </a:r>
              </a:p>
            </p:txBody>
          </p:sp>
        </p:grpSp>
        <p:sp>
          <p:nvSpPr>
            <p:cNvPr id="60622" name="Rectangle 206"/>
            <p:cNvSpPr>
              <a:spLocks/>
            </p:cNvSpPr>
            <p:nvPr/>
          </p:nvSpPr>
          <p:spPr bwMode="auto">
            <a:xfrm>
              <a:off x="384" y="14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471" name="Group 207"/>
            <p:cNvGrpSpPr>
              <a:grpSpLocks/>
            </p:cNvGrpSpPr>
            <p:nvPr/>
          </p:nvGrpSpPr>
          <p:grpSpPr bwMode="auto">
            <a:xfrm>
              <a:off x="576" y="0"/>
              <a:ext cx="192" cy="232"/>
              <a:chOff x="0" y="0"/>
              <a:chExt cx="192" cy="232"/>
            </a:xfrm>
          </p:grpSpPr>
          <p:sp>
            <p:nvSpPr>
              <p:cNvPr id="60624" name="Rectangle 208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25" name="Rectangle 209"/>
              <p:cNvSpPr>
                <a:spLocks/>
              </p:cNvSpPr>
              <p:nvPr/>
            </p:nvSpPr>
            <p:spPr bwMode="auto">
              <a:xfrm>
                <a:off x="46" y="0"/>
                <a:ext cx="146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2</a:t>
                </a:r>
              </a:p>
            </p:txBody>
          </p:sp>
        </p:grpSp>
        <p:grpSp>
          <p:nvGrpSpPr>
            <p:cNvPr id="60475" name="Group 210"/>
            <p:cNvGrpSpPr>
              <a:grpSpLocks/>
            </p:cNvGrpSpPr>
            <p:nvPr/>
          </p:nvGrpSpPr>
          <p:grpSpPr bwMode="auto">
            <a:xfrm>
              <a:off x="960" y="0"/>
              <a:ext cx="192" cy="232"/>
              <a:chOff x="0" y="0"/>
              <a:chExt cx="192" cy="232"/>
            </a:xfrm>
          </p:grpSpPr>
          <p:sp>
            <p:nvSpPr>
              <p:cNvPr id="60627" name="Rectangle 211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28" name="Rectangle 212"/>
              <p:cNvSpPr>
                <a:spLocks/>
              </p:cNvSpPr>
              <p:nvPr/>
            </p:nvSpPr>
            <p:spPr bwMode="auto">
              <a:xfrm>
                <a:off x="46" y="0"/>
                <a:ext cx="146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3</a:t>
                </a:r>
              </a:p>
            </p:txBody>
          </p:sp>
        </p:grpSp>
        <p:sp>
          <p:nvSpPr>
            <p:cNvPr id="60629" name="Rectangle 213"/>
            <p:cNvSpPr>
              <a:spLocks/>
            </p:cNvSpPr>
            <p:nvPr/>
          </p:nvSpPr>
          <p:spPr bwMode="auto">
            <a:xfrm>
              <a:off x="1152" y="14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479" name="Group 214"/>
            <p:cNvGrpSpPr>
              <a:grpSpLocks/>
            </p:cNvGrpSpPr>
            <p:nvPr/>
          </p:nvGrpSpPr>
          <p:grpSpPr bwMode="auto">
            <a:xfrm>
              <a:off x="1344" y="0"/>
              <a:ext cx="192" cy="232"/>
              <a:chOff x="0" y="0"/>
              <a:chExt cx="192" cy="232"/>
            </a:xfrm>
          </p:grpSpPr>
          <p:sp>
            <p:nvSpPr>
              <p:cNvPr id="60631" name="Rectangle 215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32" name="Rectangle 216"/>
              <p:cNvSpPr>
                <a:spLocks/>
              </p:cNvSpPr>
              <p:nvPr/>
            </p:nvSpPr>
            <p:spPr bwMode="auto">
              <a:xfrm>
                <a:off x="46" y="0"/>
                <a:ext cx="146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4</a:t>
                </a:r>
              </a:p>
            </p:txBody>
          </p:sp>
        </p:grpSp>
        <p:sp>
          <p:nvSpPr>
            <p:cNvPr id="60633" name="Rectangle 217"/>
            <p:cNvSpPr>
              <a:spLocks/>
            </p:cNvSpPr>
            <p:nvPr/>
          </p:nvSpPr>
          <p:spPr bwMode="auto">
            <a:xfrm flipH="1">
              <a:off x="1344" y="218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483" name="Group 218"/>
            <p:cNvGrpSpPr>
              <a:grpSpLocks/>
            </p:cNvGrpSpPr>
            <p:nvPr/>
          </p:nvGrpSpPr>
          <p:grpSpPr bwMode="auto">
            <a:xfrm flipH="1">
              <a:off x="1152" y="204"/>
              <a:ext cx="192" cy="232"/>
              <a:chOff x="0" y="0"/>
              <a:chExt cx="192" cy="232"/>
            </a:xfrm>
          </p:grpSpPr>
          <p:sp>
            <p:nvSpPr>
              <p:cNvPr id="60635" name="Rectangle 219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36" name="Rectangle 220"/>
              <p:cNvSpPr>
                <a:spLocks/>
              </p:cNvSpPr>
              <p:nvPr/>
            </p:nvSpPr>
            <p:spPr bwMode="auto">
              <a:xfrm flipH="1">
                <a:off x="0" y="0"/>
                <a:ext cx="145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8</a:t>
                </a:r>
              </a:p>
            </p:txBody>
          </p:sp>
        </p:grpSp>
        <p:sp>
          <p:nvSpPr>
            <p:cNvPr id="60637" name="Rectangle 221"/>
            <p:cNvSpPr>
              <a:spLocks/>
            </p:cNvSpPr>
            <p:nvPr/>
          </p:nvSpPr>
          <p:spPr bwMode="auto">
            <a:xfrm flipH="1">
              <a:off x="960" y="218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638" name="Rectangle 222"/>
            <p:cNvSpPr>
              <a:spLocks/>
            </p:cNvSpPr>
            <p:nvPr/>
          </p:nvSpPr>
          <p:spPr bwMode="auto">
            <a:xfrm flipH="1">
              <a:off x="576" y="218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487" name="Group 223"/>
            <p:cNvGrpSpPr>
              <a:grpSpLocks/>
            </p:cNvGrpSpPr>
            <p:nvPr/>
          </p:nvGrpSpPr>
          <p:grpSpPr bwMode="auto">
            <a:xfrm flipH="1">
              <a:off x="384" y="204"/>
              <a:ext cx="192" cy="232"/>
              <a:chOff x="0" y="0"/>
              <a:chExt cx="192" cy="232"/>
            </a:xfrm>
          </p:grpSpPr>
          <p:sp>
            <p:nvSpPr>
              <p:cNvPr id="60640" name="Rectangle 224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41" name="Rectangle 225"/>
              <p:cNvSpPr>
                <a:spLocks/>
              </p:cNvSpPr>
              <p:nvPr/>
            </p:nvSpPr>
            <p:spPr bwMode="auto">
              <a:xfrm flipH="1">
                <a:off x="0" y="0"/>
                <a:ext cx="145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6</a:t>
                </a:r>
              </a:p>
            </p:txBody>
          </p:sp>
        </p:grpSp>
        <p:sp>
          <p:nvSpPr>
            <p:cNvPr id="60642" name="Rectangle 226"/>
            <p:cNvSpPr>
              <a:spLocks/>
            </p:cNvSpPr>
            <p:nvPr/>
          </p:nvSpPr>
          <p:spPr bwMode="auto">
            <a:xfrm flipH="1">
              <a:off x="192" y="218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491" name="Group 227"/>
            <p:cNvGrpSpPr>
              <a:grpSpLocks/>
            </p:cNvGrpSpPr>
            <p:nvPr/>
          </p:nvGrpSpPr>
          <p:grpSpPr bwMode="auto">
            <a:xfrm flipH="1">
              <a:off x="0" y="204"/>
              <a:ext cx="192" cy="232"/>
              <a:chOff x="0" y="0"/>
              <a:chExt cx="192" cy="232"/>
            </a:xfrm>
          </p:grpSpPr>
          <p:sp>
            <p:nvSpPr>
              <p:cNvPr id="60644" name="Rectangle 228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45" name="Rectangle 229"/>
              <p:cNvSpPr>
                <a:spLocks/>
              </p:cNvSpPr>
              <p:nvPr/>
            </p:nvSpPr>
            <p:spPr bwMode="auto">
              <a:xfrm flipH="1">
                <a:off x="0" y="0"/>
                <a:ext cx="145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5</a:t>
                </a:r>
              </a:p>
            </p:txBody>
          </p:sp>
        </p:grpSp>
        <p:sp>
          <p:nvSpPr>
            <p:cNvPr id="60646" name="Rectangle 230"/>
            <p:cNvSpPr>
              <a:spLocks/>
            </p:cNvSpPr>
            <p:nvPr/>
          </p:nvSpPr>
          <p:spPr bwMode="auto">
            <a:xfrm>
              <a:off x="0" y="422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495" name="Group 231"/>
            <p:cNvGrpSpPr>
              <a:grpSpLocks/>
            </p:cNvGrpSpPr>
            <p:nvPr/>
          </p:nvGrpSpPr>
          <p:grpSpPr bwMode="auto">
            <a:xfrm>
              <a:off x="192" y="408"/>
              <a:ext cx="192" cy="232"/>
              <a:chOff x="0" y="0"/>
              <a:chExt cx="192" cy="232"/>
            </a:xfrm>
          </p:grpSpPr>
          <p:sp>
            <p:nvSpPr>
              <p:cNvPr id="60648" name="Rectangle 232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49" name="Rectangle 233"/>
              <p:cNvSpPr>
                <a:spLocks/>
              </p:cNvSpPr>
              <p:nvPr/>
            </p:nvSpPr>
            <p:spPr bwMode="auto">
              <a:xfrm>
                <a:off x="46" y="0"/>
                <a:ext cx="146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9</a:t>
                </a:r>
              </a:p>
            </p:txBody>
          </p:sp>
        </p:grpSp>
        <p:sp>
          <p:nvSpPr>
            <p:cNvPr id="60650" name="Rectangle 234"/>
            <p:cNvSpPr>
              <a:spLocks/>
            </p:cNvSpPr>
            <p:nvPr/>
          </p:nvSpPr>
          <p:spPr bwMode="auto">
            <a:xfrm>
              <a:off x="384" y="422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499" name="Group 235"/>
            <p:cNvGrpSpPr>
              <a:grpSpLocks/>
            </p:cNvGrpSpPr>
            <p:nvPr/>
          </p:nvGrpSpPr>
          <p:grpSpPr bwMode="auto">
            <a:xfrm>
              <a:off x="576" y="408"/>
              <a:ext cx="192" cy="232"/>
              <a:chOff x="0" y="0"/>
              <a:chExt cx="192" cy="232"/>
            </a:xfrm>
          </p:grpSpPr>
          <p:sp>
            <p:nvSpPr>
              <p:cNvPr id="60652" name="Rectangle 236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53" name="Rectangle 237"/>
              <p:cNvSpPr>
                <a:spLocks/>
              </p:cNvSpPr>
              <p:nvPr/>
            </p:nvSpPr>
            <p:spPr bwMode="auto">
              <a:xfrm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10</a:t>
                </a:r>
              </a:p>
            </p:txBody>
          </p:sp>
        </p:grpSp>
        <p:grpSp>
          <p:nvGrpSpPr>
            <p:cNvPr id="60503" name="Group 238"/>
            <p:cNvGrpSpPr>
              <a:grpSpLocks/>
            </p:cNvGrpSpPr>
            <p:nvPr/>
          </p:nvGrpSpPr>
          <p:grpSpPr bwMode="auto">
            <a:xfrm>
              <a:off x="960" y="408"/>
              <a:ext cx="192" cy="232"/>
              <a:chOff x="0" y="0"/>
              <a:chExt cx="192" cy="232"/>
            </a:xfrm>
          </p:grpSpPr>
          <p:sp>
            <p:nvSpPr>
              <p:cNvPr id="60655" name="Rectangle 239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56" name="Rectangle 240"/>
              <p:cNvSpPr>
                <a:spLocks/>
              </p:cNvSpPr>
              <p:nvPr/>
            </p:nvSpPr>
            <p:spPr bwMode="auto">
              <a:xfrm>
                <a:off x="5" y="0"/>
                <a:ext cx="187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11</a:t>
                </a:r>
              </a:p>
            </p:txBody>
          </p:sp>
        </p:grpSp>
        <p:sp>
          <p:nvSpPr>
            <p:cNvPr id="60657" name="Rectangle 241"/>
            <p:cNvSpPr>
              <a:spLocks/>
            </p:cNvSpPr>
            <p:nvPr/>
          </p:nvSpPr>
          <p:spPr bwMode="auto">
            <a:xfrm>
              <a:off x="1152" y="422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07" name="Group 242"/>
            <p:cNvGrpSpPr>
              <a:grpSpLocks/>
            </p:cNvGrpSpPr>
            <p:nvPr/>
          </p:nvGrpSpPr>
          <p:grpSpPr bwMode="auto">
            <a:xfrm>
              <a:off x="1344" y="408"/>
              <a:ext cx="192" cy="232"/>
              <a:chOff x="0" y="0"/>
              <a:chExt cx="192" cy="232"/>
            </a:xfrm>
          </p:grpSpPr>
          <p:sp>
            <p:nvSpPr>
              <p:cNvPr id="60659" name="Rectangle 243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60" name="Rectangle 244"/>
              <p:cNvSpPr>
                <a:spLocks/>
              </p:cNvSpPr>
              <p:nvPr/>
            </p:nvSpPr>
            <p:spPr bwMode="auto">
              <a:xfrm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12</a:t>
                </a:r>
              </a:p>
            </p:txBody>
          </p:sp>
        </p:grpSp>
        <p:sp>
          <p:nvSpPr>
            <p:cNvPr id="60661" name="Rectangle 245"/>
            <p:cNvSpPr>
              <a:spLocks/>
            </p:cNvSpPr>
            <p:nvPr/>
          </p:nvSpPr>
          <p:spPr bwMode="auto">
            <a:xfrm flipH="1">
              <a:off x="1344" y="626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11" name="Group 246"/>
            <p:cNvGrpSpPr>
              <a:grpSpLocks/>
            </p:cNvGrpSpPr>
            <p:nvPr/>
          </p:nvGrpSpPr>
          <p:grpSpPr bwMode="auto">
            <a:xfrm flipH="1">
              <a:off x="1151" y="612"/>
              <a:ext cx="193" cy="232"/>
              <a:chOff x="0" y="0"/>
              <a:chExt cx="192" cy="232"/>
            </a:xfrm>
          </p:grpSpPr>
          <p:sp>
            <p:nvSpPr>
              <p:cNvPr id="60663" name="Rectangle 247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64" name="Rectangle 248"/>
              <p:cNvSpPr>
                <a:spLocks/>
              </p:cNvSpPr>
              <p:nvPr/>
            </p:nvSpPr>
            <p:spPr bwMode="auto">
              <a:xfrm flipH="1"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16</a:t>
                </a:r>
              </a:p>
            </p:txBody>
          </p:sp>
        </p:grpSp>
        <p:sp>
          <p:nvSpPr>
            <p:cNvPr id="60665" name="Rectangle 249"/>
            <p:cNvSpPr>
              <a:spLocks/>
            </p:cNvSpPr>
            <p:nvPr/>
          </p:nvSpPr>
          <p:spPr bwMode="auto">
            <a:xfrm flipH="1">
              <a:off x="960" y="626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666" name="Rectangle 250"/>
            <p:cNvSpPr>
              <a:spLocks/>
            </p:cNvSpPr>
            <p:nvPr/>
          </p:nvSpPr>
          <p:spPr bwMode="auto">
            <a:xfrm flipH="1">
              <a:off x="576" y="626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15" name="Group 251"/>
            <p:cNvGrpSpPr>
              <a:grpSpLocks/>
            </p:cNvGrpSpPr>
            <p:nvPr/>
          </p:nvGrpSpPr>
          <p:grpSpPr bwMode="auto">
            <a:xfrm flipH="1">
              <a:off x="384" y="612"/>
              <a:ext cx="192" cy="232"/>
              <a:chOff x="0" y="0"/>
              <a:chExt cx="192" cy="232"/>
            </a:xfrm>
          </p:grpSpPr>
          <p:sp>
            <p:nvSpPr>
              <p:cNvPr id="60668" name="Rectangle 252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69" name="Rectangle 253"/>
              <p:cNvSpPr>
                <a:spLocks/>
              </p:cNvSpPr>
              <p:nvPr/>
            </p:nvSpPr>
            <p:spPr bwMode="auto">
              <a:xfrm flipH="1"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14</a:t>
                </a:r>
              </a:p>
            </p:txBody>
          </p:sp>
        </p:grpSp>
        <p:sp>
          <p:nvSpPr>
            <p:cNvPr id="60670" name="Rectangle 254"/>
            <p:cNvSpPr>
              <a:spLocks/>
            </p:cNvSpPr>
            <p:nvPr/>
          </p:nvSpPr>
          <p:spPr bwMode="auto">
            <a:xfrm flipH="1">
              <a:off x="192" y="626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19" name="Group 255"/>
            <p:cNvGrpSpPr>
              <a:grpSpLocks/>
            </p:cNvGrpSpPr>
            <p:nvPr/>
          </p:nvGrpSpPr>
          <p:grpSpPr bwMode="auto">
            <a:xfrm flipH="1">
              <a:off x="0" y="612"/>
              <a:ext cx="192" cy="232"/>
              <a:chOff x="0" y="0"/>
              <a:chExt cx="192" cy="232"/>
            </a:xfrm>
          </p:grpSpPr>
          <p:sp>
            <p:nvSpPr>
              <p:cNvPr id="60672" name="Rectangle 256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73" name="Rectangle 257"/>
              <p:cNvSpPr>
                <a:spLocks/>
              </p:cNvSpPr>
              <p:nvPr/>
            </p:nvSpPr>
            <p:spPr bwMode="auto">
              <a:xfrm flipH="1"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13</a:t>
                </a:r>
              </a:p>
            </p:txBody>
          </p:sp>
        </p:grpSp>
        <p:sp>
          <p:nvSpPr>
            <p:cNvPr id="60674" name="Rectangle 258"/>
            <p:cNvSpPr>
              <a:spLocks/>
            </p:cNvSpPr>
            <p:nvPr/>
          </p:nvSpPr>
          <p:spPr bwMode="auto">
            <a:xfrm>
              <a:off x="0" y="830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23" name="Group 259"/>
            <p:cNvGrpSpPr>
              <a:grpSpLocks/>
            </p:cNvGrpSpPr>
            <p:nvPr/>
          </p:nvGrpSpPr>
          <p:grpSpPr bwMode="auto">
            <a:xfrm>
              <a:off x="191" y="816"/>
              <a:ext cx="193" cy="232"/>
              <a:chOff x="0" y="0"/>
              <a:chExt cx="192" cy="232"/>
            </a:xfrm>
          </p:grpSpPr>
          <p:sp>
            <p:nvSpPr>
              <p:cNvPr id="60676" name="Rectangle 260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77" name="Rectangle 261"/>
              <p:cNvSpPr>
                <a:spLocks/>
              </p:cNvSpPr>
              <p:nvPr/>
            </p:nvSpPr>
            <p:spPr bwMode="auto">
              <a:xfrm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17</a:t>
                </a:r>
              </a:p>
            </p:txBody>
          </p:sp>
        </p:grpSp>
        <p:sp>
          <p:nvSpPr>
            <p:cNvPr id="60678" name="Rectangle 262"/>
            <p:cNvSpPr>
              <a:spLocks/>
            </p:cNvSpPr>
            <p:nvPr/>
          </p:nvSpPr>
          <p:spPr bwMode="auto">
            <a:xfrm>
              <a:off x="384" y="830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27" name="Group 263"/>
            <p:cNvGrpSpPr>
              <a:grpSpLocks/>
            </p:cNvGrpSpPr>
            <p:nvPr/>
          </p:nvGrpSpPr>
          <p:grpSpPr bwMode="auto">
            <a:xfrm>
              <a:off x="575" y="816"/>
              <a:ext cx="193" cy="232"/>
              <a:chOff x="0" y="0"/>
              <a:chExt cx="192" cy="232"/>
            </a:xfrm>
          </p:grpSpPr>
          <p:sp>
            <p:nvSpPr>
              <p:cNvPr id="60680" name="Rectangle 264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81" name="Rectangle 265"/>
              <p:cNvSpPr>
                <a:spLocks/>
              </p:cNvSpPr>
              <p:nvPr/>
            </p:nvSpPr>
            <p:spPr bwMode="auto">
              <a:xfrm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18</a:t>
                </a:r>
              </a:p>
            </p:txBody>
          </p:sp>
        </p:grpSp>
        <p:grpSp>
          <p:nvGrpSpPr>
            <p:cNvPr id="60531" name="Group 266"/>
            <p:cNvGrpSpPr>
              <a:grpSpLocks/>
            </p:cNvGrpSpPr>
            <p:nvPr/>
          </p:nvGrpSpPr>
          <p:grpSpPr bwMode="auto">
            <a:xfrm>
              <a:off x="960" y="816"/>
              <a:ext cx="192" cy="232"/>
              <a:chOff x="0" y="0"/>
              <a:chExt cx="192" cy="232"/>
            </a:xfrm>
          </p:grpSpPr>
          <p:sp>
            <p:nvSpPr>
              <p:cNvPr id="60683" name="Rectangle 267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84" name="Rectangle 268"/>
              <p:cNvSpPr>
                <a:spLocks/>
              </p:cNvSpPr>
              <p:nvPr/>
            </p:nvSpPr>
            <p:spPr bwMode="auto">
              <a:xfrm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19</a:t>
                </a:r>
              </a:p>
            </p:txBody>
          </p:sp>
        </p:grpSp>
        <p:sp>
          <p:nvSpPr>
            <p:cNvPr id="60685" name="Rectangle 269"/>
            <p:cNvSpPr>
              <a:spLocks/>
            </p:cNvSpPr>
            <p:nvPr/>
          </p:nvSpPr>
          <p:spPr bwMode="auto">
            <a:xfrm>
              <a:off x="1152" y="830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35" name="Group 270"/>
            <p:cNvGrpSpPr>
              <a:grpSpLocks/>
            </p:cNvGrpSpPr>
            <p:nvPr/>
          </p:nvGrpSpPr>
          <p:grpSpPr bwMode="auto">
            <a:xfrm>
              <a:off x="1344" y="816"/>
              <a:ext cx="192" cy="232"/>
              <a:chOff x="0" y="0"/>
              <a:chExt cx="192" cy="232"/>
            </a:xfrm>
          </p:grpSpPr>
          <p:sp>
            <p:nvSpPr>
              <p:cNvPr id="60687" name="Rectangle 271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88" name="Rectangle 272"/>
              <p:cNvSpPr>
                <a:spLocks/>
              </p:cNvSpPr>
              <p:nvPr/>
            </p:nvSpPr>
            <p:spPr bwMode="auto">
              <a:xfrm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20</a:t>
                </a:r>
              </a:p>
            </p:txBody>
          </p:sp>
        </p:grpSp>
        <p:sp>
          <p:nvSpPr>
            <p:cNvPr id="60689" name="Rectangle 273"/>
            <p:cNvSpPr>
              <a:spLocks/>
            </p:cNvSpPr>
            <p:nvPr/>
          </p:nvSpPr>
          <p:spPr bwMode="auto">
            <a:xfrm flipH="1">
              <a:off x="1344" y="1034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39" name="Group 274"/>
            <p:cNvGrpSpPr>
              <a:grpSpLocks/>
            </p:cNvGrpSpPr>
            <p:nvPr/>
          </p:nvGrpSpPr>
          <p:grpSpPr bwMode="auto">
            <a:xfrm flipH="1">
              <a:off x="1151" y="1020"/>
              <a:ext cx="193" cy="232"/>
              <a:chOff x="0" y="0"/>
              <a:chExt cx="192" cy="232"/>
            </a:xfrm>
          </p:grpSpPr>
          <p:sp>
            <p:nvSpPr>
              <p:cNvPr id="60691" name="Rectangle 275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92" name="Rectangle 276"/>
              <p:cNvSpPr>
                <a:spLocks/>
              </p:cNvSpPr>
              <p:nvPr/>
            </p:nvSpPr>
            <p:spPr bwMode="auto">
              <a:xfrm flipH="1"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24</a:t>
                </a:r>
              </a:p>
            </p:txBody>
          </p:sp>
        </p:grpSp>
        <p:sp>
          <p:nvSpPr>
            <p:cNvPr id="60693" name="Rectangle 277"/>
            <p:cNvSpPr>
              <a:spLocks/>
            </p:cNvSpPr>
            <p:nvPr/>
          </p:nvSpPr>
          <p:spPr bwMode="auto">
            <a:xfrm flipH="1">
              <a:off x="960" y="1034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694" name="Rectangle 278"/>
            <p:cNvSpPr>
              <a:spLocks/>
            </p:cNvSpPr>
            <p:nvPr/>
          </p:nvSpPr>
          <p:spPr bwMode="auto">
            <a:xfrm flipH="1">
              <a:off x="576" y="1034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43" name="Group 279"/>
            <p:cNvGrpSpPr>
              <a:grpSpLocks/>
            </p:cNvGrpSpPr>
            <p:nvPr/>
          </p:nvGrpSpPr>
          <p:grpSpPr bwMode="auto">
            <a:xfrm flipH="1">
              <a:off x="383" y="1020"/>
              <a:ext cx="193" cy="232"/>
              <a:chOff x="0" y="0"/>
              <a:chExt cx="192" cy="232"/>
            </a:xfrm>
          </p:grpSpPr>
          <p:sp>
            <p:nvSpPr>
              <p:cNvPr id="60696" name="Rectangle 280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697" name="Rectangle 281"/>
              <p:cNvSpPr>
                <a:spLocks/>
              </p:cNvSpPr>
              <p:nvPr/>
            </p:nvSpPr>
            <p:spPr bwMode="auto">
              <a:xfrm flipH="1"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22</a:t>
                </a:r>
              </a:p>
            </p:txBody>
          </p:sp>
        </p:grpSp>
        <p:sp>
          <p:nvSpPr>
            <p:cNvPr id="60698" name="Rectangle 282"/>
            <p:cNvSpPr>
              <a:spLocks/>
            </p:cNvSpPr>
            <p:nvPr/>
          </p:nvSpPr>
          <p:spPr bwMode="auto">
            <a:xfrm flipH="1">
              <a:off x="192" y="1034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47" name="Group 283"/>
            <p:cNvGrpSpPr>
              <a:grpSpLocks/>
            </p:cNvGrpSpPr>
            <p:nvPr/>
          </p:nvGrpSpPr>
          <p:grpSpPr bwMode="auto">
            <a:xfrm flipH="1">
              <a:off x="0" y="1020"/>
              <a:ext cx="192" cy="232"/>
              <a:chOff x="0" y="0"/>
              <a:chExt cx="192" cy="232"/>
            </a:xfrm>
          </p:grpSpPr>
          <p:sp>
            <p:nvSpPr>
              <p:cNvPr id="60700" name="Rectangle 284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701" name="Rectangle 285"/>
              <p:cNvSpPr>
                <a:spLocks/>
              </p:cNvSpPr>
              <p:nvPr/>
            </p:nvSpPr>
            <p:spPr bwMode="auto">
              <a:xfrm flipH="1"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21</a:t>
                </a:r>
              </a:p>
            </p:txBody>
          </p:sp>
        </p:grpSp>
        <p:sp>
          <p:nvSpPr>
            <p:cNvPr id="60702" name="Rectangle 286"/>
            <p:cNvSpPr>
              <a:spLocks/>
            </p:cNvSpPr>
            <p:nvPr/>
          </p:nvSpPr>
          <p:spPr bwMode="auto">
            <a:xfrm>
              <a:off x="0" y="1238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51" name="Group 287"/>
            <p:cNvGrpSpPr>
              <a:grpSpLocks/>
            </p:cNvGrpSpPr>
            <p:nvPr/>
          </p:nvGrpSpPr>
          <p:grpSpPr bwMode="auto">
            <a:xfrm>
              <a:off x="191" y="1224"/>
              <a:ext cx="193" cy="232"/>
              <a:chOff x="0" y="0"/>
              <a:chExt cx="192" cy="232"/>
            </a:xfrm>
          </p:grpSpPr>
          <p:sp>
            <p:nvSpPr>
              <p:cNvPr id="60704" name="Rectangle 288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705" name="Rectangle 289"/>
              <p:cNvSpPr>
                <a:spLocks/>
              </p:cNvSpPr>
              <p:nvPr/>
            </p:nvSpPr>
            <p:spPr bwMode="auto">
              <a:xfrm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25</a:t>
                </a:r>
              </a:p>
            </p:txBody>
          </p:sp>
        </p:grpSp>
        <p:sp>
          <p:nvSpPr>
            <p:cNvPr id="60706" name="Rectangle 290"/>
            <p:cNvSpPr>
              <a:spLocks/>
            </p:cNvSpPr>
            <p:nvPr/>
          </p:nvSpPr>
          <p:spPr bwMode="auto">
            <a:xfrm>
              <a:off x="384" y="1238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55" name="Group 291"/>
            <p:cNvGrpSpPr>
              <a:grpSpLocks/>
            </p:cNvGrpSpPr>
            <p:nvPr/>
          </p:nvGrpSpPr>
          <p:grpSpPr bwMode="auto">
            <a:xfrm>
              <a:off x="575" y="1224"/>
              <a:ext cx="193" cy="232"/>
              <a:chOff x="0" y="0"/>
              <a:chExt cx="192" cy="232"/>
            </a:xfrm>
          </p:grpSpPr>
          <p:sp>
            <p:nvSpPr>
              <p:cNvPr id="60708" name="Rectangle 292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709" name="Rectangle 293"/>
              <p:cNvSpPr>
                <a:spLocks/>
              </p:cNvSpPr>
              <p:nvPr/>
            </p:nvSpPr>
            <p:spPr bwMode="auto">
              <a:xfrm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26</a:t>
                </a:r>
              </a:p>
            </p:txBody>
          </p:sp>
        </p:grpSp>
        <p:grpSp>
          <p:nvGrpSpPr>
            <p:cNvPr id="60559" name="Group 294"/>
            <p:cNvGrpSpPr>
              <a:grpSpLocks/>
            </p:cNvGrpSpPr>
            <p:nvPr/>
          </p:nvGrpSpPr>
          <p:grpSpPr bwMode="auto">
            <a:xfrm>
              <a:off x="960" y="1224"/>
              <a:ext cx="192" cy="232"/>
              <a:chOff x="0" y="0"/>
              <a:chExt cx="192" cy="232"/>
            </a:xfrm>
          </p:grpSpPr>
          <p:sp>
            <p:nvSpPr>
              <p:cNvPr id="60711" name="Rectangle 295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712" name="Rectangle 296"/>
              <p:cNvSpPr>
                <a:spLocks/>
              </p:cNvSpPr>
              <p:nvPr/>
            </p:nvSpPr>
            <p:spPr bwMode="auto">
              <a:xfrm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27</a:t>
                </a:r>
              </a:p>
            </p:txBody>
          </p:sp>
        </p:grpSp>
        <p:sp>
          <p:nvSpPr>
            <p:cNvPr id="60713" name="Rectangle 297"/>
            <p:cNvSpPr>
              <a:spLocks/>
            </p:cNvSpPr>
            <p:nvPr/>
          </p:nvSpPr>
          <p:spPr bwMode="auto">
            <a:xfrm>
              <a:off x="1152" y="1238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63" name="Group 298"/>
            <p:cNvGrpSpPr>
              <a:grpSpLocks/>
            </p:cNvGrpSpPr>
            <p:nvPr/>
          </p:nvGrpSpPr>
          <p:grpSpPr bwMode="auto">
            <a:xfrm>
              <a:off x="1344" y="1224"/>
              <a:ext cx="192" cy="232"/>
              <a:chOff x="0" y="0"/>
              <a:chExt cx="192" cy="232"/>
            </a:xfrm>
          </p:grpSpPr>
          <p:sp>
            <p:nvSpPr>
              <p:cNvPr id="60715" name="Rectangle 299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716" name="Rectangle 300"/>
              <p:cNvSpPr>
                <a:spLocks/>
              </p:cNvSpPr>
              <p:nvPr/>
            </p:nvSpPr>
            <p:spPr bwMode="auto">
              <a:xfrm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28</a:t>
                </a:r>
              </a:p>
            </p:txBody>
          </p:sp>
        </p:grpSp>
        <p:sp>
          <p:nvSpPr>
            <p:cNvPr id="60717" name="Rectangle 301"/>
            <p:cNvSpPr>
              <a:spLocks/>
            </p:cNvSpPr>
            <p:nvPr/>
          </p:nvSpPr>
          <p:spPr bwMode="auto">
            <a:xfrm flipH="1">
              <a:off x="1344" y="1442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67" name="Group 302"/>
            <p:cNvGrpSpPr>
              <a:grpSpLocks/>
            </p:cNvGrpSpPr>
            <p:nvPr/>
          </p:nvGrpSpPr>
          <p:grpSpPr bwMode="auto">
            <a:xfrm flipH="1">
              <a:off x="1151" y="1428"/>
              <a:ext cx="193" cy="232"/>
              <a:chOff x="0" y="0"/>
              <a:chExt cx="192" cy="232"/>
            </a:xfrm>
          </p:grpSpPr>
          <p:sp>
            <p:nvSpPr>
              <p:cNvPr id="60719" name="Rectangle 303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720" name="Rectangle 304"/>
              <p:cNvSpPr>
                <a:spLocks/>
              </p:cNvSpPr>
              <p:nvPr/>
            </p:nvSpPr>
            <p:spPr bwMode="auto">
              <a:xfrm flipH="1"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32</a:t>
                </a:r>
              </a:p>
            </p:txBody>
          </p:sp>
        </p:grpSp>
        <p:sp>
          <p:nvSpPr>
            <p:cNvPr id="60721" name="Rectangle 305"/>
            <p:cNvSpPr>
              <a:spLocks/>
            </p:cNvSpPr>
            <p:nvPr/>
          </p:nvSpPr>
          <p:spPr bwMode="auto">
            <a:xfrm flipH="1">
              <a:off x="960" y="1442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22" name="Rectangle 306"/>
            <p:cNvSpPr>
              <a:spLocks/>
            </p:cNvSpPr>
            <p:nvPr/>
          </p:nvSpPr>
          <p:spPr bwMode="auto">
            <a:xfrm flipH="1">
              <a:off x="576" y="1442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71" name="Group 307"/>
            <p:cNvGrpSpPr>
              <a:grpSpLocks/>
            </p:cNvGrpSpPr>
            <p:nvPr/>
          </p:nvGrpSpPr>
          <p:grpSpPr bwMode="auto">
            <a:xfrm flipH="1">
              <a:off x="383" y="1428"/>
              <a:ext cx="193" cy="232"/>
              <a:chOff x="0" y="0"/>
              <a:chExt cx="192" cy="232"/>
            </a:xfrm>
          </p:grpSpPr>
          <p:sp>
            <p:nvSpPr>
              <p:cNvPr id="60724" name="Rectangle 308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725" name="Rectangle 309"/>
              <p:cNvSpPr>
                <a:spLocks/>
              </p:cNvSpPr>
              <p:nvPr/>
            </p:nvSpPr>
            <p:spPr bwMode="auto">
              <a:xfrm flipH="1"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30</a:t>
                </a:r>
              </a:p>
            </p:txBody>
          </p:sp>
        </p:grpSp>
        <p:sp>
          <p:nvSpPr>
            <p:cNvPr id="60726" name="Rectangle 310"/>
            <p:cNvSpPr>
              <a:spLocks/>
            </p:cNvSpPr>
            <p:nvPr/>
          </p:nvSpPr>
          <p:spPr bwMode="auto">
            <a:xfrm flipH="1">
              <a:off x="192" y="1442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75" name="Group 311"/>
            <p:cNvGrpSpPr>
              <a:grpSpLocks/>
            </p:cNvGrpSpPr>
            <p:nvPr/>
          </p:nvGrpSpPr>
          <p:grpSpPr bwMode="auto">
            <a:xfrm flipH="1">
              <a:off x="0" y="1428"/>
              <a:ext cx="192" cy="232"/>
              <a:chOff x="0" y="0"/>
              <a:chExt cx="192" cy="232"/>
            </a:xfrm>
          </p:grpSpPr>
          <p:sp>
            <p:nvSpPr>
              <p:cNvPr id="60728" name="Rectangle 312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729" name="Rectangle 313"/>
              <p:cNvSpPr>
                <a:spLocks/>
              </p:cNvSpPr>
              <p:nvPr/>
            </p:nvSpPr>
            <p:spPr bwMode="auto">
              <a:xfrm flipH="1"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29</a:t>
                </a:r>
              </a:p>
            </p:txBody>
          </p:sp>
        </p:grpSp>
        <p:sp>
          <p:nvSpPr>
            <p:cNvPr id="60730" name="AutoShape 314"/>
            <p:cNvSpPr>
              <a:spLocks/>
            </p:cNvSpPr>
            <p:nvPr/>
          </p:nvSpPr>
          <p:spPr bwMode="auto">
            <a:xfrm>
              <a:off x="384" y="1034"/>
              <a:ext cx="192" cy="204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17242" y="9250"/>
                  </a:lnTo>
                  <a:lnTo>
                    <a:pt x="17242" y="12350"/>
                  </a:lnTo>
                  <a:close/>
                  <a:moveTo>
                    <a:pt x="18436" y="3163"/>
                  </a:moveTo>
                  <a:lnTo>
                    <a:pt x="14259" y="5149"/>
                  </a:lnTo>
                  <a:lnTo>
                    <a:pt x="16451" y="7341"/>
                  </a:lnTo>
                  <a:close/>
                  <a:moveTo>
                    <a:pt x="10800" y="0"/>
                  </a:moveTo>
                  <a:lnTo>
                    <a:pt x="9250" y="4358"/>
                  </a:lnTo>
                  <a:lnTo>
                    <a:pt x="12350" y="4358"/>
                  </a:lnTo>
                  <a:close/>
                  <a:moveTo>
                    <a:pt x="3163" y="3163"/>
                  </a:moveTo>
                  <a:lnTo>
                    <a:pt x="5149" y="7341"/>
                  </a:lnTo>
                  <a:lnTo>
                    <a:pt x="7341" y="5149"/>
                  </a:lnTo>
                  <a:close/>
                  <a:moveTo>
                    <a:pt x="0" y="10800"/>
                  </a:moveTo>
                  <a:lnTo>
                    <a:pt x="4358" y="12350"/>
                  </a:lnTo>
                  <a:lnTo>
                    <a:pt x="4358" y="9250"/>
                  </a:lnTo>
                  <a:close/>
                  <a:moveTo>
                    <a:pt x="3163" y="18436"/>
                  </a:moveTo>
                  <a:lnTo>
                    <a:pt x="7341" y="16451"/>
                  </a:lnTo>
                  <a:lnTo>
                    <a:pt x="5149" y="14259"/>
                  </a:lnTo>
                  <a:close/>
                  <a:moveTo>
                    <a:pt x="10800" y="21600"/>
                  </a:moveTo>
                  <a:lnTo>
                    <a:pt x="12350" y="17242"/>
                  </a:lnTo>
                  <a:lnTo>
                    <a:pt x="9250" y="17242"/>
                  </a:lnTo>
                  <a:close/>
                  <a:moveTo>
                    <a:pt x="18436" y="18436"/>
                  </a:moveTo>
                  <a:lnTo>
                    <a:pt x="16451" y="14259"/>
                  </a:lnTo>
                  <a:lnTo>
                    <a:pt x="14259" y="16451"/>
                  </a:lnTo>
                  <a:close/>
                  <a:moveTo>
                    <a:pt x="10800" y="5400"/>
                  </a:moveTo>
                  <a:cubicBezTo>
                    <a:pt x="7818" y="5400"/>
                    <a:pt x="5400" y="7818"/>
                    <a:pt x="5400" y="10800"/>
                  </a:cubicBez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lose/>
                  <a:moveTo>
                    <a:pt x="10800" y="5400"/>
                  </a:moveTo>
                </a:path>
              </a:pathLst>
            </a:cu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31" name="AutoShape 315"/>
            <p:cNvSpPr>
              <a:spLocks/>
            </p:cNvSpPr>
            <p:nvPr/>
          </p:nvSpPr>
          <p:spPr bwMode="auto">
            <a:xfrm>
              <a:off x="768" y="1442"/>
              <a:ext cx="192" cy="204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17242" y="9250"/>
                  </a:lnTo>
                  <a:lnTo>
                    <a:pt x="17242" y="12350"/>
                  </a:lnTo>
                  <a:close/>
                  <a:moveTo>
                    <a:pt x="18436" y="3163"/>
                  </a:moveTo>
                  <a:lnTo>
                    <a:pt x="14259" y="5149"/>
                  </a:lnTo>
                  <a:lnTo>
                    <a:pt x="16451" y="7341"/>
                  </a:lnTo>
                  <a:close/>
                  <a:moveTo>
                    <a:pt x="10800" y="0"/>
                  </a:moveTo>
                  <a:lnTo>
                    <a:pt x="9250" y="4358"/>
                  </a:lnTo>
                  <a:lnTo>
                    <a:pt x="12350" y="4358"/>
                  </a:lnTo>
                  <a:close/>
                  <a:moveTo>
                    <a:pt x="3163" y="3163"/>
                  </a:moveTo>
                  <a:lnTo>
                    <a:pt x="5149" y="7341"/>
                  </a:lnTo>
                  <a:lnTo>
                    <a:pt x="7341" y="5149"/>
                  </a:lnTo>
                  <a:close/>
                  <a:moveTo>
                    <a:pt x="0" y="10800"/>
                  </a:moveTo>
                  <a:lnTo>
                    <a:pt x="4358" y="12350"/>
                  </a:lnTo>
                  <a:lnTo>
                    <a:pt x="4358" y="9250"/>
                  </a:lnTo>
                  <a:close/>
                  <a:moveTo>
                    <a:pt x="3163" y="18436"/>
                  </a:moveTo>
                  <a:lnTo>
                    <a:pt x="7341" y="16451"/>
                  </a:lnTo>
                  <a:lnTo>
                    <a:pt x="5149" y="14259"/>
                  </a:lnTo>
                  <a:close/>
                  <a:moveTo>
                    <a:pt x="10800" y="21600"/>
                  </a:moveTo>
                  <a:lnTo>
                    <a:pt x="12350" y="17242"/>
                  </a:lnTo>
                  <a:lnTo>
                    <a:pt x="9250" y="17242"/>
                  </a:lnTo>
                  <a:close/>
                  <a:moveTo>
                    <a:pt x="18436" y="18436"/>
                  </a:moveTo>
                  <a:lnTo>
                    <a:pt x="16451" y="14259"/>
                  </a:lnTo>
                  <a:lnTo>
                    <a:pt x="14259" y="16451"/>
                  </a:lnTo>
                  <a:close/>
                  <a:moveTo>
                    <a:pt x="10800" y="5400"/>
                  </a:moveTo>
                  <a:cubicBezTo>
                    <a:pt x="7818" y="5400"/>
                    <a:pt x="5400" y="7818"/>
                    <a:pt x="5400" y="10800"/>
                  </a:cubicBez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lose/>
                  <a:moveTo>
                    <a:pt x="10800" y="5400"/>
                  </a:moveTo>
                </a:path>
              </a:pathLst>
            </a:custGeom>
            <a:solidFill>
              <a:srgbClr val="000020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32" name="Rectangle 316"/>
            <p:cNvSpPr>
              <a:spLocks/>
            </p:cNvSpPr>
            <p:nvPr/>
          </p:nvSpPr>
          <p:spPr bwMode="auto">
            <a:xfrm>
              <a:off x="768" y="14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579" name="Group 317"/>
            <p:cNvGrpSpPr>
              <a:grpSpLocks/>
            </p:cNvGrpSpPr>
            <p:nvPr/>
          </p:nvGrpSpPr>
          <p:grpSpPr bwMode="auto">
            <a:xfrm flipH="1">
              <a:off x="768" y="204"/>
              <a:ext cx="192" cy="232"/>
              <a:chOff x="0" y="0"/>
              <a:chExt cx="192" cy="232"/>
            </a:xfrm>
          </p:grpSpPr>
          <p:sp>
            <p:nvSpPr>
              <p:cNvPr id="60734" name="Rectangle 318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735" name="Rectangle 319"/>
              <p:cNvSpPr>
                <a:spLocks/>
              </p:cNvSpPr>
              <p:nvPr/>
            </p:nvSpPr>
            <p:spPr bwMode="auto">
              <a:xfrm flipH="1">
                <a:off x="0" y="0"/>
                <a:ext cx="145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7</a:t>
                </a:r>
              </a:p>
            </p:txBody>
          </p:sp>
        </p:grpSp>
        <p:sp>
          <p:nvSpPr>
            <p:cNvPr id="60736" name="Rectangle 320"/>
            <p:cNvSpPr>
              <a:spLocks/>
            </p:cNvSpPr>
            <p:nvPr/>
          </p:nvSpPr>
          <p:spPr bwMode="auto">
            <a:xfrm>
              <a:off x="768" y="422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614" name="Group 321"/>
            <p:cNvGrpSpPr>
              <a:grpSpLocks/>
            </p:cNvGrpSpPr>
            <p:nvPr/>
          </p:nvGrpSpPr>
          <p:grpSpPr bwMode="auto">
            <a:xfrm flipH="1">
              <a:off x="767" y="612"/>
              <a:ext cx="193" cy="232"/>
              <a:chOff x="0" y="0"/>
              <a:chExt cx="192" cy="232"/>
            </a:xfrm>
          </p:grpSpPr>
          <p:sp>
            <p:nvSpPr>
              <p:cNvPr id="60738" name="Rectangle 322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739" name="Rectangle 323"/>
              <p:cNvSpPr>
                <a:spLocks/>
              </p:cNvSpPr>
              <p:nvPr/>
            </p:nvSpPr>
            <p:spPr bwMode="auto">
              <a:xfrm flipH="1"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15</a:t>
                </a:r>
              </a:p>
            </p:txBody>
          </p:sp>
        </p:grpSp>
        <p:sp>
          <p:nvSpPr>
            <p:cNvPr id="60740" name="Rectangle 324"/>
            <p:cNvSpPr>
              <a:spLocks/>
            </p:cNvSpPr>
            <p:nvPr/>
          </p:nvSpPr>
          <p:spPr bwMode="auto">
            <a:xfrm>
              <a:off x="768" y="830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0615" name="Group 325"/>
            <p:cNvGrpSpPr>
              <a:grpSpLocks/>
            </p:cNvGrpSpPr>
            <p:nvPr/>
          </p:nvGrpSpPr>
          <p:grpSpPr bwMode="auto">
            <a:xfrm flipH="1">
              <a:off x="767" y="1020"/>
              <a:ext cx="193" cy="232"/>
              <a:chOff x="0" y="0"/>
              <a:chExt cx="192" cy="232"/>
            </a:xfrm>
          </p:grpSpPr>
          <p:sp>
            <p:nvSpPr>
              <p:cNvPr id="60742" name="Rectangle 326"/>
              <p:cNvSpPr>
                <a:spLocks/>
              </p:cNvSpPr>
              <p:nvPr/>
            </p:nvSpPr>
            <p:spPr bwMode="auto">
              <a:xfrm>
                <a:off x="0" y="14"/>
                <a:ext cx="192" cy="204"/>
              </a:xfrm>
              <a:prstGeom prst="rect">
                <a:avLst/>
              </a:prstGeom>
              <a:solidFill>
                <a:srgbClr val="05A314"/>
              </a:solidFill>
              <a:ln w="12700" cap="flat">
                <a:solidFill>
                  <a:srgbClr val="00002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743" name="Rectangle 327"/>
              <p:cNvSpPr>
                <a:spLocks/>
              </p:cNvSpPr>
              <p:nvPr/>
            </p:nvSpPr>
            <p:spPr bwMode="auto">
              <a:xfrm flipH="1">
                <a:off x="0" y="0"/>
                <a:ext cx="192" cy="2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r"/>
                <a:r>
                  <a:rPr lang="en-US" sz="1600" baseline="-25000">
                    <a:solidFill>
                      <a:srgbClr val="000020"/>
                    </a:solidFill>
                    <a:latin typeface="Arial" charset="0"/>
                    <a:cs typeface="Arial" charset="0"/>
                    <a:sym typeface="Arial" charset="0"/>
                  </a:rPr>
                  <a:t>23</a:t>
                </a:r>
              </a:p>
            </p:txBody>
          </p:sp>
        </p:grpSp>
        <p:sp>
          <p:nvSpPr>
            <p:cNvPr id="60744" name="Rectangle 328"/>
            <p:cNvSpPr>
              <a:spLocks/>
            </p:cNvSpPr>
            <p:nvPr/>
          </p:nvSpPr>
          <p:spPr bwMode="auto">
            <a:xfrm>
              <a:off x="768" y="1238"/>
              <a:ext cx="192" cy="204"/>
            </a:xfrm>
            <a:prstGeom prst="rect">
              <a:avLst/>
            </a:prstGeom>
            <a:solidFill>
              <a:srgbClr val="FCFEB9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45" name="Oval 329"/>
            <p:cNvSpPr>
              <a:spLocks/>
            </p:cNvSpPr>
            <p:nvPr/>
          </p:nvSpPr>
          <p:spPr bwMode="auto">
            <a:xfrm>
              <a:off x="38" y="1074"/>
              <a:ext cx="116" cy="123"/>
            </a:xfrm>
            <a:prstGeom prst="ellipse">
              <a:avLst/>
            </a:prstGeom>
            <a:solidFill>
              <a:srgbClr val="000020"/>
            </a:solidFill>
            <a:ln w="127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46" name="Oval 330"/>
            <p:cNvSpPr>
              <a:spLocks/>
            </p:cNvSpPr>
            <p:nvPr/>
          </p:nvSpPr>
          <p:spPr bwMode="auto">
            <a:xfrm>
              <a:off x="806" y="1074"/>
              <a:ext cx="116" cy="12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47" name="Oval 331"/>
            <p:cNvSpPr>
              <a:spLocks/>
            </p:cNvSpPr>
            <p:nvPr/>
          </p:nvSpPr>
          <p:spPr bwMode="auto">
            <a:xfrm>
              <a:off x="1382" y="870"/>
              <a:ext cx="116" cy="123"/>
            </a:xfrm>
            <a:prstGeom prst="ellipse">
              <a:avLst/>
            </a:prstGeom>
            <a:solidFill>
              <a:srgbClr val="000020"/>
            </a:solidFill>
            <a:ln w="127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48" name="Line 332"/>
            <p:cNvSpPr>
              <a:spLocks noChangeShapeType="1"/>
            </p:cNvSpPr>
            <p:nvPr/>
          </p:nvSpPr>
          <p:spPr bwMode="auto">
            <a:xfrm rot="10800000" flipH="1">
              <a:off x="115" y="952"/>
              <a:ext cx="154" cy="163"/>
            </a:xfrm>
            <a:prstGeom prst="line">
              <a:avLst/>
            </a:prstGeom>
            <a:noFill/>
            <a:ln w="38100" cap="flat">
              <a:solidFill>
                <a:srgbClr val="00002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49" name="Line 333"/>
            <p:cNvSpPr>
              <a:spLocks noChangeShapeType="1"/>
            </p:cNvSpPr>
            <p:nvPr/>
          </p:nvSpPr>
          <p:spPr bwMode="auto">
            <a:xfrm rot="10800000" flipH="1">
              <a:off x="883" y="1360"/>
              <a:ext cx="154" cy="163"/>
            </a:xfrm>
            <a:prstGeom prst="line">
              <a:avLst/>
            </a:prstGeom>
            <a:noFill/>
            <a:ln w="38100" cap="flat">
              <a:solidFill>
                <a:srgbClr val="00002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50" name="Line 334"/>
            <p:cNvSpPr>
              <a:spLocks noChangeShapeType="1"/>
            </p:cNvSpPr>
            <p:nvPr/>
          </p:nvSpPr>
          <p:spPr bwMode="auto">
            <a:xfrm rot="10800000">
              <a:off x="1267" y="748"/>
              <a:ext cx="154" cy="163"/>
            </a:xfrm>
            <a:prstGeom prst="line">
              <a:avLst/>
            </a:prstGeom>
            <a:noFill/>
            <a:ln w="38100" cap="flat">
              <a:solidFill>
                <a:srgbClr val="00002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51" name="Line 335"/>
            <p:cNvSpPr>
              <a:spLocks noChangeShapeType="1"/>
            </p:cNvSpPr>
            <p:nvPr/>
          </p:nvSpPr>
          <p:spPr bwMode="auto">
            <a:xfrm rot="10800000">
              <a:off x="691" y="1360"/>
              <a:ext cx="154" cy="163"/>
            </a:xfrm>
            <a:prstGeom prst="line">
              <a:avLst/>
            </a:prstGeom>
            <a:noFill/>
            <a:ln w="38100" cap="flat">
              <a:solidFill>
                <a:srgbClr val="00002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52" name="Line 336"/>
            <p:cNvSpPr>
              <a:spLocks noChangeShapeType="1"/>
            </p:cNvSpPr>
            <p:nvPr/>
          </p:nvSpPr>
          <p:spPr bwMode="auto">
            <a:xfrm rot="10800000">
              <a:off x="307" y="952"/>
              <a:ext cx="154" cy="163"/>
            </a:xfrm>
            <a:prstGeom prst="line">
              <a:avLst/>
            </a:prstGeom>
            <a:noFill/>
            <a:ln w="38100" cap="flat">
              <a:solidFill>
                <a:srgbClr val="FC0128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53" name="Line 337"/>
            <p:cNvSpPr>
              <a:spLocks noChangeShapeType="1"/>
            </p:cNvSpPr>
            <p:nvPr/>
          </p:nvSpPr>
          <p:spPr bwMode="auto">
            <a:xfrm flipH="1">
              <a:off x="691" y="1156"/>
              <a:ext cx="154" cy="163"/>
            </a:xfrm>
            <a:prstGeom prst="line">
              <a:avLst/>
            </a:prstGeom>
            <a:noFill/>
            <a:ln w="38100" cap="flat">
              <a:solidFill>
                <a:srgbClr val="FC0128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54" name="Line 338"/>
            <p:cNvSpPr>
              <a:spLocks noChangeShapeType="1"/>
            </p:cNvSpPr>
            <p:nvPr/>
          </p:nvSpPr>
          <p:spPr bwMode="auto">
            <a:xfrm>
              <a:off x="883" y="1156"/>
              <a:ext cx="154" cy="163"/>
            </a:xfrm>
            <a:prstGeom prst="line">
              <a:avLst/>
            </a:prstGeom>
            <a:noFill/>
            <a:ln w="38100" cap="flat">
              <a:solidFill>
                <a:srgbClr val="FC0128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55" name="Line 339"/>
            <p:cNvSpPr>
              <a:spLocks noChangeShapeType="1"/>
            </p:cNvSpPr>
            <p:nvPr/>
          </p:nvSpPr>
          <p:spPr bwMode="auto">
            <a:xfrm>
              <a:off x="499" y="1156"/>
              <a:ext cx="154" cy="163"/>
            </a:xfrm>
            <a:prstGeom prst="line">
              <a:avLst/>
            </a:prstGeom>
            <a:noFill/>
            <a:ln w="38100" cap="flat">
              <a:solidFill>
                <a:srgbClr val="FC0128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56" name="Line 340"/>
            <p:cNvSpPr>
              <a:spLocks noChangeShapeType="1"/>
            </p:cNvSpPr>
            <p:nvPr/>
          </p:nvSpPr>
          <p:spPr bwMode="auto">
            <a:xfrm flipH="1">
              <a:off x="307" y="1156"/>
              <a:ext cx="154" cy="163"/>
            </a:xfrm>
            <a:prstGeom prst="line">
              <a:avLst/>
            </a:prstGeom>
            <a:noFill/>
            <a:ln w="38100" cap="flat">
              <a:solidFill>
                <a:srgbClr val="FC0128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757" name="Line 341"/>
            <p:cNvSpPr>
              <a:spLocks noChangeShapeType="1"/>
            </p:cNvSpPr>
            <p:nvPr/>
          </p:nvSpPr>
          <p:spPr bwMode="auto">
            <a:xfrm rot="10800000" flipH="1">
              <a:off x="499" y="952"/>
              <a:ext cx="154" cy="163"/>
            </a:xfrm>
            <a:prstGeom prst="line">
              <a:avLst/>
            </a:prstGeom>
            <a:noFill/>
            <a:ln w="38100" cap="flat">
              <a:solidFill>
                <a:srgbClr val="FC0128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0758" name="Rectangle 342"/>
          <p:cNvSpPr>
            <a:spLocks/>
          </p:cNvSpPr>
          <p:nvPr/>
        </p:nvSpPr>
        <p:spPr bwMode="auto">
          <a:xfrm>
            <a:off x="6878638" y="1897063"/>
            <a:ext cx="661987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0759" name="Rectangle 343"/>
          <p:cNvSpPr>
            <a:spLocks/>
          </p:cNvSpPr>
          <p:nvPr/>
        </p:nvSpPr>
        <p:spPr bwMode="auto">
          <a:xfrm>
            <a:off x="8472488" y="4487863"/>
            <a:ext cx="661987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Helvetica" charset="0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0760" name="Rectangle 344"/>
          <p:cNvSpPr>
            <a:spLocks/>
          </p:cNvSpPr>
          <p:nvPr/>
        </p:nvSpPr>
        <p:spPr bwMode="auto">
          <a:xfrm>
            <a:off x="8294688" y="3192463"/>
            <a:ext cx="573087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FC0128"/>
                </a:solidFill>
                <a:latin typeface="Helvetica" charset="0"/>
                <a:cs typeface="Helvetica" charset="0"/>
                <a:sym typeface="Helvetica" charset="0"/>
              </a:rPr>
              <a:t>MIN</a:t>
            </a:r>
          </a:p>
        </p:txBody>
      </p:sp>
      <p:sp>
        <p:nvSpPr>
          <p:cNvPr id="60761" name="Rectangle 34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324600" cy="762000"/>
          </a:xfrm>
          <a:ln/>
        </p:spPr>
        <p:txBody>
          <a:bodyPr rIns="130174"/>
          <a:lstStyle/>
          <a:p>
            <a:r>
              <a:rPr lang="en-US" sz="3200" dirty="0"/>
              <a:t>Checkers </a:t>
            </a:r>
            <a:r>
              <a:rPr lang="en-US" sz="3200" dirty="0" err="1"/>
              <a:t>MiniMax</a:t>
            </a:r>
            <a:r>
              <a:rPr lang="en-US" sz="3200" dirty="0"/>
              <a:t> Example</a:t>
            </a:r>
          </a:p>
        </p:txBody>
      </p:sp>
      <p:sp>
        <p:nvSpPr>
          <p:cNvPr id="347" name="Slide Number Placeholder 3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348" name="Footer Placeholder 3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763000" cy="804863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Checkers Alpha-Beta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3038" y="5638800"/>
            <a:ext cx="204787" cy="488950"/>
            <a:chOff x="0" y="0"/>
            <a:chExt cx="129" cy="308"/>
          </a:xfrm>
        </p:grpSpPr>
        <p:sp>
          <p:nvSpPr>
            <p:cNvPr id="61445" name="AutoShape 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46" name="Rectangle 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447" name="Line 7"/>
          <p:cNvSpPr>
            <a:spLocks noChangeShapeType="1"/>
          </p:cNvSpPr>
          <p:nvPr/>
        </p:nvSpPr>
        <p:spPr bwMode="auto">
          <a:xfrm rot="10800000" flipH="1">
            <a:off x="4114800" y="4572000"/>
            <a:ext cx="76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29063" y="4311650"/>
            <a:ext cx="336492" cy="260350"/>
            <a:chOff x="0" y="32"/>
            <a:chExt cx="211" cy="164"/>
          </a:xfrm>
        </p:grpSpPr>
        <p:sp>
          <p:nvSpPr>
            <p:cNvPr id="61449" name="AutoShape 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50" name="Rectangle 1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451" name="Line 11"/>
          <p:cNvSpPr>
            <a:spLocks noChangeShapeType="1"/>
          </p:cNvSpPr>
          <p:nvPr/>
        </p:nvSpPr>
        <p:spPr bwMode="auto">
          <a:xfrm rot="10800000">
            <a:off x="3711575" y="2971800"/>
            <a:ext cx="4794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87838" y="5638800"/>
            <a:ext cx="204787" cy="488950"/>
            <a:chOff x="0" y="0"/>
            <a:chExt cx="129" cy="308"/>
          </a:xfrm>
        </p:grpSpPr>
        <p:sp>
          <p:nvSpPr>
            <p:cNvPr id="61453" name="AutoShape 1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54" name="Rectangle 1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455" name="Line 15"/>
          <p:cNvSpPr>
            <a:spLocks noChangeShapeType="1"/>
          </p:cNvSpPr>
          <p:nvPr/>
        </p:nvSpPr>
        <p:spPr bwMode="auto">
          <a:xfrm rot="10800000">
            <a:off x="4191000" y="4572000"/>
            <a:ext cx="2286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92638" y="5638800"/>
            <a:ext cx="204787" cy="488950"/>
            <a:chOff x="0" y="0"/>
            <a:chExt cx="129" cy="308"/>
          </a:xfrm>
        </p:grpSpPr>
        <p:sp>
          <p:nvSpPr>
            <p:cNvPr id="61457" name="AutoShape 1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58" name="Rectangle 1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459" name="Line 19"/>
          <p:cNvSpPr>
            <a:spLocks noChangeShapeType="1"/>
          </p:cNvSpPr>
          <p:nvPr/>
        </p:nvSpPr>
        <p:spPr bwMode="auto">
          <a:xfrm rot="10800000">
            <a:off x="4191000" y="4572000"/>
            <a:ext cx="533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897438" y="5638800"/>
            <a:ext cx="204787" cy="488950"/>
            <a:chOff x="0" y="0"/>
            <a:chExt cx="129" cy="308"/>
          </a:xfrm>
        </p:grpSpPr>
        <p:sp>
          <p:nvSpPr>
            <p:cNvPr id="61461" name="AutoShape 2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62" name="Rectangle 2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463" name="Line 23"/>
          <p:cNvSpPr>
            <a:spLocks noChangeShapeType="1"/>
          </p:cNvSpPr>
          <p:nvPr/>
        </p:nvSpPr>
        <p:spPr bwMode="auto">
          <a:xfrm rot="10800000">
            <a:off x="4191000" y="4572000"/>
            <a:ext cx="838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310188" y="5638800"/>
            <a:ext cx="204787" cy="488950"/>
            <a:chOff x="0" y="0"/>
            <a:chExt cx="129" cy="308"/>
          </a:xfrm>
        </p:grpSpPr>
        <p:sp>
          <p:nvSpPr>
            <p:cNvPr id="61465" name="AutoShape 2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66" name="Rectangle 2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1467" name="Line 27"/>
          <p:cNvSpPr>
            <a:spLocks noChangeShapeType="1"/>
          </p:cNvSpPr>
          <p:nvPr/>
        </p:nvSpPr>
        <p:spPr bwMode="auto">
          <a:xfrm rot="10800000">
            <a:off x="4876800" y="4572000"/>
            <a:ext cx="5651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614863" y="4311650"/>
            <a:ext cx="336492" cy="260350"/>
            <a:chOff x="0" y="32"/>
            <a:chExt cx="211" cy="164"/>
          </a:xfrm>
        </p:grpSpPr>
        <p:sp>
          <p:nvSpPr>
            <p:cNvPr id="61469" name="AutoShape 2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70" name="Rectangle 3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1471" name="Line 31"/>
          <p:cNvSpPr>
            <a:spLocks noChangeShapeType="1"/>
          </p:cNvSpPr>
          <p:nvPr/>
        </p:nvSpPr>
        <p:spPr bwMode="auto">
          <a:xfrm rot="10800000">
            <a:off x="3711575" y="2971800"/>
            <a:ext cx="11652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0638" y="5638800"/>
            <a:ext cx="204787" cy="488950"/>
            <a:chOff x="0" y="0"/>
            <a:chExt cx="129" cy="308"/>
          </a:xfrm>
        </p:grpSpPr>
        <p:sp>
          <p:nvSpPr>
            <p:cNvPr id="61473" name="AutoShape 3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74" name="Rectangle 3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1475" name="Line 35"/>
          <p:cNvSpPr>
            <a:spLocks noChangeShapeType="1"/>
          </p:cNvSpPr>
          <p:nvPr/>
        </p:nvSpPr>
        <p:spPr bwMode="auto">
          <a:xfrm rot="10800000" flipH="1">
            <a:off x="152400" y="4572000"/>
            <a:ext cx="1241425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131888" y="4311650"/>
            <a:ext cx="334962" cy="260350"/>
            <a:chOff x="0" y="32"/>
            <a:chExt cx="211" cy="164"/>
          </a:xfrm>
        </p:grpSpPr>
        <p:sp>
          <p:nvSpPr>
            <p:cNvPr id="61477" name="AutoShape 37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78" name="Rectangle 38"/>
            <p:cNvSpPr>
              <a:spLocks/>
            </p:cNvSpPr>
            <p:nvPr/>
          </p:nvSpPr>
          <p:spPr bwMode="auto">
            <a:xfrm>
              <a:off x="0" y="3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1479" name="Line 39"/>
          <p:cNvSpPr>
            <a:spLocks noChangeShapeType="1"/>
          </p:cNvSpPr>
          <p:nvPr/>
        </p:nvSpPr>
        <p:spPr bwMode="auto">
          <a:xfrm rot="10800000" flipH="1">
            <a:off x="1393825" y="2971800"/>
            <a:ext cx="2317750" cy="13716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01638" y="5638800"/>
            <a:ext cx="204787" cy="488950"/>
            <a:chOff x="0" y="0"/>
            <a:chExt cx="129" cy="308"/>
          </a:xfrm>
        </p:grpSpPr>
        <p:sp>
          <p:nvSpPr>
            <p:cNvPr id="61481" name="AutoShape 4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82" name="Rectangle 4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483" name="Line 43"/>
          <p:cNvSpPr>
            <a:spLocks noChangeShapeType="1"/>
          </p:cNvSpPr>
          <p:nvPr/>
        </p:nvSpPr>
        <p:spPr bwMode="auto">
          <a:xfrm rot="10800000" flipH="1">
            <a:off x="533400" y="4572000"/>
            <a:ext cx="15462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1817688" y="4311650"/>
            <a:ext cx="336492" cy="260350"/>
            <a:chOff x="0" y="32"/>
            <a:chExt cx="211" cy="164"/>
          </a:xfrm>
        </p:grpSpPr>
        <p:sp>
          <p:nvSpPr>
            <p:cNvPr id="61485" name="AutoShape 45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86" name="Rectangle 46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487" name="Line 47"/>
          <p:cNvSpPr>
            <a:spLocks noChangeShapeType="1"/>
          </p:cNvSpPr>
          <p:nvPr/>
        </p:nvSpPr>
        <p:spPr bwMode="auto">
          <a:xfrm rot="10800000" flipH="1">
            <a:off x="2079625" y="2971800"/>
            <a:ext cx="1631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674688" y="5638800"/>
            <a:ext cx="204787" cy="488950"/>
            <a:chOff x="0" y="0"/>
            <a:chExt cx="129" cy="308"/>
          </a:xfrm>
        </p:grpSpPr>
        <p:sp>
          <p:nvSpPr>
            <p:cNvPr id="61489" name="AutoShape 4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90" name="Rectangle 5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491" name="Line 51"/>
          <p:cNvSpPr>
            <a:spLocks noChangeShapeType="1"/>
          </p:cNvSpPr>
          <p:nvPr/>
        </p:nvSpPr>
        <p:spPr bwMode="auto">
          <a:xfrm rot="10800000" flipH="1">
            <a:off x="806450" y="4572000"/>
            <a:ext cx="12731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979488" y="5638800"/>
            <a:ext cx="204787" cy="488950"/>
            <a:chOff x="0" y="0"/>
            <a:chExt cx="129" cy="308"/>
          </a:xfrm>
        </p:grpSpPr>
        <p:sp>
          <p:nvSpPr>
            <p:cNvPr id="61493" name="AutoShape 5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94" name="Rectangle 5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495" name="Line 55"/>
          <p:cNvSpPr>
            <a:spLocks noChangeShapeType="1"/>
          </p:cNvSpPr>
          <p:nvPr/>
        </p:nvSpPr>
        <p:spPr bwMode="auto">
          <a:xfrm rot="10800000" flipH="1">
            <a:off x="1111250" y="4572000"/>
            <a:ext cx="9683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1284288" y="5638800"/>
            <a:ext cx="204787" cy="488950"/>
            <a:chOff x="0" y="0"/>
            <a:chExt cx="129" cy="308"/>
          </a:xfrm>
        </p:grpSpPr>
        <p:sp>
          <p:nvSpPr>
            <p:cNvPr id="61497" name="AutoShape 5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98" name="Rectangle 5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499" name="Line 59"/>
          <p:cNvSpPr>
            <a:spLocks noChangeShapeType="1"/>
          </p:cNvSpPr>
          <p:nvPr/>
        </p:nvSpPr>
        <p:spPr bwMode="auto">
          <a:xfrm rot="10800000" flipH="1">
            <a:off x="1416050" y="4572000"/>
            <a:ext cx="6635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1566863" y="5638800"/>
            <a:ext cx="204787" cy="488950"/>
            <a:chOff x="0" y="0"/>
            <a:chExt cx="129" cy="308"/>
          </a:xfrm>
        </p:grpSpPr>
        <p:sp>
          <p:nvSpPr>
            <p:cNvPr id="61501" name="AutoShape 6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02" name="Rectangle 6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503" name="Line 63"/>
          <p:cNvSpPr>
            <a:spLocks noChangeShapeType="1"/>
          </p:cNvSpPr>
          <p:nvPr/>
        </p:nvSpPr>
        <p:spPr bwMode="auto">
          <a:xfrm rot="10800000" flipH="1">
            <a:off x="1698625" y="4572000"/>
            <a:ext cx="3810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2001838" y="5638800"/>
            <a:ext cx="204787" cy="488950"/>
            <a:chOff x="0" y="0"/>
            <a:chExt cx="129" cy="308"/>
          </a:xfrm>
        </p:grpSpPr>
        <p:sp>
          <p:nvSpPr>
            <p:cNvPr id="61505" name="AutoShape 6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06" name="Rectangle 6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507" name="Line 67"/>
          <p:cNvSpPr>
            <a:spLocks noChangeShapeType="1"/>
          </p:cNvSpPr>
          <p:nvPr/>
        </p:nvSpPr>
        <p:spPr bwMode="auto">
          <a:xfrm rot="10800000" flipH="1">
            <a:off x="2133600" y="4572000"/>
            <a:ext cx="7080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2579688" y="4311650"/>
            <a:ext cx="336492" cy="260350"/>
            <a:chOff x="0" y="32"/>
            <a:chExt cx="211" cy="164"/>
          </a:xfrm>
        </p:grpSpPr>
        <p:sp>
          <p:nvSpPr>
            <p:cNvPr id="61509" name="AutoShape 6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10" name="Rectangle 7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511" name="Line 71"/>
          <p:cNvSpPr>
            <a:spLocks noChangeShapeType="1"/>
          </p:cNvSpPr>
          <p:nvPr/>
        </p:nvSpPr>
        <p:spPr bwMode="auto">
          <a:xfrm rot="10800000" flipH="1">
            <a:off x="2841625" y="2971800"/>
            <a:ext cx="869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2252663" y="5638800"/>
            <a:ext cx="204787" cy="488950"/>
            <a:chOff x="0" y="0"/>
            <a:chExt cx="129" cy="308"/>
          </a:xfrm>
        </p:grpSpPr>
        <p:sp>
          <p:nvSpPr>
            <p:cNvPr id="61513" name="AutoShape 7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14" name="Rectangle 7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515" name="Line 75"/>
          <p:cNvSpPr>
            <a:spLocks noChangeShapeType="1"/>
          </p:cNvSpPr>
          <p:nvPr/>
        </p:nvSpPr>
        <p:spPr bwMode="auto">
          <a:xfrm rot="10800000" flipH="1">
            <a:off x="2384425" y="4572000"/>
            <a:ext cx="457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2557463" y="5638800"/>
            <a:ext cx="204787" cy="488950"/>
            <a:chOff x="0" y="0"/>
            <a:chExt cx="129" cy="308"/>
          </a:xfrm>
        </p:grpSpPr>
        <p:sp>
          <p:nvSpPr>
            <p:cNvPr id="61517" name="AutoShape 7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18" name="Rectangle 7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519" name="Line 79"/>
          <p:cNvSpPr>
            <a:spLocks noChangeShapeType="1"/>
          </p:cNvSpPr>
          <p:nvPr/>
        </p:nvSpPr>
        <p:spPr bwMode="auto">
          <a:xfrm rot="10800000" flipH="1">
            <a:off x="26892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2862263" y="5638800"/>
            <a:ext cx="204787" cy="488950"/>
            <a:chOff x="0" y="0"/>
            <a:chExt cx="129" cy="308"/>
          </a:xfrm>
        </p:grpSpPr>
        <p:sp>
          <p:nvSpPr>
            <p:cNvPr id="61521" name="AutoShape 8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22" name="Rectangle 8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523" name="Line 83"/>
          <p:cNvSpPr>
            <a:spLocks noChangeShapeType="1"/>
          </p:cNvSpPr>
          <p:nvPr/>
        </p:nvSpPr>
        <p:spPr bwMode="auto">
          <a:xfrm rot="10800000">
            <a:off x="28416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3144838" y="5638800"/>
            <a:ext cx="204787" cy="488950"/>
            <a:chOff x="0" y="0"/>
            <a:chExt cx="129" cy="308"/>
          </a:xfrm>
        </p:grpSpPr>
        <p:sp>
          <p:nvSpPr>
            <p:cNvPr id="61525" name="AutoShape 8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26" name="Rectangle 8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527" name="Line 87"/>
          <p:cNvSpPr>
            <a:spLocks noChangeShapeType="1"/>
          </p:cNvSpPr>
          <p:nvPr/>
        </p:nvSpPr>
        <p:spPr bwMode="auto">
          <a:xfrm rot="10800000">
            <a:off x="2841625" y="4572000"/>
            <a:ext cx="434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3624263" y="5638800"/>
            <a:ext cx="204787" cy="488950"/>
            <a:chOff x="0" y="0"/>
            <a:chExt cx="129" cy="308"/>
          </a:xfrm>
        </p:grpSpPr>
        <p:sp>
          <p:nvSpPr>
            <p:cNvPr id="61529" name="AutoShape 8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30" name="Rectangle 9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1531" name="Line 91"/>
          <p:cNvSpPr>
            <a:spLocks noChangeShapeType="1"/>
          </p:cNvSpPr>
          <p:nvPr/>
        </p:nvSpPr>
        <p:spPr bwMode="auto">
          <a:xfrm rot="10800000">
            <a:off x="3711575" y="4572000"/>
            <a:ext cx="444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4" name="Group 92"/>
          <p:cNvGrpSpPr>
            <a:grpSpLocks/>
          </p:cNvGrpSpPr>
          <p:nvPr/>
        </p:nvGrpSpPr>
        <p:grpSpPr bwMode="auto">
          <a:xfrm>
            <a:off x="3449638" y="4311650"/>
            <a:ext cx="336492" cy="260350"/>
            <a:chOff x="0" y="32"/>
            <a:chExt cx="211" cy="164"/>
          </a:xfrm>
        </p:grpSpPr>
        <p:sp>
          <p:nvSpPr>
            <p:cNvPr id="61533" name="AutoShape 93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34" name="Rectangle 94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1535" name="Line 95"/>
          <p:cNvSpPr>
            <a:spLocks noChangeShapeType="1"/>
          </p:cNvSpPr>
          <p:nvPr/>
        </p:nvSpPr>
        <p:spPr bwMode="auto">
          <a:xfrm rot="10800000" flipH="1">
            <a:off x="3711575" y="2971800"/>
            <a:ext cx="1588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5" name="Group 96"/>
          <p:cNvGrpSpPr>
            <a:grpSpLocks/>
          </p:cNvGrpSpPr>
          <p:nvPr/>
        </p:nvGrpSpPr>
        <p:grpSpPr bwMode="auto">
          <a:xfrm>
            <a:off x="5735638" y="5638800"/>
            <a:ext cx="204787" cy="488950"/>
            <a:chOff x="0" y="0"/>
            <a:chExt cx="129" cy="308"/>
          </a:xfrm>
        </p:grpSpPr>
        <p:sp>
          <p:nvSpPr>
            <p:cNvPr id="61537" name="AutoShape 9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38" name="Rectangle 9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1539" name="Line 99"/>
          <p:cNvSpPr>
            <a:spLocks noChangeShapeType="1"/>
          </p:cNvSpPr>
          <p:nvPr/>
        </p:nvSpPr>
        <p:spPr bwMode="auto">
          <a:xfrm rot="10800000" flipH="1">
            <a:off x="5867400" y="4572000"/>
            <a:ext cx="53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6" name="Group 100"/>
          <p:cNvGrpSpPr>
            <a:grpSpLocks/>
          </p:cNvGrpSpPr>
          <p:nvPr/>
        </p:nvGrpSpPr>
        <p:grpSpPr bwMode="auto">
          <a:xfrm>
            <a:off x="5659438" y="4311650"/>
            <a:ext cx="336492" cy="260350"/>
            <a:chOff x="0" y="32"/>
            <a:chExt cx="211" cy="164"/>
          </a:xfrm>
        </p:grpSpPr>
        <p:sp>
          <p:nvSpPr>
            <p:cNvPr id="61541" name="AutoShape 101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42" name="Rectangle 102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1543" name="Line 103"/>
          <p:cNvSpPr>
            <a:spLocks noChangeShapeType="1"/>
          </p:cNvSpPr>
          <p:nvPr/>
        </p:nvSpPr>
        <p:spPr bwMode="auto">
          <a:xfrm rot="10800000">
            <a:off x="5638800" y="2971800"/>
            <a:ext cx="28257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7" name="Group 104"/>
          <p:cNvGrpSpPr>
            <a:grpSpLocks/>
          </p:cNvGrpSpPr>
          <p:nvPr/>
        </p:nvGrpSpPr>
        <p:grpSpPr bwMode="auto">
          <a:xfrm>
            <a:off x="6040438" y="5638800"/>
            <a:ext cx="204787" cy="488950"/>
            <a:chOff x="0" y="0"/>
            <a:chExt cx="129" cy="308"/>
          </a:xfrm>
        </p:grpSpPr>
        <p:sp>
          <p:nvSpPr>
            <p:cNvPr id="61545" name="AutoShape 10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46" name="Rectangle 10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1547" name="Line 107"/>
          <p:cNvSpPr>
            <a:spLocks noChangeShapeType="1"/>
          </p:cNvSpPr>
          <p:nvPr/>
        </p:nvSpPr>
        <p:spPr bwMode="auto">
          <a:xfrm rot="10800000">
            <a:off x="5921375" y="4572000"/>
            <a:ext cx="2508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8" name="Group 108"/>
          <p:cNvGrpSpPr>
            <a:grpSpLocks/>
          </p:cNvGrpSpPr>
          <p:nvPr/>
        </p:nvGrpSpPr>
        <p:grpSpPr bwMode="auto">
          <a:xfrm>
            <a:off x="6345238" y="5638800"/>
            <a:ext cx="204787" cy="488950"/>
            <a:chOff x="0" y="0"/>
            <a:chExt cx="129" cy="308"/>
          </a:xfrm>
        </p:grpSpPr>
        <p:sp>
          <p:nvSpPr>
            <p:cNvPr id="61549" name="AutoShape 10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50" name="Rectangle 11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1551" name="Line 111"/>
          <p:cNvSpPr>
            <a:spLocks noChangeShapeType="1"/>
          </p:cNvSpPr>
          <p:nvPr/>
        </p:nvSpPr>
        <p:spPr bwMode="auto">
          <a:xfrm rot="10800000">
            <a:off x="5921375" y="4572000"/>
            <a:ext cx="5556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9" name="Group 112"/>
          <p:cNvGrpSpPr>
            <a:grpSpLocks/>
          </p:cNvGrpSpPr>
          <p:nvPr/>
        </p:nvGrpSpPr>
        <p:grpSpPr bwMode="auto">
          <a:xfrm>
            <a:off x="6794500" y="5638800"/>
            <a:ext cx="234950" cy="488950"/>
            <a:chOff x="0" y="0"/>
            <a:chExt cx="148" cy="308"/>
          </a:xfrm>
        </p:grpSpPr>
        <p:sp>
          <p:nvSpPr>
            <p:cNvPr id="61553" name="AutoShape 11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54" name="Rectangle 11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1555" name="Line 115"/>
          <p:cNvSpPr>
            <a:spLocks noChangeShapeType="1"/>
          </p:cNvSpPr>
          <p:nvPr/>
        </p:nvSpPr>
        <p:spPr bwMode="auto">
          <a:xfrm rot="10800000">
            <a:off x="6940550" y="4572000"/>
            <a:ext cx="158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0" name="Group 116"/>
          <p:cNvGrpSpPr>
            <a:grpSpLocks/>
          </p:cNvGrpSpPr>
          <p:nvPr/>
        </p:nvGrpSpPr>
        <p:grpSpPr bwMode="auto">
          <a:xfrm>
            <a:off x="6650038" y="4311650"/>
            <a:ext cx="365071" cy="260350"/>
            <a:chOff x="0" y="32"/>
            <a:chExt cx="229" cy="164"/>
          </a:xfrm>
        </p:grpSpPr>
        <p:sp>
          <p:nvSpPr>
            <p:cNvPr id="61557" name="AutoShape 117"/>
            <p:cNvSpPr>
              <a:spLocks/>
            </p:cNvSpPr>
            <p:nvPr/>
          </p:nvSpPr>
          <p:spPr bwMode="auto">
            <a:xfrm>
              <a:off x="133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58" name="Rectangle 118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1559" name="Line 119"/>
          <p:cNvSpPr>
            <a:spLocks noChangeShapeType="1"/>
          </p:cNvSpPr>
          <p:nvPr/>
        </p:nvSpPr>
        <p:spPr bwMode="auto">
          <a:xfrm rot="10800000">
            <a:off x="6561138" y="2971800"/>
            <a:ext cx="379412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1" name="Group 120"/>
          <p:cNvGrpSpPr>
            <a:grpSpLocks/>
          </p:cNvGrpSpPr>
          <p:nvPr/>
        </p:nvGrpSpPr>
        <p:grpSpPr bwMode="auto">
          <a:xfrm>
            <a:off x="7099300" y="5638800"/>
            <a:ext cx="234950" cy="488950"/>
            <a:chOff x="0" y="0"/>
            <a:chExt cx="148" cy="308"/>
          </a:xfrm>
        </p:grpSpPr>
        <p:sp>
          <p:nvSpPr>
            <p:cNvPr id="61561" name="AutoShape 121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62" name="Rectangle 122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1563" name="Line 123"/>
          <p:cNvSpPr>
            <a:spLocks noChangeShapeType="1"/>
          </p:cNvSpPr>
          <p:nvPr/>
        </p:nvSpPr>
        <p:spPr bwMode="auto">
          <a:xfrm rot="10800000">
            <a:off x="6940550" y="4572000"/>
            <a:ext cx="3206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440" name="Group 124"/>
          <p:cNvGrpSpPr>
            <a:grpSpLocks/>
          </p:cNvGrpSpPr>
          <p:nvPr/>
        </p:nvGrpSpPr>
        <p:grpSpPr bwMode="auto">
          <a:xfrm>
            <a:off x="7632700" y="5638800"/>
            <a:ext cx="234950" cy="488950"/>
            <a:chOff x="0" y="0"/>
            <a:chExt cx="148" cy="308"/>
          </a:xfrm>
        </p:grpSpPr>
        <p:sp>
          <p:nvSpPr>
            <p:cNvPr id="61565" name="AutoShape 12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66" name="Rectangle 12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1567" name="Line 127"/>
          <p:cNvSpPr>
            <a:spLocks noChangeShapeType="1"/>
          </p:cNvSpPr>
          <p:nvPr/>
        </p:nvSpPr>
        <p:spPr bwMode="auto">
          <a:xfrm rot="10800000">
            <a:off x="7704138" y="4572000"/>
            <a:ext cx="904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444" name="Group 128"/>
          <p:cNvGrpSpPr>
            <a:grpSpLocks/>
          </p:cNvGrpSpPr>
          <p:nvPr/>
        </p:nvGrpSpPr>
        <p:grpSpPr bwMode="auto">
          <a:xfrm>
            <a:off x="7412038" y="4311650"/>
            <a:ext cx="366659" cy="260350"/>
            <a:chOff x="0" y="32"/>
            <a:chExt cx="230" cy="164"/>
          </a:xfrm>
        </p:grpSpPr>
        <p:sp>
          <p:nvSpPr>
            <p:cNvPr id="61569" name="AutoShape 129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70" name="Rectangle 130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1571" name="Line 131"/>
          <p:cNvSpPr>
            <a:spLocks noChangeShapeType="1"/>
          </p:cNvSpPr>
          <p:nvPr/>
        </p:nvSpPr>
        <p:spPr bwMode="auto">
          <a:xfrm rot="10800000">
            <a:off x="65611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448" name="Group 132"/>
          <p:cNvGrpSpPr>
            <a:grpSpLocks/>
          </p:cNvGrpSpPr>
          <p:nvPr/>
        </p:nvGrpSpPr>
        <p:grpSpPr bwMode="auto">
          <a:xfrm>
            <a:off x="7937500" y="5638800"/>
            <a:ext cx="234950" cy="488950"/>
            <a:chOff x="0" y="0"/>
            <a:chExt cx="148" cy="308"/>
          </a:xfrm>
        </p:grpSpPr>
        <p:sp>
          <p:nvSpPr>
            <p:cNvPr id="61573" name="AutoShape 13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74" name="Rectangle 13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1575" name="Line 135"/>
          <p:cNvSpPr>
            <a:spLocks noChangeShapeType="1"/>
          </p:cNvSpPr>
          <p:nvPr/>
        </p:nvSpPr>
        <p:spPr bwMode="auto">
          <a:xfrm rot="10800000">
            <a:off x="7704138" y="4572000"/>
            <a:ext cx="395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452" name="Group 136"/>
          <p:cNvGrpSpPr>
            <a:grpSpLocks/>
          </p:cNvGrpSpPr>
          <p:nvPr/>
        </p:nvGrpSpPr>
        <p:grpSpPr bwMode="auto">
          <a:xfrm>
            <a:off x="8394700" y="5638800"/>
            <a:ext cx="234950" cy="488950"/>
            <a:chOff x="0" y="0"/>
            <a:chExt cx="148" cy="308"/>
          </a:xfrm>
        </p:grpSpPr>
        <p:sp>
          <p:nvSpPr>
            <p:cNvPr id="61577" name="AutoShape 137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78" name="Rectangle 138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1579" name="Line 139"/>
          <p:cNvSpPr>
            <a:spLocks noChangeShapeType="1"/>
          </p:cNvSpPr>
          <p:nvPr/>
        </p:nvSpPr>
        <p:spPr bwMode="auto">
          <a:xfrm rot="10800000">
            <a:off x="8542338" y="4572000"/>
            <a:ext cx="14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456" name="Group 140"/>
          <p:cNvGrpSpPr>
            <a:grpSpLocks/>
          </p:cNvGrpSpPr>
          <p:nvPr/>
        </p:nvGrpSpPr>
        <p:grpSpPr bwMode="auto">
          <a:xfrm>
            <a:off x="8250238" y="4311650"/>
            <a:ext cx="366659" cy="260350"/>
            <a:chOff x="0" y="32"/>
            <a:chExt cx="230" cy="164"/>
          </a:xfrm>
        </p:grpSpPr>
        <p:sp>
          <p:nvSpPr>
            <p:cNvPr id="61581" name="AutoShape 141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82" name="Rectangle 142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1583" name="Line 143"/>
          <p:cNvSpPr>
            <a:spLocks noChangeShapeType="1"/>
          </p:cNvSpPr>
          <p:nvPr/>
        </p:nvSpPr>
        <p:spPr bwMode="auto">
          <a:xfrm rot="10800000">
            <a:off x="73993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460" name="Group 144"/>
          <p:cNvGrpSpPr>
            <a:grpSpLocks/>
          </p:cNvGrpSpPr>
          <p:nvPr/>
        </p:nvGrpSpPr>
        <p:grpSpPr bwMode="auto">
          <a:xfrm>
            <a:off x="8699500" y="5638800"/>
            <a:ext cx="234950" cy="488950"/>
            <a:chOff x="0" y="0"/>
            <a:chExt cx="148" cy="308"/>
          </a:xfrm>
        </p:grpSpPr>
        <p:sp>
          <p:nvSpPr>
            <p:cNvPr id="61585" name="AutoShape 14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86" name="Rectangle 14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1587" name="Line 147"/>
          <p:cNvSpPr>
            <a:spLocks noChangeShapeType="1"/>
          </p:cNvSpPr>
          <p:nvPr/>
        </p:nvSpPr>
        <p:spPr bwMode="auto">
          <a:xfrm rot="10800000">
            <a:off x="8542338" y="4572000"/>
            <a:ext cx="3190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464" name="Group 148"/>
          <p:cNvGrpSpPr>
            <a:grpSpLocks/>
          </p:cNvGrpSpPr>
          <p:nvPr/>
        </p:nvGrpSpPr>
        <p:grpSpPr bwMode="auto">
          <a:xfrm>
            <a:off x="3449638" y="2711450"/>
            <a:ext cx="336492" cy="260350"/>
            <a:chOff x="0" y="32"/>
            <a:chExt cx="211" cy="164"/>
          </a:xfrm>
        </p:grpSpPr>
        <p:sp>
          <p:nvSpPr>
            <p:cNvPr id="61589" name="AutoShape 14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90" name="Rectangle 15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591" name="Line 151"/>
          <p:cNvSpPr>
            <a:spLocks noChangeShapeType="1"/>
          </p:cNvSpPr>
          <p:nvPr/>
        </p:nvSpPr>
        <p:spPr bwMode="auto">
          <a:xfrm rot="10800000" flipH="1">
            <a:off x="3711575" y="1371600"/>
            <a:ext cx="1676400" cy="13716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468" name="Group 152"/>
          <p:cNvGrpSpPr>
            <a:grpSpLocks/>
          </p:cNvGrpSpPr>
          <p:nvPr/>
        </p:nvGrpSpPr>
        <p:grpSpPr bwMode="auto">
          <a:xfrm>
            <a:off x="5376863" y="2711450"/>
            <a:ext cx="336492" cy="260350"/>
            <a:chOff x="0" y="32"/>
            <a:chExt cx="211" cy="164"/>
          </a:xfrm>
        </p:grpSpPr>
        <p:sp>
          <p:nvSpPr>
            <p:cNvPr id="61593" name="AutoShape 153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94" name="Rectangle 154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1595" name="Line 155"/>
          <p:cNvSpPr>
            <a:spLocks noChangeShapeType="1"/>
          </p:cNvSpPr>
          <p:nvPr/>
        </p:nvSpPr>
        <p:spPr bwMode="auto">
          <a:xfrm rot="10800000">
            <a:off x="5387975" y="1371600"/>
            <a:ext cx="250825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472" name="Group 156"/>
          <p:cNvGrpSpPr>
            <a:grpSpLocks/>
          </p:cNvGrpSpPr>
          <p:nvPr/>
        </p:nvGrpSpPr>
        <p:grpSpPr bwMode="auto">
          <a:xfrm>
            <a:off x="6269038" y="2711450"/>
            <a:ext cx="366659" cy="260350"/>
            <a:chOff x="0" y="32"/>
            <a:chExt cx="230" cy="164"/>
          </a:xfrm>
        </p:grpSpPr>
        <p:sp>
          <p:nvSpPr>
            <p:cNvPr id="61597" name="AutoShape 157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598" name="Rectangle 158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1599" name="Line 159"/>
          <p:cNvSpPr>
            <a:spLocks noChangeShapeType="1"/>
          </p:cNvSpPr>
          <p:nvPr/>
        </p:nvSpPr>
        <p:spPr bwMode="auto">
          <a:xfrm rot="10800000">
            <a:off x="5387975" y="1371600"/>
            <a:ext cx="11731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476" name="Group 160"/>
          <p:cNvGrpSpPr>
            <a:grpSpLocks/>
          </p:cNvGrpSpPr>
          <p:nvPr/>
        </p:nvGrpSpPr>
        <p:grpSpPr bwMode="auto">
          <a:xfrm>
            <a:off x="7107238" y="2711450"/>
            <a:ext cx="366659" cy="260350"/>
            <a:chOff x="0" y="32"/>
            <a:chExt cx="230" cy="164"/>
          </a:xfrm>
        </p:grpSpPr>
        <p:sp>
          <p:nvSpPr>
            <p:cNvPr id="61601" name="AutoShape 161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02" name="Rectangle 162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1603" name="Line 163"/>
          <p:cNvSpPr>
            <a:spLocks noChangeShapeType="1"/>
          </p:cNvSpPr>
          <p:nvPr/>
        </p:nvSpPr>
        <p:spPr bwMode="auto">
          <a:xfrm rot="10800000">
            <a:off x="5387975" y="1371600"/>
            <a:ext cx="20113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480" name="Group 164"/>
          <p:cNvGrpSpPr>
            <a:grpSpLocks/>
          </p:cNvGrpSpPr>
          <p:nvPr/>
        </p:nvGrpSpPr>
        <p:grpSpPr bwMode="auto">
          <a:xfrm>
            <a:off x="5126038" y="1111250"/>
            <a:ext cx="336492" cy="260350"/>
            <a:chOff x="0" y="32"/>
            <a:chExt cx="211" cy="164"/>
          </a:xfrm>
        </p:grpSpPr>
        <p:sp>
          <p:nvSpPr>
            <p:cNvPr id="61605" name="AutoShape 165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06" name="Rectangle 166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1607" name="Rectangle 167"/>
          <p:cNvSpPr>
            <a:spLocks/>
          </p:cNvSpPr>
          <p:nvPr/>
        </p:nvSpPr>
        <p:spPr bwMode="auto">
          <a:xfrm rot="-2280000">
            <a:off x="4206200" y="17988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1608" name="Rectangle 168"/>
          <p:cNvSpPr>
            <a:spLocks/>
          </p:cNvSpPr>
          <p:nvPr/>
        </p:nvSpPr>
        <p:spPr bwMode="auto">
          <a:xfrm rot="4800000">
            <a:off x="5003125" y="19925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1609" name="Rectangle 169"/>
          <p:cNvSpPr>
            <a:spLocks/>
          </p:cNvSpPr>
          <p:nvPr/>
        </p:nvSpPr>
        <p:spPr bwMode="auto">
          <a:xfrm rot="3179999">
            <a:off x="5533350" y="2068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1610" name="Rectangle 170"/>
          <p:cNvSpPr>
            <a:spLocks/>
          </p:cNvSpPr>
          <p:nvPr/>
        </p:nvSpPr>
        <p:spPr bwMode="auto">
          <a:xfrm rot="2039999">
            <a:off x="5958800" y="17226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1611" name="Rectangle 171"/>
          <p:cNvSpPr>
            <a:spLocks/>
          </p:cNvSpPr>
          <p:nvPr/>
        </p:nvSpPr>
        <p:spPr bwMode="auto">
          <a:xfrm rot="-1800000">
            <a:off x="9890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17</a:t>
            </a:r>
          </a:p>
        </p:txBody>
      </p:sp>
      <p:sp>
        <p:nvSpPr>
          <p:cNvPr id="61612" name="Rectangle 172"/>
          <p:cNvSpPr>
            <a:spLocks/>
          </p:cNvSpPr>
          <p:nvPr/>
        </p:nvSpPr>
        <p:spPr bwMode="auto">
          <a:xfrm rot="-2280000">
            <a:off x="15224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1613" name="Rectangle 173"/>
          <p:cNvSpPr>
            <a:spLocks/>
          </p:cNvSpPr>
          <p:nvPr/>
        </p:nvSpPr>
        <p:spPr bwMode="auto">
          <a:xfrm rot="-3360000">
            <a:off x="2132013" y="3883025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25</a:t>
            </a:r>
          </a:p>
        </p:txBody>
      </p:sp>
      <p:sp>
        <p:nvSpPr>
          <p:cNvPr id="61614" name="Rectangle 174"/>
          <p:cNvSpPr>
            <a:spLocks/>
          </p:cNvSpPr>
          <p:nvPr/>
        </p:nvSpPr>
        <p:spPr bwMode="auto">
          <a:xfrm rot="-5160000">
            <a:off x="2809875" y="3808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26</a:t>
            </a:r>
          </a:p>
        </p:txBody>
      </p:sp>
      <p:sp>
        <p:nvSpPr>
          <p:cNvPr id="61615" name="Rectangle 175"/>
          <p:cNvSpPr>
            <a:spLocks/>
          </p:cNvSpPr>
          <p:nvPr/>
        </p:nvSpPr>
        <p:spPr bwMode="auto">
          <a:xfrm rot="4140000">
            <a:off x="3422650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26</a:t>
            </a:r>
          </a:p>
        </p:txBody>
      </p:sp>
      <p:sp>
        <p:nvSpPr>
          <p:cNvPr id="61616" name="Rectangle 176"/>
          <p:cNvSpPr>
            <a:spLocks/>
          </p:cNvSpPr>
          <p:nvPr/>
        </p:nvSpPr>
        <p:spPr bwMode="auto">
          <a:xfrm rot="3000000">
            <a:off x="3957638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27</a:t>
            </a:r>
          </a:p>
        </p:txBody>
      </p:sp>
      <p:sp>
        <p:nvSpPr>
          <p:cNvPr id="61617" name="Rectangle 177"/>
          <p:cNvSpPr>
            <a:spLocks/>
          </p:cNvSpPr>
          <p:nvPr/>
        </p:nvSpPr>
        <p:spPr bwMode="auto">
          <a:xfrm rot="-2400000">
            <a:off x="166806" y="51532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14</a:t>
            </a:r>
          </a:p>
        </p:txBody>
      </p:sp>
      <p:sp>
        <p:nvSpPr>
          <p:cNvPr id="61618" name="Rectangle 178"/>
          <p:cNvSpPr>
            <a:spLocks/>
          </p:cNvSpPr>
          <p:nvPr/>
        </p:nvSpPr>
        <p:spPr bwMode="auto">
          <a:xfrm rot="-2040000">
            <a:off x="547806" y="52294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1619" name="Rectangle 179"/>
          <p:cNvSpPr>
            <a:spLocks/>
          </p:cNvSpPr>
          <p:nvPr/>
        </p:nvSpPr>
        <p:spPr bwMode="auto">
          <a:xfrm rot="-4260000">
            <a:off x="1648737" y="5188972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1620" name="Rectangle 180"/>
          <p:cNvSpPr>
            <a:spLocks/>
          </p:cNvSpPr>
          <p:nvPr/>
        </p:nvSpPr>
        <p:spPr bwMode="auto">
          <a:xfrm rot="-3360000">
            <a:off x="2031325" y="5033397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1621" name="Rectangle 181"/>
          <p:cNvSpPr>
            <a:spLocks/>
          </p:cNvSpPr>
          <p:nvPr/>
        </p:nvSpPr>
        <p:spPr bwMode="auto">
          <a:xfrm rot="4019999">
            <a:off x="2867937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1622" name="Rectangle 182"/>
          <p:cNvSpPr>
            <a:spLocks/>
          </p:cNvSpPr>
          <p:nvPr/>
        </p:nvSpPr>
        <p:spPr bwMode="auto">
          <a:xfrm rot="-5520000">
            <a:off x="3323550" y="50405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1623" name="Rectangle 183"/>
          <p:cNvSpPr>
            <a:spLocks/>
          </p:cNvSpPr>
          <p:nvPr/>
        </p:nvSpPr>
        <p:spPr bwMode="auto">
          <a:xfrm rot="-5160000">
            <a:off x="3702962" y="5006410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1624" name="Rectangle 184"/>
          <p:cNvSpPr>
            <a:spLocks/>
          </p:cNvSpPr>
          <p:nvPr/>
        </p:nvSpPr>
        <p:spPr bwMode="auto">
          <a:xfrm rot="3119999">
            <a:off x="4468137" y="5116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1625" name="Rectangle 185"/>
          <p:cNvSpPr>
            <a:spLocks/>
          </p:cNvSpPr>
          <p:nvPr/>
        </p:nvSpPr>
        <p:spPr bwMode="auto">
          <a:xfrm rot="3900000">
            <a:off x="5003125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24</a:t>
            </a:r>
          </a:p>
        </p:txBody>
      </p:sp>
      <p:sp>
        <p:nvSpPr>
          <p:cNvPr id="61626" name="Rectangle 186"/>
          <p:cNvSpPr>
            <a:spLocks/>
          </p:cNvSpPr>
          <p:nvPr/>
        </p:nvSpPr>
        <p:spPr bwMode="auto">
          <a:xfrm rot="4560000">
            <a:off x="5172075" y="37338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1627" name="Rectangle 187"/>
          <p:cNvSpPr>
            <a:spLocks/>
          </p:cNvSpPr>
          <p:nvPr/>
        </p:nvSpPr>
        <p:spPr bwMode="auto">
          <a:xfrm rot="4560000">
            <a:off x="5857875" y="36576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31</a:t>
            </a:r>
          </a:p>
        </p:txBody>
      </p:sp>
      <p:sp>
        <p:nvSpPr>
          <p:cNvPr id="61628" name="Rectangle 188"/>
          <p:cNvSpPr>
            <a:spLocks/>
          </p:cNvSpPr>
          <p:nvPr/>
        </p:nvSpPr>
        <p:spPr bwMode="auto">
          <a:xfrm rot="2940000">
            <a:off x="6419850" y="35052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30</a:t>
            </a:r>
          </a:p>
        </p:txBody>
      </p:sp>
      <p:sp>
        <p:nvSpPr>
          <p:cNvPr id="61629" name="Rectangle 189"/>
          <p:cNvSpPr>
            <a:spLocks/>
          </p:cNvSpPr>
          <p:nvPr/>
        </p:nvSpPr>
        <p:spPr bwMode="auto">
          <a:xfrm rot="3060000">
            <a:off x="7237413" y="3427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32</a:t>
            </a:r>
          </a:p>
        </p:txBody>
      </p:sp>
      <p:sp>
        <p:nvSpPr>
          <p:cNvPr id="61630" name="Rectangle 190"/>
          <p:cNvSpPr>
            <a:spLocks/>
          </p:cNvSpPr>
          <p:nvPr/>
        </p:nvSpPr>
        <p:spPr bwMode="auto">
          <a:xfrm rot="-4980000">
            <a:off x="5458737" y="51897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1631" name="Rectangle 191"/>
          <p:cNvSpPr>
            <a:spLocks/>
          </p:cNvSpPr>
          <p:nvPr/>
        </p:nvSpPr>
        <p:spPr bwMode="auto">
          <a:xfrm rot="3600000">
            <a:off x="60699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1632" name="Rectangle 192"/>
          <p:cNvSpPr>
            <a:spLocks/>
          </p:cNvSpPr>
          <p:nvPr/>
        </p:nvSpPr>
        <p:spPr bwMode="auto">
          <a:xfrm rot="4619999">
            <a:off x="5836562" y="53421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1633" name="Rectangle 193"/>
          <p:cNvSpPr>
            <a:spLocks/>
          </p:cNvSpPr>
          <p:nvPr/>
        </p:nvSpPr>
        <p:spPr bwMode="auto">
          <a:xfrm rot="4319999">
            <a:off x="6904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1634" name="Rectangle 194"/>
          <p:cNvSpPr>
            <a:spLocks/>
          </p:cNvSpPr>
          <p:nvPr/>
        </p:nvSpPr>
        <p:spPr bwMode="auto">
          <a:xfrm rot="-5400000">
            <a:off x="6523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1635" name="Rectangle 195"/>
          <p:cNvSpPr>
            <a:spLocks/>
          </p:cNvSpPr>
          <p:nvPr/>
        </p:nvSpPr>
        <p:spPr bwMode="auto">
          <a:xfrm rot="4319999">
            <a:off x="7744737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1636" name="Rectangle 196"/>
          <p:cNvSpPr>
            <a:spLocks/>
          </p:cNvSpPr>
          <p:nvPr/>
        </p:nvSpPr>
        <p:spPr bwMode="auto">
          <a:xfrm rot="5159999">
            <a:off x="7282775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1637" name="Rectangle 197"/>
          <p:cNvSpPr>
            <a:spLocks/>
          </p:cNvSpPr>
          <p:nvPr/>
        </p:nvSpPr>
        <p:spPr bwMode="auto">
          <a:xfrm rot="5519999">
            <a:off x="8122562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1638" name="Rectangle 198"/>
          <p:cNvSpPr>
            <a:spLocks/>
          </p:cNvSpPr>
          <p:nvPr/>
        </p:nvSpPr>
        <p:spPr bwMode="auto">
          <a:xfrm rot="4500000">
            <a:off x="85083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grpSp>
        <p:nvGrpSpPr>
          <p:cNvPr id="61484" name="Group 199"/>
          <p:cNvGrpSpPr>
            <a:grpSpLocks/>
          </p:cNvGrpSpPr>
          <p:nvPr/>
        </p:nvGrpSpPr>
        <p:grpSpPr bwMode="auto">
          <a:xfrm flipH="1">
            <a:off x="8266113" y="2514600"/>
            <a:ext cx="220292" cy="228600"/>
            <a:chOff x="42" y="36"/>
            <a:chExt cx="138" cy="144"/>
          </a:xfrm>
        </p:grpSpPr>
        <p:sp>
          <p:nvSpPr>
            <p:cNvPr id="61640" name="Rectangle 200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41" name="Rectangle 201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31</a:t>
              </a:r>
            </a:p>
          </p:txBody>
        </p:sp>
      </p:grpSp>
      <p:sp>
        <p:nvSpPr>
          <p:cNvPr id="61642" name="Rectangle 202"/>
          <p:cNvSpPr>
            <a:spLocks/>
          </p:cNvSpPr>
          <p:nvPr/>
        </p:nvSpPr>
        <p:spPr bwMode="auto">
          <a:xfrm>
            <a:off x="73914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488" name="Group 203"/>
          <p:cNvGrpSpPr>
            <a:grpSpLocks/>
          </p:cNvGrpSpPr>
          <p:nvPr/>
        </p:nvGrpSpPr>
        <p:grpSpPr bwMode="auto">
          <a:xfrm>
            <a:off x="7610475" y="914400"/>
            <a:ext cx="219075" cy="228600"/>
            <a:chOff x="0" y="36"/>
            <a:chExt cx="138" cy="144"/>
          </a:xfrm>
        </p:grpSpPr>
        <p:sp>
          <p:nvSpPr>
            <p:cNvPr id="61644" name="Rectangle 20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45" name="Rectangle 205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</a:t>
              </a:r>
            </a:p>
          </p:txBody>
        </p:sp>
      </p:grpSp>
      <p:sp>
        <p:nvSpPr>
          <p:cNvPr id="61646" name="Rectangle 206"/>
          <p:cNvSpPr>
            <a:spLocks/>
          </p:cNvSpPr>
          <p:nvPr/>
        </p:nvSpPr>
        <p:spPr bwMode="auto">
          <a:xfrm>
            <a:off x="78295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492" name="Group 207"/>
          <p:cNvGrpSpPr>
            <a:grpSpLocks/>
          </p:cNvGrpSpPr>
          <p:nvPr/>
        </p:nvGrpSpPr>
        <p:grpSpPr bwMode="auto">
          <a:xfrm>
            <a:off x="8048625" y="914400"/>
            <a:ext cx="219075" cy="228600"/>
            <a:chOff x="0" y="36"/>
            <a:chExt cx="138" cy="144"/>
          </a:xfrm>
        </p:grpSpPr>
        <p:sp>
          <p:nvSpPr>
            <p:cNvPr id="61648" name="Rectangle 20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49" name="Rectangle 209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</a:t>
              </a:r>
            </a:p>
          </p:txBody>
        </p:sp>
      </p:grpSp>
      <p:grpSp>
        <p:nvGrpSpPr>
          <p:cNvPr id="61496" name="Group 210"/>
          <p:cNvGrpSpPr>
            <a:grpSpLocks/>
          </p:cNvGrpSpPr>
          <p:nvPr/>
        </p:nvGrpSpPr>
        <p:grpSpPr bwMode="auto">
          <a:xfrm>
            <a:off x="8486775" y="914400"/>
            <a:ext cx="219075" cy="228600"/>
            <a:chOff x="0" y="36"/>
            <a:chExt cx="138" cy="144"/>
          </a:xfrm>
        </p:grpSpPr>
        <p:sp>
          <p:nvSpPr>
            <p:cNvPr id="61651" name="Rectangle 21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52" name="Rectangle 212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</a:t>
              </a:r>
            </a:p>
          </p:txBody>
        </p:sp>
      </p:grpSp>
      <p:sp>
        <p:nvSpPr>
          <p:cNvPr id="61653" name="Rectangle 213"/>
          <p:cNvSpPr>
            <a:spLocks/>
          </p:cNvSpPr>
          <p:nvPr/>
        </p:nvSpPr>
        <p:spPr bwMode="auto">
          <a:xfrm>
            <a:off x="87058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00" name="Group 214"/>
          <p:cNvGrpSpPr>
            <a:grpSpLocks/>
          </p:cNvGrpSpPr>
          <p:nvPr/>
        </p:nvGrpSpPr>
        <p:grpSpPr bwMode="auto">
          <a:xfrm>
            <a:off x="8924925" y="857250"/>
            <a:ext cx="219075" cy="342900"/>
            <a:chOff x="0" y="0"/>
            <a:chExt cx="138" cy="216"/>
          </a:xfrm>
        </p:grpSpPr>
        <p:sp>
          <p:nvSpPr>
            <p:cNvPr id="61655" name="Rectangle 215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56" name="Rectangle 216"/>
            <p:cNvSpPr>
              <a:spLocks/>
            </p:cNvSpPr>
            <p:nvPr/>
          </p:nvSpPr>
          <p:spPr bwMode="auto">
            <a:xfrm>
              <a:off x="0" y="0"/>
              <a:ext cx="74" cy="2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4</a:t>
              </a:r>
            </a:p>
          </p:txBody>
        </p:sp>
      </p:grpSp>
      <p:sp>
        <p:nvSpPr>
          <p:cNvPr id="61657" name="Rectangle 217"/>
          <p:cNvSpPr>
            <a:spLocks/>
          </p:cNvSpPr>
          <p:nvPr/>
        </p:nvSpPr>
        <p:spPr bwMode="auto">
          <a:xfrm flipH="1">
            <a:off x="89249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04" name="Group 218"/>
          <p:cNvGrpSpPr>
            <a:grpSpLocks/>
          </p:cNvGrpSpPr>
          <p:nvPr/>
        </p:nvGrpSpPr>
        <p:grpSpPr bwMode="auto">
          <a:xfrm flipH="1">
            <a:off x="8705851" y="1143000"/>
            <a:ext cx="219075" cy="228600"/>
            <a:chOff x="1" y="36"/>
            <a:chExt cx="138" cy="144"/>
          </a:xfrm>
        </p:grpSpPr>
        <p:sp>
          <p:nvSpPr>
            <p:cNvPr id="61659" name="Rectangle 219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60" name="Rectangle 220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61661" name="Rectangle 221"/>
          <p:cNvSpPr>
            <a:spLocks/>
          </p:cNvSpPr>
          <p:nvPr/>
        </p:nvSpPr>
        <p:spPr bwMode="auto">
          <a:xfrm flipH="1">
            <a:off x="84867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1662" name="Rectangle 222"/>
          <p:cNvSpPr>
            <a:spLocks/>
          </p:cNvSpPr>
          <p:nvPr/>
        </p:nvSpPr>
        <p:spPr bwMode="auto">
          <a:xfrm flipH="1">
            <a:off x="80486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08" name="Group 223"/>
          <p:cNvGrpSpPr>
            <a:grpSpLocks/>
          </p:cNvGrpSpPr>
          <p:nvPr/>
        </p:nvGrpSpPr>
        <p:grpSpPr bwMode="auto">
          <a:xfrm flipH="1">
            <a:off x="7829551" y="1143000"/>
            <a:ext cx="219075" cy="228600"/>
            <a:chOff x="1" y="36"/>
            <a:chExt cx="138" cy="144"/>
          </a:xfrm>
        </p:grpSpPr>
        <p:sp>
          <p:nvSpPr>
            <p:cNvPr id="61664" name="Rectangle 22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65" name="Rectangle 22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6</a:t>
              </a:r>
            </a:p>
          </p:txBody>
        </p:sp>
      </p:grpSp>
      <p:sp>
        <p:nvSpPr>
          <p:cNvPr id="61666" name="Rectangle 226"/>
          <p:cNvSpPr>
            <a:spLocks/>
          </p:cNvSpPr>
          <p:nvPr/>
        </p:nvSpPr>
        <p:spPr bwMode="auto">
          <a:xfrm flipH="1">
            <a:off x="76104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12" name="Group 227"/>
          <p:cNvGrpSpPr>
            <a:grpSpLocks/>
          </p:cNvGrpSpPr>
          <p:nvPr/>
        </p:nvGrpSpPr>
        <p:grpSpPr bwMode="auto">
          <a:xfrm flipH="1">
            <a:off x="7391401" y="1143000"/>
            <a:ext cx="219075" cy="228600"/>
            <a:chOff x="1" y="36"/>
            <a:chExt cx="138" cy="144"/>
          </a:xfrm>
        </p:grpSpPr>
        <p:sp>
          <p:nvSpPr>
            <p:cNvPr id="61668" name="Rectangle 228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69" name="Rectangle 229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5</a:t>
              </a:r>
            </a:p>
          </p:txBody>
        </p:sp>
      </p:grpSp>
      <p:sp>
        <p:nvSpPr>
          <p:cNvPr id="61670" name="Rectangle 230"/>
          <p:cNvSpPr>
            <a:spLocks/>
          </p:cNvSpPr>
          <p:nvPr/>
        </p:nvSpPr>
        <p:spPr bwMode="auto">
          <a:xfrm>
            <a:off x="73914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16" name="Group 231"/>
          <p:cNvGrpSpPr>
            <a:grpSpLocks/>
          </p:cNvGrpSpPr>
          <p:nvPr/>
        </p:nvGrpSpPr>
        <p:grpSpPr bwMode="auto">
          <a:xfrm>
            <a:off x="7610475" y="1371600"/>
            <a:ext cx="219075" cy="228600"/>
            <a:chOff x="0" y="36"/>
            <a:chExt cx="138" cy="144"/>
          </a:xfrm>
        </p:grpSpPr>
        <p:sp>
          <p:nvSpPr>
            <p:cNvPr id="61672" name="Rectangle 232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73" name="Rectangle 233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9</a:t>
              </a:r>
            </a:p>
          </p:txBody>
        </p:sp>
      </p:grpSp>
      <p:sp>
        <p:nvSpPr>
          <p:cNvPr id="61674" name="Rectangle 234"/>
          <p:cNvSpPr>
            <a:spLocks/>
          </p:cNvSpPr>
          <p:nvPr/>
        </p:nvSpPr>
        <p:spPr bwMode="auto">
          <a:xfrm>
            <a:off x="78295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20" name="Group 235"/>
          <p:cNvGrpSpPr>
            <a:grpSpLocks/>
          </p:cNvGrpSpPr>
          <p:nvPr/>
        </p:nvGrpSpPr>
        <p:grpSpPr bwMode="auto">
          <a:xfrm>
            <a:off x="8048625" y="1371600"/>
            <a:ext cx="219075" cy="228600"/>
            <a:chOff x="0" y="36"/>
            <a:chExt cx="138" cy="144"/>
          </a:xfrm>
        </p:grpSpPr>
        <p:sp>
          <p:nvSpPr>
            <p:cNvPr id="61676" name="Rectangle 236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77" name="Rectangle 237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10</a:t>
              </a:r>
            </a:p>
          </p:txBody>
        </p:sp>
      </p:grpSp>
      <p:grpSp>
        <p:nvGrpSpPr>
          <p:cNvPr id="61524" name="Group 238"/>
          <p:cNvGrpSpPr>
            <a:grpSpLocks/>
          </p:cNvGrpSpPr>
          <p:nvPr/>
        </p:nvGrpSpPr>
        <p:grpSpPr bwMode="auto">
          <a:xfrm>
            <a:off x="8486775" y="1371600"/>
            <a:ext cx="219075" cy="228600"/>
            <a:chOff x="0" y="36"/>
            <a:chExt cx="138" cy="144"/>
          </a:xfrm>
        </p:grpSpPr>
        <p:sp>
          <p:nvSpPr>
            <p:cNvPr id="61679" name="Rectangle 239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80" name="Rectangle 240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11</a:t>
              </a:r>
            </a:p>
          </p:txBody>
        </p:sp>
      </p:grpSp>
      <p:sp>
        <p:nvSpPr>
          <p:cNvPr id="61681" name="Rectangle 241"/>
          <p:cNvSpPr>
            <a:spLocks/>
          </p:cNvSpPr>
          <p:nvPr/>
        </p:nvSpPr>
        <p:spPr bwMode="auto">
          <a:xfrm>
            <a:off x="87058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28" name="Group 242"/>
          <p:cNvGrpSpPr>
            <a:grpSpLocks/>
          </p:cNvGrpSpPr>
          <p:nvPr/>
        </p:nvGrpSpPr>
        <p:grpSpPr bwMode="auto">
          <a:xfrm>
            <a:off x="8924925" y="1193800"/>
            <a:ext cx="219075" cy="584200"/>
            <a:chOff x="0" y="0"/>
            <a:chExt cx="138" cy="368"/>
          </a:xfrm>
        </p:grpSpPr>
        <p:sp>
          <p:nvSpPr>
            <p:cNvPr id="61683" name="Rectangle 243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84" name="Rectangle 244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12</a:t>
              </a:r>
            </a:p>
          </p:txBody>
        </p:sp>
      </p:grpSp>
      <p:sp>
        <p:nvSpPr>
          <p:cNvPr id="61685" name="Rectangle 245"/>
          <p:cNvSpPr>
            <a:spLocks/>
          </p:cNvSpPr>
          <p:nvPr/>
        </p:nvSpPr>
        <p:spPr bwMode="auto">
          <a:xfrm flipH="1">
            <a:off x="89249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32" name="Group 246"/>
          <p:cNvGrpSpPr>
            <a:grpSpLocks/>
          </p:cNvGrpSpPr>
          <p:nvPr/>
        </p:nvGrpSpPr>
        <p:grpSpPr bwMode="auto">
          <a:xfrm flipH="1">
            <a:off x="8704263" y="1600200"/>
            <a:ext cx="220292" cy="228600"/>
            <a:chOff x="42" y="36"/>
            <a:chExt cx="138" cy="144"/>
          </a:xfrm>
        </p:grpSpPr>
        <p:sp>
          <p:nvSpPr>
            <p:cNvPr id="61687" name="Rectangle 247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88" name="Rectangle 248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16</a:t>
              </a:r>
            </a:p>
          </p:txBody>
        </p:sp>
      </p:grpSp>
      <p:sp>
        <p:nvSpPr>
          <p:cNvPr id="61689" name="Rectangle 249"/>
          <p:cNvSpPr>
            <a:spLocks/>
          </p:cNvSpPr>
          <p:nvPr/>
        </p:nvSpPr>
        <p:spPr bwMode="auto">
          <a:xfrm flipH="1">
            <a:off x="84867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1690" name="Rectangle 250"/>
          <p:cNvSpPr>
            <a:spLocks/>
          </p:cNvSpPr>
          <p:nvPr/>
        </p:nvSpPr>
        <p:spPr bwMode="auto">
          <a:xfrm flipH="1">
            <a:off x="80486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36" name="Group 251"/>
          <p:cNvGrpSpPr>
            <a:grpSpLocks/>
          </p:cNvGrpSpPr>
          <p:nvPr/>
        </p:nvGrpSpPr>
        <p:grpSpPr bwMode="auto">
          <a:xfrm flipH="1">
            <a:off x="7827963" y="1600200"/>
            <a:ext cx="220292" cy="228600"/>
            <a:chOff x="42" y="36"/>
            <a:chExt cx="138" cy="144"/>
          </a:xfrm>
        </p:grpSpPr>
        <p:sp>
          <p:nvSpPr>
            <p:cNvPr id="61692" name="Rectangle 25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93" name="Rectangle 25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14</a:t>
              </a:r>
            </a:p>
          </p:txBody>
        </p:sp>
      </p:grpSp>
      <p:sp>
        <p:nvSpPr>
          <p:cNvPr id="61694" name="Rectangle 254"/>
          <p:cNvSpPr>
            <a:spLocks/>
          </p:cNvSpPr>
          <p:nvPr/>
        </p:nvSpPr>
        <p:spPr bwMode="auto">
          <a:xfrm flipH="1">
            <a:off x="76104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40" name="Group 255"/>
          <p:cNvGrpSpPr>
            <a:grpSpLocks/>
          </p:cNvGrpSpPr>
          <p:nvPr/>
        </p:nvGrpSpPr>
        <p:grpSpPr bwMode="auto">
          <a:xfrm flipH="1">
            <a:off x="7389813" y="1600200"/>
            <a:ext cx="220292" cy="228600"/>
            <a:chOff x="42" y="36"/>
            <a:chExt cx="138" cy="144"/>
          </a:xfrm>
        </p:grpSpPr>
        <p:sp>
          <p:nvSpPr>
            <p:cNvPr id="61696" name="Rectangle 25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697" name="Rectangle 25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13</a:t>
              </a:r>
            </a:p>
          </p:txBody>
        </p:sp>
      </p:grpSp>
      <p:sp>
        <p:nvSpPr>
          <p:cNvPr id="61698" name="Rectangle 258"/>
          <p:cNvSpPr>
            <a:spLocks/>
          </p:cNvSpPr>
          <p:nvPr/>
        </p:nvSpPr>
        <p:spPr bwMode="auto">
          <a:xfrm>
            <a:off x="73914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44" name="Group 259"/>
          <p:cNvGrpSpPr>
            <a:grpSpLocks/>
          </p:cNvGrpSpPr>
          <p:nvPr/>
        </p:nvGrpSpPr>
        <p:grpSpPr bwMode="auto">
          <a:xfrm>
            <a:off x="7610475" y="1828800"/>
            <a:ext cx="219075" cy="228600"/>
            <a:chOff x="0" y="36"/>
            <a:chExt cx="138" cy="144"/>
          </a:xfrm>
        </p:grpSpPr>
        <p:sp>
          <p:nvSpPr>
            <p:cNvPr id="61700" name="Rectangle 26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01" name="Rectangle 261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17</a:t>
              </a:r>
            </a:p>
          </p:txBody>
        </p:sp>
      </p:grpSp>
      <p:sp>
        <p:nvSpPr>
          <p:cNvPr id="61702" name="Rectangle 262"/>
          <p:cNvSpPr>
            <a:spLocks/>
          </p:cNvSpPr>
          <p:nvPr/>
        </p:nvSpPr>
        <p:spPr bwMode="auto">
          <a:xfrm>
            <a:off x="78295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48" name="Group 263"/>
          <p:cNvGrpSpPr>
            <a:grpSpLocks/>
          </p:cNvGrpSpPr>
          <p:nvPr/>
        </p:nvGrpSpPr>
        <p:grpSpPr bwMode="auto">
          <a:xfrm>
            <a:off x="8048625" y="1828800"/>
            <a:ext cx="219075" cy="228600"/>
            <a:chOff x="0" y="36"/>
            <a:chExt cx="138" cy="144"/>
          </a:xfrm>
        </p:grpSpPr>
        <p:sp>
          <p:nvSpPr>
            <p:cNvPr id="61704" name="Rectangle 26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05" name="Rectangle 265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18</a:t>
              </a:r>
            </a:p>
          </p:txBody>
        </p:sp>
      </p:grpSp>
      <p:grpSp>
        <p:nvGrpSpPr>
          <p:cNvPr id="61552" name="Group 266"/>
          <p:cNvGrpSpPr>
            <a:grpSpLocks/>
          </p:cNvGrpSpPr>
          <p:nvPr/>
        </p:nvGrpSpPr>
        <p:grpSpPr bwMode="auto">
          <a:xfrm>
            <a:off x="8486775" y="1828800"/>
            <a:ext cx="219075" cy="228600"/>
            <a:chOff x="0" y="36"/>
            <a:chExt cx="138" cy="144"/>
          </a:xfrm>
        </p:grpSpPr>
        <p:sp>
          <p:nvSpPr>
            <p:cNvPr id="61707" name="Rectangle 267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08" name="Rectangle 268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19</a:t>
              </a:r>
            </a:p>
          </p:txBody>
        </p:sp>
      </p:grpSp>
      <p:sp>
        <p:nvSpPr>
          <p:cNvPr id="61709" name="Rectangle 269"/>
          <p:cNvSpPr>
            <a:spLocks/>
          </p:cNvSpPr>
          <p:nvPr/>
        </p:nvSpPr>
        <p:spPr bwMode="auto">
          <a:xfrm>
            <a:off x="87058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56" name="Group 270"/>
          <p:cNvGrpSpPr>
            <a:grpSpLocks/>
          </p:cNvGrpSpPr>
          <p:nvPr/>
        </p:nvGrpSpPr>
        <p:grpSpPr bwMode="auto">
          <a:xfrm>
            <a:off x="8924925" y="1651000"/>
            <a:ext cx="219075" cy="584200"/>
            <a:chOff x="0" y="0"/>
            <a:chExt cx="138" cy="368"/>
          </a:xfrm>
        </p:grpSpPr>
        <p:sp>
          <p:nvSpPr>
            <p:cNvPr id="61711" name="Rectangle 271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12" name="Rectangle 272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20</a:t>
              </a:r>
            </a:p>
          </p:txBody>
        </p:sp>
      </p:grpSp>
      <p:sp>
        <p:nvSpPr>
          <p:cNvPr id="61713" name="Rectangle 273"/>
          <p:cNvSpPr>
            <a:spLocks/>
          </p:cNvSpPr>
          <p:nvPr/>
        </p:nvSpPr>
        <p:spPr bwMode="auto">
          <a:xfrm flipH="1">
            <a:off x="89249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60" name="Group 274"/>
          <p:cNvGrpSpPr>
            <a:grpSpLocks/>
          </p:cNvGrpSpPr>
          <p:nvPr/>
        </p:nvGrpSpPr>
        <p:grpSpPr bwMode="auto">
          <a:xfrm flipH="1">
            <a:off x="8704263" y="2057400"/>
            <a:ext cx="220292" cy="228600"/>
            <a:chOff x="42" y="36"/>
            <a:chExt cx="138" cy="144"/>
          </a:xfrm>
        </p:grpSpPr>
        <p:sp>
          <p:nvSpPr>
            <p:cNvPr id="61715" name="Rectangle 275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16" name="Rectangle 276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24</a:t>
              </a:r>
            </a:p>
          </p:txBody>
        </p:sp>
      </p:grpSp>
      <p:sp>
        <p:nvSpPr>
          <p:cNvPr id="61717" name="Rectangle 277"/>
          <p:cNvSpPr>
            <a:spLocks/>
          </p:cNvSpPr>
          <p:nvPr/>
        </p:nvSpPr>
        <p:spPr bwMode="auto">
          <a:xfrm flipH="1">
            <a:off x="84867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1718" name="Rectangle 278"/>
          <p:cNvSpPr>
            <a:spLocks/>
          </p:cNvSpPr>
          <p:nvPr/>
        </p:nvSpPr>
        <p:spPr bwMode="auto">
          <a:xfrm flipH="1">
            <a:off x="80486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64" name="Group 279"/>
          <p:cNvGrpSpPr>
            <a:grpSpLocks/>
          </p:cNvGrpSpPr>
          <p:nvPr/>
        </p:nvGrpSpPr>
        <p:grpSpPr bwMode="auto">
          <a:xfrm flipH="1">
            <a:off x="7827963" y="2057400"/>
            <a:ext cx="220292" cy="228600"/>
            <a:chOff x="42" y="36"/>
            <a:chExt cx="138" cy="144"/>
          </a:xfrm>
        </p:grpSpPr>
        <p:sp>
          <p:nvSpPr>
            <p:cNvPr id="61720" name="Rectangle 280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21" name="Rectangle 281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22</a:t>
              </a:r>
            </a:p>
          </p:txBody>
        </p:sp>
      </p:grpSp>
      <p:sp>
        <p:nvSpPr>
          <p:cNvPr id="61722" name="Rectangle 282"/>
          <p:cNvSpPr>
            <a:spLocks/>
          </p:cNvSpPr>
          <p:nvPr/>
        </p:nvSpPr>
        <p:spPr bwMode="auto">
          <a:xfrm flipH="1">
            <a:off x="76104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68" name="Group 283"/>
          <p:cNvGrpSpPr>
            <a:grpSpLocks/>
          </p:cNvGrpSpPr>
          <p:nvPr/>
        </p:nvGrpSpPr>
        <p:grpSpPr bwMode="auto">
          <a:xfrm flipH="1">
            <a:off x="7389813" y="2057400"/>
            <a:ext cx="220292" cy="228600"/>
            <a:chOff x="42" y="36"/>
            <a:chExt cx="138" cy="144"/>
          </a:xfrm>
        </p:grpSpPr>
        <p:sp>
          <p:nvSpPr>
            <p:cNvPr id="61724" name="Rectangle 284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25" name="Rectangle 285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21</a:t>
              </a:r>
            </a:p>
          </p:txBody>
        </p:sp>
      </p:grpSp>
      <p:sp>
        <p:nvSpPr>
          <p:cNvPr id="61726" name="Rectangle 286"/>
          <p:cNvSpPr>
            <a:spLocks/>
          </p:cNvSpPr>
          <p:nvPr/>
        </p:nvSpPr>
        <p:spPr bwMode="auto">
          <a:xfrm>
            <a:off x="73914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72" name="Group 287"/>
          <p:cNvGrpSpPr>
            <a:grpSpLocks/>
          </p:cNvGrpSpPr>
          <p:nvPr/>
        </p:nvGrpSpPr>
        <p:grpSpPr bwMode="auto">
          <a:xfrm>
            <a:off x="7610475" y="2286000"/>
            <a:ext cx="219075" cy="228600"/>
            <a:chOff x="0" y="36"/>
            <a:chExt cx="138" cy="144"/>
          </a:xfrm>
        </p:grpSpPr>
        <p:sp>
          <p:nvSpPr>
            <p:cNvPr id="61728" name="Rectangle 28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29" name="Rectangle 289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25</a:t>
              </a:r>
            </a:p>
          </p:txBody>
        </p:sp>
      </p:grpSp>
      <p:sp>
        <p:nvSpPr>
          <p:cNvPr id="61730" name="Rectangle 290"/>
          <p:cNvSpPr>
            <a:spLocks/>
          </p:cNvSpPr>
          <p:nvPr/>
        </p:nvSpPr>
        <p:spPr bwMode="auto">
          <a:xfrm>
            <a:off x="78295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76" name="Group 291"/>
          <p:cNvGrpSpPr>
            <a:grpSpLocks/>
          </p:cNvGrpSpPr>
          <p:nvPr/>
        </p:nvGrpSpPr>
        <p:grpSpPr bwMode="auto">
          <a:xfrm>
            <a:off x="8048625" y="2286000"/>
            <a:ext cx="219075" cy="228600"/>
            <a:chOff x="0" y="36"/>
            <a:chExt cx="138" cy="144"/>
          </a:xfrm>
        </p:grpSpPr>
        <p:sp>
          <p:nvSpPr>
            <p:cNvPr id="61732" name="Rectangle 292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33" name="Rectangle 293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26</a:t>
              </a:r>
            </a:p>
          </p:txBody>
        </p:sp>
      </p:grpSp>
      <p:grpSp>
        <p:nvGrpSpPr>
          <p:cNvPr id="61580" name="Group 294"/>
          <p:cNvGrpSpPr>
            <a:grpSpLocks/>
          </p:cNvGrpSpPr>
          <p:nvPr/>
        </p:nvGrpSpPr>
        <p:grpSpPr bwMode="auto">
          <a:xfrm>
            <a:off x="8486775" y="2286000"/>
            <a:ext cx="219075" cy="228600"/>
            <a:chOff x="0" y="36"/>
            <a:chExt cx="138" cy="144"/>
          </a:xfrm>
        </p:grpSpPr>
        <p:sp>
          <p:nvSpPr>
            <p:cNvPr id="61735" name="Rectangle 295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36" name="Rectangle 296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27</a:t>
              </a:r>
            </a:p>
          </p:txBody>
        </p:sp>
      </p:grpSp>
      <p:sp>
        <p:nvSpPr>
          <p:cNvPr id="61737" name="Rectangle 297"/>
          <p:cNvSpPr>
            <a:spLocks/>
          </p:cNvSpPr>
          <p:nvPr/>
        </p:nvSpPr>
        <p:spPr bwMode="auto">
          <a:xfrm>
            <a:off x="87058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84" name="Group 298"/>
          <p:cNvGrpSpPr>
            <a:grpSpLocks/>
          </p:cNvGrpSpPr>
          <p:nvPr/>
        </p:nvGrpSpPr>
        <p:grpSpPr bwMode="auto">
          <a:xfrm>
            <a:off x="8924925" y="2108200"/>
            <a:ext cx="219075" cy="584200"/>
            <a:chOff x="0" y="0"/>
            <a:chExt cx="138" cy="368"/>
          </a:xfrm>
        </p:grpSpPr>
        <p:sp>
          <p:nvSpPr>
            <p:cNvPr id="61739" name="Rectangle 299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40" name="Rectangle 300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28</a:t>
              </a:r>
            </a:p>
          </p:txBody>
        </p:sp>
      </p:grpSp>
      <p:sp>
        <p:nvSpPr>
          <p:cNvPr id="61741" name="Rectangle 301"/>
          <p:cNvSpPr>
            <a:spLocks/>
          </p:cNvSpPr>
          <p:nvPr/>
        </p:nvSpPr>
        <p:spPr bwMode="auto">
          <a:xfrm flipH="1">
            <a:off x="89249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88" name="Group 302"/>
          <p:cNvGrpSpPr>
            <a:grpSpLocks/>
          </p:cNvGrpSpPr>
          <p:nvPr/>
        </p:nvGrpSpPr>
        <p:grpSpPr bwMode="auto">
          <a:xfrm flipH="1">
            <a:off x="8704263" y="2514600"/>
            <a:ext cx="220292" cy="228600"/>
            <a:chOff x="42" y="36"/>
            <a:chExt cx="138" cy="144"/>
          </a:xfrm>
        </p:grpSpPr>
        <p:sp>
          <p:nvSpPr>
            <p:cNvPr id="61743" name="Rectangle 303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44" name="Rectangle 304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32</a:t>
              </a:r>
            </a:p>
          </p:txBody>
        </p:sp>
      </p:grpSp>
      <p:sp>
        <p:nvSpPr>
          <p:cNvPr id="61745" name="Rectangle 305"/>
          <p:cNvSpPr>
            <a:spLocks/>
          </p:cNvSpPr>
          <p:nvPr/>
        </p:nvSpPr>
        <p:spPr bwMode="auto">
          <a:xfrm flipH="1">
            <a:off x="84867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1746" name="Rectangle 306"/>
          <p:cNvSpPr>
            <a:spLocks/>
          </p:cNvSpPr>
          <p:nvPr/>
        </p:nvSpPr>
        <p:spPr bwMode="auto">
          <a:xfrm flipH="1">
            <a:off x="80486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92" name="Group 307"/>
          <p:cNvGrpSpPr>
            <a:grpSpLocks/>
          </p:cNvGrpSpPr>
          <p:nvPr/>
        </p:nvGrpSpPr>
        <p:grpSpPr bwMode="auto">
          <a:xfrm flipH="1">
            <a:off x="7827963" y="2514600"/>
            <a:ext cx="220292" cy="228600"/>
            <a:chOff x="42" y="36"/>
            <a:chExt cx="138" cy="144"/>
          </a:xfrm>
        </p:grpSpPr>
        <p:sp>
          <p:nvSpPr>
            <p:cNvPr id="61748" name="Rectangle 30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49" name="Rectangle 30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30</a:t>
              </a:r>
            </a:p>
          </p:txBody>
        </p:sp>
      </p:grpSp>
      <p:sp>
        <p:nvSpPr>
          <p:cNvPr id="61750" name="Rectangle 310"/>
          <p:cNvSpPr>
            <a:spLocks/>
          </p:cNvSpPr>
          <p:nvPr/>
        </p:nvSpPr>
        <p:spPr bwMode="auto">
          <a:xfrm flipH="1">
            <a:off x="76104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596" name="Group 311"/>
          <p:cNvGrpSpPr>
            <a:grpSpLocks/>
          </p:cNvGrpSpPr>
          <p:nvPr/>
        </p:nvGrpSpPr>
        <p:grpSpPr bwMode="auto">
          <a:xfrm flipH="1">
            <a:off x="7389813" y="2514600"/>
            <a:ext cx="220292" cy="228600"/>
            <a:chOff x="42" y="36"/>
            <a:chExt cx="138" cy="144"/>
          </a:xfrm>
        </p:grpSpPr>
        <p:sp>
          <p:nvSpPr>
            <p:cNvPr id="61752" name="Rectangle 31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53" name="Rectangle 31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29</a:t>
              </a:r>
            </a:p>
          </p:txBody>
        </p:sp>
      </p:grpSp>
      <p:sp>
        <p:nvSpPr>
          <p:cNvPr id="61754" name="AutoShape 314"/>
          <p:cNvSpPr>
            <a:spLocks/>
          </p:cNvSpPr>
          <p:nvPr/>
        </p:nvSpPr>
        <p:spPr bwMode="auto">
          <a:xfrm>
            <a:off x="7829550" y="20574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1755" name="AutoShape 315"/>
          <p:cNvSpPr>
            <a:spLocks/>
          </p:cNvSpPr>
          <p:nvPr/>
        </p:nvSpPr>
        <p:spPr bwMode="auto">
          <a:xfrm>
            <a:off x="8267700" y="25146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rgbClr val="00002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1756" name="Rectangle 316"/>
          <p:cNvSpPr>
            <a:spLocks/>
          </p:cNvSpPr>
          <p:nvPr/>
        </p:nvSpPr>
        <p:spPr bwMode="auto">
          <a:xfrm>
            <a:off x="82677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600" name="Group 317"/>
          <p:cNvGrpSpPr>
            <a:grpSpLocks/>
          </p:cNvGrpSpPr>
          <p:nvPr/>
        </p:nvGrpSpPr>
        <p:grpSpPr bwMode="auto">
          <a:xfrm flipH="1">
            <a:off x="8267701" y="1143000"/>
            <a:ext cx="219075" cy="228600"/>
            <a:chOff x="1" y="36"/>
            <a:chExt cx="138" cy="144"/>
          </a:xfrm>
        </p:grpSpPr>
        <p:sp>
          <p:nvSpPr>
            <p:cNvPr id="61758" name="Rectangle 318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59" name="Rectangle 319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7</a:t>
              </a:r>
            </a:p>
          </p:txBody>
        </p:sp>
      </p:grpSp>
      <p:sp>
        <p:nvSpPr>
          <p:cNvPr id="61760" name="Rectangle 320"/>
          <p:cNvSpPr>
            <a:spLocks/>
          </p:cNvSpPr>
          <p:nvPr/>
        </p:nvSpPr>
        <p:spPr bwMode="auto">
          <a:xfrm>
            <a:off x="82677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604" name="Group 321"/>
          <p:cNvGrpSpPr>
            <a:grpSpLocks/>
          </p:cNvGrpSpPr>
          <p:nvPr/>
        </p:nvGrpSpPr>
        <p:grpSpPr bwMode="auto">
          <a:xfrm flipH="1">
            <a:off x="8266113" y="1600200"/>
            <a:ext cx="220292" cy="228600"/>
            <a:chOff x="42" y="36"/>
            <a:chExt cx="138" cy="144"/>
          </a:xfrm>
        </p:grpSpPr>
        <p:sp>
          <p:nvSpPr>
            <p:cNvPr id="61762" name="Rectangle 32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63" name="Rectangle 32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15</a:t>
              </a:r>
            </a:p>
          </p:txBody>
        </p:sp>
      </p:grpSp>
      <p:sp>
        <p:nvSpPr>
          <p:cNvPr id="61764" name="Rectangle 324"/>
          <p:cNvSpPr>
            <a:spLocks/>
          </p:cNvSpPr>
          <p:nvPr/>
        </p:nvSpPr>
        <p:spPr bwMode="auto">
          <a:xfrm>
            <a:off x="82677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1639" name="Group 325"/>
          <p:cNvGrpSpPr>
            <a:grpSpLocks/>
          </p:cNvGrpSpPr>
          <p:nvPr/>
        </p:nvGrpSpPr>
        <p:grpSpPr bwMode="auto">
          <a:xfrm flipH="1">
            <a:off x="8266113" y="2057400"/>
            <a:ext cx="220292" cy="228600"/>
            <a:chOff x="42" y="36"/>
            <a:chExt cx="138" cy="144"/>
          </a:xfrm>
        </p:grpSpPr>
        <p:sp>
          <p:nvSpPr>
            <p:cNvPr id="61766" name="Rectangle 32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67" name="Rectangle 32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23</a:t>
              </a:r>
            </a:p>
          </p:txBody>
        </p:sp>
      </p:grpSp>
      <p:sp>
        <p:nvSpPr>
          <p:cNvPr id="61768" name="Rectangle 328"/>
          <p:cNvSpPr>
            <a:spLocks/>
          </p:cNvSpPr>
          <p:nvPr/>
        </p:nvSpPr>
        <p:spPr bwMode="auto">
          <a:xfrm>
            <a:off x="82677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1769" name="Oval 329"/>
          <p:cNvSpPr>
            <a:spLocks/>
          </p:cNvSpPr>
          <p:nvPr/>
        </p:nvSpPr>
        <p:spPr bwMode="auto">
          <a:xfrm>
            <a:off x="7435850" y="21034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1770" name="Oval 330"/>
          <p:cNvSpPr>
            <a:spLocks/>
          </p:cNvSpPr>
          <p:nvPr/>
        </p:nvSpPr>
        <p:spPr bwMode="auto">
          <a:xfrm>
            <a:off x="8312150" y="2103438"/>
            <a:ext cx="130175" cy="136525"/>
          </a:xfrm>
          <a:prstGeom prst="ellipse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1771" name="Oval 331"/>
          <p:cNvSpPr>
            <a:spLocks/>
          </p:cNvSpPr>
          <p:nvPr/>
        </p:nvSpPr>
        <p:spPr bwMode="auto">
          <a:xfrm>
            <a:off x="8969375" y="18748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1772" name="Line 332"/>
          <p:cNvSpPr>
            <a:spLocks noChangeShapeType="1"/>
          </p:cNvSpPr>
          <p:nvPr/>
        </p:nvSpPr>
        <p:spPr bwMode="auto">
          <a:xfrm rot="10800000" flipH="1">
            <a:off x="7543800" y="1752600"/>
            <a:ext cx="403225" cy="38100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1773" name="Line 333"/>
          <p:cNvSpPr>
            <a:spLocks noChangeShapeType="1"/>
          </p:cNvSpPr>
          <p:nvPr/>
        </p:nvSpPr>
        <p:spPr bwMode="auto">
          <a:xfrm rot="10800000">
            <a:off x="8837613" y="1736725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1774" name="Line 334"/>
          <p:cNvSpPr>
            <a:spLocks noChangeShapeType="1"/>
          </p:cNvSpPr>
          <p:nvPr/>
        </p:nvSpPr>
        <p:spPr bwMode="auto">
          <a:xfrm rot="10800000">
            <a:off x="7742238" y="1965325"/>
            <a:ext cx="174625" cy="184150"/>
          </a:xfrm>
          <a:prstGeom prst="line">
            <a:avLst/>
          </a:prstGeom>
          <a:noFill/>
          <a:ln w="28575" cap="flat">
            <a:solidFill>
              <a:srgbClr val="FC0128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1775" name="Rectangle 335"/>
          <p:cNvSpPr>
            <a:spLocks/>
          </p:cNvSpPr>
          <p:nvPr/>
        </p:nvSpPr>
        <p:spPr bwMode="auto">
          <a:xfrm>
            <a:off x="0" y="1719461"/>
            <a:ext cx="1139093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496888" algn="l"/>
            <a:r>
              <a:rPr lang="en-US" sz="2000">
                <a:solidFill>
                  <a:srgbClr val="00002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</a:t>
            </a:r>
            <a:r>
              <a:rPr lang="en-US" sz="2000">
                <a:solidFill>
                  <a:srgbClr val="000020"/>
                </a:solidFill>
                <a:latin typeface="+mn-lt"/>
                <a:cs typeface="Arial" charset="0"/>
                <a:sym typeface="Arial" charset="0"/>
              </a:rPr>
              <a:t> 	1 </a:t>
            </a:r>
          </a:p>
          <a:p>
            <a:pPr marL="496888" algn="l"/>
            <a:r>
              <a:rPr lang="en-US" sz="2000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</a:t>
            </a:r>
            <a:r>
              <a:rPr lang="en-US" sz="200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 	6</a:t>
            </a:r>
          </a:p>
        </p:txBody>
      </p:sp>
      <p:sp>
        <p:nvSpPr>
          <p:cNvPr id="61776" name="Rectangle 336"/>
          <p:cNvSpPr>
            <a:spLocks/>
          </p:cNvSpPr>
          <p:nvPr/>
        </p:nvSpPr>
        <p:spPr bwMode="auto">
          <a:xfrm>
            <a:off x="3602038" y="17204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1777" name="Rectangle 337"/>
          <p:cNvSpPr>
            <a:spLocks/>
          </p:cNvSpPr>
          <p:nvPr/>
        </p:nvSpPr>
        <p:spPr bwMode="auto">
          <a:xfrm>
            <a:off x="20638" y="44636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1778" name="Rectangle 338"/>
          <p:cNvSpPr>
            <a:spLocks/>
          </p:cNvSpPr>
          <p:nvPr/>
        </p:nvSpPr>
        <p:spPr bwMode="auto">
          <a:xfrm>
            <a:off x="1849438" y="3244463"/>
            <a:ext cx="52867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MIN</a:t>
            </a:r>
          </a:p>
        </p:txBody>
      </p:sp>
      <p:sp>
        <p:nvSpPr>
          <p:cNvPr id="340" name="Slide Number Placeholder 3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62</a:t>
            </a:fld>
            <a:endParaRPr lang="en-US" dirty="0">
              <a:latin typeface="+mn-lt"/>
            </a:endParaRPr>
          </a:p>
        </p:txBody>
      </p:sp>
      <p:sp>
        <p:nvSpPr>
          <p:cNvPr id="341" name="Footer Placeholder 3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Aziz M. Qaroush - Birzeit University</a:t>
            </a:r>
            <a:endParaRPr lang="en-US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33337"/>
            <a:ext cx="8763000" cy="881063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Checkers Alpha-Beta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3038" y="5638800"/>
            <a:ext cx="204787" cy="488950"/>
            <a:chOff x="0" y="0"/>
            <a:chExt cx="129" cy="308"/>
          </a:xfrm>
        </p:grpSpPr>
        <p:sp>
          <p:nvSpPr>
            <p:cNvPr id="62469" name="AutoShape 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470" name="Rectangle 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471" name="Line 7"/>
          <p:cNvSpPr>
            <a:spLocks noChangeShapeType="1"/>
          </p:cNvSpPr>
          <p:nvPr/>
        </p:nvSpPr>
        <p:spPr bwMode="auto">
          <a:xfrm rot="10800000" flipH="1">
            <a:off x="4114800" y="4572000"/>
            <a:ext cx="76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29063" y="4311650"/>
            <a:ext cx="336492" cy="260350"/>
            <a:chOff x="0" y="32"/>
            <a:chExt cx="211" cy="164"/>
          </a:xfrm>
        </p:grpSpPr>
        <p:sp>
          <p:nvSpPr>
            <p:cNvPr id="62473" name="AutoShape 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474" name="Rectangle 1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475" name="Line 11"/>
          <p:cNvSpPr>
            <a:spLocks noChangeShapeType="1"/>
          </p:cNvSpPr>
          <p:nvPr/>
        </p:nvSpPr>
        <p:spPr bwMode="auto">
          <a:xfrm rot="10800000">
            <a:off x="3711575" y="2971800"/>
            <a:ext cx="4794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87838" y="5638800"/>
            <a:ext cx="204787" cy="488950"/>
            <a:chOff x="0" y="0"/>
            <a:chExt cx="129" cy="308"/>
          </a:xfrm>
        </p:grpSpPr>
        <p:sp>
          <p:nvSpPr>
            <p:cNvPr id="62477" name="AutoShape 1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478" name="Rectangle 1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479" name="Line 15"/>
          <p:cNvSpPr>
            <a:spLocks noChangeShapeType="1"/>
          </p:cNvSpPr>
          <p:nvPr/>
        </p:nvSpPr>
        <p:spPr bwMode="auto">
          <a:xfrm rot="10800000">
            <a:off x="4191000" y="4572000"/>
            <a:ext cx="2286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92638" y="5638800"/>
            <a:ext cx="204787" cy="488950"/>
            <a:chOff x="0" y="0"/>
            <a:chExt cx="129" cy="308"/>
          </a:xfrm>
        </p:grpSpPr>
        <p:sp>
          <p:nvSpPr>
            <p:cNvPr id="62481" name="AutoShape 1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482" name="Rectangle 1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483" name="Line 19"/>
          <p:cNvSpPr>
            <a:spLocks noChangeShapeType="1"/>
          </p:cNvSpPr>
          <p:nvPr/>
        </p:nvSpPr>
        <p:spPr bwMode="auto">
          <a:xfrm rot="10800000">
            <a:off x="4191000" y="4572000"/>
            <a:ext cx="533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897438" y="5638800"/>
            <a:ext cx="204787" cy="488950"/>
            <a:chOff x="0" y="0"/>
            <a:chExt cx="129" cy="308"/>
          </a:xfrm>
        </p:grpSpPr>
        <p:sp>
          <p:nvSpPr>
            <p:cNvPr id="62485" name="AutoShape 2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486" name="Rectangle 2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487" name="Line 23"/>
          <p:cNvSpPr>
            <a:spLocks noChangeShapeType="1"/>
          </p:cNvSpPr>
          <p:nvPr/>
        </p:nvSpPr>
        <p:spPr bwMode="auto">
          <a:xfrm rot="10800000">
            <a:off x="4191000" y="4572000"/>
            <a:ext cx="838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310188" y="5638800"/>
            <a:ext cx="204787" cy="488950"/>
            <a:chOff x="0" y="0"/>
            <a:chExt cx="129" cy="308"/>
          </a:xfrm>
        </p:grpSpPr>
        <p:sp>
          <p:nvSpPr>
            <p:cNvPr id="62489" name="AutoShape 2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490" name="Rectangle 2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2491" name="Line 27"/>
          <p:cNvSpPr>
            <a:spLocks noChangeShapeType="1"/>
          </p:cNvSpPr>
          <p:nvPr/>
        </p:nvSpPr>
        <p:spPr bwMode="auto">
          <a:xfrm rot="10800000">
            <a:off x="4876800" y="4572000"/>
            <a:ext cx="5651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614863" y="4311650"/>
            <a:ext cx="336492" cy="260350"/>
            <a:chOff x="0" y="32"/>
            <a:chExt cx="211" cy="164"/>
          </a:xfrm>
        </p:grpSpPr>
        <p:sp>
          <p:nvSpPr>
            <p:cNvPr id="62493" name="AutoShape 2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494" name="Rectangle 3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2495" name="Line 31"/>
          <p:cNvSpPr>
            <a:spLocks noChangeShapeType="1"/>
          </p:cNvSpPr>
          <p:nvPr/>
        </p:nvSpPr>
        <p:spPr bwMode="auto">
          <a:xfrm rot="10800000">
            <a:off x="3711575" y="2971800"/>
            <a:ext cx="11652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0638" y="5638800"/>
            <a:ext cx="204787" cy="488950"/>
            <a:chOff x="0" y="0"/>
            <a:chExt cx="129" cy="308"/>
          </a:xfrm>
        </p:grpSpPr>
        <p:sp>
          <p:nvSpPr>
            <p:cNvPr id="62497" name="AutoShape 3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498" name="Rectangle 3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2499" name="Line 35"/>
          <p:cNvSpPr>
            <a:spLocks noChangeShapeType="1"/>
          </p:cNvSpPr>
          <p:nvPr/>
        </p:nvSpPr>
        <p:spPr bwMode="auto">
          <a:xfrm rot="10800000" flipH="1">
            <a:off x="152400" y="4572000"/>
            <a:ext cx="12414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131888" y="4311650"/>
            <a:ext cx="334962" cy="260350"/>
            <a:chOff x="0" y="32"/>
            <a:chExt cx="211" cy="164"/>
          </a:xfrm>
        </p:grpSpPr>
        <p:sp>
          <p:nvSpPr>
            <p:cNvPr id="62501" name="AutoShape 37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02" name="Rectangle 38"/>
            <p:cNvSpPr>
              <a:spLocks/>
            </p:cNvSpPr>
            <p:nvPr/>
          </p:nvSpPr>
          <p:spPr bwMode="auto">
            <a:xfrm>
              <a:off x="0" y="3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2503" name="Line 39"/>
          <p:cNvSpPr>
            <a:spLocks noChangeShapeType="1"/>
          </p:cNvSpPr>
          <p:nvPr/>
        </p:nvSpPr>
        <p:spPr bwMode="auto">
          <a:xfrm rot="10800000" flipH="1">
            <a:off x="1393825" y="2971800"/>
            <a:ext cx="23177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01638" y="5638800"/>
            <a:ext cx="204787" cy="488950"/>
            <a:chOff x="0" y="0"/>
            <a:chExt cx="129" cy="308"/>
          </a:xfrm>
        </p:grpSpPr>
        <p:sp>
          <p:nvSpPr>
            <p:cNvPr id="62505" name="AutoShape 4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06" name="Rectangle 4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507" name="Line 43"/>
          <p:cNvSpPr>
            <a:spLocks noChangeShapeType="1"/>
          </p:cNvSpPr>
          <p:nvPr/>
        </p:nvSpPr>
        <p:spPr bwMode="auto">
          <a:xfrm rot="10800000" flipH="1">
            <a:off x="533400" y="4572000"/>
            <a:ext cx="1546225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1817688" y="4311650"/>
            <a:ext cx="336492" cy="260350"/>
            <a:chOff x="0" y="32"/>
            <a:chExt cx="211" cy="164"/>
          </a:xfrm>
        </p:grpSpPr>
        <p:sp>
          <p:nvSpPr>
            <p:cNvPr id="62509" name="AutoShape 45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10" name="Rectangle 46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511" name="Line 47"/>
          <p:cNvSpPr>
            <a:spLocks noChangeShapeType="1"/>
          </p:cNvSpPr>
          <p:nvPr/>
        </p:nvSpPr>
        <p:spPr bwMode="auto">
          <a:xfrm rot="10800000" flipH="1">
            <a:off x="2079625" y="2971800"/>
            <a:ext cx="1631950" cy="13716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674688" y="5638800"/>
            <a:ext cx="204787" cy="488950"/>
            <a:chOff x="0" y="0"/>
            <a:chExt cx="129" cy="308"/>
          </a:xfrm>
        </p:grpSpPr>
        <p:sp>
          <p:nvSpPr>
            <p:cNvPr id="62513" name="AutoShape 4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14" name="Rectangle 5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515" name="Line 51"/>
          <p:cNvSpPr>
            <a:spLocks noChangeShapeType="1"/>
          </p:cNvSpPr>
          <p:nvPr/>
        </p:nvSpPr>
        <p:spPr bwMode="auto">
          <a:xfrm rot="10800000" flipH="1">
            <a:off x="806450" y="4572000"/>
            <a:ext cx="1273175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979488" y="5638800"/>
            <a:ext cx="204787" cy="488950"/>
            <a:chOff x="0" y="0"/>
            <a:chExt cx="129" cy="308"/>
          </a:xfrm>
        </p:grpSpPr>
        <p:sp>
          <p:nvSpPr>
            <p:cNvPr id="62517" name="AutoShape 5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18" name="Rectangle 5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519" name="Line 55"/>
          <p:cNvSpPr>
            <a:spLocks noChangeShapeType="1"/>
          </p:cNvSpPr>
          <p:nvPr/>
        </p:nvSpPr>
        <p:spPr bwMode="auto">
          <a:xfrm rot="10800000" flipH="1">
            <a:off x="1111250" y="4572000"/>
            <a:ext cx="968375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1284288" y="5638800"/>
            <a:ext cx="204787" cy="488950"/>
            <a:chOff x="0" y="0"/>
            <a:chExt cx="129" cy="308"/>
          </a:xfrm>
        </p:grpSpPr>
        <p:sp>
          <p:nvSpPr>
            <p:cNvPr id="62521" name="AutoShape 5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22" name="Rectangle 5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523" name="Line 59"/>
          <p:cNvSpPr>
            <a:spLocks noChangeShapeType="1"/>
          </p:cNvSpPr>
          <p:nvPr/>
        </p:nvSpPr>
        <p:spPr bwMode="auto">
          <a:xfrm rot="10800000" flipH="1">
            <a:off x="1416050" y="4572000"/>
            <a:ext cx="663575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1566863" y="5638800"/>
            <a:ext cx="204787" cy="488950"/>
            <a:chOff x="0" y="0"/>
            <a:chExt cx="129" cy="308"/>
          </a:xfrm>
        </p:grpSpPr>
        <p:sp>
          <p:nvSpPr>
            <p:cNvPr id="62525" name="AutoShape 6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26" name="Rectangle 6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527" name="Line 63"/>
          <p:cNvSpPr>
            <a:spLocks noChangeShapeType="1"/>
          </p:cNvSpPr>
          <p:nvPr/>
        </p:nvSpPr>
        <p:spPr bwMode="auto">
          <a:xfrm rot="10800000" flipH="1">
            <a:off x="1698625" y="4572000"/>
            <a:ext cx="381000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2001838" y="5638800"/>
            <a:ext cx="204787" cy="488950"/>
            <a:chOff x="0" y="0"/>
            <a:chExt cx="129" cy="308"/>
          </a:xfrm>
        </p:grpSpPr>
        <p:sp>
          <p:nvSpPr>
            <p:cNvPr id="62529" name="AutoShape 6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30" name="Rectangle 6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531" name="Line 67"/>
          <p:cNvSpPr>
            <a:spLocks noChangeShapeType="1"/>
          </p:cNvSpPr>
          <p:nvPr/>
        </p:nvSpPr>
        <p:spPr bwMode="auto">
          <a:xfrm rot="10800000" flipH="1">
            <a:off x="2133600" y="4572000"/>
            <a:ext cx="7080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2579688" y="4311650"/>
            <a:ext cx="336492" cy="260350"/>
            <a:chOff x="0" y="32"/>
            <a:chExt cx="211" cy="164"/>
          </a:xfrm>
        </p:grpSpPr>
        <p:sp>
          <p:nvSpPr>
            <p:cNvPr id="62533" name="AutoShape 6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34" name="Rectangle 7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535" name="Line 71"/>
          <p:cNvSpPr>
            <a:spLocks noChangeShapeType="1"/>
          </p:cNvSpPr>
          <p:nvPr/>
        </p:nvSpPr>
        <p:spPr bwMode="auto">
          <a:xfrm rot="10800000" flipH="1">
            <a:off x="2841625" y="2971800"/>
            <a:ext cx="869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2252663" y="5638800"/>
            <a:ext cx="204787" cy="488950"/>
            <a:chOff x="0" y="0"/>
            <a:chExt cx="129" cy="308"/>
          </a:xfrm>
        </p:grpSpPr>
        <p:sp>
          <p:nvSpPr>
            <p:cNvPr id="62537" name="AutoShape 7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38" name="Rectangle 7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539" name="Line 75"/>
          <p:cNvSpPr>
            <a:spLocks noChangeShapeType="1"/>
          </p:cNvSpPr>
          <p:nvPr/>
        </p:nvSpPr>
        <p:spPr bwMode="auto">
          <a:xfrm rot="10800000" flipH="1">
            <a:off x="2384425" y="4572000"/>
            <a:ext cx="457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2557463" y="5638800"/>
            <a:ext cx="204787" cy="488950"/>
            <a:chOff x="0" y="0"/>
            <a:chExt cx="129" cy="308"/>
          </a:xfrm>
        </p:grpSpPr>
        <p:sp>
          <p:nvSpPr>
            <p:cNvPr id="62541" name="AutoShape 7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42" name="Rectangle 7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543" name="Line 79"/>
          <p:cNvSpPr>
            <a:spLocks noChangeShapeType="1"/>
          </p:cNvSpPr>
          <p:nvPr/>
        </p:nvSpPr>
        <p:spPr bwMode="auto">
          <a:xfrm rot="10800000" flipH="1">
            <a:off x="26892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2862263" y="5638800"/>
            <a:ext cx="204787" cy="488950"/>
            <a:chOff x="0" y="0"/>
            <a:chExt cx="129" cy="308"/>
          </a:xfrm>
        </p:grpSpPr>
        <p:sp>
          <p:nvSpPr>
            <p:cNvPr id="62545" name="AutoShape 8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46" name="Rectangle 8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547" name="Line 83"/>
          <p:cNvSpPr>
            <a:spLocks noChangeShapeType="1"/>
          </p:cNvSpPr>
          <p:nvPr/>
        </p:nvSpPr>
        <p:spPr bwMode="auto">
          <a:xfrm rot="10800000">
            <a:off x="28416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3144838" y="5638800"/>
            <a:ext cx="204787" cy="488950"/>
            <a:chOff x="0" y="0"/>
            <a:chExt cx="129" cy="308"/>
          </a:xfrm>
        </p:grpSpPr>
        <p:sp>
          <p:nvSpPr>
            <p:cNvPr id="62549" name="AutoShape 8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50" name="Rectangle 8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551" name="Line 87"/>
          <p:cNvSpPr>
            <a:spLocks noChangeShapeType="1"/>
          </p:cNvSpPr>
          <p:nvPr/>
        </p:nvSpPr>
        <p:spPr bwMode="auto">
          <a:xfrm rot="10800000">
            <a:off x="2841625" y="4572000"/>
            <a:ext cx="434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3624263" y="5638800"/>
            <a:ext cx="204787" cy="488950"/>
            <a:chOff x="0" y="0"/>
            <a:chExt cx="129" cy="308"/>
          </a:xfrm>
        </p:grpSpPr>
        <p:sp>
          <p:nvSpPr>
            <p:cNvPr id="62553" name="AutoShape 8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54" name="Rectangle 9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2555" name="Line 91"/>
          <p:cNvSpPr>
            <a:spLocks noChangeShapeType="1"/>
          </p:cNvSpPr>
          <p:nvPr/>
        </p:nvSpPr>
        <p:spPr bwMode="auto">
          <a:xfrm rot="10800000">
            <a:off x="3711575" y="4572000"/>
            <a:ext cx="444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4" name="Group 92"/>
          <p:cNvGrpSpPr>
            <a:grpSpLocks/>
          </p:cNvGrpSpPr>
          <p:nvPr/>
        </p:nvGrpSpPr>
        <p:grpSpPr bwMode="auto">
          <a:xfrm>
            <a:off x="3449638" y="4311650"/>
            <a:ext cx="336492" cy="260350"/>
            <a:chOff x="0" y="32"/>
            <a:chExt cx="211" cy="164"/>
          </a:xfrm>
        </p:grpSpPr>
        <p:sp>
          <p:nvSpPr>
            <p:cNvPr id="62557" name="AutoShape 93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58" name="Rectangle 94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2559" name="Line 95"/>
          <p:cNvSpPr>
            <a:spLocks noChangeShapeType="1"/>
          </p:cNvSpPr>
          <p:nvPr/>
        </p:nvSpPr>
        <p:spPr bwMode="auto">
          <a:xfrm rot="10800000" flipH="1">
            <a:off x="3711575" y="2971800"/>
            <a:ext cx="1588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5" name="Group 96"/>
          <p:cNvGrpSpPr>
            <a:grpSpLocks/>
          </p:cNvGrpSpPr>
          <p:nvPr/>
        </p:nvGrpSpPr>
        <p:grpSpPr bwMode="auto">
          <a:xfrm>
            <a:off x="5735638" y="5638800"/>
            <a:ext cx="204787" cy="488950"/>
            <a:chOff x="0" y="0"/>
            <a:chExt cx="129" cy="308"/>
          </a:xfrm>
        </p:grpSpPr>
        <p:sp>
          <p:nvSpPr>
            <p:cNvPr id="62561" name="AutoShape 9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62" name="Rectangle 9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2563" name="Line 99"/>
          <p:cNvSpPr>
            <a:spLocks noChangeShapeType="1"/>
          </p:cNvSpPr>
          <p:nvPr/>
        </p:nvSpPr>
        <p:spPr bwMode="auto">
          <a:xfrm rot="10800000" flipH="1">
            <a:off x="5867400" y="4572000"/>
            <a:ext cx="53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6" name="Group 100"/>
          <p:cNvGrpSpPr>
            <a:grpSpLocks/>
          </p:cNvGrpSpPr>
          <p:nvPr/>
        </p:nvGrpSpPr>
        <p:grpSpPr bwMode="auto">
          <a:xfrm>
            <a:off x="5659438" y="4311650"/>
            <a:ext cx="336492" cy="260350"/>
            <a:chOff x="0" y="32"/>
            <a:chExt cx="211" cy="164"/>
          </a:xfrm>
        </p:grpSpPr>
        <p:sp>
          <p:nvSpPr>
            <p:cNvPr id="62565" name="AutoShape 101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66" name="Rectangle 102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2567" name="Line 103"/>
          <p:cNvSpPr>
            <a:spLocks noChangeShapeType="1"/>
          </p:cNvSpPr>
          <p:nvPr/>
        </p:nvSpPr>
        <p:spPr bwMode="auto">
          <a:xfrm rot="10800000">
            <a:off x="5638800" y="2971800"/>
            <a:ext cx="28257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7" name="Group 104"/>
          <p:cNvGrpSpPr>
            <a:grpSpLocks/>
          </p:cNvGrpSpPr>
          <p:nvPr/>
        </p:nvGrpSpPr>
        <p:grpSpPr bwMode="auto">
          <a:xfrm>
            <a:off x="6040438" y="5638800"/>
            <a:ext cx="204787" cy="488950"/>
            <a:chOff x="0" y="0"/>
            <a:chExt cx="129" cy="308"/>
          </a:xfrm>
        </p:grpSpPr>
        <p:sp>
          <p:nvSpPr>
            <p:cNvPr id="62569" name="AutoShape 10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70" name="Rectangle 10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2571" name="Line 107"/>
          <p:cNvSpPr>
            <a:spLocks noChangeShapeType="1"/>
          </p:cNvSpPr>
          <p:nvPr/>
        </p:nvSpPr>
        <p:spPr bwMode="auto">
          <a:xfrm rot="10800000">
            <a:off x="5921375" y="4572000"/>
            <a:ext cx="2508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8" name="Group 108"/>
          <p:cNvGrpSpPr>
            <a:grpSpLocks/>
          </p:cNvGrpSpPr>
          <p:nvPr/>
        </p:nvGrpSpPr>
        <p:grpSpPr bwMode="auto">
          <a:xfrm>
            <a:off x="6345238" y="5638800"/>
            <a:ext cx="204787" cy="488950"/>
            <a:chOff x="0" y="0"/>
            <a:chExt cx="129" cy="308"/>
          </a:xfrm>
        </p:grpSpPr>
        <p:sp>
          <p:nvSpPr>
            <p:cNvPr id="62573" name="AutoShape 10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74" name="Rectangle 11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2575" name="Line 111"/>
          <p:cNvSpPr>
            <a:spLocks noChangeShapeType="1"/>
          </p:cNvSpPr>
          <p:nvPr/>
        </p:nvSpPr>
        <p:spPr bwMode="auto">
          <a:xfrm rot="10800000">
            <a:off x="5921375" y="4572000"/>
            <a:ext cx="5556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9" name="Group 112"/>
          <p:cNvGrpSpPr>
            <a:grpSpLocks/>
          </p:cNvGrpSpPr>
          <p:nvPr/>
        </p:nvGrpSpPr>
        <p:grpSpPr bwMode="auto">
          <a:xfrm>
            <a:off x="6794500" y="5638800"/>
            <a:ext cx="234950" cy="488950"/>
            <a:chOff x="0" y="0"/>
            <a:chExt cx="148" cy="308"/>
          </a:xfrm>
        </p:grpSpPr>
        <p:sp>
          <p:nvSpPr>
            <p:cNvPr id="62577" name="AutoShape 11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78" name="Rectangle 11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2579" name="Line 115"/>
          <p:cNvSpPr>
            <a:spLocks noChangeShapeType="1"/>
          </p:cNvSpPr>
          <p:nvPr/>
        </p:nvSpPr>
        <p:spPr bwMode="auto">
          <a:xfrm rot="10800000">
            <a:off x="6940550" y="4572000"/>
            <a:ext cx="158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0" name="Group 116"/>
          <p:cNvGrpSpPr>
            <a:grpSpLocks/>
          </p:cNvGrpSpPr>
          <p:nvPr/>
        </p:nvGrpSpPr>
        <p:grpSpPr bwMode="auto">
          <a:xfrm>
            <a:off x="6650038" y="4311650"/>
            <a:ext cx="365071" cy="260350"/>
            <a:chOff x="0" y="32"/>
            <a:chExt cx="229" cy="164"/>
          </a:xfrm>
        </p:grpSpPr>
        <p:sp>
          <p:nvSpPr>
            <p:cNvPr id="62581" name="AutoShape 117"/>
            <p:cNvSpPr>
              <a:spLocks/>
            </p:cNvSpPr>
            <p:nvPr/>
          </p:nvSpPr>
          <p:spPr bwMode="auto">
            <a:xfrm>
              <a:off x="133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82" name="Rectangle 118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2583" name="Line 119"/>
          <p:cNvSpPr>
            <a:spLocks noChangeShapeType="1"/>
          </p:cNvSpPr>
          <p:nvPr/>
        </p:nvSpPr>
        <p:spPr bwMode="auto">
          <a:xfrm rot="10800000">
            <a:off x="6561138" y="2971800"/>
            <a:ext cx="379412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1" name="Group 120"/>
          <p:cNvGrpSpPr>
            <a:grpSpLocks/>
          </p:cNvGrpSpPr>
          <p:nvPr/>
        </p:nvGrpSpPr>
        <p:grpSpPr bwMode="auto">
          <a:xfrm>
            <a:off x="7099300" y="5638800"/>
            <a:ext cx="234950" cy="488950"/>
            <a:chOff x="0" y="0"/>
            <a:chExt cx="148" cy="308"/>
          </a:xfrm>
        </p:grpSpPr>
        <p:sp>
          <p:nvSpPr>
            <p:cNvPr id="62585" name="AutoShape 121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86" name="Rectangle 122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2587" name="Line 123"/>
          <p:cNvSpPr>
            <a:spLocks noChangeShapeType="1"/>
          </p:cNvSpPr>
          <p:nvPr/>
        </p:nvSpPr>
        <p:spPr bwMode="auto">
          <a:xfrm rot="10800000">
            <a:off x="6940550" y="4572000"/>
            <a:ext cx="3206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560" name="Group 124"/>
          <p:cNvGrpSpPr>
            <a:grpSpLocks/>
          </p:cNvGrpSpPr>
          <p:nvPr/>
        </p:nvGrpSpPr>
        <p:grpSpPr bwMode="auto">
          <a:xfrm>
            <a:off x="7632700" y="5638800"/>
            <a:ext cx="234950" cy="488950"/>
            <a:chOff x="0" y="0"/>
            <a:chExt cx="148" cy="308"/>
          </a:xfrm>
        </p:grpSpPr>
        <p:sp>
          <p:nvSpPr>
            <p:cNvPr id="62589" name="AutoShape 12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90" name="Rectangle 12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2591" name="Line 127"/>
          <p:cNvSpPr>
            <a:spLocks noChangeShapeType="1"/>
          </p:cNvSpPr>
          <p:nvPr/>
        </p:nvSpPr>
        <p:spPr bwMode="auto">
          <a:xfrm rot="10800000">
            <a:off x="7704138" y="4572000"/>
            <a:ext cx="904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564" name="Group 128"/>
          <p:cNvGrpSpPr>
            <a:grpSpLocks/>
          </p:cNvGrpSpPr>
          <p:nvPr/>
        </p:nvGrpSpPr>
        <p:grpSpPr bwMode="auto">
          <a:xfrm>
            <a:off x="7412038" y="4311650"/>
            <a:ext cx="366659" cy="260350"/>
            <a:chOff x="0" y="32"/>
            <a:chExt cx="230" cy="164"/>
          </a:xfrm>
        </p:grpSpPr>
        <p:sp>
          <p:nvSpPr>
            <p:cNvPr id="62593" name="AutoShape 129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94" name="Rectangle 130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2595" name="Line 131"/>
          <p:cNvSpPr>
            <a:spLocks noChangeShapeType="1"/>
          </p:cNvSpPr>
          <p:nvPr/>
        </p:nvSpPr>
        <p:spPr bwMode="auto">
          <a:xfrm rot="10800000">
            <a:off x="65611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568" name="Group 132"/>
          <p:cNvGrpSpPr>
            <a:grpSpLocks/>
          </p:cNvGrpSpPr>
          <p:nvPr/>
        </p:nvGrpSpPr>
        <p:grpSpPr bwMode="auto">
          <a:xfrm>
            <a:off x="7937500" y="5638800"/>
            <a:ext cx="234950" cy="488950"/>
            <a:chOff x="0" y="0"/>
            <a:chExt cx="148" cy="308"/>
          </a:xfrm>
        </p:grpSpPr>
        <p:sp>
          <p:nvSpPr>
            <p:cNvPr id="62597" name="AutoShape 13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598" name="Rectangle 13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2599" name="Line 135"/>
          <p:cNvSpPr>
            <a:spLocks noChangeShapeType="1"/>
          </p:cNvSpPr>
          <p:nvPr/>
        </p:nvSpPr>
        <p:spPr bwMode="auto">
          <a:xfrm rot="10800000">
            <a:off x="7704138" y="4572000"/>
            <a:ext cx="395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572" name="Group 136"/>
          <p:cNvGrpSpPr>
            <a:grpSpLocks/>
          </p:cNvGrpSpPr>
          <p:nvPr/>
        </p:nvGrpSpPr>
        <p:grpSpPr bwMode="auto">
          <a:xfrm>
            <a:off x="8394700" y="5638800"/>
            <a:ext cx="234950" cy="488950"/>
            <a:chOff x="0" y="0"/>
            <a:chExt cx="148" cy="308"/>
          </a:xfrm>
        </p:grpSpPr>
        <p:sp>
          <p:nvSpPr>
            <p:cNvPr id="62601" name="AutoShape 137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02" name="Rectangle 138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2603" name="Line 139"/>
          <p:cNvSpPr>
            <a:spLocks noChangeShapeType="1"/>
          </p:cNvSpPr>
          <p:nvPr/>
        </p:nvSpPr>
        <p:spPr bwMode="auto">
          <a:xfrm rot="10800000">
            <a:off x="8542338" y="4572000"/>
            <a:ext cx="14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576" name="Group 140"/>
          <p:cNvGrpSpPr>
            <a:grpSpLocks/>
          </p:cNvGrpSpPr>
          <p:nvPr/>
        </p:nvGrpSpPr>
        <p:grpSpPr bwMode="auto">
          <a:xfrm>
            <a:off x="8250238" y="4311650"/>
            <a:ext cx="366659" cy="260350"/>
            <a:chOff x="0" y="32"/>
            <a:chExt cx="230" cy="164"/>
          </a:xfrm>
        </p:grpSpPr>
        <p:sp>
          <p:nvSpPr>
            <p:cNvPr id="62605" name="AutoShape 141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06" name="Rectangle 142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2607" name="Line 143"/>
          <p:cNvSpPr>
            <a:spLocks noChangeShapeType="1"/>
          </p:cNvSpPr>
          <p:nvPr/>
        </p:nvSpPr>
        <p:spPr bwMode="auto">
          <a:xfrm rot="10800000">
            <a:off x="73993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580" name="Group 144"/>
          <p:cNvGrpSpPr>
            <a:grpSpLocks/>
          </p:cNvGrpSpPr>
          <p:nvPr/>
        </p:nvGrpSpPr>
        <p:grpSpPr bwMode="auto">
          <a:xfrm>
            <a:off x="8699500" y="5638800"/>
            <a:ext cx="234950" cy="488950"/>
            <a:chOff x="0" y="0"/>
            <a:chExt cx="148" cy="308"/>
          </a:xfrm>
        </p:grpSpPr>
        <p:sp>
          <p:nvSpPr>
            <p:cNvPr id="62609" name="AutoShape 14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10" name="Rectangle 14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2611" name="Line 147"/>
          <p:cNvSpPr>
            <a:spLocks noChangeShapeType="1"/>
          </p:cNvSpPr>
          <p:nvPr/>
        </p:nvSpPr>
        <p:spPr bwMode="auto">
          <a:xfrm rot="10800000">
            <a:off x="8542338" y="4572000"/>
            <a:ext cx="3190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584" name="Group 148"/>
          <p:cNvGrpSpPr>
            <a:grpSpLocks/>
          </p:cNvGrpSpPr>
          <p:nvPr/>
        </p:nvGrpSpPr>
        <p:grpSpPr bwMode="auto">
          <a:xfrm>
            <a:off x="3449638" y="2711450"/>
            <a:ext cx="336492" cy="260350"/>
            <a:chOff x="0" y="32"/>
            <a:chExt cx="211" cy="164"/>
          </a:xfrm>
        </p:grpSpPr>
        <p:sp>
          <p:nvSpPr>
            <p:cNvPr id="62613" name="AutoShape 14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14" name="Rectangle 15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615" name="Line 151"/>
          <p:cNvSpPr>
            <a:spLocks noChangeShapeType="1"/>
          </p:cNvSpPr>
          <p:nvPr/>
        </p:nvSpPr>
        <p:spPr bwMode="auto">
          <a:xfrm rot="10800000" flipH="1">
            <a:off x="3711575" y="1371600"/>
            <a:ext cx="1676400" cy="13716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588" name="Group 152"/>
          <p:cNvGrpSpPr>
            <a:grpSpLocks/>
          </p:cNvGrpSpPr>
          <p:nvPr/>
        </p:nvGrpSpPr>
        <p:grpSpPr bwMode="auto">
          <a:xfrm>
            <a:off x="5376863" y="2711450"/>
            <a:ext cx="336492" cy="260350"/>
            <a:chOff x="0" y="32"/>
            <a:chExt cx="211" cy="164"/>
          </a:xfrm>
        </p:grpSpPr>
        <p:sp>
          <p:nvSpPr>
            <p:cNvPr id="62617" name="AutoShape 153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18" name="Rectangle 154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2619" name="Line 155"/>
          <p:cNvSpPr>
            <a:spLocks noChangeShapeType="1"/>
          </p:cNvSpPr>
          <p:nvPr/>
        </p:nvSpPr>
        <p:spPr bwMode="auto">
          <a:xfrm rot="10800000">
            <a:off x="5387975" y="1371600"/>
            <a:ext cx="250825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592" name="Group 156"/>
          <p:cNvGrpSpPr>
            <a:grpSpLocks/>
          </p:cNvGrpSpPr>
          <p:nvPr/>
        </p:nvGrpSpPr>
        <p:grpSpPr bwMode="auto">
          <a:xfrm>
            <a:off x="6269038" y="2711450"/>
            <a:ext cx="366659" cy="260350"/>
            <a:chOff x="0" y="32"/>
            <a:chExt cx="230" cy="164"/>
          </a:xfrm>
        </p:grpSpPr>
        <p:sp>
          <p:nvSpPr>
            <p:cNvPr id="62621" name="AutoShape 157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22" name="Rectangle 158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2623" name="Line 159"/>
          <p:cNvSpPr>
            <a:spLocks noChangeShapeType="1"/>
          </p:cNvSpPr>
          <p:nvPr/>
        </p:nvSpPr>
        <p:spPr bwMode="auto">
          <a:xfrm rot="10800000">
            <a:off x="5387975" y="1371600"/>
            <a:ext cx="11731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596" name="Group 160"/>
          <p:cNvGrpSpPr>
            <a:grpSpLocks/>
          </p:cNvGrpSpPr>
          <p:nvPr/>
        </p:nvGrpSpPr>
        <p:grpSpPr bwMode="auto">
          <a:xfrm>
            <a:off x="7107238" y="2711450"/>
            <a:ext cx="366659" cy="260350"/>
            <a:chOff x="0" y="32"/>
            <a:chExt cx="230" cy="164"/>
          </a:xfrm>
        </p:grpSpPr>
        <p:sp>
          <p:nvSpPr>
            <p:cNvPr id="62625" name="AutoShape 161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26" name="Rectangle 162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2627" name="Line 163"/>
          <p:cNvSpPr>
            <a:spLocks noChangeShapeType="1"/>
          </p:cNvSpPr>
          <p:nvPr/>
        </p:nvSpPr>
        <p:spPr bwMode="auto">
          <a:xfrm rot="10800000">
            <a:off x="5387975" y="1371600"/>
            <a:ext cx="20113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00" name="Group 164"/>
          <p:cNvGrpSpPr>
            <a:grpSpLocks/>
          </p:cNvGrpSpPr>
          <p:nvPr/>
        </p:nvGrpSpPr>
        <p:grpSpPr bwMode="auto">
          <a:xfrm>
            <a:off x="5126038" y="1111250"/>
            <a:ext cx="336492" cy="260350"/>
            <a:chOff x="0" y="32"/>
            <a:chExt cx="211" cy="164"/>
          </a:xfrm>
        </p:grpSpPr>
        <p:sp>
          <p:nvSpPr>
            <p:cNvPr id="62629" name="AutoShape 165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30" name="Rectangle 166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2631" name="Rectangle 167"/>
          <p:cNvSpPr>
            <a:spLocks/>
          </p:cNvSpPr>
          <p:nvPr/>
        </p:nvSpPr>
        <p:spPr bwMode="auto">
          <a:xfrm rot="-2280000">
            <a:off x="4206200" y="17988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2632" name="Rectangle 168"/>
          <p:cNvSpPr>
            <a:spLocks/>
          </p:cNvSpPr>
          <p:nvPr/>
        </p:nvSpPr>
        <p:spPr bwMode="auto">
          <a:xfrm rot="4800000">
            <a:off x="5003125" y="19925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2633" name="Rectangle 169"/>
          <p:cNvSpPr>
            <a:spLocks/>
          </p:cNvSpPr>
          <p:nvPr/>
        </p:nvSpPr>
        <p:spPr bwMode="auto">
          <a:xfrm rot="3179999">
            <a:off x="5533350" y="2068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2634" name="Rectangle 170"/>
          <p:cNvSpPr>
            <a:spLocks/>
          </p:cNvSpPr>
          <p:nvPr/>
        </p:nvSpPr>
        <p:spPr bwMode="auto">
          <a:xfrm rot="2039999">
            <a:off x="5958800" y="17226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2635" name="Rectangle 171"/>
          <p:cNvSpPr>
            <a:spLocks/>
          </p:cNvSpPr>
          <p:nvPr/>
        </p:nvSpPr>
        <p:spPr bwMode="auto">
          <a:xfrm rot="-1800000">
            <a:off x="9890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17</a:t>
            </a:r>
          </a:p>
        </p:txBody>
      </p:sp>
      <p:sp>
        <p:nvSpPr>
          <p:cNvPr id="62636" name="Rectangle 172"/>
          <p:cNvSpPr>
            <a:spLocks/>
          </p:cNvSpPr>
          <p:nvPr/>
        </p:nvSpPr>
        <p:spPr bwMode="auto">
          <a:xfrm rot="-2280000">
            <a:off x="15224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2637" name="Rectangle 173"/>
          <p:cNvSpPr>
            <a:spLocks/>
          </p:cNvSpPr>
          <p:nvPr/>
        </p:nvSpPr>
        <p:spPr bwMode="auto">
          <a:xfrm rot="-3360000">
            <a:off x="2132013" y="3883025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25</a:t>
            </a:r>
          </a:p>
        </p:txBody>
      </p:sp>
      <p:sp>
        <p:nvSpPr>
          <p:cNvPr id="62638" name="Rectangle 174"/>
          <p:cNvSpPr>
            <a:spLocks/>
          </p:cNvSpPr>
          <p:nvPr/>
        </p:nvSpPr>
        <p:spPr bwMode="auto">
          <a:xfrm rot="-5160000">
            <a:off x="2809875" y="3808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26</a:t>
            </a:r>
          </a:p>
        </p:txBody>
      </p:sp>
      <p:sp>
        <p:nvSpPr>
          <p:cNvPr id="62639" name="Rectangle 175"/>
          <p:cNvSpPr>
            <a:spLocks/>
          </p:cNvSpPr>
          <p:nvPr/>
        </p:nvSpPr>
        <p:spPr bwMode="auto">
          <a:xfrm rot="4140000">
            <a:off x="3422650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26</a:t>
            </a:r>
          </a:p>
        </p:txBody>
      </p:sp>
      <p:sp>
        <p:nvSpPr>
          <p:cNvPr id="62640" name="Rectangle 176"/>
          <p:cNvSpPr>
            <a:spLocks/>
          </p:cNvSpPr>
          <p:nvPr/>
        </p:nvSpPr>
        <p:spPr bwMode="auto">
          <a:xfrm rot="3000000">
            <a:off x="3957638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27</a:t>
            </a:r>
          </a:p>
        </p:txBody>
      </p:sp>
      <p:sp>
        <p:nvSpPr>
          <p:cNvPr id="62641" name="Rectangle 177"/>
          <p:cNvSpPr>
            <a:spLocks/>
          </p:cNvSpPr>
          <p:nvPr/>
        </p:nvSpPr>
        <p:spPr bwMode="auto">
          <a:xfrm rot="-2400000">
            <a:off x="166806" y="51532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14</a:t>
            </a:r>
          </a:p>
        </p:txBody>
      </p:sp>
      <p:sp>
        <p:nvSpPr>
          <p:cNvPr id="62642" name="Rectangle 178"/>
          <p:cNvSpPr>
            <a:spLocks/>
          </p:cNvSpPr>
          <p:nvPr/>
        </p:nvSpPr>
        <p:spPr bwMode="auto">
          <a:xfrm rot="-2040000">
            <a:off x="547806" y="52294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2643" name="Rectangle 179"/>
          <p:cNvSpPr>
            <a:spLocks/>
          </p:cNvSpPr>
          <p:nvPr/>
        </p:nvSpPr>
        <p:spPr bwMode="auto">
          <a:xfrm rot="-4260000">
            <a:off x="1648737" y="5188972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2644" name="Rectangle 180"/>
          <p:cNvSpPr>
            <a:spLocks/>
          </p:cNvSpPr>
          <p:nvPr/>
        </p:nvSpPr>
        <p:spPr bwMode="auto">
          <a:xfrm rot="-3360000">
            <a:off x="2031325" y="5033397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2645" name="Rectangle 181"/>
          <p:cNvSpPr>
            <a:spLocks/>
          </p:cNvSpPr>
          <p:nvPr/>
        </p:nvSpPr>
        <p:spPr bwMode="auto">
          <a:xfrm rot="4019999">
            <a:off x="2867937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2646" name="Rectangle 182"/>
          <p:cNvSpPr>
            <a:spLocks/>
          </p:cNvSpPr>
          <p:nvPr/>
        </p:nvSpPr>
        <p:spPr bwMode="auto">
          <a:xfrm rot="-5520000">
            <a:off x="3323550" y="50405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2647" name="Rectangle 183"/>
          <p:cNvSpPr>
            <a:spLocks/>
          </p:cNvSpPr>
          <p:nvPr/>
        </p:nvSpPr>
        <p:spPr bwMode="auto">
          <a:xfrm rot="-5160000">
            <a:off x="3702962" y="5017522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2648" name="Rectangle 184"/>
          <p:cNvSpPr>
            <a:spLocks/>
          </p:cNvSpPr>
          <p:nvPr/>
        </p:nvSpPr>
        <p:spPr bwMode="auto">
          <a:xfrm rot="3119999">
            <a:off x="4468137" y="5116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2649" name="Rectangle 185"/>
          <p:cNvSpPr>
            <a:spLocks/>
          </p:cNvSpPr>
          <p:nvPr/>
        </p:nvSpPr>
        <p:spPr bwMode="auto">
          <a:xfrm rot="3900000">
            <a:off x="5003125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24</a:t>
            </a:r>
          </a:p>
        </p:txBody>
      </p:sp>
      <p:sp>
        <p:nvSpPr>
          <p:cNvPr id="62650" name="Rectangle 186"/>
          <p:cNvSpPr>
            <a:spLocks/>
          </p:cNvSpPr>
          <p:nvPr/>
        </p:nvSpPr>
        <p:spPr bwMode="auto">
          <a:xfrm rot="4560000">
            <a:off x="5172075" y="37338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2651" name="Rectangle 187"/>
          <p:cNvSpPr>
            <a:spLocks/>
          </p:cNvSpPr>
          <p:nvPr/>
        </p:nvSpPr>
        <p:spPr bwMode="auto">
          <a:xfrm rot="4560000">
            <a:off x="5857875" y="36576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31</a:t>
            </a:r>
          </a:p>
        </p:txBody>
      </p:sp>
      <p:sp>
        <p:nvSpPr>
          <p:cNvPr id="62652" name="Rectangle 188"/>
          <p:cNvSpPr>
            <a:spLocks/>
          </p:cNvSpPr>
          <p:nvPr/>
        </p:nvSpPr>
        <p:spPr bwMode="auto">
          <a:xfrm rot="2940000">
            <a:off x="6426200" y="35052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30</a:t>
            </a:r>
          </a:p>
        </p:txBody>
      </p:sp>
      <p:sp>
        <p:nvSpPr>
          <p:cNvPr id="62653" name="Rectangle 189"/>
          <p:cNvSpPr>
            <a:spLocks/>
          </p:cNvSpPr>
          <p:nvPr/>
        </p:nvSpPr>
        <p:spPr bwMode="auto">
          <a:xfrm rot="3060000">
            <a:off x="7259638" y="3427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32</a:t>
            </a:r>
          </a:p>
        </p:txBody>
      </p:sp>
      <p:sp>
        <p:nvSpPr>
          <p:cNvPr id="62654" name="Rectangle 190"/>
          <p:cNvSpPr>
            <a:spLocks/>
          </p:cNvSpPr>
          <p:nvPr/>
        </p:nvSpPr>
        <p:spPr bwMode="auto">
          <a:xfrm rot="-4980000">
            <a:off x="5458737" y="51897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2655" name="Rectangle 191"/>
          <p:cNvSpPr>
            <a:spLocks/>
          </p:cNvSpPr>
          <p:nvPr/>
        </p:nvSpPr>
        <p:spPr bwMode="auto">
          <a:xfrm rot="3600000">
            <a:off x="60699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2656" name="Rectangle 192"/>
          <p:cNvSpPr>
            <a:spLocks/>
          </p:cNvSpPr>
          <p:nvPr/>
        </p:nvSpPr>
        <p:spPr bwMode="auto">
          <a:xfrm rot="4619999">
            <a:off x="5836562" y="53421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2657" name="Rectangle 193"/>
          <p:cNvSpPr>
            <a:spLocks/>
          </p:cNvSpPr>
          <p:nvPr/>
        </p:nvSpPr>
        <p:spPr bwMode="auto">
          <a:xfrm rot="4319999">
            <a:off x="6904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2658" name="Rectangle 194"/>
          <p:cNvSpPr>
            <a:spLocks/>
          </p:cNvSpPr>
          <p:nvPr/>
        </p:nvSpPr>
        <p:spPr bwMode="auto">
          <a:xfrm rot="-5400000">
            <a:off x="6523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2659" name="Rectangle 195"/>
          <p:cNvSpPr>
            <a:spLocks/>
          </p:cNvSpPr>
          <p:nvPr/>
        </p:nvSpPr>
        <p:spPr bwMode="auto">
          <a:xfrm rot="4319999">
            <a:off x="7744737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2660" name="Rectangle 196"/>
          <p:cNvSpPr>
            <a:spLocks/>
          </p:cNvSpPr>
          <p:nvPr/>
        </p:nvSpPr>
        <p:spPr bwMode="auto">
          <a:xfrm rot="5159999">
            <a:off x="7282775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2661" name="Rectangle 197"/>
          <p:cNvSpPr>
            <a:spLocks/>
          </p:cNvSpPr>
          <p:nvPr/>
        </p:nvSpPr>
        <p:spPr bwMode="auto">
          <a:xfrm rot="5519999">
            <a:off x="8122562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2662" name="Rectangle 198"/>
          <p:cNvSpPr>
            <a:spLocks/>
          </p:cNvSpPr>
          <p:nvPr/>
        </p:nvSpPr>
        <p:spPr bwMode="auto">
          <a:xfrm rot="4500000">
            <a:off x="85083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grpSp>
        <p:nvGrpSpPr>
          <p:cNvPr id="62604" name="Group 199"/>
          <p:cNvGrpSpPr>
            <a:grpSpLocks/>
          </p:cNvGrpSpPr>
          <p:nvPr/>
        </p:nvGrpSpPr>
        <p:grpSpPr bwMode="auto">
          <a:xfrm flipH="1">
            <a:off x="8266113" y="2514600"/>
            <a:ext cx="220292" cy="228600"/>
            <a:chOff x="42" y="36"/>
            <a:chExt cx="138" cy="144"/>
          </a:xfrm>
        </p:grpSpPr>
        <p:sp>
          <p:nvSpPr>
            <p:cNvPr id="62664" name="Rectangle 200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65" name="Rectangle 201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31</a:t>
              </a:r>
            </a:p>
          </p:txBody>
        </p:sp>
      </p:grpSp>
      <p:sp>
        <p:nvSpPr>
          <p:cNvPr id="62666" name="Rectangle 202"/>
          <p:cNvSpPr>
            <a:spLocks/>
          </p:cNvSpPr>
          <p:nvPr/>
        </p:nvSpPr>
        <p:spPr bwMode="auto">
          <a:xfrm>
            <a:off x="73914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08" name="Group 203"/>
          <p:cNvGrpSpPr>
            <a:grpSpLocks/>
          </p:cNvGrpSpPr>
          <p:nvPr/>
        </p:nvGrpSpPr>
        <p:grpSpPr bwMode="auto">
          <a:xfrm>
            <a:off x="7610475" y="914400"/>
            <a:ext cx="219075" cy="228600"/>
            <a:chOff x="0" y="36"/>
            <a:chExt cx="138" cy="144"/>
          </a:xfrm>
        </p:grpSpPr>
        <p:sp>
          <p:nvSpPr>
            <p:cNvPr id="62668" name="Rectangle 20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69" name="Rectangle 205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</a:t>
              </a:r>
            </a:p>
          </p:txBody>
        </p:sp>
      </p:grpSp>
      <p:sp>
        <p:nvSpPr>
          <p:cNvPr id="62670" name="Rectangle 206"/>
          <p:cNvSpPr>
            <a:spLocks/>
          </p:cNvSpPr>
          <p:nvPr/>
        </p:nvSpPr>
        <p:spPr bwMode="auto">
          <a:xfrm>
            <a:off x="78295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12" name="Group 207"/>
          <p:cNvGrpSpPr>
            <a:grpSpLocks/>
          </p:cNvGrpSpPr>
          <p:nvPr/>
        </p:nvGrpSpPr>
        <p:grpSpPr bwMode="auto">
          <a:xfrm>
            <a:off x="8048625" y="914400"/>
            <a:ext cx="219075" cy="228600"/>
            <a:chOff x="0" y="36"/>
            <a:chExt cx="138" cy="144"/>
          </a:xfrm>
        </p:grpSpPr>
        <p:sp>
          <p:nvSpPr>
            <p:cNvPr id="62672" name="Rectangle 20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73" name="Rectangle 209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</a:t>
              </a:r>
            </a:p>
          </p:txBody>
        </p:sp>
      </p:grpSp>
      <p:grpSp>
        <p:nvGrpSpPr>
          <p:cNvPr id="62616" name="Group 210"/>
          <p:cNvGrpSpPr>
            <a:grpSpLocks/>
          </p:cNvGrpSpPr>
          <p:nvPr/>
        </p:nvGrpSpPr>
        <p:grpSpPr bwMode="auto">
          <a:xfrm>
            <a:off x="8486775" y="914400"/>
            <a:ext cx="219075" cy="228600"/>
            <a:chOff x="0" y="36"/>
            <a:chExt cx="138" cy="144"/>
          </a:xfrm>
        </p:grpSpPr>
        <p:sp>
          <p:nvSpPr>
            <p:cNvPr id="62675" name="Rectangle 21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76" name="Rectangle 212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</a:t>
              </a:r>
            </a:p>
          </p:txBody>
        </p:sp>
      </p:grpSp>
      <p:sp>
        <p:nvSpPr>
          <p:cNvPr id="62677" name="Rectangle 213"/>
          <p:cNvSpPr>
            <a:spLocks/>
          </p:cNvSpPr>
          <p:nvPr/>
        </p:nvSpPr>
        <p:spPr bwMode="auto">
          <a:xfrm>
            <a:off x="87058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20" name="Group 214"/>
          <p:cNvGrpSpPr>
            <a:grpSpLocks/>
          </p:cNvGrpSpPr>
          <p:nvPr/>
        </p:nvGrpSpPr>
        <p:grpSpPr bwMode="auto">
          <a:xfrm>
            <a:off x="8924925" y="857250"/>
            <a:ext cx="219075" cy="342900"/>
            <a:chOff x="0" y="0"/>
            <a:chExt cx="138" cy="216"/>
          </a:xfrm>
        </p:grpSpPr>
        <p:sp>
          <p:nvSpPr>
            <p:cNvPr id="62679" name="Rectangle 215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80" name="Rectangle 216"/>
            <p:cNvSpPr>
              <a:spLocks/>
            </p:cNvSpPr>
            <p:nvPr/>
          </p:nvSpPr>
          <p:spPr bwMode="auto">
            <a:xfrm>
              <a:off x="0" y="0"/>
              <a:ext cx="74" cy="2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4</a:t>
              </a:r>
            </a:p>
          </p:txBody>
        </p:sp>
      </p:grpSp>
      <p:sp>
        <p:nvSpPr>
          <p:cNvPr id="62681" name="Rectangle 217"/>
          <p:cNvSpPr>
            <a:spLocks/>
          </p:cNvSpPr>
          <p:nvPr/>
        </p:nvSpPr>
        <p:spPr bwMode="auto">
          <a:xfrm flipH="1">
            <a:off x="89249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24" name="Group 218"/>
          <p:cNvGrpSpPr>
            <a:grpSpLocks/>
          </p:cNvGrpSpPr>
          <p:nvPr/>
        </p:nvGrpSpPr>
        <p:grpSpPr bwMode="auto">
          <a:xfrm flipH="1">
            <a:off x="8705851" y="1143000"/>
            <a:ext cx="219075" cy="228600"/>
            <a:chOff x="1" y="36"/>
            <a:chExt cx="138" cy="144"/>
          </a:xfrm>
        </p:grpSpPr>
        <p:sp>
          <p:nvSpPr>
            <p:cNvPr id="62683" name="Rectangle 219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84" name="Rectangle 220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62685" name="Rectangle 221"/>
          <p:cNvSpPr>
            <a:spLocks/>
          </p:cNvSpPr>
          <p:nvPr/>
        </p:nvSpPr>
        <p:spPr bwMode="auto">
          <a:xfrm flipH="1">
            <a:off x="84867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686" name="Rectangle 222"/>
          <p:cNvSpPr>
            <a:spLocks/>
          </p:cNvSpPr>
          <p:nvPr/>
        </p:nvSpPr>
        <p:spPr bwMode="auto">
          <a:xfrm flipH="1">
            <a:off x="80486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28" name="Group 223"/>
          <p:cNvGrpSpPr>
            <a:grpSpLocks/>
          </p:cNvGrpSpPr>
          <p:nvPr/>
        </p:nvGrpSpPr>
        <p:grpSpPr bwMode="auto">
          <a:xfrm flipH="1">
            <a:off x="7829551" y="1143000"/>
            <a:ext cx="219075" cy="228600"/>
            <a:chOff x="1" y="36"/>
            <a:chExt cx="138" cy="144"/>
          </a:xfrm>
        </p:grpSpPr>
        <p:sp>
          <p:nvSpPr>
            <p:cNvPr id="62688" name="Rectangle 22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89" name="Rectangle 22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6</a:t>
              </a:r>
            </a:p>
          </p:txBody>
        </p:sp>
      </p:grpSp>
      <p:sp>
        <p:nvSpPr>
          <p:cNvPr id="62690" name="Rectangle 226"/>
          <p:cNvSpPr>
            <a:spLocks/>
          </p:cNvSpPr>
          <p:nvPr/>
        </p:nvSpPr>
        <p:spPr bwMode="auto">
          <a:xfrm flipH="1">
            <a:off x="76104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63" name="Group 227"/>
          <p:cNvGrpSpPr>
            <a:grpSpLocks/>
          </p:cNvGrpSpPr>
          <p:nvPr/>
        </p:nvGrpSpPr>
        <p:grpSpPr bwMode="auto">
          <a:xfrm flipH="1">
            <a:off x="7391401" y="1143000"/>
            <a:ext cx="219075" cy="228600"/>
            <a:chOff x="1" y="36"/>
            <a:chExt cx="138" cy="144"/>
          </a:xfrm>
        </p:grpSpPr>
        <p:sp>
          <p:nvSpPr>
            <p:cNvPr id="62692" name="Rectangle 228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93" name="Rectangle 229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5</a:t>
              </a:r>
            </a:p>
          </p:txBody>
        </p:sp>
      </p:grpSp>
      <p:sp>
        <p:nvSpPr>
          <p:cNvPr id="62694" name="Rectangle 230"/>
          <p:cNvSpPr>
            <a:spLocks/>
          </p:cNvSpPr>
          <p:nvPr/>
        </p:nvSpPr>
        <p:spPr bwMode="auto">
          <a:xfrm>
            <a:off x="73914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67" name="Group 231"/>
          <p:cNvGrpSpPr>
            <a:grpSpLocks/>
          </p:cNvGrpSpPr>
          <p:nvPr/>
        </p:nvGrpSpPr>
        <p:grpSpPr bwMode="auto">
          <a:xfrm>
            <a:off x="7610475" y="1371600"/>
            <a:ext cx="219075" cy="228600"/>
            <a:chOff x="0" y="36"/>
            <a:chExt cx="138" cy="144"/>
          </a:xfrm>
        </p:grpSpPr>
        <p:sp>
          <p:nvSpPr>
            <p:cNvPr id="62696" name="Rectangle 232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697" name="Rectangle 233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9</a:t>
              </a:r>
            </a:p>
          </p:txBody>
        </p:sp>
      </p:grpSp>
      <p:sp>
        <p:nvSpPr>
          <p:cNvPr id="62698" name="Rectangle 234"/>
          <p:cNvSpPr>
            <a:spLocks/>
          </p:cNvSpPr>
          <p:nvPr/>
        </p:nvSpPr>
        <p:spPr bwMode="auto">
          <a:xfrm>
            <a:off x="78295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71" name="Group 235"/>
          <p:cNvGrpSpPr>
            <a:grpSpLocks/>
          </p:cNvGrpSpPr>
          <p:nvPr/>
        </p:nvGrpSpPr>
        <p:grpSpPr bwMode="auto">
          <a:xfrm>
            <a:off x="8048625" y="1371600"/>
            <a:ext cx="219075" cy="228600"/>
            <a:chOff x="0" y="36"/>
            <a:chExt cx="138" cy="144"/>
          </a:xfrm>
        </p:grpSpPr>
        <p:sp>
          <p:nvSpPr>
            <p:cNvPr id="62700" name="Rectangle 236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01" name="Rectangle 237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10</a:t>
              </a:r>
            </a:p>
          </p:txBody>
        </p:sp>
      </p:grpSp>
      <p:grpSp>
        <p:nvGrpSpPr>
          <p:cNvPr id="62674" name="Group 238"/>
          <p:cNvGrpSpPr>
            <a:grpSpLocks/>
          </p:cNvGrpSpPr>
          <p:nvPr/>
        </p:nvGrpSpPr>
        <p:grpSpPr bwMode="auto">
          <a:xfrm>
            <a:off x="8486775" y="1371600"/>
            <a:ext cx="219075" cy="228600"/>
            <a:chOff x="0" y="36"/>
            <a:chExt cx="138" cy="144"/>
          </a:xfrm>
        </p:grpSpPr>
        <p:sp>
          <p:nvSpPr>
            <p:cNvPr id="62703" name="Rectangle 239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04" name="Rectangle 240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11</a:t>
              </a:r>
            </a:p>
          </p:txBody>
        </p:sp>
      </p:grpSp>
      <p:sp>
        <p:nvSpPr>
          <p:cNvPr id="62705" name="Rectangle 241"/>
          <p:cNvSpPr>
            <a:spLocks/>
          </p:cNvSpPr>
          <p:nvPr/>
        </p:nvSpPr>
        <p:spPr bwMode="auto">
          <a:xfrm>
            <a:off x="87058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78" name="Group 242"/>
          <p:cNvGrpSpPr>
            <a:grpSpLocks/>
          </p:cNvGrpSpPr>
          <p:nvPr/>
        </p:nvGrpSpPr>
        <p:grpSpPr bwMode="auto">
          <a:xfrm>
            <a:off x="8924925" y="1193800"/>
            <a:ext cx="219075" cy="584200"/>
            <a:chOff x="0" y="0"/>
            <a:chExt cx="138" cy="368"/>
          </a:xfrm>
        </p:grpSpPr>
        <p:sp>
          <p:nvSpPr>
            <p:cNvPr id="62707" name="Rectangle 243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08" name="Rectangle 244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12</a:t>
              </a:r>
            </a:p>
          </p:txBody>
        </p:sp>
      </p:grpSp>
      <p:sp>
        <p:nvSpPr>
          <p:cNvPr id="62709" name="Rectangle 245"/>
          <p:cNvSpPr>
            <a:spLocks/>
          </p:cNvSpPr>
          <p:nvPr/>
        </p:nvSpPr>
        <p:spPr bwMode="auto">
          <a:xfrm flipH="1">
            <a:off x="89249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82" name="Group 246"/>
          <p:cNvGrpSpPr>
            <a:grpSpLocks/>
          </p:cNvGrpSpPr>
          <p:nvPr/>
        </p:nvGrpSpPr>
        <p:grpSpPr bwMode="auto">
          <a:xfrm flipH="1">
            <a:off x="8704263" y="1600200"/>
            <a:ext cx="220292" cy="228600"/>
            <a:chOff x="42" y="36"/>
            <a:chExt cx="138" cy="144"/>
          </a:xfrm>
        </p:grpSpPr>
        <p:sp>
          <p:nvSpPr>
            <p:cNvPr id="62711" name="Rectangle 247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12" name="Rectangle 248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16</a:t>
              </a:r>
            </a:p>
          </p:txBody>
        </p:sp>
      </p:grpSp>
      <p:sp>
        <p:nvSpPr>
          <p:cNvPr id="62713" name="Rectangle 249"/>
          <p:cNvSpPr>
            <a:spLocks/>
          </p:cNvSpPr>
          <p:nvPr/>
        </p:nvSpPr>
        <p:spPr bwMode="auto">
          <a:xfrm flipH="1">
            <a:off x="84867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714" name="Rectangle 250"/>
          <p:cNvSpPr>
            <a:spLocks/>
          </p:cNvSpPr>
          <p:nvPr/>
        </p:nvSpPr>
        <p:spPr bwMode="auto">
          <a:xfrm flipH="1">
            <a:off x="80486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87" name="Group 251"/>
          <p:cNvGrpSpPr>
            <a:grpSpLocks/>
          </p:cNvGrpSpPr>
          <p:nvPr/>
        </p:nvGrpSpPr>
        <p:grpSpPr bwMode="auto">
          <a:xfrm flipH="1">
            <a:off x="7827963" y="1600200"/>
            <a:ext cx="220292" cy="228600"/>
            <a:chOff x="42" y="36"/>
            <a:chExt cx="138" cy="144"/>
          </a:xfrm>
        </p:grpSpPr>
        <p:sp>
          <p:nvSpPr>
            <p:cNvPr id="62716" name="Rectangle 25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17" name="Rectangle 25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14</a:t>
              </a:r>
            </a:p>
          </p:txBody>
        </p:sp>
      </p:grpSp>
      <p:sp>
        <p:nvSpPr>
          <p:cNvPr id="62718" name="Rectangle 254"/>
          <p:cNvSpPr>
            <a:spLocks/>
          </p:cNvSpPr>
          <p:nvPr/>
        </p:nvSpPr>
        <p:spPr bwMode="auto">
          <a:xfrm flipH="1">
            <a:off x="76104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91" name="Group 255"/>
          <p:cNvGrpSpPr>
            <a:grpSpLocks/>
          </p:cNvGrpSpPr>
          <p:nvPr/>
        </p:nvGrpSpPr>
        <p:grpSpPr bwMode="auto">
          <a:xfrm flipH="1">
            <a:off x="7389813" y="1600200"/>
            <a:ext cx="220292" cy="228600"/>
            <a:chOff x="42" y="36"/>
            <a:chExt cx="138" cy="144"/>
          </a:xfrm>
        </p:grpSpPr>
        <p:sp>
          <p:nvSpPr>
            <p:cNvPr id="62720" name="Rectangle 25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21" name="Rectangle 25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13</a:t>
              </a:r>
            </a:p>
          </p:txBody>
        </p:sp>
      </p:grpSp>
      <p:sp>
        <p:nvSpPr>
          <p:cNvPr id="62722" name="Rectangle 258"/>
          <p:cNvSpPr>
            <a:spLocks/>
          </p:cNvSpPr>
          <p:nvPr/>
        </p:nvSpPr>
        <p:spPr bwMode="auto">
          <a:xfrm>
            <a:off x="73914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95" name="Group 259"/>
          <p:cNvGrpSpPr>
            <a:grpSpLocks/>
          </p:cNvGrpSpPr>
          <p:nvPr/>
        </p:nvGrpSpPr>
        <p:grpSpPr bwMode="auto">
          <a:xfrm>
            <a:off x="7610475" y="1828800"/>
            <a:ext cx="219075" cy="228600"/>
            <a:chOff x="0" y="36"/>
            <a:chExt cx="138" cy="144"/>
          </a:xfrm>
        </p:grpSpPr>
        <p:sp>
          <p:nvSpPr>
            <p:cNvPr id="62724" name="Rectangle 26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25" name="Rectangle 261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17</a:t>
              </a:r>
            </a:p>
          </p:txBody>
        </p:sp>
      </p:grpSp>
      <p:sp>
        <p:nvSpPr>
          <p:cNvPr id="62726" name="Rectangle 262"/>
          <p:cNvSpPr>
            <a:spLocks/>
          </p:cNvSpPr>
          <p:nvPr/>
        </p:nvSpPr>
        <p:spPr bwMode="auto">
          <a:xfrm>
            <a:off x="78295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699" name="Group 263"/>
          <p:cNvGrpSpPr>
            <a:grpSpLocks/>
          </p:cNvGrpSpPr>
          <p:nvPr/>
        </p:nvGrpSpPr>
        <p:grpSpPr bwMode="auto">
          <a:xfrm>
            <a:off x="8048625" y="1828800"/>
            <a:ext cx="219075" cy="228600"/>
            <a:chOff x="0" y="36"/>
            <a:chExt cx="138" cy="144"/>
          </a:xfrm>
        </p:grpSpPr>
        <p:sp>
          <p:nvSpPr>
            <p:cNvPr id="62728" name="Rectangle 26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29" name="Rectangle 265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18</a:t>
              </a:r>
            </a:p>
          </p:txBody>
        </p:sp>
      </p:grpSp>
      <p:grpSp>
        <p:nvGrpSpPr>
          <p:cNvPr id="62702" name="Group 266"/>
          <p:cNvGrpSpPr>
            <a:grpSpLocks/>
          </p:cNvGrpSpPr>
          <p:nvPr/>
        </p:nvGrpSpPr>
        <p:grpSpPr bwMode="auto">
          <a:xfrm>
            <a:off x="8486775" y="1828800"/>
            <a:ext cx="219075" cy="228600"/>
            <a:chOff x="0" y="36"/>
            <a:chExt cx="138" cy="144"/>
          </a:xfrm>
        </p:grpSpPr>
        <p:sp>
          <p:nvSpPr>
            <p:cNvPr id="62731" name="Rectangle 267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32" name="Rectangle 268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19</a:t>
              </a:r>
            </a:p>
          </p:txBody>
        </p:sp>
      </p:grpSp>
      <p:sp>
        <p:nvSpPr>
          <p:cNvPr id="62733" name="Rectangle 269"/>
          <p:cNvSpPr>
            <a:spLocks/>
          </p:cNvSpPr>
          <p:nvPr/>
        </p:nvSpPr>
        <p:spPr bwMode="auto">
          <a:xfrm>
            <a:off x="87058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706" name="Group 270"/>
          <p:cNvGrpSpPr>
            <a:grpSpLocks/>
          </p:cNvGrpSpPr>
          <p:nvPr/>
        </p:nvGrpSpPr>
        <p:grpSpPr bwMode="auto">
          <a:xfrm>
            <a:off x="8924925" y="1651000"/>
            <a:ext cx="219075" cy="584200"/>
            <a:chOff x="0" y="0"/>
            <a:chExt cx="138" cy="368"/>
          </a:xfrm>
        </p:grpSpPr>
        <p:sp>
          <p:nvSpPr>
            <p:cNvPr id="62735" name="Rectangle 271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36" name="Rectangle 272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20</a:t>
              </a:r>
            </a:p>
          </p:txBody>
        </p:sp>
      </p:grpSp>
      <p:sp>
        <p:nvSpPr>
          <p:cNvPr id="62737" name="Rectangle 273"/>
          <p:cNvSpPr>
            <a:spLocks/>
          </p:cNvSpPr>
          <p:nvPr/>
        </p:nvSpPr>
        <p:spPr bwMode="auto">
          <a:xfrm flipH="1">
            <a:off x="89249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710" name="Group 274"/>
          <p:cNvGrpSpPr>
            <a:grpSpLocks/>
          </p:cNvGrpSpPr>
          <p:nvPr/>
        </p:nvGrpSpPr>
        <p:grpSpPr bwMode="auto">
          <a:xfrm flipH="1">
            <a:off x="8704263" y="2057400"/>
            <a:ext cx="220292" cy="228600"/>
            <a:chOff x="42" y="36"/>
            <a:chExt cx="138" cy="144"/>
          </a:xfrm>
        </p:grpSpPr>
        <p:sp>
          <p:nvSpPr>
            <p:cNvPr id="62739" name="Rectangle 275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40" name="Rectangle 276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24</a:t>
              </a:r>
            </a:p>
          </p:txBody>
        </p:sp>
      </p:grpSp>
      <p:sp>
        <p:nvSpPr>
          <p:cNvPr id="62741" name="Rectangle 277"/>
          <p:cNvSpPr>
            <a:spLocks/>
          </p:cNvSpPr>
          <p:nvPr/>
        </p:nvSpPr>
        <p:spPr bwMode="auto">
          <a:xfrm flipH="1">
            <a:off x="84867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742" name="Rectangle 278"/>
          <p:cNvSpPr>
            <a:spLocks/>
          </p:cNvSpPr>
          <p:nvPr/>
        </p:nvSpPr>
        <p:spPr bwMode="auto">
          <a:xfrm flipH="1">
            <a:off x="80486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715" name="Group 279"/>
          <p:cNvGrpSpPr>
            <a:grpSpLocks/>
          </p:cNvGrpSpPr>
          <p:nvPr/>
        </p:nvGrpSpPr>
        <p:grpSpPr bwMode="auto">
          <a:xfrm flipH="1">
            <a:off x="7827963" y="2057400"/>
            <a:ext cx="220292" cy="228600"/>
            <a:chOff x="42" y="36"/>
            <a:chExt cx="138" cy="144"/>
          </a:xfrm>
        </p:grpSpPr>
        <p:sp>
          <p:nvSpPr>
            <p:cNvPr id="62744" name="Rectangle 280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45" name="Rectangle 281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22</a:t>
              </a:r>
            </a:p>
          </p:txBody>
        </p:sp>
      </p:grpSp>
      <p:sp>
        <p:nvSpPr>
          <p:cNvPr id="62746" name="Rectangle 282"/>
          <p:cNvSpPr>
            <a:spLocks/>
          </p:cNvSpPr>
          <p:nvPr/>
        </p:nvSpPr>
        <p:spPr bwMode="auto">
          <a:xfrm flipH="1">
            <a:off x="76104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719" name="Group 283"/>
          <p:cNvGrpSpPr>
            <a:grpSpLocks/>
          </p:cNvGrpSpPr>
          <p:nvPr/>
        </p:nvGrpSpPr>
        <p:grpSpPr bwMode="auto">
          <a:xfrm flipH="1">
            <a:off x="7389813" y="2057400"/>
            <a:ext cx="220292" cy="228600"/>
            <a:chOff x="42" y="36"/>
            <a:chExt cx="138" cy="144"/>
          </a:xfrm>
        </p:grpSpPr>
        <p:sp>
          <p:nvSpPr>
            <p:cNvPr id="62748" name="Rectangle 284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49" name="Rectangle 285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21</a:t>
              </a:r>
            </a:p>
          </p:txBody>
        </p:sp>
      </p:grpSp>
      <p:sp>
        <p:nvSpPr>
          <p:cNvPr id="62750" name="Rectangle 286"/>
          <p:cNvSpPr>
            <a:spLocks/>
          </p:cNvSpPr>
          <p:nvPr/>
        </p:nvSpPr>
        <p:spPr bwMode="auto">
          <a:xfrm>
            <a:off x="73914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723" name="Group 287"/>
          <p:cNvGrpSpPr>
            <a:grpSpLocks/>
          </p:cNvGrpSpPr>
          <p:nvPr/>
        </p:nvGrpSpPr>
        <p:grpSpPr bwMode="auto">
          <a:xfrm>
            <a:off x="7610475" y="2286000"/>
            <a:ext cx="219075" cy="228600"/>
            <a:chOff x="0" y="36"/>
            <a:chExt cx="138" cy="144"/>
          </a:xfrm>
        </p:grpSpPr>
        <p:sp>
          <p:nvSpPr>
            <p:cNvPr id="62752" name="Rectangle 28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53" name="Rectangle 289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25</a:t>
              </a:r>
            </a:p>
          </p:txBody>
        </p:sp>
      </p:grpSp>
      <p:sp>
        <p:nvSpPr>
          <p:cNvPr id="62754" name="Rectangle 290"/>
          <p:cNvSpPr>
            <a:spLocks/>
          </p:cNvSpPr>
          <p:nvPr/>
        </p:nvSpPr>
        <p:spPr bwMode="auto">
          <a:xfrm>
            <a:off x="78295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727" name="Group 291"/>
          <p:cNvGrpSpPr>
            <a:grpSpLocks/>
          </p:cNvGrpSpPr>
          <p:nvPr/>
        </p:nvGrpSpPr>
        <p:grpSpPr bwMode="auto">
          <a:xfrm>
            <a:off x="8048625" y="2286000"/>
            <a:ext cx="219075" cy="228600"/>
            <a:chOff x="0" y="36"/>
            <a:chExt cx="138" cy="144"/>
          </a:xfrm>
        </p:grpSpPr>
        <p:sp>
          <p:nvSpPr>
            <p:cNvPr id="62756" name="Rectangle 292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57" name="Rectangle 293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26</a:t>
              </a:r>
            </a:p>
          </p:txBody>
        </p:sp>
      </p:grpSp>
      <p:grpSp>
        <p:nvGrpSpPr>
          <p:cNvPr id="62730" name="Group 294"/>
          <p:cNvGrpSpPr>
            <a:grpSpLocks/>
          </p:cNvGrpSpPr>
          <p:nvPr/>
        </p:nvGrpSpPr>
        <p:grpSpPr bwMode="auto">
          <a:xfrm>
            <a:off x="8486775" y="2286000"/>
            <a:ext cx="219075" cy="228600"/>
            <a:chOff x="0" y="36"/>
            <a:chExt cx="138" cy="144"/>
          </a:xfrm>
        </p:grpSpPr>
        <p:sp>
          <p:nvSpPr>
            <p:cNvPr id="62759" name="Rectangle 295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60" name="Rectangle 296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27</a:t>
              </a:r>
            </a:p>
          </p:txBody>
        </p:sp>
      </p:grpSp>
      <p:sp>
        <p:nvSpPr>
          <p:cNvPr id="62761" name="Rectangle 297"/>
          <p:cNvSpPr>
            <a:spLocks/>
          </p:cNvSpPr>
          <p:nvPr/>
        </p:nvSpPr>
        <p:spPr bwMode="auto">
          <a:xfrm>
            <a:off x="87058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734" name="Group 298"/>
          <p:cNvGrpSpPr>
            <a:grpSpLocks/>
          </p:cNvGrpSpPr>
          <p:nvPr/>
        </p:nvGrpSpPr>
        <p:grpSpPr bwMode="auto">
          <a:xfrm>
            <a:off x="8924925" y="2108200"/>
            <a:ext cx="219075" cy="584200"/>
            <a:chOff x="0" y="0"/>
            <a:chExt cx="138" cy="368"/>
          </a:xfrm>
        </p:grpSpPr>
        <p:sp>
          <p:nvSpPr>
            <p:cNvPr id="62763" name="Rectangle 299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64" name="Rectangle 300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28</a:t>
              </a:r>
            </a:p>
          </p:txBody>
        </p:sp>
      </p:grpSp>
      <p:sp>
        <p:nvSpPr>
          <p:cNvPr id="62765" name="Rectangle 301"/>
          <p:cNvSpPr>
            <a:spLocks/>
          </p:cNvSpPr>
          <p:nvPr/>
        </p:nvSpPr>
        <p:spPr bwMode="auto">
          <a:xfrm flipH="1">
            <a:off x="89249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738" name="Group 302"/>
          <p:cNvGrpSpPr>
            <a:grpSpLocks/>
          </p:cNvGrpSpPr>
          <p:nvPr/>
        </p:nvGrpSpPr>
        <p:grpSpPr bwMode="auto">
          <a:xfrm flipH="1">
            <a:off x="8704263" y="2514600"/>
            <a:ext cx="220292" cy="228600"/>
            <a:chOff x="42" y="36"/>
            <a:chExt cx="138" cy="144"/>
          </a:xfrm>
        </p:grpSpPr>
        <p:sp>
          <p:nvSpPr>
            <p:cNvPr id="62767" name="Rectangle 303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68" name="Rectangle 304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32</a:t>
              </a:r>
            </a:p>
          </p:txBody>
        </p:sp>
      </p:grpSp>
      <p:sp>
        <p:nvSpPr>
          <p:cNvPr id="62769" name="Rectangle 305"/>
          <p:cNvSpPr>
            <a:spLocks/>
          </p:cNvSpPr>
          <p:nvPr/>
        </p:nvSpPr>
        <p:spPr bwMode="auto">
          <a:xfrm flipH="1">
            <a:off x="84867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770" name="Rectangle 306"/>
          <p:cNvSpPr>
            <a:spLocks/>
          </p:cNvSpPr>
          <p:nvPr/>
        </p:nvSpPr>
        <p:spPr bwMode="auto">
          <a:xfrm flipH="1">
            <a:off x="80486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743" name="Group 307"/>
          <p:cNvGrpSpPr>
            <a:grpSpLocks/>
          </p:cNvGrpSpPr>
          <p:nvPr/>
        </p:nvGrpSpPr>
        <p:grpSpPr bwMode="auto">
          <a:xfrm flipH="1">
            <a:off x="7827963" y="2514600"/>
            <a:ext cx="220292" cy="228600"/>
            <a:chOff x="42" y="36"/>
            <a:chExt cx="138" cy="144"/>
          </a:xfrm>
        </p:grpSpPr>
        <p:sp>
          <p:nvSpPr>
            <p:cNvPr id="62772" name="Rectangle 30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73" name="Rectangle 30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30</a:t>
              </a:r>
            </a:p>
          </p:txBody>
        </p:sp>
      </p:grpSp>
      <p:sp>
        <p:nvSpPr>
          <p:cNvPr id="62774" name="Rectangle 310"/>
          <p:cNvSpPr>
            <a:spLocks/>
          </p:cNvSpPr>
          <p:nvPr/>
        </p:nvSpPr>
        <p:spPr bwMode="auto">
          <a:xfrm flipH="1">
            <a:off x="76104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747" name="Group 311"/>
          <p:cNvGrpSpPr>
            <a:grpSpLocks/>
          </p:cNvGrpSpPr>
          <p:nvPr/>
        </p:nvGrpSpPr>
        <p:grpSpPr bwMode="auto">
          <a:xfrm flipH="1">
            <a:off x="7389813" y="2514600"/>
            <a:ext cx="220292" cy="228600"/>
            <a:chOff x="42" y="36"/>
            <a:chExt cx="138" cy="144"/>
          </a:xfrm>
        </p:grpSpPr>
        <p:sp>
          <p:nvSpPr>
            <p:cNvPr id="62776" name="Rectangle 31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77" name="Rectangle 31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29</a:t>
              </a:r>
            </a:p>
          </p:txBody>
        </p:sp>
      </p:grpSp>
      <p:sp>
        <p:nvSpPr>
          <p:cNvPr id="62778" name="AutoShape 314"/>
          <p:cNvSpPr>
            <a:spLocks/>
          </p:cNvSpPr>
          <p:nvPr/>
        </p:nvSpPr>
        <p:spPr bwMode="auto">
          <a:xfrm>
            <a:off x="7829550" y="20574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779" name="AutoShape 315"/>
          <p:cNvSpPr>
            <a:spLocks/>
          </p:cNvSpPr>
          <p:nvPr/>
        </p:nvSpPr>
        <p:spPr bwMode="auto">
          <a:xfrm>
            <a:off x="8267700" y="25146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rgbClr val="00002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780" name="Rectangle 316"/>
          <p:cNvSpPr>
            <a:spLocks/>
          </p:cNvSpPr>
          <p:nvPr/>
        </p:nvSpPr>
        <p:spPr bwMode="auto">
          <a:xfrm>
            <a:off x="82677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751" name="Group 317"/>
          <p:cNvGrpSpPr>
            <a:grpSpLocks/>
          </p:cNvGrpSpPr>
          <p:nvPr/>
        </p:nvGrpSpPr>
        <p:grpSpPr bwMode="auto">
          <a:xfrm flipH="1">
            <a:off x="8267701" y="1143000"/>
            <a:ext cx="219075" cy="228600"/>
            <a:chOff x="1" y="36"/>
            <a:chExt cx="138" cy="144"/>
          </a:xfrm>
        </p:grpSpPr>
        <p:sp>
          <p:nvSpPr>
            <p:cNvPr id="62782" name="Rectangle 318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83" name="Rectangle 319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7</a:t>
              </a:r>
            </a:p>
          </p:txBody>
        </p:sp>
      </p:grpSp>
      <p:sp>
        <p:nvSpPr>
          <p:cNvPr id="62784" name="Rectangle 320"/>
          <p:cNvSpPr>
            <a:spLocks/>
          </p:cNvSpPr>
          <p:nvPr/>
        </p:nvSpPr>
        <p:spPr bwMode="auto">
          <a:xfrm>
            <a:off x="82677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755" name="Group 321"/>
          <p:cNvGrpSpPr>
            <a:grpSpLocks/>
          </p:cNvGrpSpPr>
          <p:nvPr/>
        </p:nvGrpSpPr>
        <p:grpSpPr bwMode="auto">
          <a:xfrm flipH="1">
            <a:off x="8266113" y="1600200"/>
            <a:ext cx="220292" cy="228600"/>
            <a:chOff x="42" y="36"/>
            <a:chExt cx="138" cy="144"/>
          </a:xfrm>
        </p:grpSpPr>
        <p:sp>
          <p:nvSpPr>
            <p:cNvPr id="62786" name="Rectangle 32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87" name="Rectangle 32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15</a:t>
              </a:r>
            </a:p>
          </p:txBody>
        </p:sp>
      </p:grpSp>
      <p:sp>
        <p:nvSpPr>
          <p:cNvPr id="62788" name="Rectangle 324"/>
          <p:cNvSpPr>
            <a:spLocks/>
          </p:cNvSpPr>
          <p:nvPr/>
        </p:nvSpPr>
        <p:spPr bwMode="auto">
          <a:xfrm>
            <a:off x="82677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2758" name="Group 325"/>
          <p:cNvGrpSpPr>
            <a:grpSpLocks/>
          </p:cNvGrpSpPr>
          <p:nvPr/>
        </p:nvGrpSpPr>
        <p:grpSpPr bwMode="auto">
          <a:xfrm flipH="1">
            <a:off x="8266113" y="2057400"/>
            <a:ext cx="220292" cy="228600"/>
            <a:chOff x="42" y="36"/>
            <a:chExt cx="138" cy="144"/>
          </a:xfrm>
        </p:grpSpPr>
        <p:sp>
          <p:nvSpPr>
            <p:cNvPr id="62790" name="Rectangle 32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2791" name="Rectangle 32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23</a:t>
              </a:r>
            </a:p>
          </p:txBody>
        </p:sp>
      </p:grpSp>
      <p:sp>
        <p:nvSpPr>
          <p:cNvPr id="62792" name="Rectangle 328"/>
          <p:cNvSpPr>
            <a:spLocks/>
          </p:cNvSpPr>
          <p:nvPr/>
        </p:nvSpPr>
        <p:spPr bwMode="auto">
          <a:xfrm>
            <a:off x="82677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793" name="Oval 329"/>
          <p:cNvSpPr>
            <a:spLocks/>
          </p:cNvSpPr>
          <p:nvPr/>
        </p:nvSpPr>
        <p:spPr bwMode="auto">
          <a:xfrm>
            <a:off x="7435850" y="21034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794" name="Oval 330"/>
          <p:cNvSpPr>
            <a:spLocks/>
          </p:cNvSpPr>
          <p:nvPr/>
        </p:nvSpPr>
        <p:spPr bwMode="auto">
          <a:xfrm>
            <a:off x="8312150" y="2103438"/>
            <a:ext cx="130175" cy="136525"/>
          </a:xfrm>
          <a:prstGeom prst="ellipse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795" name="Oval 331"/>
          <p:cNvSpPr>
            <a:spLocks/>
          </p:cNvSpPr>
          <p:nvPr/>
        </p:nvSpPr>
        <p:spPr bwMode="auto">
          <a:xfrm>
            <a:off x="8969375" y="18748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796" name="Line 332"/>
          <p:cNvSpPr>
            <a:spLocks noChangeShapeType="1"/>
          </p:cNvSpPr>
          <p:nvPr/>
        </p:nvSpPr>
        <p:spPr bwMode="auto">
          <a:xfrm rot="10800000" flipH="1">
            <a:off x="7543800" y="1981200"/>
            <a:ext cx="152400" cy="15240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797" name="Line 333"/>
          <p:cNvSpPr>
            <a:spLocks noChangeShapeType="1"/>
          </p:cNvSpPr>
          <p:nvPr/>
        </p:nvSpPr>
        <p:spPr bwMode="auto">
          <a:xfrm rot="10800000">
            <a:off x="8837613" y="1736725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798" name="Line 334"/>
          <p:cNvSpPr>
            <a:spLocks noChangeShapeType="1"/>
          </p:cNvSpPr>
          <p:nvPr/>
        </p:nvSpPr>
        <p:spPr bwMode="auto">
          <a:xfrm rot="10800000" flipH="1">
            <a:off x="7978775" y="1965325"/>
            <a:ext cx="174625" cy="184150"/>
          </a:xfrm>
          <a:prstGeom prst="line">
            <a:avLst/>
          </a:prstGeom>
          <a:noFill/>
          <a:ln w="28575" cap="flat">
            <a:solidFill>
              <a:srgbClr val="FC0128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799" name="Rectangle 335"/>
          <p:cNvSpPr>
            <a:spLocks/>
          </p:cNvSpPr>
          <p:nvPr/>
        </p:nvSpPr>
        <p:spPr bwMode="auto">
          <a:xfrm>
            <a:off x="0" y="1719461"/>
            <a:ext cx="1139093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496888" algn="l"/>
            <a:r>
              <a:rPr lang="en-US" sz="2000" dirty="0">
                <a:solidFill>
                  <a:srgbClr val="00002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</a:t>
            </a:r>
            <a:r>
              <a:rPr lang="en-US" sz="2000" dirty="0">
                <a:solidFill>
                  <a:srgbClr val="000020"/>
                </a:solidFill>
                <a:latin typeface="+mn-lt"/>
                <a:cs typeface="Arial" charset="0"/>
                <a:sym typeface="Arial" charset="0"/>
              </a:rPr>
              <a:t> 	1 </a:t>
            </a:r>
          </a:p>
          <a:p>
            <a:pPr marL="496888" algn="l"/>
            <a:r>
              <a:rPr lang="en-US" sz="2000" dirty="0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</a:t>
            </a:r>
            <a:r>
              <a:rPr lang="en-US" sz="2000" dirty="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 	1</a:t>
            </a:r>
          </a:p>
        </p:txBody>
      </p:sp>
      <p:sp>
        <p:nvSpPr>
          <p:cNvPr id="62800" name="Line 336"/>
          <p:cNvSpPr>
            <a:spLocks noChangeShapeType="1"/>
          </p:cNvSpPr>
          <p:nvPr/>
        </p:nvSpPr>
        <p:spPr bwMode="auto">
          <a:xfrm rot="10800000">
            <a:off x="8610600" y="1524000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801" name="Line 337"/>
          <p:cNvSpPr>
            <a:spLocks noChangeShapeType="1"/>
          </p:cNvSpPr>
          <p:nvPr/>
        </p:nvSpPr>
        <p:spPr bwMode="auto">
          <a:xfrm rot="10800000" flipH="1">
            <a:off x="8816975" y="1524000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802" name="Line 338"/>
          <p:cNvSpPr>
            <a:spLocks noChangeShapeType="1"/>
          </p:cNvSpPr>
          <p:nvPr/>
        </p:nvSpPr>
        <p:spPr bwMode="auto">
          <a:xfrm rot="10800000" flipH="1">
            <a:off x="8458200" y="2438400"/>
            <a:ext cx="152400" cy="15240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803" name="Line 339"/>
          <p:cNvSpPr>
            <a:spLocks noChangeShapeType="1"/>
          </p:cNvSpPr>
          <p:nvPr/>
        </p:nvSpPr>
        <p:spPr bwMode="auto">
          <a:xfrm rot="10800000">
            <a:off x="8153400" y="2438400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2804" name="Rectangle 340"/>
          <p:cNvSpPr>
            <a:spLocks/>
          </p:cNvSpPr>
          <p:nvPr/>
        </p:nvSpPr>
        <p:spPr bwMode="auto">
          <a:xfrm>
            <a:off x="3602038" y="17204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2805" name="Rectangle 341"/>
          <p:cNvSpPr>
            <a:spLocks/>
          </p:cNvSpPr>
          <p:nvPr/>
        </p:nvSpPr>
        <p:spPr bwMode="auto">
          <a:xfrm>
            <a:off x="20638" y="44636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2806" name="Rectangle 342"/>
          <p:cNvSpPr>
            <a:spLocks/>
          </p:cNvSpPr>
          <p:nvPr/>
        </p:nvSpPr>
        <p:spPr bwMode="auto">
          <a:xfrm>
            <a:off x="1849438" y="3244463"/>
            <a:ext cx="52867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MIN</a:t>
            </a:r>
          </a:p>
        </p:txBody>
      </p:sp>
      <p:sp>
        <p:nvSpPr>
          <p:cNvPr id="344" name="Slide Number Placeholder 3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63</a:t>
            </a:fld>
            <a:endParaRPr lang="en-US" dirty="0">
              <a:latin typeface="+mn-lt"/>
            </a:endParaRPr>
          </a:p>
        </p:txBody>
      </p:sp>
      <p:sp>
        <p:nvSpPr>
          <p:cNvPr id="345" name="Footer Placeholder 3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Aziz M. Qaroush - Birzeit University</a:t>
            </a:r>
            <a:endParaRPr lang="en-US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28663"/>
          </a:xfrm>
          <a:ln/>
        </p:spPr>
        <p:txBody>
          <a:bodyPr rIns="130174"/>
          <a:lstStyle/>
          <a:p>
            <a:r>
              <a:rPr lang="en-US" dirty="0">
                <a:latin typeface="+mn-lt"/>
              </a:rPr>
              <a:t>Checkers Alpha-Beta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3038" y="5638800"/>
            <a:ext cx="204787" cy="488950"/>
            <a:chOff x="0" y="0"/>
            <a:chExt cx="129" cy="308"/>
          </a:xfrm>
        </p:grpSpPr>
        <p:sp>
          <p:nvSpPr>
            <p:cNvPr id="63493" name="AutoShape 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494" name="Rectangle 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495" name="Line 7"/>
          <p:cNvSpPr>
            <a:spLocks noChangeShapeType="1"/>
          </p:cNvSpPr>
          <p:nvPr/>
        </p:nvSpPr>
        <p:spPr bwMode="auto">
          <a:xfrm rot="10800000" flipH="1">
            <a:off x="4114800" y="4572000"/>
            <a:ext cx="76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29063" y="4311650"/>
            <a:ext cx="336492" cy="260350"/>
            <a:chOff x="0" y="32"/>
            <a:chExt cx="211" cy="164"/>
          </a:xfrm>
        </p:grpSpPr>
        <p:sp>
          <p:nvSpPr>
            <p:cNvPr id="63497" name="AutoShape 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498" name="Rectangle 1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499" name="Line 11"/>
          <p:cNvSpPr>
            <a:spLocks noChangeShapeType="1"/>
          </p:cNvSpPr>
          <p:nvPr/>
        </p:nvSpPr>
        <p:spPr bwMode="auto">
          <a:xfrm rot="10800000">
            <a:off x="3711575" y="2971800"/>
            <a:ext cx="4794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87838" y="5638800"/>
            <a:ext cx="204787" cy="488950"/>
            <a:chOff x="0" y="0"/>
            <a:chExt cx="129" cy="308"/>
          </a:xfrm>
        </p:grpSpPr>
        <p:sp>
          <p:nvSpPr>
            <p:cNvPr id="63501" name="AutoShape 1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02" name="Rectangle 1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03" name="Line 15"/>
          <p:cNvSpPr>
            <a:spLocks noChangeShapeType="1"/>
          </p:cNvSpPr>
          <p:nvPr/>
        </p:nvSpPr>
        <p:spPr bwMode="auto">
          <a:xfrm rot="10800000">
            <a:off x="4191000" y="4572000"/>
            <a:ext cx="2286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92638" y="5638800"/>
            <a:ext cx="204787" cy="488950"/>
            <a:chOff x="0" y="0"/>
            <a:chExt cx="129" cy="308"/>
          </a:xfrm>
        </p:grpSpPr>
        <p:sp>
          <p:nvSpPr>
            <p:cNvPr id="63505" name="AutoShape 1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06" name="Rectangle 1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07" name="Line 19"/>
          <p:cNvSpPr>
            <a:spLocks noChangeShapeType="1"/>
          </p:cNvSpPr>
          <p:nvPr/>
        </p:nvSpPr>
        <p:spPr bwMode="auto">
          <a:xfrm rot="10800000">
            <a:off x="4191000" y="4572000"/>
            <a:ext cx="533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897438" y="5638800"/>
            <a:ext cx="204787" cy="488950"/>
            <a:chOff x="0" y="0"/>
            <a:chExt cx="129" cy="308"/>
          </a:xfrm>
        </p:grpSpPr>
        <p:sp>
          <p:nvSpPr>
            <p:cNvPr id="63509" name="AutoShape 2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10" name="Rectangle 2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11" name="Line 23"/>
          <p:cNvSpPr>
            <a:spLocks noChangeShapeType="1"/>
          </p:cNvSpPr>
          <p:nvPr/>
        </p:nvSpPr>
        <p:spPr bwMode="auto">
          <a:xfrm rot="10800000">
            <a:off x="4191000" y="4572000"/>
            <a:ext cx="838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310188" y="5638800"/>
            <a:ext cx="204787" cy="488950"/>
            <a:chOff x="0" y="0"/>
            <a:chExt cx="129" cy="308"/>
          </a:xfrm>
        </p:grpSpPr>
        <p:sp>
          <p:nvSpPr>
            <p:cNvPr id="63513" name="AutoShape 2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14" name="Rectangle 2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3515" name="Line 27"/>
          <p:cNvSpPr>
            <a:spLocks noChangeShapeType="1"/>
          </p:cNvSpPr>
          <p:nvPr/>
        </p:nvSpPr>
        <p:spPr bwMode="auto">
          <a:xfrm rot="10800000">
            <a:off x="4876800" y="4572000"/>
            <a:ext cx="5651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614863" y="4311650"/>
            <a:ext cx="336492" cy="260350"/>
            <a:chOff x="0" y="32"/>
            <a:chExt cx="211" cy="164"/>
          </a:xfrm>
        </p:grpSpPr>
        <p:sp>
          <p:nvSpPr>
            <p:cNvPr id="63517" name="AutoShape 2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18" name="Rectangle 3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3519" name="Line 31"/>
          <p:cNvSpPr>
            <a:spLocks noChangeShapeType="1"/>
          </p:cNvSpPr>
          <p:nvPr/>
        </p:nvSpPr>
        <p:spPr bwMode="auto">
          <a:xfrm rot="10800000">
            <a:off x="3711575" y="2971800"/>
            <a:ext cx="11652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0638" y="5638800"/>
            <a:ext cx="204787" cy="488950"/>
            <a:chOff x="0" y="0"/>
            <a:chExt cx="129" cy="308"/>
          </a:xfrm>
        </p:grpSpPr>
        <p:sp>
          <p:nvSpPr>
            <p:cNvPr id="63521" name="AutoShape 3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22" name="Rectangle 3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3523" name="Line 35"/>
          <p:cNvSpPr>
            <a:spLocks noChangeShapeType="1"/>
          </p:cNvSpPr>
          <p:nvPr/>
        </p:nvSpPr>
        <p:spPr bwMode="auto">
          <a:xfrm rot="10800000" flipH="1">
            <a:off x="152400" y="4572000"/>
            <a:ext cx="12414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131888" y="4311650"/>
            <a:ext cx="334962" cy="260350"/>
            <a:chOff x="0" y="32"/>
            <a:chExt cx="211" cy="164"/>
          </a:xfrm>
        </p:grpSpPr>
        <p:sp>
          <p:nvSpPr>
            <p:cNvPr id="63525" name="AutoShape 37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26" name="Rectangle 38"/>
            <p:cNvSpPr>
              <a:spLocks/>
            </p:cNvSpPr>
            <p:nvPr/>
          </p:nvSpPr>
          <p:spPr bwMode="auto">
            <a:xfrm>
              <a:off x="0" y="3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3527" name="Line 39"/>
          <p:cNvSpPr>
            <a:spLocks noChangeShapeType="1"/>
          </p:cNvSpPr>
          <p:nvPr/>
        </p:nvSpPr>
        <p:spPr bwMode="auto">
          <a:xfrm rot="10800000" flipH="1">
            <a:off x="1393825" y="2971800"/>
            <a:ext cx="23177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01638" y="5638800"/>
            <a:ext cx="204787" cy="488950"/>
            <a:chOff x="0" y="0"/>
            <a:chExt cx="129" cy="308"/>
          </a:xfrm>
        </p:grpSpPr>
        <p:sp>
          <p:nvSpPr>
            <p:cNvPr id="63529" name="AutoShape 4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30" name="Rectangle 4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31" name="Line 43"/>
          <p:cNvSpPr>
            <a:spLocks noChangeShapeType="1"/>
          </p:cNvSpPr>
          <p:nvPr/>
        </p:nvSpPr>
        <p:spPr bwMode="auto">
          <a:xfrm rot="10800000" flipH="1">
            <a:off x="533400" y="4572000"/>
            <a:ext cx="15462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1817688" y="4311650"/>
            <a:ext cx="336492" cy="260350"/>
            <a:chOff x="0" y="32"/>
            <a:chExt cx="211" cy="164"/>
          </a:xfrm>
        </p:grpSpPr>
        <p:sp>
          <p:nvSpPr>
            <p:cNvPr id="63533" name="AutoShape 45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34" name="Rectangle 46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35" name="Line 47"/>
          <p:cNvSpPr>
            <a:spLocks noChangeShapeType="1"/>
          </p:cNvSpPr>
          <p:nvPr/>
        </p:nvSpPr>
        <p:spPr bwMode="auto">
          <a:xfrm rot="10800000" flipH="1">
            <a:off x="2079625" y="2971800"/>
            <a:ext cx="1631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674688" y="5638800"/>
            <a:ext cx="204787" cy="488950"/>
            <a:chOff x="0" y="0"/>
            <a:chExt cx="129" cy="308"/>
          </a:xfrm>
        </p:grpSpPr>
        <p:sp>
          <p:nvSpPr>
            <p:cNvPr id="63537" name="AutoShape 4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38" name="Rectangle 5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39" name="Line 51"/>
          <p:cNvSpPr>
            <a:spLocks noChangeShapeType="1"/>
          </p:cNvSpPr>
          <p:nvPr/>
        </p:nvSpPr>
        <p:spPr bwMode="auto">
          <a:xfrm rot="10800000" flipH="1">
            <a:off x="806450" y="4572000"/>
            <a:ext cx="12731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979488" y="5638800"/>
            <a:ext cx="204787" cy="488950"/>
            <a:chOff x="0" y="0"/>
            <a:chExt cx="129" cy="308"/>
          </a:xfrm>
        </p:grpSpPr>
        <p:sp>
          <p:nvSpPr>
            <p:cNvPr id="63541" name="AutoShape 5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42" name="Rectangle 5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43" name="Line 55"/>
          <p:cNvSpPr>
            <a:spLocks noChangeShapeType="1"/>
          </p:cNvSpPr>
          <p:nvPr/>
        </p:nvSpPr>
        <p:spPr bwMode="auto">
          <a:xfrm rot="10800000" flipH="1">
            <a:off x="1111250" y="4572000"/>
            <a:ext cx="9683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1284288" y="5638800"/>
            <a:ext cx="204787" cy="488950"/>
            <a:chOff x="0" y="0"/>
            <a:chExt cx="129" cy="308"/>
          </a:xfrm>
        </p:grpSpPr>
        <p:sp>
          <p:nvSpPr>
            <p:cNvPr id="63545" name="AutoShape 5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46" name="Rectangle 5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47" name="Line 59"/>
          <p:cNvSpPr>
            <a:spLocks noChangeShapeType="1"/>
          </p:cNvSpPr>
          <p:nvPr/>
        </p:nvSpPr>
        <p:spPr bwMode="auto">
          <a:xfrm rot="10800000" flipH="1">
            <a:off x="1416050" y="4572000"/>
            <a:ext cx="6635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1566863" y="5638800"/>
            <a:ext cx="204787" cy="488950"/>
            <a:chOff x="0" y="0"/>
            <a:chExt cx="129" cy="308"/>
          </a:xfrm>
        </p:grpSpPr>
        <p:sp>
          <p:nvSpPr>
            <p:cNvPr id="63549" name="AutoShape 6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50" name="Rectangle 6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51" name="Line 63"/>
          <p:cNvSpPr>
            <a:spLocks noChangeShapeType="1"/>
          </p:cNvSpPr>
          <p:nvPr/>
        </p:nvSpPr>
        <p:spPr bwMode="auto">
          <a:xfrm rot="10800000" flipH="1">
            <a:off x="1698625" y="4572000"/>
            <a:ext cx="3810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2001838" y="5638800"/>
            <a:ext cx="204787" cy="488950"/>
            <a:chOff x="0" y="0"/>
            <a:chExt cx="129" cy="308"/>
          </a:xfrm>
        </p:grpSpPr>
        <p:sp>
          <p:nvSpPr>
            <p:cNvPr id="63553" name="AutoShape 6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54" name="Rectangle 6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55" name="Line 67"/>
          <p:cNvSpPr>
            <a:spLocks noChangeShapeType="1"/>
          </p:cNvSpPr>
          <p:nvPr/>
        </p:nvSpPr>
        <p:spPr bwMode="auto">
          <a:xfrm rot="10800000" flipH="1">
            <a:off x="2133600" y="4572000"/>
            <a:ext cx="708025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2579688" y="4311650"/>
            <a:ext cx="336492" cy="260350"/>
            <a:chOff x="0" y="32"/>
            <a:chExt cx="211" cy="164"/>
          </a:xfrm>
        </p:grpSpPr>
        <p:sp>
          <p:nvSpPr>
            <p:cNvPr id="63557" name="AutoShape 6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58" name="Rectangle 7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59" name="Line 71"/>
          <p:cNvSpPr>
            <a:spLocks noChangeShapeType="1"/>
          </p:cNvSpPr>
          <p:nvPr/>
        </p:nvSpPr>
        <p:spPr bwMode="auto">
          <a:xfrm rot="10800000" flipH="1">
            <a:off x="2841625" y="2971800"/>
            <a:ext cx="869950" cy="13716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2252663" y="5638800"/>
            <a:ext cx="204787" cy="488950"/>
            <a:chOff x="0" y="0"/>
            <a:chExt cx="129" cy="308"/>
          </a:xfrm>
        </p:grpSpPr>
        <p:sp>
          <p:nvSpPr>
            <p:cNvPr id="63561" name="AutoShape 7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62" name="Rectangle 7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63" name="Line 75"/>
          <p:cNvSpPr>
            <a:spLocks noChangeShapeType="1"/>
          </p:cNvSpPr>
          <p:nvPr/>
        </p:nvSpPr>
        <p:spPr bwMode="auto">
          <a:xfrm rot="10800000" flipH="1">
            <a:off x="2384425" y="4572000"/>
            <a:ext cx="457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2557463" y="5638800"/>
            <a:ext cx="204787" cy="488950"/>
            <a:chOff x="0" y="0"/>
            <a:chExt cx="129" cy="308"/>
          </a:xfrm>
        </p:grpSpPr>
        <p:sp>
          <p:nvSpPr>
            <p:cNvPr id="63565" name="AutoShape 7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66" name="Rectangle 7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67" name="Line 79"/>
          <p:cNvSpPr>
            <a:spLocks noChangeShapeType="1"/>
          </p:cNvSpPr>
          <p:nvPr/>
        </p:nvSpPr>
        <p:spPr bwMode="auto">
          <a:xfrm rot="10800000" flipH="1">
            <a:off x="26892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2862263" y="5638800"/>
            <a:ext cx="204787" cy="488950"/>
            <a:chOff x="0" y="0"/>
            <a:chExt cx="129" cy="308"/>
          </a:xfrm>
        </p:grpSpPr>
        <p:sp>
          <p:nvSpPr>
            <p:cNvPr id="63569" name="AutoShape 8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70" name="Rectangle 8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71" name="Line 83"/>
          <p:cNvSpPr>
            <a:spLocks noChangeShapeType="1"/>
          </p:cNvSpPr>
          <p:nvPr/>
        </p:nvSpPr>
        <p:spPr bwMode="auto">
          <a:xfrm rot="10800000">
            <a:off x="28416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3144838" y="5638800"/>
            <a:ext cx="204787" cy="488950"/>
            <a:chOff x="0" y="0"/>
            <a:chExt cx="129" cy="308"/>
          </a:xfrm>
        </p:grpSpPr>
        <p:sp>
          <p:nvSpPr>
            <p:cNvPr id="63573" name="AutoShape 8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74" name="Rectangle 8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575" name="Line 87"/>
          <p:cNvSpPr>
            <a:spLocks noChangeShapeType="1"/>
          </p:cNvSpPr>
          <p:nvPr/>
        </p:nvSpPr>
        <p:spPr bwMode="auto">
          <a:xfrm rot="10800000">
            <a:off x="2841625" y="4572000"/>
            <a:ext cx="434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3624263" y="5638800"/>
            <a:ext cx="204787" cy="488950"/>
            <a:chOff x="0" y="0"/>
            <a:chExt cx="129" cy="308"/>
          </a:xfrm>
        </p:grpSpPr>
        <p:sp>
          <p:nvSpPr>
            <p:cNvPr id="63577" name="AutoShape 8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78" name="Rectangle 9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3579" name="Line 91"/>
          <p:cNvSpPr>
            <a:spLocks noChangeShapeType="1"/>
          </p:cNvSpPr>
          <p:nvPr/>
        </p:nvSpPr>
        <p:spPr bwMode="auto">
          <a:xfrm rot="10800000">
            <a:off x="3711575" y="4572000"/>
            <a:ext cx="444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4" name="Group 92"/>
          <p:cNvGrpSpPr>
            <a:grpSpLocks/>
          </p:cNvGrpSpPr>
          <p:nvPr/>
        </p:nvGrpSpPr>
        <p:grpSpPr bwMode="auto">
          <a:xfrm>
            <a:off x="3449638" y="4311650"/>
            <a:ext cx="336492" cy="260350"/>
            <a:chOff x="0" y="32"/>
            <a:chExt cx="211" cy="164"/>
          </a:xfrm>
        </p:grpSpPr>
        <p:sp>
          <p:nvSpPr>
            <p:cNvPr id="63581" name="AutoShape 93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82" name="Rectangle 94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3583" name="Line 95"/>
          <p:cNvSpPr>
            <a:spLocks noChangeShapeType="1"/>
          </p:cNvSpPr>
          <p:nvPr/>
        </p:nvSpPr>
        <p:spPr bwMode="auto">
          <a:xfrm rot="10800000" flipH="1">
            <a:off x="3711575" y="2971800"/>
            <a:ext cx="1588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5" name="Group 96"/>
          <p:cNvGrpSpPr>
            <a:grpSpLocks/>
          </p:cNvGrpSpPr>
          <p:nvPr/>
        </p:nvGrpSpPr>
        <p:grpSpPr bwMode="auto">
          <a:xfrm>
            <a:off x="5735638" y="5638800"/>
            <a:ext cx="204787" cy="488950"/>
            <a:chOff x="0" y="0"/>
            <a:chExt cx="129" cy="308"/>
          </a:xfrm>
        </p:grpSpPr>
        <p:sp>
          <p:nvSpPr>
            <p:cNvPr id="63585" name="AutoShape 9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86" name="Rectangle 9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3587" name="Line 99"/>
          <p:cNvSpPr>
            <a:spLocks noChangeShapeType="1"/>
          </p:cNvSpPr>
          <p:nvPr/>
        </p:nvSpPr>
        <p:spPr bwMode="auto">
          <a:xfrm rot="10800000" flipH="1">
            <a:off x="5867400" y="4572000"/>
            <a:ext cx="53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6" name="Group 100"/>
          <p:cNvGrpSpPr>
            <a:grpSpLocks/>
          </p:cNvGrpSpPr>
          <p:nvPr/>
        </p:nvGrpSpPr>
        <p:grpSpPr bwMode="auto">
          <a:xfrm>
            <a:off x="5659438" y="4311650"/>
            <a:ext cx="336492" cy="260350"/>
            <a:chOff x="0" y="32"/>
            <a:chExt cx="211" cy="164"/>
          </a:xfrm>
        </p:grpSpPr>
        <p:sp>
          <p:nvSpPr>
            <p:cNvPr id="63589" name="AutoShape 101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90" name="Rectangle 102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3591" name="Line 103"/>
          <p:cNvSpPr>
            <a:spLocks noChangeShapeType="1"/>
          </p:cNvSpPr>
          <p:nvPr/>
        </p:nvSpPr>
        <p:spPr bwMode="auto">
          <a:xfrm rot="10800000">
            <a:off x="5638800" y="2971800"/>
            <a:ext cx="28257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7" name="Group 104"/>
          <p:cNvGrpSpPr>
            <a:grpSpLocks/>
          </p:cNvGrpSpPr>
          <p:nvPr/>
        </p:nvGrpSpPr>
        <p:grpSpPr bwMode="auto">
          <a:xfrm>
            <a:off x="6040438" y="5638800"/>
            <a:ext cx="204787" cy="488950"/>
            <a:chOff x="0" y="0"/>
            <a:chExt cx="129" cy="308"/>
          </a:xfrm>
        </p:grpSpPr>
        <p:sp>
          <p:nvSpPr>
            <p:cNvPr id="63593" name="AutoShape 10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94" name="Rectangle 10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3595" name="Line 107"/>
          <p:cNvSpPr>
            <a:spLocks noChangeShapeType="1"/>
          </p:cNvSpPr>
          <p:nvPr/>
        </p:nvSpPr>
        <p:spPr bwMode="auto">
          <a:xfrm rot="10800000">
            <a:off x="5921375" y="4572000"/>
            <a:ext cx="2508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8" name="Group 108"/>
          <p:cNvGrpSpPr>
            <a:grpSpLocks/>
          </p:cNvGrpSpPr>
          <p:nvPr/>
        </p:nvGrpSpPr>
        <p:grpSpPr bwMode="auto">
          <a:xfrm>
            <a:off x="6345238" y="5638800"/>
            <a:ext cx="204787" cy="488950"/>
            <a:chOff x="0" y="0"/>
            <a:chExt cx="129" cy="308"/>
          </a:xfrm>
        </p:grpSpPr>
        <p:sp>
          <p:nvSpPr>
            <p:cNvPr id="63597" name="AutoShape 10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598" name="Rectangle 11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3599" name="Line 111"/>
          <p:cNvSpPr>
            <a:spLocks noChangeShapeType="1"/>
          </p:cNvSpPr>
          <p:nvPr/>
        </p:nvSpPr>
        <p:spPr bwMode="auto">
          <a:xfrm rot="10800000">
            <a:off x="5921375" y="4572000"/>
            <a:ext cx="5556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9" name="Group 112"/>
          <p:cNvGrpSpPr>
            <a:grpSpLocks/>
          </p:cNvGrpSpPr>
          <p:nvPr/>
        </p:nvGrpSpPr>
        <p:grpSpPr bwMode="auto">
          <a:xfrm>
            <a:off x="6794500" y="5638800"/>
            <a:ext cx="234950" cy="488950"/>
            <a:chOff x="0" y="0"/>
            <a:chExt cx="148" cy="308"/>
          </a:xfrm>
        </p:grpSpPr>
        <p:sp>
          <p:nvSpPr>
            <p:cNvPr id="63601" name="AutoShape 11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02" name="Rectangle 11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3603" name="Line 115"/>
          <p:cNvSpPr>
            <a:spLocks noChangeShapeType="1"/>
          </p:cNvSpPr>
          <p:nvPr/>
        </p:nvSpPr>
        <p:spPr bwMode="auto">
          <a:xfrm rot="10800000">
            <a:off x="6940550" y="4572000"/>
            <a:ext cx="158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0" name="Group 116"/>
          <p:cNvGrpSpPr>
            <a:grpSpLocks/>
          </p:cNvGrpSpPr>
          <p:nvPr/>
        </p:nvGrpSpPr>
        <p:grpSpPr bwMode="auto">
          <a:xfrm>
            <a:off x="6650038" y="4311650"/>
            <a:ext cx="365071" cy="260350"/>
            <a:chOff x="0" y="32"/>
            <a:chExt cx="229" cy="164"/>
          </a:xfrm>
        </p:grpSpPr>
        <p:sp>
          <p:nvSpPr>
            <p:cNvPr id="63605" name="AutoShape 117"/>
            <p:cNvSpPr>
              <a:spLocks/>
            </p:cNvSpPr>
            <p:nvPr/>
          </p:nvSpPr>
          <p:spPr bwMode="auto">
            <a:xfrm>
              <a:off x="133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06" name="Rectangle 118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3607" name="Line 119"/>
          <p:cNvSpPr>
            <a:spLocks noChangeShapeType="1"/>
          </p:cNvSpPr>
          <p:nvPr/>
        </p:nvSpPr>
        <p:spPr bwMode="auto">
          <a:xfrm rot="10800000">
            <a:off x="6561138" y="2971800"/>
            <a:ext cx="379412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1" name="Group 120"/>
          <p:cNvGrpSpPr>
            <a:grpSpLocks/>
          </p:cNvGrpSpPr>
          <p:nvPr/>
        </p:nvGrpSpPr>
        <p:grpSpPr bwMode="auto">
          <a:xfrm>
            <a:off x="7099300" y="5638800"/>
            <a:ext cx="234950" cy="488950"/>
            <a:chOff x="0" y="0"/>
            <a:chExt cx="148" cy="308"/>
          </a:xfrm>
        </p:grpSpPr>
        <p:sp>
          <p:nvSpPr>
            <p:cNvPr id="63609" name="AutoShape 121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10" name="Rectangle 122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3611" name="Line 123"/>
          <p:cNvSpPr>
            <a:spLocks noChangeShapeType="1"/>
          </p:cNvSpPr>
          <p:nvPr/>
        </p:nvSpPr>
        <p:spPr bwMode="auto">
          <a:xfrm rot="10800000">
            <a:off x="6940550" y="4572000"/>
            <a:ext cx="3206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488" name="Group 124"/>
          <p:cNvGrpSpPr>
            <a:grpSpLocks/>
          </p:cNvGrpSpPr>
          <p:nvPr/>
        </p:nvGrpSpPr>
        <p:grpSpPr bwMode="auto">
          <a:xfrm>
            <a:off x="7632700" y="5638800"/>
            <a:ext cx="234950" cy="488950"/>
            <a:chOff x="0" y="0"/>
            <a:chExt cx="148" cy="308"/>
          </a:xfrm>
        </p:grpSpPr>
        <p:sp>
          <p:nvSpPr>
            <p:cNvPr id="63613" name="AutoShape 12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14" name="Rectangle 12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3615" name="Line 127"/>
          <p:cNvSpPr>
            <a:spLocks noChangeShapeType="1"/>
          </p:cNvSpPr>
          <p:nvPr/>
        </p:nvSpPr>
        <p:spPr bwMode="auto">
          <a:xfrm rot="10800000">
            <a:off x="7704138" y="4572000"/>
            <a:ext cx="904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492" name="Group 128"/>
          <p:cNvGrpSpPr>
            <a:grpSpLocks/>
          </p:cNvGrpSpPr>
          <p:nvPr/>
        </p:nvGrpSpPr>
        <p:grpSpPr bwMode="auto">
          <a:xfrm>
            <a:off x="7412038" y="4311650"/>
            <a:ext cx="366659" cy="260350"/>
            <a:chOff x="0" y="32"/>
            <a:chExt cx="230" cy="164"/>
          </a:xfrm>
        </p:grpSpPr>
        <p:sp>
          <p:nvSpPr>
            <p:cNvPr id="63617" name="AutoShape 129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18" name="Rectangle 130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3619" name="Line 131"/>
          <p:cNvSpPr>
            <a:spLocks noChangeShapeType="1"/>
          </p:cNvSpPr>
          <p:nvPr/>
        </p:nvSpPr>
        <p:spPr bwMode="auto">
          <a:xfrm rot="10800000">
            <a:off x="65611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496" name="Group 132"/>
          <p:cNvGrpSpPr>
            <a:grpSpLocks/>
          </p:cNvGrpSpPr>
          <p:nvPr/>
        </p:nvGrpSpPr>
        <p:grpSpPr bwMode="auto">
          <a:xfrm>
            <a:off x="7937500" y="5638800"/>
            <a:ext cx="234950" cy="488950"/>
            <a:chOff x="0" y="0"/>
            <a:chExt cx="148" cy="308"/>
          </a:xfrm>
        </p:grpSpPr>
        <p:sp>
          <p:nvSpPr>
            <p:cNvPr id="63621" name="AutoShape 13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22" name="Rectangle 13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3623" name="Line 135"/>
          <p:cNvSpPr>
            <a:spLocks noChangeShapeType="1"/>
          </p:cNvSpPr>
          <p:nvPr/>
        </p:nvSpPr>
        <p:spPr bwMode="auto">
          <a:xfrm rot="10800000">
            <a:off x="7704138" y="4572000"/>
            <a:ext cx="395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00" name="Group 136"/>
          <p:cNvGrpSpPr>
            <a:grpSpLocks/>
          </p:cNvGrpSpPr>
          <p:nvPr/>
        </p:nvGrpSpPr>
        <p:grpSpPr bwMode="auto">
          <a:xfrm>
            <a:off x="8394700" y="5638800"/>
            <a:ext cx="234950" cy="488950"/>
            <a:chOff x="0" y="0"/>
            <a:chExt cx="148" cy="308"/>
          </a:xfrm>
        </p:grpSpPr>
        <p:sp>
          <p:nvSpPr>
            <p:cNvPr id="63625" name="AutoShape 137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26" name="Rectangle 138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3627" name="Line 139"/>
          <p:cNvSpPr>
            <a:spLocks noChangeShapeType="1"/>
          </p:cNvSpPr>
          <p:nvPr/>
        </p:nvSpPr>
        <p:spPr bwMode="auto">
          <a:xfrm rot="10800000">
            <a:off x="8542338" y="4572000"/>
            <a:ext cx="14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04" name="Group 140"/>
          <p:cNvGrpSpPr>
            <a:grpSpLocks/>
          </p:cNvGrpSpPr>
          <p:nvPr/>
        </p:nvGrpSpPr>
        <p:grpSpPr bwMode="auto">
          <a:xfrm>
            <a:off x="8250238" y="4311650"/>
            <a:ext cx="366659" cy="260350"/>
            <a:chOff x="0" y="32"/>
            <a:chExt cx="230" cy="164"/>
          </a:xfrm>
        </p:grpSpPr>
        <p:sp>
          <p:nvSpPr>
            <p:cNvPr id="63629" name="AutoShape 141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30" name="Rectangle 142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3631" name="Line 143"/>
          <p:cNvSpPr>
            <a:spLocks noChangeShapeType="1"/>
          </p:cNvSpPr>
          <p:nvPr/>
        </p:nvSpPr>
        <p:spPr bwMode="auto">
          <a:xfrm rot="10800000">
            <a:off x="73993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08" name="Group 144"/>
          <p:cNvGrpSpPr>
            <a:grpSpLocks/>
          </p:cNvGrpSpPr>
          <p:nvPr/>
        </p:nvGrpSpPr>
        <p:grpSpPr bwMode="auto">
          <a:xfrm>
            <a:off x="8699500" y="5638800"/>
            <a:ext cx="234950" cy="488950"/>
            <a:chOff x="0" y="0"/>
            <a:chExt cx="148" cy="308"/>
          </a:xfrm>
        </p:grpSpPr>
        <p:sp>
          <p:nvSpPr>
            <p:cNvPr id="63633" name="AutoShape 14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34" name="Rectangle 14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3635" name="Line 147"/>
          <p:cNvSpPr>
            <a:spLocks noChangeShapeType="1"/>
          </p:cNvSpPr>
          <p:nvPr/>
        </p:nvSpPr>
        <p:spPr bwMode="auto">
          <a:xfrm rot="10800000">
            <a:off x="8542338" y="4572000"/>
            <a:ext cx="3190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12" name="Group 148"/>
          <p:cNvGrpSpPr>
            <a:grpSpLocks/>
          </p:cNvGrpSpPr>
          <p:nvPr/>
        </p:nvGrpSpPr>
        <p:grpSpPr bwMode="auto">
          <a:xfrm>
            <a:off x="3449638" y="2711450"/>
            <a:ext cx="336492" cy="260350"/>
            <a:chOff x="0" y="32"/>
            <a:chExt cx="211" cy="164"/>
          </a:xfrm>
        </p:grpSpPr>
        <p:sp>
          <p:nvSpPr>
            <p:cNvPr id="63637" name="AutoShape 14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38" name="Rectangle 15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639" name="Line 151"/>
          <p:cNvSpPr>
            <a:spLocks noChangeShapeType="1"/>
          </p:cNvSpPr>
          <p:nvPr/>
        </p:nvSpPr>
        <p:spPr bwMode="auto">
          <a:xfrm rot="10800000" flipH="1">
            <a:off x="3711575" y="1371600"/>
            <a:ext cx="1676400" cy="13716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16" name="Group 152"/>
          <p:cNvGrpSpPr>
            <a:grpSpLocks/>
          </p:cNvGrpSpPr>
          <p:nvPr/>
        </p:nvGrpSpPr>
        <p:grpSpPr bwMode="auto">
          <a:xfrm>
            <a:off x="5376863" y="2711450"/>
            <a:ext cx="336492" cy="260350"/>
            <a:chOff x="0" y="32"/>
            <a:chExt cx="211" cy="164"/>
          </a:xfrm>
        </p:grpSpPr>
        <p:sp>
          <p:nvSpPr>
            <p:cNvPr id="63641" name="AutoShape 153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42" name="Rectangle 154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3643" name="Line 155"/>
          <p:cNvSpPr>
            <a:spLocks noChangeShapeType="1"/>
          </p:cNvSpPr>
          <p:nvPr/>
        </p:nvSpPr>
        <p:spPr bwMode="auto">
          <a:xfrm rot="10800000">
            <a:off x="5387975" y="1371600"/>
            <a:ext cx="250825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20" name="Group 156"/>
          <p:cNvGrpSpPr>
            <a:grpSpLocks/>
          </p:cNvGrpSpPr>
          <p:nvPr/>
        </p:nvGrpSpPr>
        <p:grpSpPr bwMode="auto">
          <a:xfrm>
            <a:off x="6269038" y="2711450"/>
            <a:ext cx="366659" cy="260350"/>
            <a:chOff x="0" y="32"/>
            <a:chExt cx="230" cy="164"/>
          </a:xfrm>
        </p:grpSpPr>
        <p:sp>
          <p:nvSpPr>
            <p:cNvPr id="63645" name="AutoShape 157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46" name="Rectangle 158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3647" name="Line 159"/>
          <p:cNvSpPr>
            <a:spLocks noChangeShapeType="1"/>
          </p:cNvSpPr>
          <p:nvPr/>
        </p:nvSpPr>
        <p:spPr bwMode="auto">
          <a:xfrm rot="10800000">
            <a:off x="5387975" y="1371600"/>
            <a:ext cx="11731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24" name="Group 160"/>
          <p:cNvGrpSpPr>
            <a:grpSpLocks/>
          </p:cNvGrpSpPr>
          <p:nvPr/>
        </p:nvGrpSpPr>
        <p:grpSpPr bwMode="auto">
          <a:xfrm>
            <a:off x="7107238" y="2711450"/>
            <a:ext cx="366659" cy="260350"/>
            <a:chOff x="0" y="32"/>
            <a:chExt cx="230" cy="164"/>
          </a:xfrm>
        </p:grpSpPr>
        <p:sp>
          <p:nvSpPr>
            <p:cNvPr id="63649" name="AutoShape 161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50" name="Rectangle 162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3651" name="Line 163"/>
          <p:cNvSpPr>
            <a:spLocks noChangeShapeType="1"/>
          </p:cNvSpPr>
          <p:nvPr/>
        </p:nvSpPr>
        <p:spPr bwMode="auto">
          <a:xfrm rot="10800000">
            <a:off x="5387975" y="1371600"/>
            <a:ext cx="20113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28" name="Group 164"/>
          <p:cNvGrpSpPr>
            <a:grpSpLocks/>
          </p:cNvGrpSpPr>
          <p:nvPr/>
        </p:nvGrpSpPr>
        <p:grpSpPr bwMode="auto">
          <a:xfrm>
            <a:off x="5126038" y="1111250"/>
            <a:ext cx="336492" cy="260350"/>
            <a:chOff x="0" y="32"/>
            <a:chExt cx="211" cy="164"/>
          </a:xfrm>
        </p:grpSpPr>
        <p:sp>
          <p:nvSpPr>
            <p:cNvPr id="63653" name="AutoShape 165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54" name="Rectangle 166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3655" name="Rectangle 167"/>
          <p:cNvSpPr>
            <a:spLocks/>
          </p:cNvSpPr>
          <p:nvPr/>
        </p:nvSpPr>
        <p:spPr bwMode="auto">
          <a:xfrm rot="-2280000">
            <a:off x="4206200" y="17988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3656" name="Rectangle 168"/>
          <p:cNvSpPr>
            <a:spLocks/>
          </p:cNvSpPr>
          <p:nvPr/>
        </p:nvSpPr>
        <p:spPr bwMode="auto">
          <a:xfrm rot="4800000">
            <a:off x="5003125" y="19925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3657" name="Rectangle 169"/>
          <p:cNvSpPr>
            <a:spLocks/>
          </p:cNvSpPr>
          <p:nvPr/>
        </p:nvSpPr>
        <p:spPr bwMode="auto">
          <a:xfrm rot="3179999">
            <a:off x="5533350" y="2068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3658" name="Rectangle 170"/>
          <p:cNvSpPr>
            <a:spLocks/>
          </p:cNvSpPr>
          <p:nvPr/>
        </p:nvSpPr>
        <p:spPr bwMode="auto">
          <a:xfrm rot="2039999">
            <a:off x="5958800" y="17226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3659" name="Rectangle 171"/>
          <p:cNvSpPr>
            <a:spLocks/>
          </p:cNvSpPr>
          <p:nvPr/>
        </p:nvSpPr>
        <p:spPr bwMode="auto">
          <a:xfrm rot="-1800000">
            <a:off x="9890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17</a:t>
            </a:r>
          </a:p>
        </p:txBody>
      </p:sp>
      <p:sp>
        <p:nvSpPr>
          <p:cNvPr id="63660" name="Rectangle 172"/>
          <p:cNvSpPr>
            <a:spLocks/>
          </p:cNvSpPr>
          <p:nvPr/>
        </p:nvSpPr>
        <p:spPr bwMode="auto">
          <a:xfrm rot="-2280000">
            <a:off x="15224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3661" name="Rectangle 173"/>
          <p:cNvSpPr>
            <a:spLocks/>
          </p:cNvSpPr>
          <p:nvPr/>
        </p:nvSpPr>
        <p:spPr bwMode="auto">
          <a:xfrm rot="-3360000">
            <a:off x="2132013" y="3883025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25</a:t>
            </a:r>
          </a:p>
        </p:txBody>
      </p:sp>
      <p:sp>
        <p:nvSpPr>
          <p:cNvPr id="63662" name="Rectangle 174"/>
          <p:cNvSpPr>
            <a:spLocks/>
          </p:cNvSpPr>
          <p:nvPr/>
        </p:nvSpPr>
        <p:spPr bwMode="auto">
          <a:xfrm rot="-5160000">
            <a:off x="2809875" y="3808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26</a:t>
            </a:r>
          </a:p>
        </p:txBody>
      </p:sp>
      <p:sp>
        <p:nvSpPr>
          <p:cNvPr id="63663" name="Rectangle 175"/>
          <p:cNvSpPr>
            <a:spLocks/>
          </p:cNvSpPr>
          <p:nvPr/>
        </p:nvSpPr>
        <p:spPr bwMode="auto">
          <a:xfrm rot="4140000">
            <a:off x="3422650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26</a:t>
            </a:r>
          </a:p>
        </p:txBody>
      </p:sp>
      <p:sp>
        <p:nvSpPr>
          <p:cNvPr id="63664" name="Rectangle 176"/>
          <p:cNvSpPr>
            <a:spLocks/>
          </p:cNvSpPr>
          <p:nvPr/>
        </p:nvSpPr>
        <p:spPr bwMode="auto">
          <a:xfrm rot="3000000">
            <a:off x="3957638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27</a:t>
            </a:r>
          </a:p>
        </p:txBody>
      </p:sp>
      <p:sp>
        <p:nvSpPr>
          <p:cNvPr id="63665" name="Rectangle 177"/>
          <p:cNvSpPr>
            <a:spLocks/>
          </p:cNvSpPr>
          <p:nvPr/>
        </p:nvSpPr>
        <p:spPr bwMode="auto">
          <a:xfrm rot="-2400000">
            <a:off x="166806" y="51532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14</a:t>
            </a:r>
          </a:p>
        </p:txBody>
      </p:sp>
      <p:sp>
        <p:nvSpPr>
          <p:cNvPr id="63666" name="Rectangle 178"/>
          <p:cNvSpPr>
            <a:spLocks/>
          </p:cNvSpPr>
          <p:nvPr/>
        </p:nvSpPr>
        <p:spPr bwMode="auto">
          <a:xfrm rot="-2040000">
            <a:off x="547806" y="52294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3667" name="Rectangle 179"/>
          <p:cNvSpPr>
            <a:spLocks/>
          </p:cNvSpPr>
          <p:nvPr/>
        </p:nvSpPr>
        <p:spPr bwMode="auto">
          <a:xfrm rot="-4260000">
            <a:off x="1648737" y="5188972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3668" name="Rectangle 180"/>
          <p:cNvSpPr>
            <a:spLocks/>
          </p:cNvSpPr>
          <p:nvPr/>
        </p:nvSpPr>
        <p:spPr bwMode="auto">
          <a:xfrm rot="-3360000">
            <a:off x="2031325" y="5033397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3669" name="Rectangle 181"/>
          <p:cNvSpPr>
            <a:spLocks/>
          </p:cNvSpPr>
          <p:nvPr/>
        </p:nvSpPr>
        <p:spPr bwMode="auto">
          <a:xfrm rot="4019999">
            <a:off x="2867937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3670" name="Rectangle 182"/>
          <p:cNvSpPr>
            <a:spLocks/>
          </p:cNvSpPr>
          <p:nvPr/>
        </p:nvSpPr>
        <p:spPr bwMode="auto">
          <a:xfrm rot="-5520000">
            <a:off x="3321962" y="50389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22</a:t>
            </a:r>
          </a:p>
        </p:txBody>
      </p:sp>
      <p:sp>
        <p:nvSpPr>
          <p:cNvPr id="63671" name="Rectangle 183"/>
          <p:cNvSpPr>
            <a:spLocks/>
          </p:cNvSpPr>
          <p:nvPr/>
        </p:nvSpPr>
        <p:spPr bwMode="auto">
          <a:xfrm rot="-5160000">
            <a:off x="3702962" y="5019110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3672" name="Rectangle 184"/>
          <p:cNvSpPr>
            <a:spLocks/>
          </p:cNvSpPr>
          <p:nvPr/>
        </p:nvSpPr>
        <p:spPr bwMode="auto">
          <a:xfrm rot="3119999">
            <a:off x="4468137" y="5116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3673" name="Rectangle 185"/>
          <p:cNvSpPr>
            <a:spLocks/>
          </p:cNvSpPr>
          <p:nvPr/>
        </p:nvSpPr>
        <p:spPr bwMode="auto">
          <a:xfrm rot="3900000">
            <a:off x="5003125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24</a:t>
            </a:r>
          </a:p>
        </p:txBody>
      </p:sp>
      <p:sp>
        <p:nvSpPr>
          <p:cNvPr id="63674" name="Rectangle 186"/>
          <p:cNvSpPr>
            <a:spLocks/>
          </p:cNvSpPr>
          <p:nvPr/>
        </p:nvSpPr>
        <p:spPr bwMode="auto">
          <a:xfrm rot="4560000">
            <a:off x="5172075" y="37338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3675" name="Rectangle 187"/>
          <p:cNvSpPr>
            <a:spLocks/>
          </p:cNvSpPr>
          <p:nvPr/>
        </p:nvSpPr>
        <p:spPr bwMode="auto">
          <a:xfrm rot="4560000">
            <a:off x="5857875" y="36576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31</a:t>
            </a:r>
          </a:p>
        </p:txBody>
      </p:sp>
      <p:sp>
        <p:nvSpPr>
          <p:cNvPr id="63676" name="Rectangle 188"/>
          <p:cNvSpPr>
            <a:spLocks/>
          </p:cNvSpPr>
          <p:nvPr/>
        </p:nvSpPr>
        <p:spPr bwMode="auto">
          <a:xfrm rot="2940000">
            <a:off x="6429375" y="35052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30</a:t>
            </a:r>
          </a:p>
        </p:txBody>
      </p:sp>
      <p:sp>
        <p:nvSpPr>
          <p:cNvPr id="63677" name="Rectangle 189"/>
          <p:cNvSpPr>
            <a:spLocks/>
          </p:cNvSpPr>
          <p:nvPr/>
        </p:nvSpPr>
        <p:spPr bwMode="auto">
          <a:xfrm rot="3060000">
            <a:off x="7262813" y="3427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32</a:t>
            </a:r>
          </a:p>
        </p:txBody>
      </p:sp>
      <p:sp>
        <p:nvSpPr>
          <p:cNvPr id="63678" name="Rectangle 190"/>
          <p:cNvSpPr>
            <a:spLocks/>
          </p:cNvSpPr>
          <p:nvPr/>
        </p:nvSpPr>
        <p:spPr bwMode="auto">
          <a:xfrm rot="-4980000">
            <a:off x="5458737" y="51897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3679" name="Rectangle 191"/>
          <p:cNvSpPr>
            <a:spLocks/>
          </p:cNvSpPr>
          <p:nvPr/>
        </p:nvSpPr>
        <p:spPr bwMode="auto">
          <a:xfrm rot="3600000">
            <a:off x="60699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3680" name="Rectangle 192"/>
          <p:cNvSpPr>
            <a:spLocks/>
          </p:cNvSpPr>
          <p:nvPr/>
        </p:nvSpPr>
        <p:spPr bwMode="auto">
          <a:xfrm rot="4619999">
            <a:off x="5836562" y="53421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3681" name="Rectangle 193"/>
          <p:cNvSpPr>
            <a:spLocks/>
          </p:cNvSpPr>
          <p:nvPr/>
        </p:nvSpPr>
        <p:spPr bwMode="auto">
          <a:xfrm rot="4319999">
            <a:off x="6904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3682" name="Rectangle 194"/>
          <p:cNvSpPr>
            <a:spLocks/>
          </p:cNvSpPr>
          <p:nvPr/>
        </p:nvSpPr>
        <p:spPr bwMode="auto">
          <a:xfrm rot="-5400000">
            <a:off x="6523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3683" name="Rectangle 195"/>
          <p:cNvSpPr>
            <a:spLocks/>
          </p:cNvSpPr>
          <p:nvPr/>
        </p:nvSpPr>
        <p:spPr bwMode="auto">
          <a:xfrm rot="4319999">
            <a:off x="7744737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3684" name="Rectangle 196"/>
          <p:cNvSpPr>
            <a:spLocks/>
          </p:cNvSpPr>
          <p:nvPr/>
        </p:nvSpPr>
        <p:spPr bwMode="auto">
          <a:xfrm rot="5159999">
            <a:off x="7282775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3685" name="Rectangle 197"/>
          <p:cNvSpPr>
            <a:spLocks/>
          </p:cNvSpPr>
          <p:nvPr/>
        </p:nvSpPr>
        <p:spPr bwMode="auto">
          <a:xfrm rot="5519999">
            <a:off x="8122562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3686" name="Rectangle 198"/>
          <p:cNvSpPr>
            <a:spLocks/>
          </p:cNvSpPr>
          <p:nvPr/>
        </p:nvSpPr>
        <p:spPr bwMode="auto">
          <a:xfrm rot="4500000">
            <a:off x="85083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grpSp>
        <p:nvGrpSpPr>
          <p:cNvPr id="63532" name="Group 199"/>
          <p:cNvGrpSpPr>
            <a:grpSpLocks/>
          </p:cNvGrpSpPr>
          <p:nvPr/>
        </p:nvGrpSpPr>
        <p:grpSpPr bwMode="auto">
          <a:xfrm flipH="1">
            <a:off x="8266113" y="2514600"/>
            <a:ext cx="220292" cy="228600"/>
            <a:chOff x="42" y="36"/>
            <a:chExt cx="138" cy="144"/>
          </a:xfrm>
        </p:grpSpPr>
        <p:sp>
          <p:nvSpPr>
            <p:cNvPr id="63688" name="Rectangle 200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89" name="Rectangle 201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31</a:t>
              </a:r>
            </a:p>
          </p:txBody>
        </p:sp>
      </p:grpSp>
      <p:sp>
        <p:nvSpPr>
          <p:cNvPr id="63690" name="Rectangle 202"/>
          <p:cNvSpPr>
            <a:spLocks/>
          </p:cNvSpPr>
          <p:nvPr/>
        </p:nvSpPr>
        <p:spPr bwMode="auto">
          <a:xfrm>
            <a:off x="73914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36" name="Group 203"/>
          <p:cNvGrpSpPr>
            <a:grpSpLocks/>
          </p:cNvGrpSpPr>
          <p:nvPr/>
        </p:nvGrpSpPr>
        <p:grpSpPr bwMode="auto">
          <a:xfrm>
            <a:off x="7610475" y="914400"/>
            <a:ext cx="219075" cy="228600"/>
            <a:chOff x="0" y="36"/>
            <a:chExt cx="138" cy="144"/>
          </a:xfrm>
        </p:grpSpPr>
        <p:sp>
          <p:nvSpPr>
            <p:cNvPr id="63692" name="Rectangle 20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93" name="Rectangle 205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</a:t>
              </a:r>
            </a:p>
          </p:txBody>
        </p:sp>
      </p:grpSp>
      <p:sp>
        <p:nvSpPr>
          <p:cNvPr id="63694" name="Rectangle 206"/>
          <p:cNvSpPr>
            <a:spLocks/>
          </p:cNvSpPr>
          <p:nvPr/>
        </p:nvSpPr>
        <p:spPr bwMode="auto">
          <a:xfrm>
            <a:off x="78295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40" name="Group 207"/>
          <p:cNvGrpSpPr>
            <a:grpSpLocks/>
          </p:cNvGrpSpPr>
          <p:nvPr/>
        </p:nvGrpSpPr>
        <p:grpSpPr bwMode="auto">
          <a:xfrm>
            <a:off x="8048625" y="914400"/>
            <a:ext cx="219075" cy="228600"/>
            <a:chOff x="0" y="36"/>
            <a:chExt cx="138" cy="144"/>
          </a:xfrm>
        </p:grpSpPr>
        <p:sp>
          <p:nvSpPr>
            <p:cNvPr id="63696" name="Rectangle 20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697" name="Rectangle 209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</a:t>
              </a:r>
            </a:p>
          </p:txBody>
        </p:sp>
      </p:grpSp>
      <p:grpSp>
        <p:nvGrpSpPr>
          <p:cNvPr id="63544" name="Group 210"/>
          <p:cNvGrpSpPr>
            <a:grpSpLocks/>
          </p:cNvGrpSpPr>
          <p:nvPr/>
        </p:nvGrpSpPr>
        <p:grpSpPr bwMode="auto">
          <a:xfrm>
            <a:off x="8486775" y="914400"/>
            <a:ext cx="219075" cy="228600"/>
            <a:chOff x="0" y="36"/>
            <a:chExt cx="138" cy="144"/>
          </a:xfrm>
        </p:grpSpPr>
        <p:sp>
          <p:nvSpPr>
            <p:cNvPr id="63699" name="Rectangle 21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00" name="Rectangle 212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</a:t>
              </a:r>
            </a:p>
          </p:txBody>
        </p:sp>
      </p:grpSp>
      <p:sp>
        <p:nvSpPr>
          <p:cNvPr id="63701" name="Rectangle 213"/>
          <p:cNvSpPr>
            <a:spLocks/>
          </p:cNvSpPr>
          <p:nvPr/>
        </p:nvSpPr>
        <p:spPr bwMode="auto">
          <a:xfrm>
            <a:off x="87058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48" name="Group 214"/>
          <p:cNvGrpSpPr>
            <a:grpSpLocks/>
          </p:cNvGrpSpPr>
          <p:nvPr/>
        </p:nvGrpSpPr>
        <p:grpSpPr bwMode="auto">
          <a:xfrm>
            <a:off x="8924925" y="857250"/>
            <a:ext cx="219075" cy="342900"/>
            <a:chOff x="0" y="0"/>
            <a:chExt cx="138" cy="216"/>
          </a:xfrm>
        </p:grpSpPr>
        <p:sp>
          <p:nvSpPr>
            <p:cNvPr id="63703" name="Rectangle 215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04" name="Rectangle 216"/>
            <p:cNvSpPr>
              <a:spLocks/>
            </p:cNvSpPr>
            <p:nvPr/>
          </p:nvSpPr>
          <p:spPr bwMode="auto">
            <a:xfrm>
              <a:off x="0" y="0"/>
              <a:ext cx="74" cy="2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4</a:t>
              </a:r>
            </a:p>
          </p:txBody>
        </p:sp>
      </p:grpSp>
      <p:sp>
        <p:nvSpPr>
          <p:cNvPr id="63705" name="Rectangle 217"/>
          <p:cNvSpPr>
            <a:spLocks/>
          </p:cNvSpPr>
          <p:nvPr/>
        </p:nvSpPr>
        <p:spPr bwMode="auto">
          <a:xfrm flipH="1">
            <a:off x="89249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52" name="Group 218"/>
          <p:cNvGrpSpPr>
            <a:grpSpLocks/>
          </p:cNvGrpSpPr>
          <p:nvPr/>
        </p:nvGrpSpPr>
        <p:grpSpPr bwMode="auto">
          <a:xfrm flipH="1">
            <a:off x="8705851" y="1143000"/>
            <a:ext cx="219075" cy="228600"/>
            <a:chOff x="1" y="36"/>
            <a:chExt cx="138" cy="144"/>
          </a:xfrm>
        </p:grpSpPr>
        <p:sp>
          <p:nvSpPr>
            <p:cNvPr id="63707" name="Rectangle 219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08" name="Rectangle 220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63709" name="Rectangle 221"/>
          <p:cNvSpPr>
            <a:spLocks/>
          </p:cNvSpPr>
          <p:nvPr/>
        </p:nvSpPr>
        <p:spPr bwMode="auto">
          <a:xfrm flipH="1">
            <a:off x="84867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710" name="Rectangle 222"/>
          <p:cNvSpPr>
            <a:spLocks/>
          </p:cNvSpPr>
          <p:nvPr/>
        </p:nvSpPr>
        <p:spPr bwMode="auto">
          <a:xfrm flipH="1">
            <a:off x="80486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56" name="Group 223"/>
          <p:cNvGrpSpPr>
            <a:grpSpLocks/>
          </p:cNvGrpSpPr>
          <p:nvPr/>
        </p:nvGrpSpPr>
        <p:grpSpPr bwMode="auto">
          <a:xfrm flipH="1">
            <a:off x="7829551" y="1143000"/>
            <a:ext cx="219075" cy="228600"/>
            <a:chOff x="1" y="36"/>
            <a:chExt cx="138" cy="144"/>
          </a:xfrm>
        </p:grpSpPr>
        <p:sp>
          <p:nvSpPr>
            <p:cNvPr id="63712" name="Rectangle 22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13" name="Rectangle 22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6</a:t>
              </a:r>
            </a:p>
          </p:txBody>
        </p:sp>
      </p:grpSp>
      <p:sp>
        <p:nvSpPr>
          <p:cNvPr id="63714" name="Rectangle 226"/>
          <p:cNvSpPr>
            <a:spLocks/>
          </p:cNvSpPr>
          <p:nvPr/>
        </p:nvSpPr>
        <p:spPr bwMode="auto">
          <a:xfrm flipH="1">
            <a:off x="76104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60" name="Group 227"/>
          <p:cNvGrpSpPr>
            <a:grpSpLocks/>
          </p:cNvGrpSpPr>
          <p:nvPr/>
        </p:nvGrpSpPr>
        <p:grpSpPr bwMode="auto">
          <a:xfrm flipH="1">
            <a:off x="7391401" y="1143000"/>
            <a:ext cx="219075" cy="228600"/>
            <a:chOff x="1" y="36"/>
            <a:chExt cx="138" cy="144"/>
          </a:xfrm>
        </p:grpSpPr>
        <p:sp>
          <p:nvSpPr>
            <p:cNvPr id="63716" name="Rectangle 228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17" name="Rectangle 229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5</a:t>
              </a:r>
            </a:p>
          </p:txBody>
        </p:sp>
      </p:grpSp>
      <p:sp>
        <p:nvSpPr>
          <p:cNvPr id="63718" name="Rectangle 230"/>
          <p:cNvSpPr>
            <a:spLocks/>
          </p:cNvSpPr>
          <p:nvPr/>
        </p:nvSpPr>
        <p:spPr bwMode="auto">
          <a:xfrm>
            <a:off x="73914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64" name="Group 231"/>
          <p:cNvGrpSpPr>
            <a:grpSpLocks/>
          </p:cNvGrpSpPr>
          <p:nvPr/>
        </p:nvGrpSpPr>
        <p:grpSpPr bwMode="auto">
          <a:xfrm>
            <a:off x="7610475" y="1371600"/>
            <a:ext cx="219075" cy="228600"/>
            <a:chOff x="0" y="36"/>
            <a:chExt cx="138" cy="144"/>
          </a:xfrm>
        </p:grpSpPr>
        <p:sp>
          <p:nvSpPr>
            <p:cNvPr id="63720" name="Rectangle 232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21" name="Rectangle 233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9</a:t>
              </a:r>
            </a:p>
          </p:txBody>
        </p:sp>
      </p:grpSp>
      <p:sp>
        <p:nvSpPr>
          <p:cNvPr id="63722" name="Rectangle 234"/>
          <p:cNvSpPr>
            <a:spLocks/>
          </p:cNvSpPr>
          <p:nvPr/>
        </p:nvSpPr>
        <p:spPr bwMode="auto">
          <a:xfrm>
            <a:off x="78295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68" name="Group 235"/>
          <p:cNvGrpSpPr>
            <a:grpSpLocks/>
          </p:cNvGrpSpPr>
          <p:nvPr/>
        </p:nvGrpSpPr>
        <p:grpSpPr bwMode="auto">
          <a:xfrm>
            <a:off x="8048625" y="1371600"/>
            <a:ext cx="219075" cy="228600"/>
            <a:chOff x="0" y="36"/>
            <a:chExt cx="138" cy="144"/>
          </a:xfrm>
        </p:grpSpPr>
        <p:sp>
          <p:nvSpPr>
            <p:cNvPr id="63724" name="Rectangle 236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25" name="Rectangle 237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10</a:t>
              </a:r>
            </a:p>
          </p:txBody>
        </p:sp>
      </p:grpSp>
      <p:grpSp>
        <p:nvGrpSpPr>
          <p:cNvPr id="63572" name="Group 238"/>
          <p:cNvGrpSpPr>
            <a:grpSpLocks/>
          </p:cNvGrpSpPr>
          <p:nvPr/>
        </p:nvGrpSpPr>
        <p:grpSpPr bwMode="auto">
          <a:xfrm>
            <a:off x="8486775" y="1371600"/>
            <a:ext cx="219075" cy="228600"/>
            <a:chOff x="0" y="36"/>
            <a:chExt cx="138" cy="144"/>
          </a:xfrm>
        </p:grpSpPr>
        <p:sp>
          <p:nvSpPr>
            <p:cNvPr id="63727" name="Rectangle 239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28" name="Rectangle 240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11</a:t>
              </a:r>
            </a:p>
          </p:txBody>
        </p:sp>
      </p:grpSp>
      <p:sp>
        <p:nvSpPr>
          <p:cNvPr id="63729" name="Rectangle 241"/>
          <p:cNvSpPr>
            <a:spLocks/>
          </p:cNvSpPr>
          <p:nvPr/>
        </p:nvSpPr>
        <p:spPr bwMode="auto">
          <a:xfrm>
            <a:off x="87058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76" name="Group 242"/>
          <p:cNvGrpSpPr>
            <a:grpSpLocks/>
          </p:cNvGrpSpPr>
          <p:nvPr/>
        </p:nvGrpSpPr>
        <p:grpSpPr bwMode="auto">
          <a:xfrm>
            <a:off x="8924925" y="1193800"/>
            <a:ext cx="219075" cy="584200"/>
            <a:chOff x="0" y="0"/>
            <a:chExt cx="138" cy="368"/>
          </a:xfrm>
        </p:grpSpPr>
        <p:sp>
          <p:nvSpPr>
            <p:cNvPr id="63731" name="Rectangle 243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32" name="Rectangle 244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12</a:t>
              </a:r>
            </a:p>
          </p:txBody>
        </p:sp>
      </p:grpSp>
      <p:sp>
        <p:nvSpPr>
          <p:cNvPr id="63733" name="Rectangle 245"/>
          <p:cNvSpPr>
            <a:spLocks/>
          </p:cNvSpPr>
          <p:nvPr/>
        </p:nvSpPr>
        <p:spPr bwMode="auto">
          <a:xfrm flipH="1">
            <a:off x="89249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80" name="Group 246"/>
          <p:cNvGrpSpPr>
            <a:grpSpLocks/>
          </p:cNvGrpSpPr>
          <p:nvPr/>
        </p:nvGrpSpPr>
        <p:grpSpPr bwMode="auto">
          <a:xfrm flipH="1">
            <a:off x="8704263" y="1600200"/>
            <a:ext cx="220292" cy="228600"/>
            <a:chOff x="42" y="36"/>
            <a:chExt cx="138" cy="144"/>
          </a:xfrm>
        </p:grpSpPr>
        <p:sp>
          <p:nvSpPr>
            <p:cNvPr id="63735" name="Rectangle 247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36" name="Rectangle 248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16</a:t>
              </a:r>
            </a:p>
          </p:txBody>
        </p:sp>
      </p:grpSp>
      <p:sp>
        <p:nvSpPr>
          <p:cNvPr id="63737" name="Rectangle 249"/>
          <p:cNvSpPr>
            <a:spLocks/>
          </p:cNvSpPr>
          <p:nvPr/>
        </p:nvSpPr>
        <p:spPr bwMode="auto">
          <a:xfrm flipH="1">
            <a:off x="84867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738" name="Rectangle 250"/>
          <p:cNvSpPr>
            <a:spLocks/>
          </p:cNvSpPr>
          <p:nvPr/>
        </p:nvSpPr>
        <p:spPr bwMode="auto">
          <a:xfrm flipH="1">
            <a:off x="80486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84" name="Group 251"/>
          <p:cNvGrpSpPr>
            <a:grpSpLocks/>
          </p:cNvGrpSpPr>
          <p:nvPr/>
        </p:nvGrpSpPr>
        <p:grpSpPr bwMode="auto">
          <a:xfrm flipH="1">
            <a:off x="7827963" y="1600200"/>
            <a:ext cx="220292" cy="228600"/>
            <a:chOff x="42" y="36"/>
            <a:chExt cx="138" cy="144"/>
          </a:xfrm>
        </p:grpSpPr>
        <p:sp>
          <p:nvSpPr>
            <p:cNvPr id="63740" name="Rectangle 25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41" name="Rectangle 25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14</a:t>
              </a:r>
            </a:p>
          </p:txBody>
        </p:sp>
      </p:grpSp>
      <p:sp>
        <p:nvSpPr>
          <p:cNvPr id="63742" name="Rectangle 254"/>
          <p:cNvSpPr>
            <a:spLocks/>
          </p:cNvSpPr>
          <p:nvPr/>
        </p:nvSpPr>
        <p:spPr bwMode="auto">
          <a:xfrm flipH="1">
            <a:off x="76104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88" name="Group 255"/>
          <p:cNvGrpSpPr>
            <a:grpSpLocks/>
          </p:cNvGrpSpPr>
          <p:nvPr/>
        </p:nvGrpSpPr>
        <p:grpSpPr bwMode="auto">
          <a:xfrm flipH="1">
            <a:off x="7389813" y="1600200"/>
            <a:ext cx="220292" cy="228600"/>
            <a:chOff x="42" y="36"/>
            <a:chExt cx="138" cy="144"/>
          </a:xfrm>
        </p:grpSpPr>
        <p:sp>
          <p:nvSpPr>
            <p:cNvPr id="63744" name="Rectangle 25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45" name="Rectangle 25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13</a:t>
              </a:r>
            </a:p>
          </p:txBody>
        </p:sp>
      </p:grpSp>
      <p:sp>
        <p:nvSpPr>
          <p:cNvPr id="63746" name="Rectangle 258"/>
          <p:cNvSpPr>
            <a:spLocks/>
          </p:cNvSpPr>
          <p:nvPr/>
        </p:nvSpPr>
        <p:spPr bwMode="auto">
          <a:xfrm>
            <a:off x="73914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92" name="Group 259"/>
          <p:cNvGrpSpPr>
            <a:grpSpLocks/>
          </p:cNvGrpSpPr>
          <p:nvPr/>
        </p:nvGrpSpPr>
        <p:grpSpPr bwMode="auto">
          <a:xfrm>
            <a:off x="7610475" y="1828800"/>
            <a:ext cx="219075" cy="228600"/>
            <a:chOff x="0" y="36"/>
            <a:chExt cx="138" cy="144"/>
          </a:xfrm>
        </p:grpSpPr>
        <p:sp>
          <p:nvSpPr>
            <p:cNvPr id="63748" name="Rectangle 26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49" name="Rectangle 261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17</a:t>
              </a:r>
            </a:p>
          </p:txBody>
        </p:sp>
      </p:grpSp>
      <p:sp>
        <p:nvSpPr>
          <p:cNvPr id="63750" name="Rectangle 262"/>
          <p:cNvSpPr>
            <a:spLocks/>
          </p:cNvSpPr>
          <p:nvPr/>
        </p:nvSpPr>
        <p:spPr bwMode="auto">
          <a:xfrm>
            <a:off x="78295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596" name="Group 263"/>
          <p:cNvGrpSpPr>
            <a:grpSpLocks/>
          </p:cNvGrpSpPr>
          <p:nvPr/>
        </p:nvGrpSpPr>
        <p:grpSpPr bwMode="auto">
          <a:xfrm>
            <a:off x="8048625" y="1828800"/>
            <a:ext cx="219075" cy="228600"/>
            <a:chOff x="0" y="36"/>
            <a:chExt cx="138" cy="144"/>
          </a:xfrm>
        </p:grpSpPr>
        <p:sp>
          <p:nvSpPr>
            <p:cNvPr id="63752" name="Rectangle 26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53" name="Rectangle 265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18</a:t>
              </a:r>
            </a:p>
          </p:txBody>
        </p:sp>
      </p:grpSp>
      <p:grpSp>
        <p:nvGrpSpPr>
          <p:cNvPr id="63600" name="Group 266"/>
          <p:cNvGrpSpPr>
            <a:grpSpLocks/>
          </p:cNvGrpSpPr>
          <p:nvPr/>
        </p:nvGrpSpPr>
        <p:grpSpPr bwMode="auto">
          <a:xfrm>
            <a:off x="8486775" y="1828800"/>
            <a:ext cx="219075" cy="228600"/>
            <a:chOff x="0" y="36"/>
            <a:chExt cx="138" cy="144"/>
          </a:xfrm>
        </p:grpSpPr>
        <p:sp>
          <p:nvSpPr>
            <p:cNvPr id="63755" name="Rectangle 267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56" name="Rectangle 268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19</a:t>
              </a:r>
            </a:p>
          </p:txBody>
        </p:sp>
      </p:grpSp>
      <p:sp>
        <p:nvSpPr>
          <p:cNvPr id="63757" name="Rectangle 269"/>
          <p:cNvSpPr>
            <a:spLocks/>
          </p:cNvSpPr>
          <p:nvPr/>
        </p:nvSpPr>
        <p:spPr bwMode="auto">
          <a:xfrm>
            <a:off x="87058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604" name="Group 270"/>
          <p:cNvGrpSpPr>
            <a:grpSpLocks/>
          </p:cNvGrpSpPr>
          <p:nvPr/>
        </p:nvGrpSpPr>
        <p:grpSpPr bwMode="auto">
          <a:xfrm>
            <a:off x="8924925" y="1651000"/>
            <a:ext cx="219075" cy="584200"/>
            <a:chOff x="0" y="0"/>
            <a:chExt cx="138" cy="368"/>
          </a:xfrm>
        </p:grpSpPr>
        <p:sp>
          <p:nvSpPr>
            <p:cNvPr id="63759" name="Rectangle 271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60" name="Rectangle 272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20</a:t>
              </a:r>
            </a:p>
          </p:txBody>
        </p:sp>
      </p:grpSp>
      <p:sp>
        <p:nvSpPr>
          <p:cNvPr id="63761" name="Rectangle 273"/>
          <p:cNvSpPr>
            <a:spLocks/>
          </p:cNvSpPr>
          <p:nvPr/>
        </p:nvSpPr>
        <p:spPr bwMode="auto">
          <a:xfrm flipH="1">
            <a:off x="89249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608" name="Group 274"/>
          <p:cNvGrpSpPr>
            <a:grpSpLocks/>
          </p:cNvGrpSpPr>
          <p:nvPr/>
        </p:nvGrpSpPr>
        <p:grpSpPr bwMode="auto">
          <a:xfrm flipH="1">
            <a:off x="8704263" y="2057400"/>
            <a:ext cx="220292" cy="228600"/>
            <a:chOff x="42" y="36"/>
            <a:chExt cx="138" cy="144"/>
          </a:xfrm>
        </p:grpSpPr>
        <p:sp>
          <p:nvSpPr>
            <p:cNvPr id="63763" name="Rectangle 275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64" name="Rectangle 276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24</a:t>
              </a:r>
            </a:p>
          </p:txBody>
        </p:sp>
      </p:grpSp>
      <p:sp>
        <p:nvSpPr>
          <p:cNvPr id="63765" name="Rectangle 277"/>
          <p:cNvSpPr>
            <a:spLocks/>
          </p:cNvSpPr>
          <p:nvPr/>
        </p:nvSpPr>
        <p:spPr bwMode="auto">
          <a:xfrm flipH="1">
            <a:off x="84867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766" name="Rectangle 278"/>
          <p:cNvSpPr>
            <a:spLocks/>
          </p:cNvSpPr>
          <p:nvPr/>
        </p:nvSpPr>
        <p:spPr bwMode="auto">
          <a:xfrm flipH="1">
            <a:off x="80486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612" name="Group 279"/>
          <p:cNvGrpSpPr>
            <a:grpSpLocks/>
          </p:cNvGrpSpPr>
          <p:nvPr/>
        </p:nvGrpSpPr>
        <p:grpSpPr bwMode="auto">
          <a:xfrm flipH="1">
            <a:off x="7827963" y="2057400"/>
            <a:ext cx="220292" cy="228600"/>
            <a:chOff x="42" y="36"/>
            <a:chExt cx="138" cy="144"/>
          </a:xfrm>
        </p:grpSpPr>
        <p:sp>
          <p:nvSpPr>
            <p:cNvPr id="63768" name="Rectangle 280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69" name="Rectangle 281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22</a:t>
              </a:r>
            </a:p>
          </p:txBody>
        </p:sp>
      </p:grpSp>
      <p:sp>
        <p:nvSpPr>
          <p:cNvPr id="63770" name="Rectangle 282"/>
          <p:cNvSpPr>
            <a:spLocks/>
          </p:cNvSpPr>
          <p:nvPr/>
        </p:nvSpPr>
        <p:spPr bwMode="auto">
          <a:xfrm flipH="1">
            <a:off x="76104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616" name="Group 283"/>
          <p:cNvGrpSpPr>
            <a:grpSpLocks/>
          </p:cNvGrpSpPr>
          <p:nvPr/>
        </p:nvGrpSpPr>
        <p:grpSpPr bwMode="auto">
          <a:xfrm flipH="1">
            <a:off x="7389813" y="2057400"/>
            <a:ext cx="220292" cy="228600"/>
            <a:chOff x="42" y="36"/>
            <a:chExt cx="138" cy="144"/>
          </a:xfrm>
        </p:grpSpPr>
        <p:sp>
          <p:nvSpPr>
            <p:cNvPr id="63772" name="Rectangle 284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73" name="Rectangle 285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21</a:t>
              </a:r>
            </a:p>
          </p:txBody>
        </p:sp>
      </p:grpSp>
      <p:sp>
        <p:nvSpPr>
          <p:cNvPr id="63774" name="Rectangle 286"/>
          <p:cNvSpPr>
            <a:spLocks/>
          </p:cNvSpPr>
          <p:nvPr/>
        </p:nvSpPr>
        <p:spPr bwMode="auto">
          <a:xfrm>
            <a:off x="73914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620" name="Group 287"/>
          <p:cNvGrpSpPr>
            <a:grpSpLocks/>
          </p:cNvGrpSpPr>
          <p:nvPr/>
        </p:nvGrpSpPr>
        <p:grpSpPr bwMode="auto">
          <a:xfrm>
            <a:off x="7610475" y="2286000"/>
            <a:ext cx="219075" cy="228600"/>
            <a:chOff x="0" y="36"/>
            <a:chExt cx="138" cy="144"/>
          </a:xfrm>
        </p:grpSpPr>
        <p:sp>
          <p:nvSpPr>
            <p:cNvPr id="63776" name="Rectangle 28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77" name="Rectangle 289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25</a:t>
              </a:r>
            </a:p>
          </p:txBody>
        </p:sp>
      </p:grpSp>
      <p:sp>
        <p:nvSpPr>
          <p:cNvPr id="63778" name="Rectangle 290"/>
          <p:cNvSpPr>
            <a:spLocks/>
          </p:cNvSpPr>
          <p:nvPr/>
        </p:nvSpPr>
        <p:spPr bwMode="auto">
          <a:xfrm>
            <a:off x="78295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624" name="Group 291"/>
          <p:cNvGrpSpPr>
            <a:grpSpLocks/>
          </p:cNvGrpSpPr>
          <p:nvPr/>
        </p:nvGrpSpPr>
        <p:grpSpPr bwMode="auto">
          <a:xfrm>
            <a:off x="8048625" y="2286000"/>
            <a:ext cx="219075" cy="228600"/>
            <a:chOff x="0" y="36"/>
            <a:chExt cx="138" cy="144"/>
          </a:xfrm>
        </p:grpSpPr>
        <p:sp>
          <p:nvSpPr>
            <p:cNvPr id="63780" name="Rectangle 292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81" name="Rectangle 293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26</a:t>
              </a:r>
            </a:p>
          </p:txBody>
        </p:sp>
      </p:grpSp>
      <p:grpSp>
        <p:nvGrpSpPr>
          <p:cNvPr id="63628" name="Group 294"/>
          <p:cNvGrpSpPr>
            <a:grpSpLocks/>
          </p:cNvGrpSpPr>
          <p:nvPr/>
        </p:nvGrpSpPr>
        <p:grpSpPr bwMode="auto">
          <a:xfrm>
            <a:off x="8486775" y="2286000"/>
            <a:ext cx="219075" cy="228600"/>
            <a:chOff x="0" y="36"/>
            <a:chExt cx="138" cy="144"/>
          </a:xfrm>
        </p:grpSpPr>
        <p:sp>
          <p:nvSpPr>
            <p:cNvPr id="63783" name="Rectangle 295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84" name="Rectangle 296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27</a:t>
              </a:r>
            </a:p>
          </p:txBody>
        </p:sp>
      </p:grpSp>
      <p:sp>
        <p:nvSpPr>
          <p:cNvPr id="63785" name="Rectangle 297"/>
          <p:cNvSpPr>
            <a:spLocks/>
          </p:cNvSpPr>
          <p:nvPr/>
        </p:nvSpPr>
        <p:spPr bwMode="auto">
          <a:xfrm>
            <a:off x="87058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632" name="Group 298"/>
          <p:cNvGrpSpPr>
            <a:grpSpLocks/>
          </p:cNvGrpSpPr>
          <p:nvPr/>
        </p:nvGrpSpPr>
        <p:grpSpPr bwMode="auto">
          <a:xfrm>
            <a:off x="8924925" y="2108200"/>
            <a:ext cx="219075" cy="584200"/>
            <a:chOff x="0" y="0"/>
            <a:chExt cx="138" cy="368"/>
          </a:xfrm>
        </p:grpSpPr>
        <p:sp>
          <p:nvSpPr>
            <p:cNvPr id="63787" name="Rectangle 299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88" name="Rectangle 300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28</a:t>
              </a:r>
            </a:p>
          </p:txBody>
        </p:sp>
      </p:grpSp>
      <p:sp>
        <p:nvSpPr>
          <p:cNvPr id="63789" name="Rectangle 301"/>
          <p:cNvSpPr>
            <a:spLocks/>
          </p:cNvSpPr>
          <p:nvPr/>
        </p:nvSpPr>
        <p:spPr bwMode="auto">
          <a:xfrm flipH="1">
            <a:off x="89249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636" name="Group 302"/>
          <p:cNvGrpSpPr>
            <a:grpSpLocks/>
          </p:cNvGrpSpPr>
          <p:nvPr/>
        </p:nvGrpSpPr>
        <p:grpSpPr bwMode="auto">
          <a:xfrm flipH="1">
            <a:off x="8704263" y="2514600"/>
            <a:ext cx="220292" cy="228600"/>
            <a:chOff x="42" y="36"/>
            <a:chExt cx="138" cy="144"/>
          </a:xfrm>
        </p:grpSpPr>
        <p:sp>
          <p:nvSpPr>
            <p:cNvPr id="63791" name="Rectangle 303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92" name="Rectangle 304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32</a:t>
              </a:r>
            </a:p>
          </p:txBody>
        </p:sp>
      </p:grpSp>
      <p:sp>
        <p:nvSpPr>
          <p:cNvPr id="63793" name="Rectangle 305"/>
          <p:cNvSpPr>
            <a:spLocks/>
          </p:cNvSpPr>
          <p:nvPr/>
        </p:nvSpPr>
        <p:spPr bwMode="auto">
          <a:xfrm flipH="1">
            <a:off x="84867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794" name="Rectangle 306"/>
          <p:cNvSpPr>
            <a:spLocks/>
          </p:cNvSpPr>
          <p:nvPr/>
        </p:nvSpPr>
        <p:spPr bwMode="auto">
          <a:xfrm flipH="1">
            <a:off x="80486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640" name="Group 307"/>
          <p:cNvGrpSpPr>
            <a:grpSpLocks/>
          </p:cNvGrpSpPr>
          <p:nvPr/>
        </p:nvGrpSpPr>
        <p:grpSpPr bwMode="auto">
          <a:xfrm flipH="1">
            <a:off x="7827963" y="2514600"/>
            <a:ext cx="220292" cy="228600"/>
            <a:chOff x="42" y="36"/>
            <a:chExt cx="138" cy="144"/>
          </a:xfrm>
        </p:grpSpPr>
        <p:sp>
          <p:nvSpPr>
            <p:cNvPr id="63796" name="Rectangle 30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797" name="Rectangle 30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30</a:t>
              </a:r>
            </a:p>
          </p:txBody>
        </p:sp>
      </p:grpSp>
      <p:sp>
        <p:nvSpPr>
          <p:cNvPr id="63798" name="Rectangle 310"/>
          <p:cNvSpPr>
            <a:spLocks/>
          </p:cNvSpPr>
          <p:nvPr/>
        </p:nvSpPr>
        <p:spPr bwMode="auto">
          <a:xfrm flipH="1">
            <a:off x="76104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644" name="Group 311"/>
          <p:cNvGrpSpPr>
            <a:grpSpLocks/>
          </p:cNvGrpSpPr>
          <p:nvPr/>
        </p:nvGrpSpPr>
        <p:grpSpPr bwMode="auto">
          <a:xfrm flipH="1">
            <a:off x="7389813" y="2514600"/>
            <a:ext cx="220292" cy="228600"/>
            <a:chOff x="42" y="36"/>
            <a:chExt cx="138" cy="144"/>
          </a:xfrm>
        </p:grpSpPr>
        <p:sp>
          <p:nvSpPr>
            <p:cNvPr id="63800" name="Rectangle 31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801" name="Rectangle 31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29</a:t>
              </a:r>
            </a:p>
          </p:txBody>
        </p:sp>
      </p:grpSp>
      <p:sp>
        <p:nvSpPr>
          <p:cNvPr id="63802" name="AutoShape 314"/>
          <p:cNvSpPr>
            <a:spLocks/>
          </p:cNvSpPr>
          <p:nvPr/>
        </p:nvSpPr>
        <p:spPr bwMode="auto">
          <a:xfrm>
            <a:off x="7829550" y="20574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03" name="AutoShape 315"/>
          <p:cNvSpPr>
            <a:spLocks/>
          </p:cNvSpPr>
          <p:nvPr/>
        </p:nvSpPr>
        <p:spPr bwMode="auto">
          <a:xfrm>
            <a:off x="8267700" y="25146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rgbClr val="00002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04" name="Rectangle 316"/>
          <p:cNvSpPr>
            <a:spLocks/>
          </p:cNvSpPr>
          <p:nvPr/>
        </p:nvSpPr>
        <p:spPr bwMode="auto">
          <a:xfrm>
            <a:off x="82677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648" name="Group 317"/>
          <p:cNvGrpSpPr>
            <a:grpSpLocks/>
          </p:cNvGrpSpPr>
          <p:nvPr/>
        </p:nvGrpSpPr>
        <p:grpSpPr bwMode="auto">
          <a:xfrm flipH="1">
            <a:off x="8267701" y="1143000"/>
            <a:ext cx="219075" cy="228600"/>
            <a:chOff x="1" y="36"/>
            <a:chExt cx="138" cy="144"/>
          </a:xfrm>
        </p:grpSpPr>
        <p:sp>
          <p:nvSpPr>
            <p:cNvPr id="63806" name="Rectangle 318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807" name="Rectangle 319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7</a:t>
              </a:r>
            </a:p>
          </p:txBody>
        </p:sp>
      </p:grpSp>
      <p:sp>
        <p:nvSpPr>
          <p:cNvPr id="63808" name="Rectangle 320"/>
          <p:cNvSpPr>
            <a:spLocks/>
          </p:cNvSpPr>
          <p:nvPr/>
        </p:nvSpPr>
        <p:spPr bwMode="auto">
          <a:xfrm>
            <a:off x="82677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652" name="Group 321"/>
          <p:cNvGrpSpPr>
            <a:grpSpLocks/>
          </p:cNvGrpSpPr>
          <p:nvPr/>
        </p:nvGrpSpPr>
        <p:grpSpPr bwMode="auto">
          <a:xfrm flipH="1">
            <a:off x="8266113" y="1600200"/>
            <a:ext cx="220292" cy="228600"/>
            <a:chOff x="42" y="36"/>
            <a:chExt cx="138" cy="144"/>
          </a:xfrm>
        </p:grpSpPr>
        <p:sp>
          <p:nvSpPr>
            <p:cNvPr id="63810" name="Rectangle 32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811" name="Rectangle 32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15</a:t>
              </a:r>
            </a:p>
          </p:txBody>
        </p:sp>
      </p:grpSp>
      <p:sp>
        <p:nvSpPr>
          <p:cNvPr id="63812" name="Rectangle 324"/>
          <p:cNvSpPr>
            <a:spLocks/>
          </p:cNvSpPr>
          <p:nvPr/>
        </p:nvSpPr>
        <p:spPr bwMode="auto">
          <a:xfrm>
            <a:off x="82677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3687" name="Group 325"/>
          <p:cNvGrpSpPr>
            <a:grpSpLocks/>
          </p:cNvGrpSpPr>
          <p:nvPr/>
        </p:nvGrpSpPr>
        <p:grpSpPr bwMode="auto">
          <a:xfrm flipH="1">
            <a:off x="8266113" y="2057400"/>
            <a:ext cx="220292" cy="228600"/>
            <a:chOff x="42" y="36"/>
            <a:chExt cx="138" cy="144"/>
          </a:xfrm>
        </p:grpSpPr>
        <p:sp>
          <p:nvSpPr>
            <p:cNvPr id="63814" name="Rectangle 32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815" name="Rectangle 32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23</a:t>
              </a:r>
            </a:p>
          </p:txBody>
        </p:sp>
      </p:grpSp>
      <p:sp>
        <p:nvSpPr>
          <p:cNvPr id="63816" name="Rectangle 328"/>
          <p:cNvSpPr>
            <a:spLocks/>
          </p:cNvSpPr>
          <p:nvPr/>
        </p:nvSpPr>
        <p:spPr bwMode="auto">
          <a:xfrm>
            <a:off x="82677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17" name="Oval 329"/>
          <p:cNvSpPr>
            <a:spLocks/>
          </p:cNvSpPr>
          <p:nvPr/>
        </p:nvSpPr>
        <p:spPr bwMode="auto">
          <a:xfrm>
            <a:off x="7435850" y="21034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18" name="Oval 330"/>
          <p:cNvSpPr>
            <a:spLocks/>
          </p:cNvSpPr>
          <p:nvPr/>
        </p:nvSpPr>
        <p:spPr bwMode="auto">
          <a:xfrm>
            <a:off x="8312150" y="2103438"/>
            <a:ext cx="130175" cy="136525"/>
          </a:xfrm>
          <a:prstGeom prst="ellipse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19" name="Oval 331"/>
          <p:cNvSpPr>
            <a:spLocks/>
          </p:cNvSpPr>
          <p:nvPr/>
        </p:nvSpPr>
        <p:spPr bwMode="auto">
          <a:xfrm>
            <a:off x="8969375" y="18748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20" name="Line 332"/>
          <p:cNvSpPr>
            <a:spLocks noChangeShapeType="1"/>
          </p:cNvSpPr>
          <p:nvPr/>
        </p:nvSpPr>
        <p:spPr bwMode="auto">
          <a:xfrm rot="10800000" flipH="1">
            <a:off x="7543800" y="1981200"/>
            <a:ext cx="152400" cy="15240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21" name="Line 333"/>
          <p:cNvSpPr>
            <a:spLocks noChangeShapeType="1"/>
          </p:cNvSpPr>
          <p:nvPr/>
        </p:nvSpPr>
        <p:spPr bwMode="auto">
          <a:xfrm rot="10800000">
            <a:off x="8837613" y="1736725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22" name="Line 334"/>
          <p:cNvSpPr>
            <a:spLocks noChangeShapeType="1"/>
          </p:cNvSpPr>
          <p:nvPr/>
        </p:nvSpPr>
        <p:spPr bwMode="auto">
          <a:xfrm flipH="1">
            <a:off x="7750175" y="2209800"/>
            <a:ext cx="174625" cy="184150"/>
          </a:xfrm>
          <a:prstGeom prst="line">
            <a:avLst/>
          </a:prstGeom>
          <a:noFill/>
          <a:ln w="28575" cap="flat">
            <a:solidFill>
              <a:srgbClr val="FC0128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23" name="Rectangle 335"/>
          <p:cNvSpPr>
            <a:spLocks/>
          </p:cNvSpPr>
          <p:nvPr/>
        </p:nvSpPr>
        <p:spPr bwMode="auto">
          <a:xfrm>
            <a:off x="228600" y="1186061"/>
            <a:ext cx="1139093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 algn="l"/>
            <a:r>
              <a:rPr lang="en-US" sz="2000">
                <a:solidFill>
                  <a:srgbClr val="00002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</a:t>
            </a:r>
            <a:r>
              <a:rPr lang="en-US" sz="2000">
                <a:solidFill>
                  <a:srgbClr val="000020"/>
                </a:solidFill>
                <a:latin typeface="+mn-lt"/>
                <a:cs typeface="Arial" charset="0"/>
                <a:sym typeface="Arial" charset="0"/>
              </a:rPr>
              <a:t> 	1 </a:t>
            </a:r>
          </a:p>
          <a:p>
            <a:pPr marL="39688" algn="l"/>
            <a:r>
              <a:rPr lang="en-US" sz="2000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</a:t>
            </a:r>
            <a:r>
              <a:rPr lang="en-US" sz="200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 	1</a:t>
            </a:r>
          </a:p>
        </p:txBody>
      </p:sp>
      <p:sp>
        <p:nvSpPr>
          <p:cNvPr id="63824" name="Line 336"/>
          <p:cNvSpPr>
            <a:spLocks noChangeShapeType="1"/>
          </p:cNvSpPr>
          <p:nvPr/>
        </p:nvSpPr>
        <p:spPr bwMode="auto">
          <a:xfrm rot="10800000">
            <a:off x="8610600" y="1524000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25" name="Line 337"/>
          <p:cNvSpPr>
            <a:spLocks noChangeShapeType="1"/>
          </p:cNvSpPr>
          <p:nvPr/>
        </p:nvSpPr>
        <p:spPr bwMode="auto">
          <a:xfrm rot="10800000" flipH="1">
            <a:off x="8816975" y="1524000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26" name="Line 338"/>
          <p:cNvSpPr>
            <a:spLocks noChangeShapeType="1"/>
          </p:cNvSpPr>
          <p:nvPr/>
        </p:nvSpPr>
        <p:spPr bwMode="auto">
          <a:xfrm rot="10800000" flipH="1">
            <a:off x="8458200" y="2438400"/>
            <a:ext cx="152400" cy="15240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27" name="Line 339"/>
          <p:cNvSpPr>
            <a:spLocks noChangeShapeType="1"/>
          </p:cNvSpPr>
          <p:nvPr/>
        </p:nvSpPr>
        <p:spPr bwMode="auto">
          <a:xfrm rot="10800000">
            <a:off x="8153400" y="2438400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28" name="Rectangle 340"/>
          <p:cNvSpPr>
            <a:spLocks/>
          </p:cNvSpPr>
          <p:nvPr/>
        </p:nvSpPr>
        <p:spPr bwMode="auto">
          <a:xfrm>
            <a:off x="227013" y="1948061"/>
            <a:ext cx="245201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 algn="l"/>
            <a:r>
              <a:rPr lang="en-US" sz="2000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β− </a:t>
            </a:r>
            <a:r>
              <a:rPr lang="en-US" sz="2000" b="1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cutoff</a:t>
            </a:r>
            <a:r>
              <a:rPr lang="en-US" sz="200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: no need to</a:t>
            </a:r>
          </a:p>
          <a:p>
            <a:pPr marL="39688" algn="l"/>
            <a:r>
              <a:rPr lang="en-US" sz="200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examine further branches</a:t>
            </a:r>
          </a:p>
        </p:txBody>
      </p:sp>
      <p:sp>
        <p:nvSpPr>
          <p:cNvPr id="63829" name="AutoShape 341"/>
          <p:cNvSpPr>
            <a:spLocks/>
          </p:cNvSpPr>
          <p:nvPr/>
        </p:nvSpPr>
        <p:spPr bwMode="auto">
          <a:xfrm>
            <a:off x="22860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30" name="AutoShape 342"/>
          <p:cNvSpPr>
            <a:spLocks/>
          </p:cNvSpPr>
          <p:nvPr/>
        </p:nvSpPr>
        <p:spPr bwMode="auto">
          <a:xfrm>
            <a:off x="25654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31" name="AutoShape 343"/>
          <p:cNvSpPr>
            <a:spLocks/>
          </p:cNvSpPr>
          <p:nvPr/>
        </p:nvSpPr>
        <p:spPr bwMode="auto">
          <a:xfrm>
            <a:off x="28448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32" name="AutoShape 344"/>
          <p:cNvSpPr>
            <a:spLocks/>
          </p:cNvSpPr>
          <p:nvPr/>
        </p:nvSpPr>
        <p:spPr bwMode="auto">
          <a:xfrm>
            <a:off x="31242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33" name="AutoShape 345"/>
          <p:cNvSpPr>
            <a:spLocks/>
          </p:cNvSpPr>
          <p:nvPr/>
        </p:nvSpPr>
        <p:spPr bwMode="auto">
          <a:xfrm>
            <a:off x="0" y="1981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3834" name="Rectangle 346"/>
          <p:cNvSpPr>
            <a:spLocks/>
          </p:cNvSpPr>
          <p:nvPr/>
        </p:nvSpPr>
        <p:spPr bwMode="auto">
          <a:xfrm>
            <a:off x="3602038" y="17204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3835" name="Rectangle 347"/>
          <p:cNvSpPr>
            <a:spLocks/>
          </p:cNvSpPr>
          <p:nvPr/>
        </p:nvSpPr>
        <p:spPr bwMode="auto">
          <a:xfrm>
            <a:off x="20638" y="44636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3836" name="Rectangle 348"/>
          <p:cNvSpPr>
            <a:spLocks/>
          </p:cNvSpPr>
          <p:nvPr/>
        </p:nvSpPr>
        <p:spPr bwMode="auto">
          <a:xfrm>
            <a:off x="1849438" y="3244463"/>
            <a:ext cx="52867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MIN</a:t>
            </a:r>
          </a:p>
        </p:txBody>
      </p:sp>
      <p:sp>
        <p:nvSpPr>
          <p:cNvPr id="350" name="Slide Number Placeholder 3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64</a:t>
            </a:fld>
            <a:endParaRPr lang="en-US" dirty="0">
              <a:latin typeface="+mn-lt"/>
            </a:endParaRPr>
          </a:p>
        </p:txBody>
      </p:sp>
      <p:sp>
        <p:nvSpPr>
          <p:cNvPr id="351" name="Footer Placeholder 3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Aziz M. Qaroush - Birzeit University</a:t>
            </a:r>
            <a:endParaRPr lang="en-US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728663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Checkers Alpha-Beta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3038" y="5638800"/>
            <a:ext cx="204787" cy="488950"/>
            <a:chOff x="0" y="0"/>
            <a:chExt cx="129" cy="308"/>
          </a:xfrm>
        </p:grpSpPr>
        <p:sp>
          <p:nvSpPr>
            <p:cNvPr id="64517" name="AutoShape 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18" name="Rectangle 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19" name="Line 7"/>
          <p:cNvSpPr>
            <a:spLocks noChangeShapeType="1"/>
          </p:cNvSpPr>
          <p:nvPr/>
        </p:nvSpPr>
        <p:spPr bwMode="auto">
          <a:xfrm rot="10800000" flipH="1">
            <a:off x="4114800" y="4572000"/>
            <a:ext cx="76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29063" y="4311650"/>
            <a:ext cx="336492" cy="260350"/>
            <a:chOff x="0" y="32"/>
            <a:chExt cx="211" cy="164"/>
          </a:xfrm>
        </p:grpSpPr>
        <p:sp>
          <p:nvSpPr>
            <p:cNvPr id="64521" name="AutoShape 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22" name="Rectangle 1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23" name="Line 11"/>
          <p:cNvSpPr>
            <a:spLocks noChangeShapeType="1"/>
          </p:cNvSpPr>
          <p:nvPr/>
        </p:nvSpPr>
        <p:spPr bwMode="auto">
          <a:xfrm rot="10800000">
            <a:off x="3711575" y="2971800"/>
            <a:ext cx="4794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87838" y="5638800"/>
            <a:ext cx="204787" cy="488950"/>
            <a:chOff x="0" y="0"/>
            <a:chExt cx="129" cy="308"/>
          </a:xfrm>
        </p:grpSpPr>
        <p:sp>
          <p:nvSpPr>
            <p:cNvPr id="64525" name="AutoShape 1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26" name="Rectangle 1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27" name="Line 15"/>
          <p:cNvSpPr>
            <a:spLocks noChangeShapeType="1"/>
          </p:cNvSpPr>
          <p:nvPr/>
        </p:nvSpPr>
        <p:spPr bwMode="auto">
          <a:xfrm rot="10800000">
            <a:off x="4191000" y="4572000"/>
            <a:ext cx="2286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92638" y="5638800"/>
            <a:ext cx="204787" cy="488950"/>
            <a:chOff x="0" y="0"/>
            <a:chExt cx="129" cy="308"/>
          </a:xfrm>
        </p:grpSpPr>
        <p:sp>
          <p:nvSpPr>
            <p:cNvPr id="64529" name="AutoShape 1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30" name="Rectangle 1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31" name="Line 19"/>
          <p:cNvSpPr>
            <a:spLocks noChangeShapeType="1"/>
          </p:cNvSpPr>
          <p:nvPr/>
        </p:nvSpPr>
        <p:spPr bwMode="auto">
          <a:xfrm rot="10800000">
            <a:off x="4191000" y="4572000"/>
            <a:ext cx="533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897438" y="5638800"/>
            <a:ext cx="204787" cy="488950"/>
            <a:chOff x="0" y="0"/>
            <a:chExt cx="129" cy="308"/>
          </a:xfrm>
        </p:grpSpPr>
        <p:sp>
          <p:nvSpPr>
            <p:cNvPr id="64533" name="AutoShape 2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34" name="Rectangle 2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35" name="Line 23"/>
          <p:cNvSpPr>
            <a:spLocks noChangeShapeType="1"/>
          </p:cNvSpPr>
          <p:nvPr/>
        </p:nvSpPr>
        <p:spPr bwMode="auto">
          <a:xfrm rot="10800000">
            <a:off x="4191000" y="4572000"/>
            <a:ext cx="838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310188" y="5638800"/>
            <a:ext cx="204787" cy="488950"/>
            <a:chOff x="0" y="0"/>
            <a:chExt cx="129" cy="308"/>
          </a:xfrm>
        </p:grpSpPr>
        <p:sp>
          <p:nvSpPr>
            <p:cNvPr id="64537" name="AutoShape 2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38" name="Rectangle 2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4539" name="Line 27"/>
          <p:cNvSpPr>
            <a:spLocks noChangeShapeType="1"/>
          </p:cNvSpPr>
          <p:nvPr/>
        </p:nvSpPr>
        <p:spPr bwMode="auto">
          <a:xfrm rot="10800000">
            <a:off x="4876800" y="4572000"/>
            <a:ext cx="5651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614863" y="4311650"/>
            <a:ext cx="336492" cy="260350"/>
            <a:chOff x="0" y="32"/>
            <a:chExt cx="211" cy="164"/>
          </a:xfrm>
        </p:grpSpPr>
        <p:sp>
          <p:nvSpPr>
            <p:cNvPr id="64541" name="AutoShape 2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42" name="Rectangle 3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4543" name="Line 31"/>
          <p:cNvSpPr>
            <a:spLocks noChangeShapeType="1"/>
          </p:cNvSpPr>
          <p:nvPr/>
        </p:nvSpPr>
        <p:spPr bwMode="auto">
          <a:xfrm rot="10800000">
            <a:off x="3711575" y="2971800"/>
            <a:ext cx="11652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0638" y="5638800"/>
            <a:ext cx="204787" cy="488950"/>
            <a:chOff x="0" y="0"/>
            <a:chExt cx="129" cy="308"/>
          </a:xfrm>
        </p:grpSpPr>
        <p:sp>
          <p:nvSpPr>
            <p:cNvPr id="64545" name="AutoShape 3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46" name="Rectangle 3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4547" name="Line 35"/>
          <p:cNvSpPr>
            <a:spLocks noChangeShapeType="1"/>
          </p:cNvSpPr>
          <p:nvPr/>
        </p:nvSpPr>
        <p:spPr bwMode="auto">
          <a:xfrm rot="10800000" flipH="1">
            <a:off x="152400" y="4572000"/>
            <a:ext cx="12414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131888" y="4311650"/>
            <a:ext cx="334962" cy="260350"/>
            <a:chOff x="0" y="32"/>
            <a:chExt cx="211" cy="164"/>
          </a:xfrm>
        </p:grpSpPr>
        <p:sp>
          <p:nvSpPr>
            <p:cNvPr id="64549" name="AutoShape 37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50" name="Rectangle 38"/>
            <p:cNvSpPr>
              <a:spLocks/>
            </p:cNvSpPr>
            <p:nvPr/>
          </p:nvSpPr>
          <p:spPr bwMode="auto">
            <a:xfrm>
              <a:off x="0" y="3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4551" name="Line 39"/>
          <p:cNvSpPr>
            <a:spLocks noChangeShapeType="1"/>
          </p:cNvSpPr>
          <p:nvPr/>
        </p:nvSpPr>
        <p:spPr bwMode="auto">
          <a:xfrm rot="10800000" flipH="1">
            <a:off x="1393825" y="2971800"/>
            <a:ext cx="23177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01638" y="5638800"/>
            <a:ext cx="204787" cy="488950"/>
            <a:chOff x="0" y="0"/>
            <a:chExt cx="129" cy="308"/>
          </a:xfrm>
        </p:grpSpPr>
        <p:sp>
          <p:nvSpPr>
            <p:cNvPr id="64553" name="AutoShape 4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54" name="Rectangle 4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55" name="Line 43"/>
          <p:cNvSpPr>
            <a:spLocks noChangeShapeType="1"/>
          </p:cNvSpPr>
          <p:nvPr/>
        </p:nvSpPr>
        <p:spPr bwMode="auto">
          <a:xfrm rot="10800000" flipH="1">
            <a:off x="533400" y="4572000"/>
            <a:ext cx="15462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1817688" y="4311650"/>
            <a:ext cx="336492" cy="260350"/>
            <a:chOff x="0" y="32"/>
            <a:chExt cx="211" cy="164"/>
          </a:xfrm>
        </p:grpSpPr>
        <p:sp>
          <p:nvSpPr>
            <p:cNvPr id="64557" name="AutoShape 45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58" name="Rectangle 46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59" name="Line 47"/>
          <p:cNvSpPr>
            <a:spLocks noChangeShapeType="1"/>
          </p:cNvSpPr>
          <p:nvPr/>
        </p:nvSpPr>
        <p:spPr bwMode="auto">
          <a:xfrm rot="10800000" flipH="1">
            <a:off x="2079625" y="2971800"/>
            <a:ext cx="1631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674688" y="5638800"/>
            <a:ext cx="204787" cy="488950"/>
            <a:chOff x="0" y="0"/>
            <a:chExt cx="129" cy="308"/>
          </a:xfrm>
        </p:grpSpPr>
        <p:sp>
          <p:nvSpPr>
            <p:cNvPr id="64561" name="AutoShape 4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62" name="Rectangle 5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63" name="Line 51"/>
          <p:cNvSpPr>
            <a:spLocks noChangeShapeType="1"/>
          </p:cNvSpPr>
          <p:nvPr/>
        </p:nvSpPr>
        <p:spPr bwMode="auto">
          <a:xfrm rot="10800000" flipH="1">
            <a:off x="806450" y="4572000"/>
            <a:ext cx="12731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979488" y="5638800"/>
            <a:ext cx="204787" cy="488950"/>
            <a:chOff x="0" y="0"/>
            <a:chExt cx="129" cy="308"/>
          </a:xfrm>
        </p:grpSpPr>
        <p:sp>
          <p:nvSpPr>
            <p:cNvPr id="64565" name="AutoShape 5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66" name="Rectangle 5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67" name="Line 55"/>
          <p:cNvSpPr>
            <a:spLocks noChangeShapeType="1"/>
          </p:cNvSpPr>
          <p:nvPr/>
        </p:nvSpPr>
        <p:spPr bwMode="auto">
          <a:xfrm rot="10800000" flipH="1">
            <a:off x="1111250" y="4572000"/>
            <a:ext cx="9683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1284288" y="5638800"/>
            <a:ext cx="204787" cy="488950"/>
            <a:chOff x="0" y="0"/>
            <a:chExt cx="129" cy="308"/>
          </a:xfrm>
        </p:grpSpPr>
        <p:sp>
          <p:nvSpPr>
            <p:cNvPr id="64569" name="AutoShape 5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70" name="Rectangle 5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71" name="Line 59"/>
          <p:cNvSpPr>
            <a:spLocks noChangeShapeType="1"/>
          </p:cNvSpPr>
          <p:nvPr/>
        </p:nvSpPr>
        <p:spPr bwMode="auto">
          <a:xfrm rot="10800000" flipH="1">
            <a:off x="1416050" y="4572000"/>
            <a:ext cx="6635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1566863" y="5638800"/>
            <a:ext cx="204787" cy="488950"/>
            <a:chOff x="0" y="0"/>
            <a:chExt cx="129" cy="308"/>
          </a:xfrm>
        </p:grpSpPr>
        <p:sp>
          <p:nvSpPr>
            <p:cNvPr id="64573" name="AutoShape 6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74" name="Rectangle 6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75" name="Line 63"/>
          <p:cNvSpPr>
            <a:spLocks noChangeShapeType="1"/>
          </p:cNvSpPr>
          <p:nvPr/>
        </p:nvSpPr>
        <p:spPr bwMode="auto">
          <a:xfrm rot="10800000" flipH="1">
            <a:off x="1698625" y="4572000"/>
            <a:ext cx="3810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2001838" y="5638800"/>
            <a:ext cx="204787" cy="488950"/>
            <a:chOff x="0" y="0"/>
            <a:chExt cx="129" cy="308"/>
          </a:xfrm>
        </p:grpSpPr>
        <p:sp>
          <p:nvSpPr>
            <p:cNvPr id="64577" name="AutoShape 6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78" name="Rectangle 6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79" name="Line 67"/>
          <p:cNvSpPr>
            <a:spLocks noChangeShapeType="1"/>
          </p:cNvSpPr>
          <p:nvPr/>
        </p:nvSpPr>
        <p:spPr bwMode="auto">
          <a:xfrm rot="10800000" flipH="1">
            <a:off x="2133600" y="4572000"/>
            <a:ext cx="7080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2579688" y="4311650"/>
            <a:ext cx="336492" cy="260350"/>
            <a:chOff x="0" y="32"/>
            <a:chExt cx="211" cy="164"/>
          </a:xfrm>
        </p:grpSpPr>
        <p:sp>
          <p:nvSpPr>
            <p:cNvPr id="64581" name="AutoShape 6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82" name="Rectangle 7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83" name="Line 71"/>
          <p:cNvSpPr>
            <a:spLocks noChangeShapeType="1"/>
          </p:cNvSpPr>
          <p:nvPr/>
        </p:nvSpPr>
        <p:spPr bwMode="auto">
          <a:xfrm rot="10800000" flipH="1">
            <a:off x="2841625" y="2971800"/>
            <a:ext cx="869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2252663" y="5638800"/>
            <a:ext cx="204787" cy="488950"/>
            <a:chOff x="0" y="0"/>
            <a:chExt cx="129" cy="308"/>
          </a:xfrm>
        </p:grpSpPr>
        <p:sp>
          <p:nvSpPr>
            <p:cNvPr id="64585" name="AutoShape 7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86" name="Rectangle 7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87" name="Line 75"/>
          <p:cNvSpPr>
            <a:spLocks noChangeShapeType="1"/>
          </p:cNvSpPr>
          <p:nvPr/>
        </p:nvSpPr>
        <p:spPr bwMode="auto">
          <a:xfrm rot="10800000" flipH="1">
            <a:off x="2384425" y="4572000"/>
            <a:ext cx="457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2557463" y="5638800"/>
            <a:ext cx="204787" cy="488950"/>
            <a:chOff x="0" y="0"/>
            <a:chExt cx="129" cy="308"/>
          </a:xfrm>
        </p:grpSpPr>
        <p:sp>
          <p:nvSpPr>
            <p:cNvPr id="64589" name="AutoShape 7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90" name="Rectangle 7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91" name="Line 79"/>
          <p:cNvSpPr>
            <a:spLocks noChangeShapeType="1"/>
          </p:cNvSpPr>
          <p:nvPr/>
        </p:nvSpPr>
        <p:spPr bwMode="auto">
          <a:xfrm rot="10800000" flipH="1">
            <a:off x="26892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2862263" y="5638800"/>
            <a:ext cx="204787" cy="488950"/>
            <a:chOff x="0" y="0"/>
            <a:chExt cx="129" cy="308"/>
          </a:xfrm>
        </p:grpSpPr>
        <p:sp>
          <p:nvSpPr>
            <p:cNvPr id="64593" name="AutoShape 8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94" name="Rectangle 8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95" name="Line 83"/>
          <p:cNvSpPr>
            <a:spLocks noChangeShapeType="1"/>
          </p:cNvSpPr>
          <p:nvPr/>
        </p:nvSpPr>
        <p:spPr bwMode="auto">
          <a:xfrm rot="10800000">
            <a:off x="28416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3144838" y="5638800"/>
            <a:ext cx="204787" cy="488950"/>
            <a:chOff x="0" y="0"/>
            <a:chExt cx="129" cy="308"/>
          </a:xfrm>
        </p:grpSpPr>
        <p:sp>
          <p:nvSpPr>
            <p:cNvPr id="64597" name="AutoShape 8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598" name="Rectangle 8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599" name="Line 87"/>
          <p:cNvSpPr>
            <a:spLocks noChangeShapeType="1"/>
          </p:cNvSpPr>
          <p:nvPr/>
        </p:nvSpPr>
        <p:spPr bwMode="auto">
          <a:xfrm rot="10800000">
            <a:off x="2841625" y="4572000"/>
            <a:ext cx="434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3624263" y="5638800"/>
            <a:ext cx="204787" cy="488950"/>
            <a:chOff x="0" y="0"/>
            <a:chExt cx="129" cy="308"/>
          </a:xfrm>
        </p:grpSpPr>
        <p:sp>
          <p:nvSpPr>
            <p:cNvPr id="64601" name="AutoShape 8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02" name="Rectangle 9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4603" name="Line 91"/>
          <p:cNvSpPr>
            <a:spLocks noChangeShapeType="1"/>
          </p:cNvSpPr>
          <p:nvPr/>
        </p:nvSpPr>
        <p:spPr bwMode="auto">
          <a:xfrm rot="10800000">
            <a:off x="3711575" y="4572000"/>
            <a:ext cx="44450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4" name="Group 92"/>
          <p:cNvGrpSpPr>
            <a:grpSpLocks/>
          </p:cNvGrpSpPr>
          <p:nvPr/>
        </p:nvGrpSpPr>
        <p:grpSpPr bwMode="auto">
          <a:xfrm>
            <a:off x="3449638" y="4311650"/>
            <a:ext cx="336492" cy="260350"/>
            <a:chOff x="0" y="32"/>
            <a:chExt cx="211" cy="164"/>
          </a:xfrm>
        </p:grpSpPr>
        <p:sp>
          <p:nvSpPr>
            <p:cNvPr id="64605" name="AutoShape 93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06" name="Rectangle 94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4607" name="Line 95"/>
          <p:cNvSpPr>
            <a:spLocks noChangeShapeType="1"/>
          </p:cNvSpPr>
          <p:nvPr/>
        </p:nvSpPr>
        <p:spPr bwMode="auto">
          <a:xfrm rot="10800000" flipH="1">
            <a:off x="3711575" y="2971800"/>
            <a:ext cx="1588" cy="13716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5" name="Group 96"/>
          <p:cNvGrpSpPr>
            <a:grpSpLocks/>
          </p:cNvGrpSpPr>
          <p:nvPr/>
        </p:nvGrpSpPr>
        <p:grpSpPr bwMode="auto">
          <a:xfrm>
            <a:off x="5735638" y="5638800"/>
            <a:ext cx="204787" cy="488950"/>
            <a:chOff x="0" y="0"/>
            <a:chExt cx="129" cy="308"/>
          </a:xfrm>
        </p:grpSpPr>
        <p:sp>
          <p:nvSpPr>
            <p:cNvPr id="64609" name="AutoShape 9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10" name="Rectangle 9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4611" name="Line 99"/>
          <p:cNvSpPr>
            <a:spLocks noChangeShapeType="1"/>
          </p:cNvSpPr>
          <p:nvPr/>
        </p:nvSpPr>
        <p:spPr bwMode="auto">
          <a:xfrm rot="10800000" flipH="1">
            <a:off x="5867400" y="4572000"/>
            <a:ext cx="53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6" name="Group 100"/>
          <p:cNvGrpSpPr>
            <a:grpSpLocks/>
          </p:cNvGrpSpPr>
          <p:nvPr/>
        </p:nvGrpSpPr>
        <p:grpSpPr bwMode="auto">
          <a:xfrm>
            <a:off x="5659438" y="4311650"/>
            <a:ext cx="336492" cy="260350"/>
            <a:chOff x="0" y="32"/>
            <a:chExt cx="211" cy="164"/>
          </a:xfrm>
        </p:grpSpPr>
        <p:sp>
          <p:nvSpPr>
            <p:cNvPr id="64613" name="AutoShape 101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14" name="Rectangle 102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4615" name="Line 103"/>
          <p:cNvSpPr>
            <a:spLocks noChangeShapeType="1"/>
          </p:cNvSpPr>
          <p:nvPr/>
        </p:nvSpPr>
        <p:spPr bwMode="auto">
          <a:xfrm rot="10800000">
            <a:off x="5638800" y="2971800"/>
            <a:ext cx="28257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7" name="Group 104"/>
          <p:cNvGrpSpPr>
            <a:grpSpLocks/>
          </p:cNvGrpSpPr>
          <p:nvPr/>
        </p:nvGrpSpPr>
        <p:grpSpPr bwMode="auto">
          <a:xfrm>
            <a:off x="6040438" y="5638800"/>
            <a:ext cx="204787" cy="488950"/>
            <a:chOff x="0" y="0"/>
            <a:chExt cx="129" cy="308"/>
          </a:xfrm>
        </p:grpSpPr>
        <p:sp>
          <p:nvSpPr>
            <p:cNvPr id="64617" name="AutoShape 10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18" name="Rectangle 10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4619" name="Line 107"/>
          <p:cNvSpPr>
            <a:spLocks noChangeShapeType="1"/>
          </p:cNvSpPr>
          <p:nvPr/>
        </p:nvSpPr>
        <p:spPr bwMode="auto">
          <a:xfrm rot="10800000">
            <a:off x="5921375" y="4572000"/>
            <a:ext cx="2508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8" name="Group 108"/>
          <p:cNvGrpSpPr>
            <a:grpSpLocks/>
          </p:cNvGrpSpPr>
          <p:nvPr/>
        </p:nvGrpSpPr>
        <p:grpSpPr bwMode="auto">
          <a:xfrm>
            <a:off x="6345238" y="5638800"/>
            <a:ext cx="204787" cy="488950"/>
            <a:chOff x="0" y="0"/>
            <a:chExt cx="129" cy="308"/>
          </a:xfrm>
        </p:grpSpPr>
        <p:sp>
          <p:nvSpPr>
            <p:cNvPr id="64621" name="AutoShape 10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22" name="Rectangle 11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4623" name="Line 111"/>
          <p:cNvSpPr>
            <a:spLocks noChangeShapeType="1"/>
          </p:cNvSpPr>
          <p:nvPr/>
        </p:nvSpPr>
        <p:spPr bwMode="auto">
          <a:xfrm rot="10800000">
            <a:off x="5921375" y="4572000"/>
            <a:ext cx="5556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9" name="Group 112"/>
          <p:cNvGrpSpPr>
            <a:grpSpLocks/>
          </p:cNvGrpSpPr>
          <p:nvPr/>
        </p:nvGrpSpPr>
        <p:grpSpPr bwMode="auto">
          <a:xfrm>
            <a:off x="6794500" y="5638800"/>
            <a:ext cx="234950" cy="488950"/>
            <a:chOff x="0" y="0"/>
            <a:chExt cx="148" cy="308"/>
          </a:xfrm>
        </p:grpSpPr>
        <p:sp>
          <p:nvSpPr>
            <p:cNvPr id="64625" name="AutoShape 11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26" name="Rectangle 11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4627" name="Line 115"/>
          <p:cNvSpPr>
            <a:spLocks noChangeShapeType="1"/>
          </p:cNvSpPr>
          <p:nvPr/>
        </p:nvSpPr>
        <p:spPr bwMode="auto">
          <a:xfrm rot="10800000">
            <a:off x="6940550" y="4572000"/>
            <a:ext cx="158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0" name="Group 116"/>
          <p:cNvGrpSpPr>
            <a:grpSpLocks/>
          </p:cNvGrpSpPr>
          <p:nvPr/>
        </p:nvGrpSpPr>
        <p:grpSpPr bwMode="auto">
          <a:xfrm>
            <a:off x="6650038" y="4311650"/>
            <a:ext cx="365071" cy="260350"/>
            <a:chOff x="0" y="32"/>
            <a:chExt cx="229" cy="164"/>
          </a:xfrm>
        </p:grpSpPr>
        <p:sp>
          <p:nvSpPr>
            <p:cNvPr id="64629" name="AutoShape 117"/>
            <p:cNvSpPr>
              <a:spLocks/>
            </p:cNvSpPr>
            <p:nvPr/>
          </p:nvSpPr>
          <p:spPr bwMode="auto">
            <a:xfrm>
              <a:off x="133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30" name="Rectangle 118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4631" name="Line 119"/>
          <p:cNvSpPr>
            <a:spLocks noChangeShapeType="1"/>
          </p:cNvSpPr>
          <p:nvPr/>
        </p:nvSpPr>
        <p:spPr bwMode="auto">
          <a:xfrm rot="10800000">
            <a:off x="6561138" y="2971800"/>
            <a:ext cx="379412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1" name="Group 120"/>
          <p:cNvGrpSpPr>
            <a:grpSpLocks/>
          </p:cNvGrpSpPr>
          <p:nvPr/>
        </p:nvGrpSpPr>
        <p:grpSpPr bwMode="auto">
          <a:xfrm>
            <a:off x="7099300" y="5638800"/>
            <a:ext cx="234950" cy="488950"/>
            <a:chOff x="0" y="0"/>
            <a:chExt cx="148" cy="308"/>
          </a:xfrm>
        </p:grpSpPr>
        <p:sp>
          <p:nvSpPr>
            <p:cNvPr id="64633" name="AutoShape 121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34" name="Rectangle 122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4635" name="Line 123"/>
          <p:cNvSpPr>
            <a:spLocks noChangeShapeType="1"/>
          </p:cNvSpPr>
          <p:nvPr/>
        </p:nvSpPr>
        <p:spPr bwMode="auto">
          <a:xfrm rot="10800000">
            <a:off x="6940550" y="4572000"/>
            <a:ext cx="3206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771" name="Group 124"/>
          <p:cNvGrpSpPr>
            <a:grpSpLocks/>
          </p:cNvGrpSpPr>
          <p:nvPr/>
        </p:nvGrpSpPr>
        <p:grpSpPr bwMode="auto">
          <a:xfrm>
            <a:off x="7632700" y="5638800"/>
            <a:ext cx="234950" cy="488950"/>
            <a:chOff x="0" y="0"/>
            <a:chExt cx="148" cy="308"/>
          </a:xfrm>
        </p:grpSpPr>
        <p:sp>
          <p:nvSpPr>
            <p:cNvPr id="64637" name="AutoShape 12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38" name="Rectangle 12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4639" name="Line 127"/>
          <p:cNvSpPr>
            <a:spLocks noChangeShapeType="1"/>
          </p:cNvSpPr>
          <p:nvPr/>
        </p:nvSpPr>
        <p:spPr bwMode="auto">
          <a:xfrm rot="10800000">
            <a:off x="7704138" y="4572000"/>
            <a:ext cx="904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774" name="Group 128"/>
          <p:cNvGrpSpPr>
            <a:grpSpLocks/>
          </p:cNvGrpSpPr>
          <p:nvPr/>
        </p:nvGrpSpPr>
        <p:grpSpPr bwMode="auto">
          <a:xfrm>
            <a:off x="7412038" y="4311650"/>
            <a:ext cx="366659" cy="260350"/>
            <a:chOff x="0" y="32"/>
            <a:chExt cx="230" cy="164"/>
          </a:xfrm>
        </p:grpSpPr>
        <p:sp>
          <p:nvSpPr>
            <p:cNvPr id="64641" name="AutoShape 129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42" name="Rectangle 130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4643" name="Line 131"/>
          <p:cNvSpPr>
            <a:spLocks noChangeShapeType="1"/>
          </p:cNvSpPr>
          <p:nvPr/>
        </p:nvSpPr>
        <p:spPr bwMode="auto">
          <a:xfrm rot="10800000">
            <a:off x="65611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778" name="Group 132"/>
          <p:cNvGrpSpPr>
            <a:grpSpLocks/>
          </p:cNvGrpSpPr>
          <p:nvPr/>
        </p:nvGrpSpPr>
        <p:grpSpPr bwMode="auto">
          <a:xfrm>
            <a:off x="7937500" y="5638800"/>
            <a:ext cx="234950" cy="488950"/>
            <a:chOff x="0" y="0"/>
            <a:chExt cx="148" cy="308"/>
          </a:xfrm>
        </p:grpSpPr>
        <p:sp>
          <p:nvSpPr>
            <p:cNvPr id="64645" name="AutoShape 13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46" name="Rectangle 13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4647" name="Line 135"/>
          <p:cNvSpPr>
            <a:spLocks noChangeShapeType="1"/>
          </p:cNvSpPr>
          <p:nvPr/>
        </p:nvSpPr>
        <p:spPr bwMode="auto">
          <a:xfrm rot="10800000">
            <a:off x="7704138" y="4572000"/>
            <a:ext cx="395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782" name="Group 136"/>
          <p:cNvGrpSpPr>
            <a:grpSpLocks/>
          </p:cNvGrpSpPr>
          <p:nvPr/>
        </p:nvGrpSpPr>
        <p:grpSpPr bwMode="auto">
          <a:xfrm>
            <a:off x="8394700" y="5638800"/>
            <a:ext cx="234950" cy="488950"/>
            <a:chOff x="0" y="0"/>
            <a:chExt cx="148" cy="308"/>
          </a:xfrm>
        </p:grpSpPr>
        <p:sp>
          <p:nvSpPr>
            <p:cNvPr id="64649" name="AutoShape 137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50" name="Rectangle 138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4651" name="Line 139"/>
          <p:cNvSpPr>
            <a:spLocks noChangeShapeType="1"/>
          </p:cNvSpPr>
          <p:nvPr/>
        </p:nvSpPr>
        <p:spPr bwMode="auto">
          <a:xfrm rot="10800000">
            <a:off x="8542338" y="4572000"/>
            <a:ext cx="14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787" name="Group 140"/>
          <p:cNvGrpSpPr>
            <a:grpSpLocks/>
          </p:cNvGrpSpPr>
          <p:nvPr/>
        </p:nvGrpSpPr>
        <p:grpSpPr bwMode="auto">
          <a:xfrm>
            <a:off x="8250238" y="4311650"/>
            <a:ext cx="366659" cy="260350"/>
            <a:chOff x="0" y="32"/>
            <a:chExt cx="230" cy="164"/>
          </a:xfrm>
        </p:grpSpPr>
        <p:sp>
          <p:nvSpPr>
            <p:cNvPr id="64653" name="AutoShape 141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54" name="Rectangle 142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4655" name="Line 143"/>
          <p:cNvSpPr>
            <a:spLocks noChangeShapeType="1"/>
          </p:cNvSpPr>
          <p:nvPr/>
        </p:nvSpPr>
        <p:spPr bwMode="auto">
          <a:xfrm rot="10800000">
            <a:off x="73993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791" name="Group 144"/>
          <p:cNvGrpSpPr>
            <a:grpSpLocks/>
          </p:cNvGrpSpPr>
          <p:nvPr/>
        </p:nvGrpSpPr>
        <p:grpSpPr bwMode="auto">
          <a:xfrm>
            <a:off x="8699500" y="5638800"/>
            <a:ext cx="234950" cy="488950"/>
            <a:chOff x="0" y="0"/>
            <a:chExt cx="148" cy="308"/>
          </a:xfrm>
        </p:grpSpPr>
        <p:sp>
          <p:nvSpPr>
            <p:cNvPr id="64657" name="AutoShape 14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58" name="Rectangle 14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4659" name="Line 147"/>
          <p:cNvSpPr>
            <a:spLocks noChangeShapeType="1"/>
          </p:cNvSpPr>
          <p:nvPr/>
        </p:nvSpPr>
        <p:spPr bwMode="auto">
          <a:xfrm rot="10800000">
            <a:off x="8542338" y="4572000"/>
            <a:ext cx="3190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660" name="AutoShape 148"/>
          <p:cNvSpPr>
            <a:spLocks/>
          </p:cNvSpPr>
          <p:nvPr/>
        </p:nvSpPr>
        <p:spPr bwMode="auto">
          <a:xfrm>
            <a:off x="3633788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661" name="Rectangle 149"/>
          <p:cNvSpPr>
            <a:spLocks/>
          </p:cNvSpPr>
          <p:nvPr/>
        </p:nvSpPr>
        <p:spPr bwMode="auto">
          <a:xfrm>
            <a:off x="3449638" y="2711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64662" name="Line 150"/>
          <p:cNvSpPr>
            <a:spLocks noChangeShapeType="1"/>
          </p:cNvSpPr>
          <p:nvPr/>
        </p:nvSpPr>
        <p:spPr bwMode="auto">
          <a:xfrm rot="10800000" flipH="1">
            <a:off x="3711575" y="1371600"/>
            <a:ext cx="1676400" cy="13716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663" name="AutoShape 151"/>
          <p:cNvSpPr>
            <a:spLocks/>
          </p:cNvSpPr>
          <p:nvPr/>
        </p:nvSpPr>
        <p:spPr bwMode="auto">
          <a:xfrm>
            <a:off x="5561013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664" name="Rectangle 152"/>
          <p:cNvSpPr>
            <a:spLocks/>
          </p:cNvSpPr>
          <p:nvPr/>
        </p:nvSpPr>
        <p:spPr bwMode="auto">
          <a:xfrm>
            <a:off x="5376863" y="2711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0</a:t>
            </a:r>
          </a:p>
        </p:txBody>
      </p:sp>
      <p:sp>
        <p:nvSpPr>
          <p:cNvPr id="64665" name="Line 153"/>
          <p:cNvSpPr>
            <a:spLocks noChangeShapeType="1"/>
          </p:cNvSpPr>
          <p:nvPr/>
        </p:nvSpPr>
        <p:spPr bwMode="auto">
          <a:xfrm rot="10800000">
            <a:off x="5387975" y="1371600"/>
            <a:ext cx="250825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666" name="AutoShape 154"/>
          <p:cNvSpPr>
            <a:spLocks/>
          </p:cNvSpPr>
          <p:nvPr/>
        </p:nvSpPr>
        <p:spPr bwMode="auto">
          <a:xfrm>
            <a:off x="648335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667" name="Rectangle 155"/>
          <p:cNvSpPr>
            <a:spLocks/>
          </p:cNvSpPr>
          <p:nvPr/>
        </p:nvSpPr>
        <p:spPr bwMode="auto">
          <a:xfrm>
            <a:off x="6269038" y="2711678"/>
            <a:ext cx="2192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-4</a:t>
            </a:r>
          </a:p>
        </p:txBody>
      </p:sp>
      <p:sp>
        <p:nvSpPr>
          <p:cNvPr id="64668" name="Line 156"/>
          <p:cNvSpPr>
            <a:spLocks noChangeShapeType="1"/>
          </p:cNvSpPr>
          <p:nvPr/>
        </p:nvSpPr>
        <p:spPr bwMode="auto">
          <a:xfrm rot="10800000">
            <a:off x="5387975" y="1371600"/>
            <a:ext cx="11731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669" name="AutoShape 157"/>
          <p:cNvSpPr>
            <a:spLocks/>
          </p:cNvSpPr>
          <p:nvPr/>
        </p:nvSpPr>
        <p:spPr bwMode="auto">
          <a:xfrm>
            <a:off x="732155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670" name="Rectangle 158"/>
          <p:cNvSpPr>
            <a:spLocks/>
          </p:cNvSpPr>
          <p:nvPr/>
        </p:nvSpPr>
        <p:spPr bwMode="auto">
          <a:xfrm>
            <a:off x="7107238" y="2711678"/>
            <a:ext cx="2192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-8</a:t>
            </a:r>
          </a:p>
        </p:txBody>
      </p:sp>
      <p:sp>
        <p:nvSpPr>
          <p:cNvPr id="64671" name="Line 159"/>
          <p:cNvSpPr>
            <a:spLocks noChangeShapeType="1"/>
          </p:cNvSpPr>
          <p:nvPr/>
        </p:nvSpPr>
        <p:spPr bwMode="auto">
          <a:xfrm rot="10800000">
            <a:off x="5387975" y="1371600"/>
            <a:ext cx="20113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795" name="Group 160"/>
          <p:cNvGrpSpPr>
            <a:grpSpLocks/>
          </p:cNvGrpSpPr>
          <p:nvPr/>
        </p:nvGrpSpPr>
        <p:grpSpPr bwMode="auto">
          <a:xfrm>
            <a:off x="5126038" y="1111250"/>
            <a:ext cx="336492" cy="260350"/>
            <a:chOff x="0" y="32"/>
            <a:chExt cx="211" cy="164"/>
          </a:xfrm>
        </p:grpSpPr>
        <p:sp>
          <p:nvSpPr>
            <p:cNvPr id="64673" name="AutoShape 161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674" name="Rectangle 162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4675" name="Rectangle 163"/>
          <p:cNvSpPr>
            <a:spLocks/>
          </p:cNvSpPr>
          <p:nvPr/>
        </p:nvSpPr>
        <p:spPr bwMode="auto">
          <a:xfrm rot="-2280000">
            <a:off x="4206200" y="17988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4676" name="Rectangle 164"/>
          <p:cNvSpPr>
            <a:spLocks/>
          </p:cNvSpPr>
          <p:nvPr/>
        </p:nvSpPr>
        <p:spPr bwMode="auto">
          <a:xfrm rot="4800000">
            <a:off x="5003125" y="19925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4677" name="Rectangle 165"/>
          <p:cNvSpPr>
            <a:spLocks/>
          </p:cNvSpPr>
          <p:nvPr/>
        </p:nvSpPr>
        <p:spPr bwMode="auto">
          <a:xfrm rot="3179999">
            <a:off x="5533350" y="2068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4678" name="Rectangle 166"/>
          <p:cNvSpPr>
            <a:spLocks/>
          </p:cNvSpPr>
          <p:nvPr/>
        </p:nvSpPr>
        <p:spPr bwMode="auto">
          <a:xfrm rot="2039999">
            <a:off x="5958800" y="17226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4679" name="Rectangle 167"/>
          <p:cNvSpPr>
            <a:spLocks/>
          </p:cNvSpPr>
          <p:nvPr/>
        </p:nvSpPr>
        <p:spPr bwMode="auto">
          <a:xfrm rot="-1800000">
            <a:off x="9890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17</a:t>
            </a:r>
          </a:p>
        </p:txBody>
      </p:sp>
      <p:sp>
        <p:nvSpPr>
          <p:cNvPr id="64680" name="Rectangle 168"/>
          <p:cNvSpPr>
            <a:spLocks/>
          </p:cNvSpPr>
          <p:nvPr/>
        </p:nvSpPr>
        <p:spPr bwMode="auto">
          <a:xfrm rot="-2280000">
            <a:off x="15224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4681" name="Rectangle 169"/>
          <p:cNvSpPr>
            <a:spLocks/>
          </p:cNvSpPr>
          <p:nvPr/>
        </p:nvSpPr>
        <p:spPr bwMode="auto">
          <a:xfrm rot="-3360000">
            <a:off x="2132013" y="3883025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25</a:t>
            </a:r>
          </a:p>
        </p:txBody>
      </p:sp>
      <p:sp>
        <p:nvSpPr>
          <p:cNvPr id="64682" name="Rectangle 170"/>
          <p:cNvSpPr>
            <a:spLocks/>
          </p:cNvSpPr>
          <p:nvPr/>
        </p:nvSpPr>
        <p:spPr bwMode="auto">
          <a:xfrm rot="-5160000">
            <a:off x="2809875" y="3808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26</a:t>
            </a:r>
          </a:p>
        </p:txBody>
      </p:sp>
      <p:sp>
        <p:nvSpPr>
          <p:cNvPr id="64683" name="Rectangle 171"/>
          <p:cNvSpPr>
            <a:spLocks/>
          </p:cNvSpPr>
          <p:nvPr/>
        </p:nvSpPr>
        <p:spPr bwMode="auto">
          <a:xfrm rot="4140000">
            <a:off x="3422650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26</a:t>
            </a:r>
          </a:p>
        </p:txBody>
      </p:sp>
      <p:sp>
        <p:nvSpPr>
          <p:cNvPr id="64684" name="Rectangle 172"/>
          <p:cNvSpPr>
            <a:spLocks/>
          </p:cNvSpPr>
          <p:nvPr/>
        </p:nvSpPr>
        <p:spPr bwMode="auto">
          <a:xfrm rot="3000000">
            <a:off x="3957638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27</a:t>
            </a:r>
          </a:p>
        </p:txBody>
      </p:sp>
      <p:sp>
        <p:nvSpPr>
          <p:cNvPr id="64685" name="Rectangle 173"/>
          <p:cNvSpPr>
            <a:spLocks/>
          </p:cNvSpPr>
          <p:nvPr/>
        </p:nvSpPr>
        <p:spPr bwMode="auto">
          <a:xfrm rot="-2400000">
            <a:off x="166806" y="51532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14</a:t>
            </a:r>
          </a:p>
        </p:txBody>
      </p:sp>
      <p:sp>
        <p:nvSpPr>
          <p:cNvPr id="64686" name="Rectangle 174"/>
          <p:cNvSpPr>
            <a:spLocks/>
          </p:cNvSpPr>
          <p:nvPr/>
        </p:nvSpPr>
        <p:spPr bwMode="auto">
          <a:xfrm rot="-2040000">
            <a:off x="547806" y="52294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4687" name="Rectangle 175"/>
          <p:cNvSpPr>
            <a:spLocks/>
          </p:cNvSpPr>
          <p:nvPr/>
        </p:nvSpPr>
        <p:spPr bwMode="auto">
          <a:xfrm rot="-4260000">
            <a:off x="1648737" y="5188972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4688" name="Rectangle 176"/>
          <p:cNvSpPr>
            <a:spLocks/>
          </p:cNvSpPr>
          <p:nvPr/>
        </p:nvSpPr>
        <p:spPr bwMode="auto">
          <a:xfrm rot="-3360000">
            <a:off x="2031325" y="5033397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4689" name="Rectangle 177"/>
          <p:cNvSpPr>
            <a:spLocks/>
          </p:cNvSpPr>
          <p:nvPr/>
        </p:nvSpPr>
        <p:spPr bwMode="auto">
          <a:xfrm rot="4019999">
            <a:off x="2867937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4690" name="Rectangle 178"/>
          <p:cNvSpPr>
            <a:spLocks/>
          </p:cNvSpPr>
          <p:nvPr/>
        </p:nvSpPr>
        <p:spPr bwMode="auto">
          <a:xfrm rot="-5520000">
            <a:off x="3321962" y="50389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22</a:t>
            </a:r>
          </a:p>
        </p:txBody>
      </p:sp>
      <p:sp>
        <p:nvSpPr>
          <p:cNvPr id="64691" name="Rectangle 179"/>
          <p:cNvSpPr>
            <a:spLocks/>
          </p:cNvSpPr>
          <p:nvPr/>
        </p:nvSpPr>
        <p:spPr bwMode="auto">
          <a:xfrm rot="-5160000">
            <a:off x="3702962" y="5020697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4692" name="Rectangle 180"/>
          <p:cNvSpPr>
            <a:spLocks/>
          </p:cNvSpPr>
          <p:nvPr/>
        </p:nvSpPr>
        <p:spPr bwMode="auto">
          <a:xfrm rot="3119999">
            <a:off x="4468137" y="5116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4693" name="Rectangle 181"/>
          <p:cNvSpPr>
            <a:spLocks/>
          </p:cNvSpPr>
          <p:nvPr/>
        </p:nvSpPr>
        <p:spPr bwMode="auto">
          <a:xfrm rot="3900000">
            <a:off x="5003125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24</a:t>
            </a:r>
          </a:p>
        </p:txBody>
      </p:sp>
      <p:sp>
        <p:nvSpPr>
          <p:cNvPr id="64694" name="Rectangle 182"/>
          <p:cNvSpPr>
            <a:spLocks/>
          </p:cNvSpPr>
          <p:nvPr/>
        </p:nvSpPr>
        <p:spPr bwMode="auto">
          <a:xfrm rot="4560000">
            <a:off x="5172075" y="37338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4695" name="Rectangle 183"/>
          <p:cNvSpPr>
            <a:spLocks/>
          </p:cNvSpPr>
          <p:nvPr/>
        </p:nvSpPr>
        <p:spPr bwMode="auto">
          <a:xfrm rot="4560000">
            <a:off x="5857875" y="36576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31</a:t>
            </a:r>
          </a:p>
        </p:txBody>
      </p:sp>
      <p:sp>
        <p:nvSpPr>
          <p:cNvPr id="64696" name="Rectangle 184"/>
          <p:cNvSpPr>
            <a:spLocks/>
          </p:cNvSpPr>
          <p:nvPr/>
        </p:nvSpPr>
        <p:spPr bwMode="auto">
          <a:xfrm rot="2940000">
            <a:off x="6432550" y="35052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30</a:t>
            </a:r>
          </a:p>
        </p:txBody>
      </p:sp>
      <p:sp>
        <p:nvSpPr>
          <p:cNvPr id="64697" name="Rectangle 185"/>
          <p:cNvSpPr>
            <a:spLocks/>
          </p:cNvSpPr>
          <p:nvPr/>
        </p:nvSpPr>
        <p:spPr bwMode="auto">
          <a:xfrm rot="3060000">
            <a:off x="7265988" y="3427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32</a:t>
            </a:r>
          </a:p>
        </p:txBody>
      </p:sp>
      <p:sp>
        <p:nvSpPr>
          <p:cNvPr id="64698" name="Rectangle 186"/>
          <p:cNvSpPr>
            <a:spLocks/>
          </p:cNvSpPr>
          <p:nvPr/>
        </p:nvSpPr>
        <p:spPr bwMode="auto">
          <a:xfrm rot="-4980000">
            <a:off x="5458737" y="51897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4699" name="Rectangle 187"/>
          <p:cNvSpPr>
            <a:spLocks/>
          </p:cNvSpPr>
          <p:nvPr/>
        </p:nvSpPr>
        <p:spPr bwMode="auto">
          <a:xfrm rot="3600000">
            <a:off x="60699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4700" name="Rectangle 188"/>
          <p:cNvSpPr>
            <a:spLocks/>
          </p:cNvSpPr>
          <p:nvPr/>
        </p:nvSpPr>
        <p:spPr bwMode="auto">
          <a:xfrm rot="4619999">
            <a:off x="5836562" y="53421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4701" name="Rectangle 189"/>
          <p:cNvSpPr>
            <a:spLocks/>
          </p:cNvSpPr>
          <p:nvPr/>
        </p:nvSpPr>
        <p:spPr bwMode="auto">
          <a:xfrm rot="4319999">
            <a:off x="6904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4702" name="Rectangle 190"/>
          <p:cNvSpPr>
            <a:spLocks/>
          </p:cNvSpPr>
          <p:nvPr/>
        </p:nvSpPr>
        <p:spPr bwMode="auto">
          <a:xfrm rot="-5400000">
            <a:off x="6523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4703" name="Rectangle 191"/>
          <p:cNvSpPr>
            <a:spLocks/>
          </p:cNvSpPr>
          <p:nvPr/>
        </p:nvSpPr>
        <p:spPr bwMode="auto">
          <a:xfrm rot="4319999">
            <a:off x="7744737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4704" name="Rectangle 192"/>
          <p:cNvSpPr>
            <a:spLocks/>
          </p:cNvSpPr>
          <p:nvPr/>
        </p:nvSpPr>
        <p:spPr bwMode="auto">
          <a:xfrm rot="5159999">
            <a:off x="7282775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4705" name="Rectangle 193"/>
          <p:cNvSpPr>
            <a:spLocks/>
          </p:cNvSpPr>
          <p:nvPr/>
        </p:nvSpPr>
        <p:spPr bwMode="auto">
          <a:xfrm rot="5519999">
            <a:off x="8122562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4706" name="Rectangle 194"/>
          <p:cNvSpPr>
            <a:spLocks/>
          </p:cNvSpPr>
          <p:nvPr/>
        </p:nvSpPr>
        <p:spPr bwMode="auto">
          <a:xfrm rot="4500000">
            <a:off x="85083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grpSp>
        <p:nvGrpSpPr>
          <p:cNvPr id="64799" name="Group 195"/>
          <p:cNvGrpSpPr>
            <a:grpSpLocks/>
          </p:cNvGrpSpPr>
          <p:nvPr/>
        </p:nvGrpSpPr>
        <p:grpSpPr bwMode="auto">
          <a:xfrm flipH="1">
            <a:off x="8266113" y="2514600"/>
            <a:ext cx="220292" cy="228600"/>
            <a:chOff x="42" y="36"/>
            <a:chExt cx="138" cy="144"/>
          </a:xfrm>
        </p:grpSpPr>
        <p:sp>
          <p:nvSpPr>
            <p:cNvPr id="64708" name="Rectangle 19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09" name="Rectangle 19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31</a:t>
              </a:r>
            </a:p>
          </p:txBody>
        </p:sp>
      </p:grpSp>
      <p:sp>
        <p:nvSpPr>
          <p:cNvPr id="64710" name="Rectangle 198"/>
          <p:cNvSpPr>
            <a:spLocks/>
          </p:cNvSpPr>
          <p:nvPr/>
        </p:nvSpPr>
        <p:spPr bwMode="auto">
          <a:xfrm>
            <a:off x="73914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02" name="Group 199"/>
          <p:cNvGrpSpPr>
            <a:grpSpLocks/>
          </p:cNvGrpSpPr>
          <p:nvPr/>
        </p:nvGrpSpPr>
        <p:grpSpPr bwMode="auto">
          <a:xfrm>
            <a:off x="7610475" y="914400"/>
            <a:ext cx="219075" cy="228600"/>
            <a:chOff x="0" y="36"/>
            <a:chExt cx="138" cy="144"/>
          </a:xfrm>
        </p:grpSpPr>
        <p:sp>
          <p:nvSpPr>
            <p:cNvPr id="64712" name="Rectangle 20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13" name="Rectangle 201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</a:t>
              </a:r>
            </a:p>
          </p:txBody>
        </p:sp>
      </p:grpSp>
      <p:sp>
        <p:nvSpPr>
          <p:cNvPr id="64714" name="Rectangle 202"/>
          <p:cNvSpPr>
            <a:spLocks/>
          </p:cNvSpPr>
          <p:nvPr/>
        </p:nvSpPr>
        <p:spPr bwMode="auto">
          <a:xfrm>
            <a:off x="78295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06" name="Group 203"/>
          <p:cNvGrpSpPr>
            <a:grpSpLocks/>
          </p:cNvGrpSpPr>
          <p:nvPr/>
        </p:nvGrpSpPr>
        <p:grpSpPr bwMode="auto">
          <a:xfrm>
            <a:off x="8048625" y="914400"/>
            <a:ext cx="219075" cy="228600"/>
            <a:chOff x="0" y="36"/>
            <a:chExt cx="138" cy="144"/>
          </a:xfrm>
        </p:grpSpPr>
        <p:sp>
          <p:nvSpPr>
            <p:cNvPr id="64716" name="Rectangle 20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17" name="Rectangle 205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</a:t>
              </a:r>
            </a:p>
          </p:txBody>
        </p:sp>
      </p:grpSp>
      <p:grpSp>
        <p:nvGrpSpPr>
          <p:cNvPr id="64810" name="Group 206"/>
          <p:cNvGrpSpPr>
            <a:grpSpLocks/>
          </p:cNvGrpSpPr>
          <p:nvPr/>
        </p:nvGrpSpPr>
        <p:grpSpPr bwMode="auto">
          <a:xfrm>
            <a:off x="8486775" y="914400"/>
            <a:ext cx="219075" cy="228600"/>
            <a:chOff x="0" y="36"/>
            <a:chExt cx="138" cy="144"/>
          </a:xfrm>
        </p:grpSpPr>
        <p:sp>
          <p:nvSpPr>
            <p:cNvPr id="64719" name="Rectangle 207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20" name="Rectangle 208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</a:t>
              </a:r>
            </a:p>
          </p:txBody>
        </p:sp>
      </p:grpSp>
      <p:sp>
        <p:nvSpPr>
          <p:cNvPr id="64721" name="Rectangle 209"/>
          <p:cNvSpPr>
            <a:spLocks/>
          </p:cNvSpPr>
          <p:nvPr/>
        </p:nvSpPr>
        <p:spPr bwMode="auto">
          <a:xfrm>
            <a:off x="87058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15" name="Group 210"/>
          <p:cNvGrpSpPr>
            <a:grpSpLocks/>
          </p:cNvGrpSpPr>
          <p:nvPr/>
        </p:nvGrpSpPr>
        <p:grpSpPr bwMode="auto">
          <a:xfrm>
            <a:off x="8924925" y="857250"/>
            <a:ext cx="219075" cy="342900"/>
            <a:chOff x="0" y="0"/>
            <a:chExt cx="138" cy="216"/>
          </a:xfrm>
        </p:grpSpPr>
        <p:sp>
          <p:nvSpPr>
            <p:cNvPr id="64723" name="Rectangle 21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24" name="Rectangle 212"/>
            <p:cNvSpPr>
              <a:spLocks/>
            </p:cNvSpPr>
            <p:nvPr/>
          </p:nvSpPr>
          <p:spPr bwMode="auto">
            <a:xfrm>
              <a:off x="0" y="0"/>
              <a:ext cx="74" cy="2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4</a:t>
              </a:r>
            </a:p>
          </p:txBody>
        </p:sp>
      </p:grpSp>
      <p:sp>
        <p:nvSpPr>
          <p:cNvPr id="64725" name="Rectangle 213"/>
          <p:cNvSpPr>
            <a:spLocks/>
          </p:cNvSpPr>
          <p:nvPr/>
        </p:nvSpPr>
        <p:spPr bwMode="auto">
          <a:xfrm flipH="1">
            <a:off x="89249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19" name="Group 214"/>
          <p:cNvGrpSpPr>
            <a:grpSpLocks/>
          </p:cNvGrpSpPr>
          <p:nvPr/>
        </p:nvGrpSpPr>
        <p:grpSpPr bwMode="auto">
          <a:xfrm flipH="1">
            <a:off x="8705851" y="1143000"/>
            <a:ext cx="219075" cy="228600"/>
            <a:chOff x="1" y="36"/>
            <a:chExt cx="138" cy="144"/>
          </a:xfrm>
        </p:grpSpPr>
        <p:sp>
          <p:nvSpPr>
            <p:cNvPr id="64727" name="Rectangle 215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28" name="Rectangle 216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64729" name="Rectangle 217"/>
          <p:cNvSpPr>
            <a:spLocks/>
          </p:cNvSpPr>
          <p:nvPr/>
        </p:nvSpPr>
        <p:spPr bwMode="auto">
          <a:xfrm flipH="1">
            <a:off x="84867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730" name="Rectangle 218"/>
          <p:cNvSpPr>
            <a:spLocks/>
          </p:cNvSpPr>
          <p:nvPr/>
        </p:nvSpPr>
        <p:spPr bwMode="auto">
          <a:xfrm flipH="1">
            <a:off x="80486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25" name="Group 219"/>
          <p:cNvGrpSpPr>
            <a:grpSpLocks/>
          </p:cNvGrpSpPr>
          <p:nvPr/>
        </p:nvGrpSpPr>
        <p:grpSpPr bwMode="auto">
          <a:xfrm flipH="1">
            <a:off x="7829551" y="1143000"/>
            <a:ext cx="219075" cy="228600"/>
            <a:chOff x="1" y="36"/>
            <a:chExt cx="138" cy="144"/>
          </a:xfrm>
        </p:grpSpPr>
        <p:sp>
          <p:nvSpPr>
            <p:cNvPr id="64732" name="Rectangle 220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33" name="Rectangle 221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6</a:t>
              </a:r>
            </a:p>
          </p:txBody>
        </p:sp>
      </p:grpSp>
      <p:sp>
        <p:nvSpPr>
          <p:cNvPr id="64734" name="Rectangle 222"/>
          <p:cNvSpPr>
            <a:spLocks/>
          </p:cNvSpPr>
          <p:nvPr/>
        </p:nvSpPr>
        <p:spPr bwMode="auto">
          <a:xfrm flipH="1">
            <a:off x="76104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29" name="Group 223"/>
          <p:cNvGrpSpPr>
            <a:grpSpLocks/>
          </p:cNvGrpSpPr>
          <p:nvPr/>
        </p:nvGrpSpPr>
        <p:grpSpPr bwMode="auto">
          <a:xfrm flipH="1">
            <a:off x="7391401" y="1143000"/>
            <a:ext cx="219075" cy="228600"/>
            <a:chOff x="1" y="36"/>
            <a:chExt cx="138" cy="144"/>
          </a:xfrm>
        </p:grpSpPr>
        <p:sp>
          <p:nvSpPr>
            <p:cNvPr id="64736" name="Rectangle 22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37" name="Rectangle 22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5</a:t>
              </a:r>
            </a:p>
          </p:txBody>
        </p:sp>
      </p:grpSp>
      <p:sp>
        <p:nvSpPr>
          <p:cNvPr id="64738" name="Rectangle 226"/>
          <p:cNvSpPr>
            <a:spLocks/>
          </p:cNvSpPr>
          <p:nvPr/>
        </p:nvSpPr>
        <p:spPr bwMode="auto">
          <a:xfrm>
            <a:off x="73914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33" name="Group 227"/>
          <p:cNvGrpSpPr>
            <a:grpSpLocks/>
          </p:cNvGrpSpPr>
          <p:nvPr/>
        </p:nvGrpSpPr>
        <p:grpSpPr bwMode="auto">
          <a:xfrm>
            <a:off x="7610475" y="1371600"/>
            <a:ext cx="219075" cy="228600"/>
            <a:chOff x="0" y="36"/>
            <a:chExt cx="138" cy="144"/>
          </a:xfrm>
        </p:grpSpPr>
        <p:sp>
          <p:nvSpPr>
            <p:cNvPr id="64740" name="Rectangle 22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41" name="Rectangle 229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9</a:t>
              </a:r>
            </a:p>
          </p:txBody>
        </p:sp>
      </p:grpSp>
      <p:sp>
        <p:nvSpPr>
          <p:cNvPr id="64742" name="Rectangle 230"/>
          <p:cNvSpPr>
            <a:spLocks/>
          </p:cNvSpPr>
          <p:nvPr/>
        </p:nvSpPr>
        <p:spPr bwMode="auto">
          <a:xfrm>
            <a:off x="78295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51" name="Group 231"/>
          <p:cNvGrpSpPr>
            <a:grpSpLocks/>
          </p:cNvGrpSpPr>
          <p:nvPr/>
        </p:nvGrpSpPr>
        <p:grpSpPr bwMode="auto">
          <a:xfrm>
            <a:off x="8048625" y="1371600"/>
            <a:ext cx="219075" cy="228600"/>
            <a:chOff x="0" y="36"/>
            <a:chExt cx="138" cy="144"/>
          </a:xfrm>
        </p:grpSpPr>
        <p:sp>
          <p:nvSpPr>
            <p:cNvPr id="64744" name="Rectangle 232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45" name="Rectangle 233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10</a:t>
              </a:r>
            </a:p>
          </p:txBody>
        </p:sp>
      </p:grpSp>
      <p:grpSp>
        <p:nvGrpSpPr>
          <p:cNvPr id="64852" name="Group 234"/>
          <p:cNvGrpSpPr>
            <a:grpSpLocks/>
          </p:cNvGrpSpPr>
          <p:nvPr/>
        </p:nvGrpSpPr>
        <p:grpSpPr bwMode="auto">
          <a:xfrm>
            <a:off x="8486775" y="1371600"/>
            <a:ext cx="219075" cy="228600"/>
            <a:chOff x="0" y="36"/>
            <a:chExt cx="138" cy="144"/>
          </a:xfrm>
        </p:grpSpPr>
        <p:sp>
          <p:nvSpPr>
            <p:cNvPr id="64747" name="Rectangle 235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48" name="Rectangle 236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11</a:t>
              </a:r>
            </a:p>
          </p:txBody>
        </p:sp>
      </p:grpSp>
      <p:sp>
        <p:nvSpPr>
          <p:cNvPr id="64749" name="Rectangle 237"/>
          <p:cNvSpPr>
            <a:spLocks/>
          </p:cNvSpPr>
          <p:nvPr/>
        </p:nvSpPr>
        <p:spPr bwMode="auto">
          <a:xfrm>
            <a:off x="87058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53" name="Group 238"/>
          <p:cNvGrpSpPr>
            <a:grpSpLocks/>
          </p:cNvGrpSpPr>
          <p:nvPr/>
        </p:nvGrpSpPr>
        <p:grpSpPr bwMode="auto">
          <a:xfrm>
            <a:off x="8924925" y="1193800"/>
            <a:ext cx="219075" cy="584200"/>
            <a:chOff x="0" y="0"/>
            <a:chExt cx="138" cy="368"/>
          </a:xfrm>
        </p:grpSpPr>
        <p:sp>
          <p:nvSpPr>
            <p:cNvPr id="64751" name="Rectangle 239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52" name="Rectangle 240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12</a:t>
              </a:r>
            </a:p>
          </p:txBody>
        </p:sp>
      </p:grpSp>
      <p:sp>
        <p:nvSpPr>
          <p:cNvPr id="64753" name="Rectangle 241"/>
          <p:cNvSpPr>
            <a:spLocks/>
          </p:cNvSpPr>
          <p:nvPr/>
        </p:nvSpPr>
        <p:spPr bwMode="auto">
          <a:xfrm flipH="1">
            <a:off x="89249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54" name="Group 242"/>
          <p:cNvGrpSpPr>
            <a:grpSpLocks/>
          </p:cNvGrpSpPr>
          <p:nvPr/>
        </p:nvGrpSpPr>
        <p:grpSpPr bwMode="auto">
          <a:xfrm flipH="1">
            <a:off x="8704263" y="1600200"/>
            <a:ext cx="220292" cy="228600"/>
            <a:chOff x="42" y="36"/>
            <a:chExt cx="138" cy="144"/>
          </a:xfrm>
        </p:grpSpPr>
        <p:sp>
          <p:nvSpPr>
            <p:cNvPr id="64755" name="Rectangle 243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56" name="Rectangle 244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16</a:t>
              </a:r>
            </a:p>
          </p:txBody>
        </p:sp>
      </p:grpSp>
      <p:sp>
        <p:nvSpPr>
          <p:cNvPr id="64757" name="Rectangle 245"/>
          <p:cNvSpPr>
            <a:spLocks/>
          </p:cNvSpPr>
          <p:nvPr/>
        </p:nvSpPr>
        <p:spPr bwMode="auto">
          <a:xfrm flipH="1">
            <a:off x="84867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758" name="Rectangle 246"/>
          <p:cNvSpPr>
            <a:spLocks/>
          </p:cNvSpPr>
          <p:nvPr/>
        </p:nvSpPr>
        <p:spPr bwMode="auto">
          <a:xfrm flipH="1">
            <a:off x="80486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55" name="Group 247"/>
          <p:cNvGrpSpPr>
            <a:grpSpLocks/>
          </p:cNvGrpSpPr>
          <p:nvPr/>
        </p:nvGrpSpPr>
        <p:grpSpPr bwMode="auto">
          <a:xfrm flipH="1">
            <a:off x="7827963" y="1600200"/>
            <a:ext cx="220292" cy="228600"/>
            <a:chOff x="42" y="36"/>
            <a:chExt cx="138" cy="144"/>
          </a:xfrm>
        </p:grpSpPr>
        <p:sp>
          <p:nvSpPr>
            <p:cNvPr id="64760" name="Rectangle 24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61" name="Rectangle 24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14</a:t>
              </a:r>
            </a:p>
          </p:txBody>
        </p:sp>
      </p:grpSp>
      <p:sp>
        <p:nvSpPr>
          <p:cNvPr id="64762" name="Rectangle 250"/>
          <p:cNvSpPr>
            <a:spLocks/>
          </p:cNvSpPr>
          <p:nvPr/>
        </p:nvSpPr>
        <p:spPr bwMode="auto">
          <a:xfrm flipH="1">
            <a:off x="76104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56" name="Group 251"/>
          <p:cNvGrpSpPr>
            <a:grpSpLocks/>
          </p:cNvGrpSpPr>
          <p:nvPr/>
        </p:nvGrpSpPr>
        <p:grpSpPr bwMode="auto">
          <a:xfrm flipH="1">
            <a:off x="7389813" y="1600200"/>
            <a:ext cx="220292" cy="228600"/>
            <a:chOff x="42" y="36"/>
            <a:chExt cx="138" cy="144"/>
          </a:xfrm>
        </p:grpSpPr>
        <p:sp>
          <p:nvSpPr>
            <p:cNvPr id="64764" name="Rectangle 25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65" name="Rectangle 25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13</a:t>
              </a:r>
            </a:p>
          </p:txBody>
        </p:sp>
      </p:grpSp>
      <p:sp>
        <p:nvSpPr>
          <p:cNvPr id="64766" name="Rectangle 254"/>
          <p:cNvSpPr>
            <a:spLocks/>
          </p:cNvSpPr>
          <p:nvPr/>
        </p:nvSpPr>
        <p:spPr bwMode="auto">
          <a:xfrm>
            <a:off x="73914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57" name="Group 255"/>
          <p:cNvGrpSpPr>
            <a:grpSpLocks/>
          </p:cNvGrpSpPr>
          <p:nvPr/>
        </p:nvGrpSpPr>
        <p:grpSpPr bwMode="auto">
          <a:xfrm>
            <a:off x="7610475" y="1828800"/>
            <a:ext cx="219075" cy="228600"/>
            <a:chOff x="0" y="36"/>
            <a:chExt cx="138" cy="144"/>
          </a:xfrm>
        </p:grpSpPr>
        <p:sp>
          <p:nvSpPr>
            <p:cNvPr id="64768" name="Rectangle 256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69" name="Rectangle 257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17</a:t>
              </a:r>
            </a:p>
          </p:txBody>
        </p:sp>
      </p:grpSp>
      <p:sp>
        <p:nvSpPr>
          <p:cNvPr id="64770" name="Rectangle 258"/>
          <p:cNvSpPr>
            <a:spLocks/>
          </p:cNvSpPr>
          <p:nvPr/>
        </p:nvSpPr>
        <p:spPr bwMode="auto">
          <a:xfrm>
            <a:off x="78295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58" name="Group 259"/>
          <p:cNvGrpSpPr>
            <a:grpSpLocks/>
          </p:cNvGrpSpPr>
          <p:nvPr/>
        </p:nvGrpSpPr>
        <p:grpSpPr bwMode="auto">
          <a:xfrm>
            <a:off x="8048625" y="1828800"/>
            <a:ext cx="219075" cy="228600"/>
            <a:chOff x="0" y="36"/>
            <a:chExt cx="138" cy="144"/>
          </a:xfrm>
        </p:grpSpPr>
        <p:sp>
          <p:nvSpPr>
            <p:cNvPr id="64772" name="Rectangle 26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73" name="Rectangle 261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18</a:t>
              </a:r>
            </a:p>
          </p:txBody>
        </p:sp>
      </p:grpSp>
      <p:grpSp>
        <p:nvGrpSpPr>
          <p:cNvPr id="64859" name="Group 262"/>
          <p:cNvGrpSpPr>
            <a:grpSpLocks/>
          </p:cNvGrpSpPr>
          <p:nvPr/>
        </p:nvGrpSpPr>
        <p:grpSpPr bwMode="auto">
          <a:xfrm>
            <a:off x="8486775" y="1828800"/>
            <a:ext cx="219075" cy="228600"/>
            <a:chOff x="0" y="36"/>
            <a:chExt cx="138" cy="144"/>
          </a:xfrm>
        </p:grpSpPr>
        <p:sp>
          <p:nvSpPr>
            <p:cNvPr id="64775" name="Rectangle 263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76" name="Rectangle 264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19</a:t>
              </a:r>
            </a:p>
          </p:txBody>
        </p:sp>
      </p:grpSp>
      <p:sp>
        <p:nvSpPr>
          <p:cNvPr id="64777" name="Rectangle 265"/>
          <p:cNvSpPr>
            <a:spLocks/>
          </p:cNvSpPr>
          <p:nvPr/>
        </p:nvSpPr>
        <p:spPr bwMode="auto">
          <a:xfrm>
            <a:off x="87058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60" name="Group 266"/>
          <p:cNvGrpSpPr>
            <a:grpSpLocks/>
          </p:cNvGrpSpPr>
          <p:nvPr/>
        </p:nvGrpSpPr>
        <p:grpSpPr bwMode="auto">
          <a:xfrm>
            <a:off x="8924925" y="1651000"/>
            <a:ext cx="219075" cy="584200"/>
            <a:chOff x="0" y="0"/>
            <a:chExt cx="138" cy="368"/>
          </a:xfrm>
        </p:grpSpPr>
        <p:sp>
          <p:nvSpPr>
            <p:cNvPr id="64779" name="Rectangle 267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80" name="Rectangle 268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20</a:t>
              </a:r>
            </a:p>
          </p:txBody>
        </p:sp>
      </p:grpSp>
      <p:sp>
        <p:nvSpPr>
          <p:cNvPr id="64781" name="Rectangle 269"/>
          <p:cNvSpPr>
            <a:spLocks/>
          </p:cNvSpPr>
          <p:nvPr/>
        </p:nvSpPr>
        <p:spPr bwMode="auto">
          <a:xfrm flipH="1">
            <a:off x="89249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61" name="Group 270"/>
          <p:cNvGrpSpPr>
            <a:grpSpLocks/>
          </p:cNvGrpSpPr>
          <p:nvPr/>
        </p:nvGrpSpPr>
        <p:grpSpPr bwMode="auto">
          <a:xfrm flipH="1">
            <a:off x="8704263" y="2057400"/>
            <a:ext cx="220292" cy="228600"/>
            <a:chOff x="42" y="36"/>
            <a:chExt cx="138" cy="144"/>
          </a:xfrm>
        </p:grpSpPr>
        <p:sp>
          <p:nvSpPr>
            <p:cNvPr id="64783" name="Rectangle 271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84" name="Rectangle 272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24</a:t>
              </a:r>
            </a:p>
          </p:txBody>
        </p:sp>
      </p:grpSp>
      <p:sp>
        <p:nvSpPr>
          <p:cNvPr id="64785" name="Rectangle 273"/>
          <p:cNvSpPr>
            <a:spLocks/>
          </p:cNvSpPr>
          <p:nvPr/>
        </p:nvSpPr>
        <p:spPr bwMode="auto">
          <a:xfrm flipH="1">
            <a:off x="84867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786" name="Rectangle 274"/>
          <p:cNvSpPr>
            <a:spLocks/>
          </p:cNvSpPr>
          <p:nvPr/>
        </p:nvSpPr>
        <p:spPr bwMode="auto">
          <a:xfrm flipH="1">
            <a:off x="80486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62" name="Group 275"/>
          <p:cNvGrpSpPr>
            <a:grpSpLocks/>
          </p:cNvGrpSpPr>
          <p:nvPr/>
        </p:nvGrpSpPr>
        <p:grpSpPr bwMode="auto">
          <a:xfrm flipH="1">
            <a:off x="7827963" y="2057400"/>
            <a:ext cx="220292" cy="228600"/>
            <a:chOff x="42" y="36"/>
            <a:chExt cx="138" cy="144"/>
          </a:xfrm>
        </p:grpSpPr>
        <p:sp>
          <p:nvSpPr>
            <p:cNvPr id="64788" name="Rectangle 27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89" name="Rectangle 27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22</a:t>
              </a:r>
            </a:p>
          </p:txBody>
        </p:sp>
      </p:grpSp>
      <p:sp>
        <p:nvSpPr>
          <p:cNvPr id="64790" name="Rectangle 278"/>
          <p:cNvSpPr>
            <a:spLocks/>
          </p:cNvSpPr>
          <p:nvPr/>
        </p:nvSpPr>
        <p:spPr bwMode="auto">
          <a:xfrm flipH="1">
            <a:off x="76104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863" name="Group 279"/>
          <p:cNvGrpSpPr>
            <a:grpSpLocks/>
          </p:cNvGrpSpPr>
          <p:nvPr/>
        </p:nvGrpSpPr>
        <p:grpSpPr bwMode="auto">
          <a:xfrm flipH="1">
            <a:off x="7389813" y="2057400"/>
            <a:ext cx="220292" cy="228600"/>
            <a:chOff x="42" y="36"/>
            <a:chExt cx="138" cy="144"/>
          </a:xfrm>
        </p:grpSpPr>
        <p:sp>
          <p:nvSpPr>
            <p:cNvPr id="64792" name="Rectangle 280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93" name="Rectangle 281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21</a:t>
              </a:r>
            </a:p>
          </p:txBody>
        </p:sp>
      </p:grpSp>
      <p:sp>
        <p:nvSpPr>
          <p:cNvPr id="64794" name="Rectangle 282"/>
          <p:cNvSpPr>
            <a:spLocks/>
          </p:cNvSpPr>
          <p:nvPr/>
        </p:nvSpPr>
        <p:spPr bwMode="auto">
          <a:xfrm>
            <a:off x="73914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512" name="Group 283"/>
          <p:cNvGrpSpPr>
            <a:grpSpLocks/>
          </p:cNvGrpSpPr>
          <p:nvPr/>
        </p:nvGrpSpPr>
        <p:grpSpPr bwMode="auto">
          <a:xfrm>
            <a:off x="7610475" y="2286000"/>
            <a:ext cx="219075" cy="228600"/>
            <a:chOff x="0" y="36"/>
            <a:chExt cx="138" cy="144"/>
          </a:xfrm>
        </p:grpSpPr>
        <p:sp>
          <p:nvSpPr>
            <p:cNvPr id="64796" name="Rectangle 28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797" name="Rectangle 285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25</a:t>
              </a:r>
            </a:p>
          </p:txBody>
        </p:sp>
      </p:grpSp>
      <p:sp>
        <p:nvSpPr>
          <p:cNvPr id="64798" name="Rectangle 286"/>
          <p:cNvSpPr>
            <a:spLocks/>
          </p:cNvSpPr>
          <p:nvPr/>
        </p:nvSpPr>
        <p:spPr bwMode="auto">
          <a:xfrm>
            <a:off x="78295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516" name="Group 287"/>
          <p:cNvGrpSpPr>
            <a:grpSpLocks/>
          </p:cNvGrpSpPr>
          <p:nvPr/>
        </p:nvGrpSpPr>
        <p:grpSpPr bwMode="auto">
          <a:xfrm>
            <a:off x="8048625" y="2286000"/>
            <a:ext cx="219075" cy="228600"/>
            <a:chOff x="0" y="36"/>
            <a:chExt cx="138" cy="144"/>
          </a:xfrm>
        </p:grpSpPr>
        <p:sp>
          <p:nvSpPr>
            <p:cNvPr id="64800" name="Rectangle 28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801" name="Rectangle 289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26</a:t>
              </a:r>
            </a:p>
          </p:txBody>
        </p:sp>
      </p:grpSp>
      <p:grpSp>
        <p:nvGrpSpPr>
          <p:cNvPr id="64520" name="Group 290"/>
          <p:cNvGrpSpPr>
            <a:grpSpLocks/>
          </p:cNvGrpSpPr>
          <p:nvPr/>
        </p:nvGrpSpPr>
        <p:grpSpPr bwMode="auto">
          <a:xfrm>
            <a:off x="8486775" y="2286000"/>
            <a:ext cx="219075" cy="228600"/>
            <a:chOff x="0" y="36"/>
            <a:chExt cx="138" cy="144"/>
          </a:xfrm>
        </p:grpSpPr>
        <p:sp>
          <p:nvSpPr>
            <p:cNvPr id="64803" name="Rectangle 29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804" name="Rectangle 292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27</a:t>
              </a:r>
            </a:p>
          </p:txBody>
        </p:sp>
      </p:grpSp>
      <p:sp>
        <p:nvSpPr>
          <p:cNvPr id="64805" name="Rectangle 293"/>
          <p:cNvSpPr>
            <a:spLocks/>
          </p:cNvSpPr>
          <p:nvPr/>
        </p:nvSpPr>
        <p:spPr bwMode="auto">
          <a:xfrm>
            <a:off x="87058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524" name="Group 294"/>
          <p:cNvGrpSpPr>
            <a:grpSpLocks/>
          </p:cNvGrpSpPr>
          <p:nvPr/>
        </p:nvGrpSpPr>
        <p:grpSpPr bwMode="auto">
          <a:xfrm>
            <a:off x="8924925" y="2108200"/>
            <a:ext cx="219075" cy="584200"/>
            <a:chOff x="0" y="0"/>
            <a:chExt cx="138" cy="368"/>
          </a:xfrm>
        </p:grpSpPr>
        <p:sp>
          <p:nvSpPr>
            <p:cNvPr id="64807" name="Rectangle 295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808" name="Rectangle 296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28</a:t>
              </a:r>
            </a:p>
          </p:txBody>
        </p:sp>
      </p:grpSp>
      <p:sp>
        <p:nvSpPr>
          <p:cNvPr id="64809" name="Rectangle 297"/>
          <p:cNvSpPr>
            <a:spLocks/>
          </p:cNvSpPr>
          <p:nvPr/>
        </p:nvSpPr>
        <p:spPr bwMode="auto">
          <a:xfrm flipH="1">
            <a:off x="89249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528" name="Group 298"/>
          <p:cNvGrpSpPr>
            <a:grpSpLocks/>
          </p:cNvGrpSpPr>
          <p:nvPr/>
        </p:nvGrpSpPr>
        <p:grpSpPr bwMode="auto">
          <a:xfrm flipH="1">
            <a:off x="8704263" y="2514600"/>
            <a:ext cx="220292" cy="228600"/>
            <a:chOff x="42" y="36"/>
            <a:chExt cx="138" cy="144"/>
          </a:xfrm>
        </p:grpSpPr>
        <p:sp>
          <p:nvSpPr>
            <p:cNvPr id="64811" name="Rectangle 299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812" name="Rectangle 300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32</a:t>
              </a:r>
            </a:p>
          </p:txBody>
        </p:sp>
      </p:grpSp>
      <p:sp>
        <p:nvSpPr>
          <p:cNvPr id="64813" name="Rectangle 301"/>
          <p:cNvSpPr>
            <a:spLocks/>
          </p:cNvSpPr>
          <p:nvPr/>
        </p:nvSpPr>
        <p:spPr bwMode="auto">
          <a:xfrm flipH="1">
            <a:off x="84867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14" name="Rectangle 302"/>
          <p:cNvSpPr>
            <a:spLocks/>
          </p:cNvSpPr>
          <p:nvPr/>
        </p:nvSpPr>
        <p:spPr bwMode="auto">
          <a:xfrm flipH="1">
            <a:off x="80486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532" name="Group 303"/>
          <p:cNvGrpSpPr>
            <a:grpSpLocks/>
          </p:cNvGrpSpPr>
          <p:nvPr/>
        </p:nvGrpSpPr>
        <p:grpSpPr bwMode="auto">
          <a:xfrm flipH="1">
            <a:off x="7827963" y="2514600"/>
            <a:ext cx="220292" cy="228600"/>
            <a:chOff x="42" y="36"/>
            <a:chExt cx="138" cy="144"/>
          </a:xfrm>
        </p:grpSpPr>
        <p:sp>
          <p:nvSpPr>
            <p:cNvPr id="64816" name="Rectangle 304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817" name="Rectangle 305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30</a:t>
              </a:r>
            </a:p>
          </p:txBody>
        </p:sp>
      </p:grpSp>
      <p:sp>
        <p:nvSpPr>
          <p:cNvPr id="64818" name="Rectangle 306"/>
          <p:cNvSpPr>
            <a:spLocks/>
          </p:cNvSpPr>
          <p:nvPr/>
        </p:nvSpPr>
        <p:spPr bwMode="auto">
          <a:xfrm flipH="1">
            <a:off x="76104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536" name="Group 307"/>
          <p:cNvGrpSpPr>
            <a:grpSpLocks/>
          </p:cNvGrpSpPr>
          <p:nvPr/>
        </p:nvGrpSpPr>
        <p:grpSpPr bwMode="auto">
          <a:xfrm flipH="1">
            <a:off x="7389813" y="2514600"/>
            <a:ext cx="220292" cy="228600"/>
            <a:chOff x="42" y="36"/>
            <a:chExt cx="138" cy="144"/>
          </a:xfrm>
        </p:grpSpPr>
        <p:sp>
          <p:nvSpPr>
            <p:cNvPr id="64820" name="Rectangle 30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821" name="Rectangle 30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29</a:t>
              </a:r>
            </a:p>
          </p:txBody>
        </p:sp>
      </p:grpSp>
      <p:sp>
        <p:nvSpPr>
          <p:cNvPr id="64822" name="AutoShape 310"/>
          <p:cNvSpPr>
            <a:spLocks/>
          </p:cNvSpPr>
          <p:nvPr/>
        </p:nvSpPr>
        <p:spPr bwMode="auto">
          <a:xfrm>
            <a:off x="7829550" y="20574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23" name="AutoShape 311"/>
          <p:cNvSpPr>
            <a:spLocks/>
          </p:cNvSpPr>
          <p:nvPr/>
        </p:nvSpPr>
        <p:spPr bwMode="auto">
          <a:xfrm>
            <a:off x="8267700" y="25146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rgbClr val="00002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24" name="Rectangle 312"/>
          <p:cNvSpPr>
            <a:spLocks/>
          </p:cNvSpPr>
          <p:nvPr/>
        </p:nvSpPr>
        <p:spPr bwMode="auto">
          <a:xfrm>
            <a:off x="82677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540" name="Group 313"/>
          <p:cNvGrpSpPr>
            <a:grpSpLocks/>
          </p:cNvGrpSpPr>
          <p:nvPr/>
        </p:nvGrpSpPr>
        <p:grpSpPr bwMode="auto">
          <a:xfrm flipH="1">
            <a:off x="8267701" y="1143000"/>
            <a:ext cx="219075" cy="228600"/>
            <a:chOff x="1" y="36"/>
            <a:chExt cx="138" cy="144"/>
          </a:xfrm>
        </p:grpSpPr>
        <p:sp>
          <p:nvSpPr>
            <p:cNvPr id="64826" name="Rectangle 31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827" name="Rectangle 31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7</a:t>
              </a:r>
            </a:p>
          </p:txBody>
        </p:sp>
      </p:grpSp>
      <p:sp>
        <p:nvSpPr>
          <p:cNvPr id="64828" name="Rectangle 316"/>
          <p:cNvSpPr>
            <a:spLocks/>
          </p:cNvSpPr>
          <p:nvPr/>
        </p:nvSpPr>
        <p:spPr bwMode="auto">
          <a:xfrm>
            <a:off x="82677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544" name="Group 317"/>
          <p:cNvGrpSpPr>
            <a:grpSpLocks/>
          </p:cNvGrpSpPr>
          <p:nvPr/>
        </p:nvGrpSpPr>
        <p:grpSpPr bwMode="auto">
          <a:xfrm flipH="1">
            <a:off x="8266113" y="1600200"/>
            <a:ext cx="220292" cy="228600"/>
            <a:chOff x="42" y="36"/>
            <a:chExt cx="138" cy="144"/>
          </a:xfrm>
        </p:grpSpPr>
        <p:sp>
          <p:nvSpPr>
            <p:cNvPr id="64830" name="Rectangle 31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831" name="Rectangle 31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15</a:t>
              </a:r>
            </a:p>
          </p:txBody>
        </p:sp>
      </p:grpSp>
      <p:sp>
        <p:nvSpPr>
          <p:cNvPr id="64832" name="Rectangle 320"/>
          <p:cNvSpPr>
            <a:spLocks/>
          </p:cNvSpPr>
          <p:nvPr/>
        </p:nvSpPr>
        <p:spPr bwMode="auto">
          <a:xfrm>
            <a:off x="82677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4548" name="Group 321"/>
          <p:cNvGrpSpPr>
            <a:grpSpLocks/>
          </p:cNvGrpSpPr>
          <p:nvPr/>
        </p:nvGrpSpPr>
        <p:grpSpPr bwMode="auto">
          <a:xfrm flipH="1">
            <a:off x="8266113" y="2057400"/>
            <a:ext cx="220292" cy="228600"/>
            <a:chOff x="42" y="36"/>
            <a:chExt cx="138" cy="144"/>
          </a:xfrm>
        </p:grpSpPr>
        <p:sp>
          <p:nvSpPr>
            <p:cNvPr id="64834" name="Rectangle 32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835" name="Rectangle 32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23</a:t>
              </a:r>
            </a:p>
          </p:txBody>
        </p:sp>
      </p:grpSp>
      <p:sp>
        <p:nvSpPr>
          <p:cNvPr id="64836" name="Rectangle 324"/>
          <p:cNvSpPr>
            <a:spLocks/>
          </p:cNvSpPr>
          <p:nvPr/>
        </p:nvSpPr>
        <p:spPr bwMode="auto">
          <a:xfrm>
            <a:off x="82677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37" name="Oval 325"/>
          <p:cNvSpPr>
            <a:spLocks/>
          </p:cNvSpPr>
          <p:nvPr/>
        </p:nvSpPr>
        <p:spPr bwMode="auto">
          <a:xfrm>
            <a:off x="7435850" y="21034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38" name="Oval 326"/>
          <p:cNvSpPr>
            <a:spLocks/>
          </p:cNvSpPr>
          <p:nvPr/>
        </p:nvSpPr>
        <p:spPr bwMode="auto">
          <a:xfrm>
            <a:off x="8312150" y="2103438"/>
            <a:ext cx="130175" cy="136525"/>
          </a:xfrm>
          <a:prstGeom prst="ellipse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39" name="Oval 327"/>
          <p:cNvSpPr>
            <a:spLocks/>
          </p:cNvSpPr>
          <p:nvPr/>
        </p:nvSpPr>
        <p:spPr bwMode="auto">
          <a:xfrm>
            <a:off x="8969375" y="18748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40" name="Line 328"/>
          <p:cNvSpPr>
            <a:spLocks noChangeShapeType="1"/>
          </p:cNvSpPr>
          <p:nvPr/>
        </p:nvSpPr>
        <p:spPr bwMode="auto">
          <a:xfrm>
            <a:off x="7969250" y="2214563"/>
            <a:ext cx="184150" cy="174625"/>
          </a:xfrm>
          <a:prstGeom prst="line">
            <a:avLst/>
          </a:prstGeom>
          <a:noFill/>
          <a:ln w="28575" cap="flat">
            <a:solidFill>
              <a:srgbClr val="FC0128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41" name="Rectangle 329"/>
          <p:cNvSpPr>
            <a:spLocks/>
          </p:cNvSpPr>
          <p:nvPr/>
        </p:nvSpPr>
        <p:spPr bwMode="auto">
          <a:xfrm>
            <a:off x="228600" y="1186061"/>
            <a:ext cx="1139093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 algn="l"/>
            <a:r>
              <a:rPr lang="en-US" sz="2000">
                <a:solidFill>
                  <a:srgbClr val="00002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</a:t>
            </a:r>
            <a:r>
              <a:rPr lang="en-US" sz="2000">
                <a:solidFill>
                  <a:srgbClr val="000020"/>
                </a:solidFill>
                <a:latin typeface="+mn-lt"/>
                <a:cs typeface="Arial" charset="0"/>
                <a:sym typeface="Arial" charset="0"/>
              </a:rPr>
              <a:t> 	1 </a:t>
            </a:r>
          </a:p>
          <a:p>
            <a:pPr marL="39688" algn="l"/>
            <a:r>
              <a:rPr lang="en-US" sz="2000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</a:t>
            </a:r>
            <a:r>
              <a:rPr lang="en-US" sz="200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 	1</a:t>
            </a:r>
          </a:p>
        </p:txBody>
      </p:sp>
      <p:sp>
        <p:nvSpPr>
          <p:cNvPr id="64842" name="Line 330"/>
          <p:cNvSpPr>
            <a:spLocks noChangeShapeType="1"/>
          </p:cNvSpPr>
          <p:nvPr/>
        </p:nvSpPr>
        <p:spPr bwMode="auto">
          <a:xfrm rot="10800000">
            <a:off x="7924800" y="2209800"/>
            <a:ext cx="403225" cy="4127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43" name="AutoShape 331"/>
          <p:cNvSpPr>
            <a:spLocks/>
          </p:cNvSpPr>
          <p:nvPr/>
        </p:nvSpPr>
        <p:spPr bwMode="auto">
          <a:xfrm>
            <a:off x="22860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44" name="AutoShape 332"/>
          <p:cNvSpPr>
            <a:spLocks/>
          </p:cNvSpPr>
          <p:nvPr/>
        </p:nvSpPr>
        <p:spPr bwMode="auto">
          <a:xfrm>
            <a:off x="25654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45" name="AutoShape 333"/>
          <p:cNvSpPr>
            <a:spLocks/>
          </p:cNvSpPr>
          <p:nvPr/>
        </p:nvSpPr>
        <p:spPr bwMode="auto">
          <a:xfrm>
            <a:off x="28448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46" name="AutoShape 334"/>
          <p:cNvSpPr>
            <a:spLocks/>
          </p:cNvSpPr>
          <p:nvPr/>
        </p:nvSpPr>
        <p:spPr bwMode="auto">
          <a:xfrm>
            <a:off x="31242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47" name="Line 335"/>
          <p:cNvSpPr>
            <a:spLocks noChangeShapeType="1"/>
          </p:cNvSpPr>
          <p:nvPr/>
        </p:nvSpPr>
        <p:spPr bwMode="auto">
          <a:xfrm rot="10800000">
            <a:off x="8837613" y="1736725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4848" name="Rectangle 336"/>
          <p:cNvSpPr>
            <a:spLocks/>
          </p:cNvSpPr>
          <p:nvPr/>
        </p:nvSpPr>
        <p:spPr bwMode="auto">
          <a:xfrm>
            <a:off x="3602038" y="17204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4849" name="Rectangle 337"/>
          <p:cNvSpPr>
            <a:spLocks/>
          </p:cNvSpPr>
          <p:nvPr/>
        </p:nvSpPr>
        <p:spPr bwMode="auto">
          <a:xfrm>
            <a:off x="20638" y="44636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4850" name="Rectangle 338"/>
          <p:cNvSpPr>
            <a:spLocks/>
          </p:cNvSpPr>
          <p:nvPr/>
        </p:nvSpPr>
        <p:spPr bwMode="auto">
          <a:xfrm>
            <a:off x="1849438" y="3244463"/>
            <a:ext cx="52867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MIN</a:t>
            </a:r>
          </a:p>
        </p:txBody>
      </p:sp>
      <p:sp>
        <p:nvSpPr>
          <p:cNvPr id="340" name="Slide Number Placeholder 3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65</a:t>
            </a:fld>
            <a:endParaRPr lang="en-US" dirty="0">
              <a:latin typeface="+mn-lt"/>
            </a:endParaRPr>
          </a:p>
        </p:txBody>
      </p:sp>
      <p:sp>
        <p:nvSpPr>
          <p:cNvPr id="341" name="Footer Placeholder 3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Aziz M. Qaroush - Birzeit University</a:t>
            </a:r>
            <a:endParaRPr lang="en-US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85737"/>
            <a:ext cx="8763000" cy="728663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Checkers Alpha-Beta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3038" y="5638800"/>
            <a:ext cx="204787" cy="488950"/>
            <a:chOff x="0" y="0"/>
            <a:chExt cx="129" cy="308"/>
          </a:xfrm>
        </p:grpSpPr>
        <p:sp>
          <p:nvSpPr>
            <p:cNvPr id="65541" name="AutoShape 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42" name="Rectangle 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543" name="Line 7"/>
          <p:cNvSpPr>
            <a:spLocks noChangeShapeType="1"/>
          </p:cNvSpPr>
          <p:nvPr/>
        </p:nvSpPr>
        <p:spPr bwMode="auto">
          <a:xfrm rot="10800000" flipH="1">
            <a:off x="4114800" y="4572000"/>
            <a:ext cx="76200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29063" y="4311650"/>
            <a:ext cx="336492" cy="260350"/>
            <a:chOff x="0" y="32"/>
            <a:chExt cx="211" cy="164"/>
          </a:xfrm>
        </p:grpSpPr>
        <p:sp>
          <p:nvSpPr>
            <p:cNvPr id="65545" name="AutoShape 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46" name="Rectangle 1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547" name="Line 11"/>
          <p:cNvSpPr>
            <a:spLocks noChangeShapeType="1"/>
          </p:cNvSpPr>
          <p:nvPr/>
        </p:nvSpPr>
        <p:spPr bwMode="auto">
          <a:xfrm rot="10800000">
            <a:off x="3711575" y="2971800"/>
            <a:ext cx="479425" cy="13716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87838" y="5638800"/>
            <a:ext cx="204787" cy="488950"/>
            <a:chOff x="0" y="0"/>
            <a:chExt cx="129" cy="308"/>
          </a:xfrm>
        </p:grpSpPr>
        <p:sp>
          <p:nvSpPr>
            <p:cNvPr id="65549" name="AutoShape 1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50" name="Rectangle 1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551" name="Line 15"/>
          <p:cNvSpPr>
            <a:spLocks noChangeShapeType="1"/>
          </p:cNvSpPr>
          <p:nvPr/>
        </p:nvSpPr>
        <p:spPr bwMode="auto">
          <a:xfrm rot="10800000">
            <a:off x="4191000" y="4572000"/>
            <a:ext cx="2286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92638" y="5638800"/>
            <a:ext cx="204787" cy="488950"/>
            <a:chOff x="0" y="0"/>
            <a:chExt cx="129" cy="308"/>
          </a:xfrm>
        </p:grpSpPr>
        <p:sp>
          <p:nvSpPr>
            <p:cNvPr id="65553" name="AutoShape 1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54" name="Rectangle 1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555" name="Line 19"/>
          <p:cNvSpPr>
            <a:spLocks noChangeShapeType="1"/>
          </p:cNvSpPr>
          <p:nvPr/>
        </p:nvSpPr>
        <p:spPr bwMode="auto">
          <a:xfrm rot="10800000">
            <a:off x="4191000" y="4572000"/>
            <a:ext cx="533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897438" y="5638800"/>
            <a:ext cx="204787" cy="488950"/>
            <a:chOff x="0" y="0"/>
            <a:chExt cx="129" cy="308"/>
          </a:xfrm>
        </p:grpSpPr>
        <p:sp>
          <p:nvSpPr>
            <p:cNvPr id="65557" name="AutoShape 2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58" name="Rectangle 2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559" name="Line 23"/>
          <p:cNvSpPr>
            <a:spLocks noChangeShapeType="1"/>
          </p:cNvSpPr>
          <p:nvPr/>
        </p:nvSpPr>
        <p:spPr bwMode="auto">
          <a:xfrm rot="10800000">
            <a:off x="4191000" y="4572000"/>
            <a:ext cx="838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310188" y="5638800"/>
            <a:ext cx="204787" cy="488950"/>
            <a:chOff x="0" y="0"/>
            <a:chExt cx="129" cy="308"/>
          </a:xfrm>
        </p:grpSpPr>
        <p:sp>
          <p:nvSpPr>
            <p:cNvPr id="65561" name="AutoShape 2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62" name="Rectangle 2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5563" name="Line 27"/>
          <p:cNvSpPr>
            <a:spLocks noChangeShapeType="1"/>
          </p:cNvSpPr>
          <p:nvPr/>
        </p:nvSpPr>
        <p:spPr bwMode="auto">
          <a:xfrm rot="10800000">
            <a:off x="4876800" y="4572000"/>
            <a:ext cx="5651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614863" y="4311650"/>
            <a:ext cx="336492" cy="260350"/>
            <a:chOff x="0" y="32"/>
            <a:chExt cx="211" cy="164"/>
          </a:xfrm>
        </p:grpSpPr>
        <p:sp>
          <p:nvSpPr>
            <p:cNvPr id="65565" name="AutoShape 2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66" name="Rectangle 3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5567" name="Line 31"/>
          <p:cNvSpPr>
            <a:spLocks noChangeShapeType="1"/>
          </p:cNvSpPr>
          <p:nvPr/>
        </p:nvSpPr>
        <p:spPr bwMode="auto">
          <a:xfrm rot="10800000">
            <a:off x="3711575" y="2971800"/>
            <a:ext cx="11652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0638" y="5638800"/>
            <a:ext cx="204787" cy="488950"/>
            <a:chOff x="0" y="0"/>
            <a:chExt cx="129" cy="308"/>
          </a:xfrm>
        </p:grpSpPr>
        <p:sp>
          <p:nvSpPr>
            <p:cNvPr id="65569" name="AutoShape 3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70" name="Rectangle 3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5571" name="Line 35"/>
          <p:cNvSpPr>
            <a:spLocks noChangeShapeType="1"/>
          </p:cNvSpPr>
          <p:nvPr/>
        </p:nvSpPr>
        <p:spPr bwMode="auto">
          <a:xfrm rot="10800000" flipH="1">
            <a:off x="152400" y="4572000"/>
            <a:ext cx="12414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131888" y="4311650"/>
            <a:ext cx="334962" cy="260350"/>
            <a:chOff x="0" y="32"/>
            <a:chExt cx="211" cy="164"/>
          </a:xfrm>
        </p:grpSpPr>
        <p:sp>
          <p:nvSpPr>
            <p:cNvPr id="65573" name="AutoShape 37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74" name="Rectangle 38"/>
            <p:cNvSpPr>
              <a:spLocks/>
            </p:cNvSpPr>
            <p:nvPr/>
          </p:nvSpPr>
          <p:spPr bwMode="auto">
            <a:xfrm>
              <a:off x="0" y="3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5575" name="Line 39"/>
          <p:cNvSpPr>
            <a:spLocks noChangeShapeType="1"/>
          </p:cNvSpPr>
          <p:nvPr/>
        </p:nvSpPr>
        <p:spPr bwMode="auto">
          <a:xfrm rot="10800000" flipH="1">
            <a:off x="1393825" y="2971800"/>
            <a:ext cx="23177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01638" y="5638800"/>
            <a:ext cx="204787" cy="488950"/>
            <a:chOff x="0" y="0"/>
            <a:chExt cx="129" cy="308"/>
          </a:xfrm>
        </p:grpSpPr>
        <p:sp>
          <p:nvSpPr>
            <p:cNvPr id="65577" name="AutoShape 4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78" name="Rectangle 4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579" name="Line 43"/>
          <p:cNvSpPr>
            <a:spLocks noChangeShapeType="1"/>
          </p:cNvSpPr>
          <p:nvPr/>
        </p:nvSpPr>
        <p:spPr bwMode="auto">
          <a:xfrm rot="10800000" flipH="1">
            <a:off x="533400" y="4572000"/>
            <a:ext cx="15462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1817688" y="4311650"/>
            <a:ext cx="336492" cy="260350"/>
            <a:chOff x="0" y="32"/>
            <a:chExt cx="211" cy="164"/>
          </a:xfrm>
        </p:grpSpPr>
        <p:sp>
          <p:nvSpPr>
            <p:cNvPr id="65581" name="AutoShape 45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82" name="Rectangle 46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583" name="Line 47"/>
          <p:cNvSpPr>
            <a:spLocks noChangeShapeType="1"/>
          </p:cNvSpPr>
          <p:nvPr/>
        </p:nvSpPr>
        <p:spPr bwMode="auto">
          <a:xfrm rot="10800000" flipH="1">
            <a:off x="2079625" y="2971800"/>
            <a:ext cx="1631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674688" y="5638800"/>
            <a:ext cx="204787" cy="488950"/>
            <a:chOff x="0" y="0"/>
            <a:chExt cx="129" cy="308"/>
          </a:xfrm>
        </p:grpSpPr>
        <p:sp>
          <p:nvSpPr>
            <p:cNvPr id="65585" name="AutoShape 4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86" name="Rectangle 5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587" name="Line 51"/>
          <p:cNvSpPr>
            <a:spLocks noChangeShapeType="1"/>
          </p:cNvSpPr>
          <p:nvPr/>
        </p:nvSpPr>
        <p:spPr bwMode="auto">
          <a:xfrm rot="10800000" flipH="1">
            <a:off x="806450" y="4572000"/>
            <a:ext cx="12731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979488" y="5638800"/>
            <a:ext cx="204787" cy="488950"/>
            <a:chOff x="0" y="0"/>
            <a:chExt cx="129" cy="308"/>
          </a:xfrm>
        </p:grpSpPr>
        <p:sp>
          <p:nvSpPr>
            <p:cNvPr id="65589" name="AutoShape 5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90" name="Rectangle 5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591" name="Line 55"/>
          <p:cNvSpPr>
            <a:spLocks noChangeShapeType="1"/>
          </p:cNvSpPr>
          <p:nvPr/>
        </p:nvSpPr>
        <p:spPr bwMode="auto">
          <a:xfrm rot="10800000" flipH="1">
            <a:off x="1111250" y="4572000"/>
            <a:ext cx="9683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1284288" y="5638800"/>
            <a:ext cx="204787" cy="488950"/>
            <a:chOff x="0" y="0"/>
            <a:chExt cx="129" cy="308"/>
          </a:xfrm>
        </p:grpSpPr>
        <p:sp>
          <p:nvSpPr>
            <p:cNvPr id="65593" name="AutoShape 5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94" name="Rectangle 5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595" name="Line 59"/>
          <p:cNvSpPr>
            <a:spLocks noChangeShapeType="1"/>
          </p:cNvSpPr>
          <p:nvPr/>
        </p:nvSpPr>
        <p:spPr bwMode="auto">
          <a:xfrm rot="10800000" flipH="1">
            <a:off x="1416050" y="4572000"/>
            <a:ext cx="6635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1566863" y="5638800"/>
            <a:ext cx="204787" cy="488950"/>
            <a:chOff x="0" y="0"/>
            <a:chExt cx="129" cy="308"/>
          </a:xfrm>
        </p:grpSpPr>
        <p:sp>
          <p:nvSpPr>
            <p:cNvPr id="65597" name="AutoShape 6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598" name="Rectangle 6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599" name="Line 63"/>
          <p:cNvSpPr>
            <a:spLocks noChangeShapeType="1"/>
          </p:cNvSpPr>
          <p:nvPr/>
        </p:nvSpPr>
        <p:spPr bwMode="auto">
          <a:xfrm rot="10800000" flipH="1">
            <a:off x="1698625" y="4572000"/>
            <a:ext cx="3810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2001838" y="5638800"/>
            <a:ext cx="204787" cy="488950"/>
            <a:chOff x="0" y="0"/>
            <a:chExt cx="129" cy="308"/>
          </a:xfrm>
        </p:grpSpPr>
        <p:sp>
          <p:nvSpPr>
            <p:cNvPr id="65601" name="AutoShape 6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02" name="Rectangle 6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603" name="Line 67"/>
          <p:cNvSpPr>
            <a:spLocks noChangeShapeType="1"/>
          </p:cNvSpPr>
          <p:nvPr/>
        </p:nvSpPr>
        <p:spPr bwMode="auto">
          <a:xfrm rot="10800000" flipH="1">
            <a:off x="2133600" y="4572000"/>
            <a:ext cx="7080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2579688" y="4311650"/>
            <a:ext cx="336492" cy="260350"/>
            <a:chOff x="0" y="32"/>
            <a:chExt cx="211" cy="164"/>
          </a:xfrm>
        </p:grpSpPr>
        <p:sp>
          <p:nvSpPr>
            <p:cNvPr id="65605" name="AutoShape 6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06" name="Rectangle 7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607" name="Line 71"/>
          <p:cNvSpPr>
            <a:spLocks noChangeShapeType="1"/>
          </p:cNvSpPr>
          <p:nvPr/>
        </p:nvSpPr>
        <p:spPr bwMode="auto">
          <a:xfrm rot="10800000" flipH="1">
            <a:off x="2841625" y="2971800"/>
            <a:ext cx="869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2252663" y="5638800"/>
            <a:ext cx="204787" cy="488950"/>
            <a:chOff x="0" y="0"/>
            <a:chExt cx="129" cy="308"/>
          </a:xfrm>
        </p:grpSpPr>
        <p:sp>
          <p:nvSpPr>
            <p:cNvPr id="65609" name="AutoShape 7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10" name="Rectangle 7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611" name="Line 75"/>
          <p:cNvSpPr>
            <a:spLocks noChangeShapeType="1"/>
          </p:cNvSpPr>
          <p:nvPr/>
        </p:nvSpPr>
        <p:spPr bwMode="auto">
          <a:xfrm rot="10800000" flipH="1">
            <a:off x="2384425" y="4572000"/>
            <a:ext cx="457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2557463" y="5638800"/>
            <a:ext cx="204787" cy="488950"/>
            <a:chOff x="0" y="0"/>
            <a:chExt cx="129" cy="308"/>
          </a:xfrm>
        </p:grpSpPr>
        <p:sp>
          <p:nvSpPr>
            <p:cNvPr id="65613" name="AutoShape 7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14" name="Rectangle 7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615" name="Line 79"/>
          <p:cNvSpPr>
            <a:spLocks noChangeShapeType="1"/>
          </p:cNvSpPr>
          <p:nvPr/>
        </p:nvSpPr>
        <p:spPr bwMode="auto">
          <a:xfrm rot="10800000" flipH="1">
            <a:off x="26892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2862263" y="5638800"/>
            <a:ext cx="204787" cy="488950"/>
            <a:chOff x="0" y="0"/>
            <a:chExt cx="129" cy="308"/>
          </a:xfrm>
        </p:grpSpPr>
        <p:sp>
          <p:nvSpPr>
            <p:cNvPr id="65617" name="AutoShape 8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18" name="Rectangle 8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619" name="Line 83"/>
          <p:cNvSpPr>
            <a:spLocks noChangeShapeType="1"/>
          </p:cNvSpPr>
          <p:nvPr/>
        </p:nvSpPr>
        <p:spPr bwMode="auto">
          <a:xfrm rot="10800000">
            <a:off x="28416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3144838" y="5638800"/>
            <a:ext cx="204787" cy="488950"/>
            <a:chOff x="0" y="0"/>
            <a:chExt cx="129" cy="308"/>
          </a:xfrm>
        </p:grpSpPr>
        <p:sp>
          <p:nvSpPr>
            <p:cNvPr id="65621" name="AutoShape 8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22" name="Rectangle 8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623" name="Line 87"/>
          <p:cNvSpPr>
            <a:spLocks noChangeShapeType="1"/>
          </p:cNvSpPr>
          <p:nvPr/>
        </p:nvSpPr>
        <p:spPr bwMode="auto">
          <a:xfrm rot="10800000">
            <a:off x="2841625" y="4572000"/>
            <a:ext cx="434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3624263" y="5638800"/>
            <a:ext cx="204787" cy="488950"/>
            <a:chOff x="0" y="0"/>
            <a:chExt cx="129" cy="308"/>
          </a:xfrm>
        </p:grpSpPr>
        <p:sp>
          <p:nvSpPr>
            <p:cNvPr id="65625" name="AutoShape 8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26" name="Rectangle 9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5627" name="Line 91"/>
          <p:cNvSpPr>
            <a:spLocks noChangeShapeType="1"/>
          </p:cNvSpPr>
          <p:nvPr/>
        </p:nvSpPr>
        <p:spPr bwMode="auto">
          <a:xfrm rot="10800000">
            <a:off x="3711575" y="4572000"/>
            <a:ext cx="444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4" name="Group 92"/>
          <p:cNvGrpSpPr>
            <a:grpSpLocks/>
          </p:cNvGrpSpPr>
          <p:nvPr/>
        </p:nvGrpSpPr>
        <p:grpSpPr bwMode="auto">
          <a:xfrm>
            <a:off x="3449638" y="4311650"/>
            <a:ext cx="336492" cy="260350"/>
            <a:chOff x="0" y="32"/>
            <a:chExt cx="211" cy="164"/>
          </a:xfrm>
        </p:grpSpPr>
        <p:sp>
          <p:nvSpPr>
            <p:cNvPr id="65629" name="AutoShape 93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30" name="Rectangle 94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5631" name="Line 95"/>
          <p:cNvSpPr>
            <a:spLocks noChangeShapeType="1"/>
          </p:cNvSpPr>
          <p:nvPr/>
        </p:nvSpPr>
        <p:spPr bwMode="auto">
          <a:xfrm rot="10800000" flipH="1">
            <a:off x="3711575" y="2971800"/>
            <a:ext cx="1588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5" name="Group 96"/>
          <p:cNvGrpSpPr>
            <a:grpSpLocks/>
          </p:cNvGrpSpPr>
          <p:nvPr/>
        </p:nvGrpSpPr>
        <p:grpSpPr bwMode="auto">
          <a:xfrm>
            <a:off x="5735638" y="5638800"/>
            <a:ext cx="204787" cy="488950"/>
            <a:chOff x="0" y="0"/>
            <a:chExt cx="129" cy="308"/>
          </a:xfrm>
        </p:grpSpPr>
        <p:sp>
          <p:nvSpPr>
            <p:cNvPr id="65633" name="AutoShape 9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34" name="Rectangle 9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5635" name="Line 99"/>
          <p:cNvSpPr>
            <a:spLocks noChangeShapeType="1"/>
          </p:cNvSpPr>
          <p:nvPr/>
        </p:nvSpPr>
        <p:spPr bwMode="auto">
          <a:xfrm rot="10800000" flipH="1">
            <a:off x="5867400" y="4572000"/>
            <a:ext cx="53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6" name="Group 100"/>
          <p:cNvGrpSpPr>
            <a:grpSpLocks/>
          </p:cNvGrpSpPr>
          <p:nvPr/>
        </p:nvGrpSpPr>
        <p:grpSpPr bwMode="auto">
          <a:xfrm>
            <a:off x="5659438" y="4311650"/>
            <a:ext cx="336492" cy="260350"/>
            <a:chOff x="0" y="32"/>
            <a:chExt cx="211" cy="164"/>
          </a:xfrm>
        </p:grpSpPr>
        <p:sp>
          <p:nvSpPr>
            <p:cNvPr id="65637" name="AutoShape 101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38" name="Rectangle 102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5639" name="Line 103"/>
          <p:cNvSpPr>
            <a:spLocks noChangeShapeType="1"/>
          </p:cNvSpPr>
          <p:nvPr/>
        </p:nvSpPr>
        <p:spPr bwMode="auto">
          <a:xfrm rot="10800000">
            <a:off x="5638800" y="2971800"/>
            <a:ext cx="28257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7" name="Group 104"/>
          <p:cNvGrpSpPr>
            <a:grpSpLocks/>
          </p:cNvGrpSpPr>
          <p:nvPr/>
        </p:nvGrpSpPr>
        <p:grpSpPr bwMode="auto">
          <a:xfrm>
            <a:off x="6040438" y="5638800"/>
            <a:ext cx="204787" cy="488950"/>
            <a:chOff x="0" y="0"/>
            <a:chExt cx="129" cy="308"/>
          </a:xfrm>
        </p:grpSpPr>
        <p:sp>
          <p:nvSpPr>
            <p:cNvPr id="65641" name="AutoShape 10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2" name="Rectangle 10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5643" name="Line 107"/>
          <p:cNvSpPr>
            <a:spLocks noChangeShapeType="1"/>
          </p:cNvSpPr>
          <p:nvPr/>
        </p:nvSpPr>
        <p:spPr bwMode="auto">
          <a:xfrm rot="10800000">
            <a:off x="5921375" y="4572000"/>
            <a:ext cx="2508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8" name="Group 108"/>
          <p:cNvGrpSpPr>
            <a:grpSpLocks/>
          </p:cNvGrpSpPr>
          <p:nvPr/>
        </p:nvGrpSpPr>
        <p:grpSpPr bwMode="auto">
          <a:xfrm>
            <a:off x="6345238" y="5638800"/>
            <a:ext cx="204787" cy="488950"/>
            <a:chOff x="0" y="0"/>
            <a:chExt cx="129" cy="308"/>
          </a:xfrm>
        </p:grpSpPr>
        <p:sp>
          <p:nvSpPr>
            <p:cNvPr id="65645" name="AutoShape 10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6" name="Rectangle 11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5647" name="Line 111"/>
          <p:cNvSpPr>
            <a:spLocks noChangeShapeType="1"/>
          </p:cNvSpPr>
          <p:nvPr/>
        </p:nvSpPr>
        <p:spPr bwMode="auto">
          <a:xfrm rot="10800000">
            <a:off x="5921375" y="4572000"/>
            <a:ext cx="5556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9" name="Group 112"/>
          <p:cNvGrpSpPr>
            <a:grpSpLocks/>
          </p:cNvGrpSpPr>
          <p:nvPr/>
        </p:nvGrpSpPr>
        <p:grpSpPr bwMode="auto">
          <a:xfrm>
            <a:off x="6794500" y="5638800"/>
            <a:ext cx="234950" cy="488950"/>
            <a:chOff x="0" y="0"/>
            <a:chExt cx="148" cy="308"/>
          </a:xfrm>
        </p:grpSpPr>
        <p:sp>
          <p:nvSpPr>
            <p:cNvPr id="65649" name="AutoShape 11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50" name="Rectangle 11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5651" name="Line 115"/>
          <p:cNvSpPr>
            <a:spLocks noChangeShapeType="1"/>
          </p:cNvSpPr>
          <p:nvPr/>
        </p:nvSpPr>
        <p:spPr bwMode="auto">
          <a:xfrm rot="10800000">
            <a:off x="6940550" y="4572000"/>
            <a:ext cx="158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0" name="Group 116"/>
          <p:cNvGrpSpPr>
            <a:grpSpLocks/>
          </p:cNvGrpSpPr>
          <p:nvPr/>
        </p:nvGrpSpPr>
        <p:grpSpPr bwMode="auto">
          <a:xfrm>
            <a:off x="6650038" y="4311650"/>
            <a:ext cx="365071" cy="260350"/>
            <a:chOff x="0" y="32"/>
            <a:chExt cx="229" cy="164"/>
          </a:xfrm>
        </p:grpSpPr>
        <p:sp>
          <p:nvSpPr>
            <p:cNvPr id="65653" name="AutoShape 117"/>
            <p:cNvSpPr>
              <a:spLocks/>
            </p:cNvSpPr>
            <p:nvPr/>
          </p:nvSpPr>
          <p:spPr bwMode="auto">
            <a:xfrm>
              <a:off x="133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54" name="Rectangle 118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5655" name="Line 119"/>
          <p:cNvSpPr>
            <a:spLocks noChangeShapeType="1"/>
          </p:cNvSpPr>
          <p:nvPr/>
        </p:nvSpPr>
        <p:spPr bwMode="auto">
          <a:xfrm rot="10800000">
            <a:off x="6561138" y="2971800"/>
            <a:ext cx="379412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1" name="Group 120"/>
          <p:cNvGrpSpPr>
            <a:grpSpLocks/>
          </p:cNvGrpSpPr>
          <p:nvPr/>
        </p:nvGrpSpPr>
        <p:grpSpPr bwMode="auto">
          <a:xfrm>
            <a:off x="7099300" y="5638800"/>
            <a:ext cx="234950" cy="488950"/>
            <a:chOff x="0" y="0"/>
            <a:chExt cx="148" cy="308"/>
          </a:xfrm>
        </p:grpSpPr>
        <p:sp>
          <p:nvSpPr>
            <p:cNvPr id="65657" name="AutoShape 121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58" name="Rectangle 122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5659" name="Line 123"/>
          <p:cNvSpPr>
            <a:spLocks noChangeShapeType="1"/>
          </p:cNvSpPr>
          <p:nvPr/>
        </p:nvSpPr>
        <p:spPr bwMode="auto">
          <a:xfrm rot="10800000">
            <a:off x="6940550" y="4572000"/>
            <a:ext cx="3206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36" name="Group 124"/>
          <p:cNvGrpSpPr>
            <a:grpSpLocks/>
          </p:cNvGrpSpPr>
          <p:nvPr/>
        </p:nvGrpSpPr>
        <p:grpSpPr bwMode="auto">
          <a:xfrm>
            <a:off x="7632700" y="5638800"/>
            <a:ext cx="234950" cy="488950"/>
            <a:chOff x="0" y="0"/>
            <a:chExt cx="148" cy="308"/>
          </a:xfrm>
        </p:grpSpPr>
        <p:sp>
          <p:nvSpPr>
            <p:cNvPr id="65661" name="AutoShape 12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62" name="Rectangle 12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5663" name="Line 127"/>
          <p:cNvSpPr>
            <a:spLocks noChangeShapeType="1"/>
          </p:cNvSpPr>
          <p:nvPr/>
        </p:nvSpPr>
        <p:spPr bwMode="auto">
          <a:xfrm rot="10800000">
            <a:off x="7704138" y="4572000"/>
            <a:ext cx="904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40" name="Group 128"/>
          <p:cNvGrpSpPr>
            <a:grpSpLocks/>
          </p:cNvGrpSpPr>
          <p:nvPr/>
        </p:nvGrpSpPr>
        <p:grpSpPr bwMode="auto">
          <a:xfrm>
            <a:off x="7412038" y="4311650"/>
            <a:ext cx="366659" cy="260350"/>
            <a:chOff x="0" y="32"/>
            <a:chExt cx="230" cy="164"/>
          </a:xfrm>
        </p:grpSpPr>
        <p:sp>
          <p:nvSpPr>
            <p:cNvPr id="65665" name="AutoShape 129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66" name="Rectangle 130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5667" name="Line 131"/>
          <p:cNvSpPr>
            <a:spLocks noChangeShapeType="1"/>
          </p:cNvSpPr>
          <p:nvPr/>
        </p:nvSpPr>
        <p:spPr bwMode="auto">
          <a:xfrm rot="10800000">
            <a:off x="65611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44" name="Group 132"/>
          <p:cNvGrpSpPr>
            <a:grpSpLocks/>
          </p:cNvGrpSpPr>
          <p:nvPr/>
        </p:nvGrpSpPr>
        <p:grpSpPr bwMode="auto">
          <a:xfrm>
            <a:off x="7937500" y="5638800"/>
            <a:ext cx="234950" cy="488950"/>
            <a:chOff x="0" y="0"/>
            <a:chExt cx="148" cy="308"/>
          </a:xfrm>
        </p:grpSpPr>
        <p:sp>
          <p:nvSpPr>
            <p:cNvPr id="65669" name="AutoShape 13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70" name="Rectangle 13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5671" name="Line 135"/>
          <p:cNvSpPr>
            <a:spLocks noChangeShapeType="1"/>
          </p:cNvSpPr>
          <p:nvPr/>
        </p:nvSpPr>
        <p:spPr bwMode="auto">
          <a:xfrm rot="10800000">
            <a:off x="7704138" y="4572000"/>
            <a:ext cx="395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48" name="Group 136"/>
          <p:cNvGrpSpPr>
            <a:grpSpLocks/>
          </p:cNvGrpSpPr>
          <p:nvPr/>
        </p:nvGrpSpPr>
        <p:grpSpPr bwMode="auto">
          <a:xfrm>
            <a:off x="8394700" y="5638800"/>
            <a:ext cx="234950" cy="488950"/>
            <a:chOff x="0" y="0"/>
            <a:chExt cx="148" cy="308"/>
          </a:xfrm>
        </p:grpSpPr>
        <p:sp>
          <p:nvSpPr>
            <p:cNvPr id="65673" name="AutoShape 137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74" name="Rectangle 138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5675" name="Line 139"/>
          <p:cNvSpPr>
            <a:spLocks noChangeShapeType="1"/>
          </p:cNvSpPr>
          <p:nvPr/>
        </p:nvSpPr>
        <p:spPr bwMode="auto">
          <a:xfrm rot="10800000">
            <a:off x="8542338" y="4572000"/>
            <a:ext cx="14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52" name="Group 140"/>
          <p:cNvGrpSpPr>
            <a:grpSpLocks/>
          </p:cNvGrpSpPr>
          <p:nvPr/>
        </p:nvGrpSpPr>
        <p:grpSpPr bwMode="auto">
          <a:xfrm>
            <a:off x="8250238" y="4311650"/>
            <a:ext cx="366659" cy="260350"/>
            <a:chOff x="0" y="32"/>
            <a:chExt cx="230" cy="164"/>
          </a:xfrm>
        </p:grpSpPr>
        <p:sp>
          <p:nvSpPr>
            <p:cNvPr id="65677" name="AutoShape 141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78" name="Rectangle 142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5679" name="Line 143"/>
          <p:cNvSpPr>
            <a:spLocks noChangeShapeType="1"/>
          </p:cNvSpPr>
          <p:nvPr/>
        </p:nvSpPr>
        <p:spPr bwMode="auto">
          <a:xfrm rot="10800000">
            <a:off x="73993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56" name="Group 144"/>
          <p:cNvGrpSpPr>
            <a:grpSpLocks/>
          </p:cNvGrpSpPr>
          <p:nvPr/>
        </p:nvGrpSpPr>
        <p:grpSpPr bwMode="auto">
          <a:xfrm>
            <a:off x="8699500" y="5638800"/>
            <a:ext cx="234950" cy="488950"/>
            <a:chOff x="0" y="0"/>
            <a:chExt cx="148" cy="308"/>
          </a:xfrm>
        </p:grpSpPr>
        <p:sp>
          <p:nvSpPr>
            <p:cNvPr id="65681" name="AutoShape 14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82" name="Rectangle 14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5683" name="Line 147"/>
          <p:cNvSpPr>
            <a:spLocks noChangeShapeType="1"/>
          </p:cNvSpPr>
          <p:nvPr/>
        </p:nvSpPr>
        <p:spPr bwMode="auto">
          <a:xfrm rot="10800000">
            <a:off x="8542338" y="4572000"/>
            <a:ext cx="3190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684" name="AutoShape 148"/>
          <p:cNvSpPr>
            <a:spLocks/>
          </p:cNvSpPr>
          <p:nvPr/>
        </p:nvSpPr>
        <p:spPr bwMode="auto">
          <a:xfrm>
            <a:off x="3633788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685" name="Rectangle 149"/>
          <p:cNvSpPr>
            <a:spLocks/>
          </p:cNvSpPr>
          <p:nvPr/>
        </p:nvSpPr>
        <p:spPr bwMode="auto">
          <a:xfrm>
            <a:off x="3449638" y="2711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65686" name="Line 150"/>
          <p:cNvSpPr>
            <a:spLocks noChangeShapeType="1"/>
          </p:cNvSpPr>
          <p:nvPr/>
        </p:nvSpPr>
        <p:spPr bwMode="auto">
          <a:xfrm rot="10800000" flipH="1">
            <a:off x="3711575" y="1371600"/>
            <a:ext cx="1676400" cy="13716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687" name="AutoShape 151"/>
          <p:cNvSpPr>
            <a:spLocks/>
          </p:cNvSpPr>
          <p:nvPr/>
        </p:nvSpPr>
        <p:spPr bwMode="auto">
          <a:xfrm>
            <a:off x="5561013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688" name="Rectangle 152"/>
          <p:cNvSpPr>
            <a:spLocks/>
          </p:cNvSpPr>
          <p:nvPr/>
        </p:nvSpPr>
        <p:spPr bwMode="auto">
          <a:xfrm>
            <a:off x="5376863" y="2711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0</a:t>
            </a:r>
          </a:p>
        </p:txBody>
      </p:sp>
      <p:sp>
        <p:nvSpPr>
          <p:cNvPr id="65689" name="Line 153"/>
          <p:cNvSpPr>
            <a:spLocks noChangeShapeType="1"/>
          </p:cNvSpPr>
          <p:nvPr/>
        </p:nvSpPr>
        <p:spPr bwMode="auto">
          <a:xfrm rot="10800000">
            <a:off x="5387975" y="1371600"/>
            <a:ext cx="250825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690" name="AutoShape 154"/>
          <p:cNvSpPr>
            <a:spLocks/>
          </p:cNvSpPr>
          <p:nvPr/>
        </p:nvSpPr>
        <p:spPr bwMode="auto">
          <a:xfrm>
            <a:off x="648335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691" name="Rectangle 155"/>
          <p:cNvSpPr>
            <a:spLocks/>
          </p:cNvSpPr>
          <p:nvPr/>
        </p:nvSpPr>
        <p:spPr bwMode="auto">
          <a:xfrm>
            <a:off x="6269038" y="2711678"/>
            <a:ext cx="2192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-4</a:t>
            </a:r>
          </a:p>
        </p:txBody>
      </p:sp>
      <p:sp>
        <p:nvSpPr>
          <p:cNvPr id="65692" name="Line 156"/>
          <p:cNvSpPr>
            <a:spLocks noChangeShapeType="1"/>
          </p:cNvSpPr>
          <p:nvPr/>
        </p:nvSpPr>
        <p:spPr bwMode="auto">
          <a:xfrm rot="10800000">
            <a:off x="5387975" y="1371600"/>
            <a:ext cx="11731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693" name="AutoShape 157"/>
          <p:cNvSpPr>
            <a:spLocks/>
          </p:cNvSpPr>
          <p:nvPr/>
        </p:nvSpPr>
        <p:spPr bwMode="auto">
          <a:xfrm>
            <a:off x="732155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694" name="Rectangle 158"/>
          <p:cNvSpPr>
            <a:spLocks/>
          </p:cNvSpPr>
          <p:nvPr/>
        </p:nvSpPr>
        <p:spPr bwMode="auto">
          <a:xfrm>
            <a:off x="7107238" y="2711678"/>
            <a:ext cx="2192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-8</a:t>
            </a:r>
          </a:p>
        </p:txBody>
      </p:sp>
      <p:sp>
        <p:nvSpPr>
          <p:cNvPr id="65695" name="Line 159"/>
          <p:cNvSpPr>
            <a:spLocks noChangeShapeType="1"/>
          </p:cNvSpPr>
          <p:nvPr/>
        </p:nvSpPr>
        <p:spPr bwMode="auto">
          <a:xfrm rot="10800000">
            <a:off x="5387975" y="1371600"/>
            <a:ext cx="20113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60" name="Group 160"/>
          <p:cNvGrpSpPr>
            <a:grpSpLocks/>
          </p:cNvGrpSpPr>
          <p:nvPr/>
        </p:nvGrpSpPr>
        <p:grpSpPr bwMode="auto">
          <a:xfrm>
            <a:off x="5126038" y="1111250"/>
            <a:ext cx="336492" cy="260350"/>
            <a:chOff x="0" y="32"/>
            <a:chExt cx="211" cy="164"/>
          </a:xfrm>
        </p:grpSpPr>
        <p:sp>
          <p:nvSpPr>
            <p:cNvPr id="65697" name="AutoShape 161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98" name="Rectangle 162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5699" name="Rectangle 163"/>
          <p:cNvSpPr>
            <a:spLocks/>
          </p:cNvSpPr>
          <p:nvPr/>
        </p:nvSpPr>
        <p:spPr bwMode="auto">
          <a:xfrm rot="-2280000">
            <a:off x="4206200" y="17988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5700" name="Rectangle 164"/>
          <p:cNvSpPr>
            <a:spLocks/>
          </p:cNvSpPr>
          <p:nvPr/>
        </p:nvSpPr>
        <p:spPr bwMode="auto">
          <a:xfrm rot="4800000">
            <a:off x="5003125" y="19925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5701" name="Rectangle 165"/>
          <p:cNvSpPr>
            <a:spLocks/>
          </p:cNvSpPr>
          <p:nvPr/>
        </p:nvSpPr>
        <p:spPr bwMode="auto">
          <a:xfrm rot="3179999">
            <a:off x="5533350" y="2068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5702" name="Rectangle 166"/>
          <p:cNvSpPr>
            <a:spLocks/>
          </p:cNvSpPr>
          <p:nvPr/>
        </p:nvSpPr>
        <p:spPr bwMode="auto">
          <a:xfrm rot="2039999">
            <a:off x="5958800" y="17226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5703" name="Rectangle 167"/>
          <p:cNvSpPr>
            <a:spLocks/>
          </p:cNvSpPr>
          <p:nvPr/>
        </p:nvSpPr>
        <p:spPr bwMode="auto">
          <a:xfrm rot="-1800000">
            <a:off x="9890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17</a:t>
            </a:r>
          </a:p>
        </p:txBody>
      </p:sp>
      <p:sp>
        <p:nvSpPr>
          <p:cNvPr id="65704" name="Rectangle 168"/>
          <p:cNvSpPr>
            <a:spLocks/>
          </p:cNvSpPr>
          <p:nvPr/>
        </p:nvSpPr>
        <p:spPr bwMode="auto">
          <a:xfrm rot="-2280000">
            <a:off x="15224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5705" name="Rectangle 169"/>
          <p:cNvSpPr>
            <a:spLocks/>
          </p:cNvSpPr>
          <p:nvPr/>
        </p:nvSpPr>
        <p:spPr bwMode="auto">
          <a:xfrm rot="-3360000">
            <a:off x="2132013" y="3883025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25</a:t>
            </a:r>
          </a:p>
        </p:txBody>
      </p:sp>
      <p:sp>
        <p:nvSpPr>
          <p:cNvPr id="65706" name="Rectangle 170"/>
          <p:cNvSpPr>
            <a:spLocks/>
          </p:cNvSpPr>
          <p:nvPr/>
        </p:nvSpPr>
        <p:spPr bwMode="auto">
          <a:xfrm rot="-5160000">
            <a:off x="2809875" y="3808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26</a:t>
            </a:r>
          </a:p>
        </p:txBody>
      </p:sp>
      <p:sp>
        <p:nvSpPr>
          <p:cNvPr id="65707" name="Rectangle 171"/>
          <p:cNvSpPr>
            <a:spLocks/>
          </p:cNvSpPr>
          <p:nvPr/>
        </p:nvSpPr>
        <p:spPr bwMode="auto">
          <a:xfrm rot="4140000">
            <a:off x="3422650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26</a:t>
            </a:r>
          </a:p>
        </p:txBody>
      </p:sp>
      <p:sp>
        <p:nvSpPr>
          <p:cNvPr id="65708" name="Rectangle 172"/>
          <p:cNvSpPr>
            <a:spLocks/>
          </p:cNvSpPr>
          <p:nvPr/>
        </p:nvSpPr>
        <p:spPr bwMode="auto">
          <a:xfrm rot="3000000">
            <a:off x="3957638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27</a:t>
            </a:r>
          </a:p>
        </p:txBody>
      </p:sp>
      <p:sp>
        <p:nvSpPr>
          <p:cNvPr id="65709" name="Rectangle 173"/>
          <p:cNvSpPr>
            <a:spLocks/>
          </p:cNvSpPr>
          <p:nvPr/>
        </p:nvSpPr>
        <p:spPr bwMode="auto">
          <a:xfrm rot="-2400000">
            <a:off x="166806" y="51532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14</a:t>
            </a:r>
          </a:p>
        </p:txBody>
      </p:sp>
      <p:sp>
        <p:nvSpPr>
          <p:cNvPr id="65710" name="Rectangle 174"/>
          <p:cNvSpPr>
            <a:spLocks/>
          </p:cNvSpPr>
          <p:nvPr/>
        </p:nvSpPr>
        <p:spPr bwMode="auto">
          <a:xfrm rot="-2040000">
            <a:off x="547806" y="52294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5711" name="Rectangle 175"/>
          <p:cNvSpPr>
            <a:spLocks/>
          </p:cNvSpPr>
          <p:nvPr/>
        </p:nvSpPr>
        <p:spPr bwMode="auto">
          <a:xfrm rot="-4260000">
            <a:off x="1648737" y="5188972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5712" name="Rectangle 176"/>
          <p:cNvSpPr>
            <a:spLocks/>
          </p:cNvSpPr>
          <p:nvPr/>
        </p:nvSpPr>
        <p:spPr bwMode="auto">
          <a:xfrm rot="-3360000">
            <a:off x="2031325" y="5033397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5713" name="Rectangle 177"/>
          <p:cNvSpPr>
            <a:spLocks/>
          </p:cNvSpPr>
          <p:nvPr/>
        </p:nvSpPr>
        <p:spPr bwMode="auto">
          <a:xfrm rot="4019999">
            <a:off x="2867937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5714" name="Rectangle 178"/>
          <p:cNvSpPr>
            <a:spLocks/>
          </p:cNvSpPr>
          <p:nvPr/>
        </p:nvSpPr>
        <p:spPr bwMode="auto">
          <a:xfrm rot="-5520000">
            <a:off x="3321962" y="50389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22</a:t>
            </a:r>
          </a:p>
        </p:txBody>
      </p:sp>
      <p:sp>
        <p:nvSpPr>
          <p:cNvPr id="65715" name="Rectangle 179"/>
          <p:cNvSpPr>
            <a:spLocks/>
          </p:cNvSpPr>
          <p:nvPr/>
        </p:nvSpPr>
        <p:spPr bwMode="auto">
          <a:xfrm rot="-5160000">
            <a:off x="3702962" y="5025460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5716" name="Rectangle 180"/>
          <p:cNvSpPr>
            <a:spLocks/>
          </p:cNvSpPr>
          <p:nvPr/>
        </p:nvSpPr>
        <p:spPr bwMode="auto">
          <a:xfrm rot="3119999">
            <a:off x="4468137" y="5116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5717" name="Rectangle 181"/>
          <p:cNvSpPr>
            <a:spLocks/>
          </p:cNvSpPr>
          <p:nvPr/>
        </p:nvSpPr>
        <p:spPr bwMode="auto">
          <a:xfrm rot="3900000">
            <a:off x="5003125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24</a:t>
            </a:r>
          </a:p>
        </p:txBody>
      </p:sp>
      <p:sp>
        <p:nvSpPr>
          <p:cNvPr id="65718" name="Rectangle 182"/>
          <p:cNvSpPr>
            <a:spLocks/>
          </p:cNvSpPr>
          <p:nvPr/>
        </p:nvSpPr>
        <p:spPr bwMode="auto">
          <a:xfrm rot="4560000">
            <a:off x="5172075" y="37338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5719" name="Rectangle 183"/>
          <p:cNvSpPr>
            <a:spLocks/>
          </p:cNvSpPr>
          <p:nvPr/>
        </p:nvSpPr>
        <p:spPr bwMode="auto">
          <a:xfrm rot="4560000">
            <a:off x="5857875" y="36576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31</a:t>
            </a:r>
          </a:p>
        </p:txBody>
      </p:sp>
      <p:sp>
        <p:nvSpPr>
          <p:cNvPr id="65720" name="Rectangle 184"/>
          <p:cNvSpPr>
            <a:spLocks/>
          </p:cNvSpPr>
          <p:nvPr/>
        </p:nvSpPr>
        <p:spPr bwMode="auto">
          <a:xfrm rot="2940000">
            <a:off x="6442075" y="35052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30</a:t>
            </a:r>
          </a:p>
        </p:txBody>
      </p:sp>
      <p:sp>
        <p:nvSpPr>
          <p:cNvPr id="65721" name="Rectangle 185"/>
          <p:cNvSpPr>
            <a:spLocks/>
          </p:cNvSpPr>
          <p:nvPr/>
        </p:nvSpPr>
        <p:spPr bwMode="auto">
          <a:xfrm rot="3060000">
            <a:off x="7275513" y="3427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32</a:t>
            </a:r>
          </a:p>
        </p:txBody>
      </p:sp>
      <p:sp>
        <p:nvSpPr>
          <p:cNvPr id="65722" name="Rectangle 186"/>
          <p:cNvSpPr>
            <a:spLocks/>
          </p:cNvSpPr>
          <p:nvPr/>
        </p:nvSpPr>
        <p:spPr bwMode="auto">
          <a:xfrm rot="-4980000">
            <a:off x="5458737" y="51897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5723" name="Rectangle 187"/>
          <p:cNvSpPr>
            <a:spLocks/>
          </p:cNvSpPr>
          <p:nvPr/>
        </p:nvSpPr>
        <p:spPr bwMode="auto">
          <a:xfrm rot="3600000">
            <a:off x="60699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5724" name="Rectangle 188"/>
          <p:cNvSpPr>
            <a:spLocks/>
          </p:cNvSpPr>
          <p:nvPr/>
        </p:nvSpPr>
        <p:spPr bwMode="auto">
          <a:xfrm rot="4619999">
            <a:off x="5836562" y="53421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5725" name="Rectangle 189"/>
          <p:cNvSpPr>
            <a:spLocks/>
          </p:cNvSpPr>
          <p:nvPr/>
        </p:nvSpPr>
        <p:spPr bwMode="auto">
          <a:xfrm rot="4319999">
            <a:off x="6904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5726" name="Rectangle 190"/>
          <p:cNvSpPr>
            <a:spLocks/>
          </p:cNvSpPr>
          <p:nvPr/>
        </p:nvSpPr>
        <p:spPr bwMode="auto">
          <a:xfrm rot="-5400000">
            <a:off x="6523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5727" name="Rectangle 191"/>
          <p:cNvSpPr>
            <a:spLocks/>
          </p:cNvSpPr>
          <p:nvPr/>
        </p:nvSpPr>
        <p:spPr bwMode="auto">
          <a:xfrm rot="4319999">
            <a:off x="7744737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5728" name="Rectangle 192"/>
          <p:cNvSpPr>
            <a:spLocks/>
          </p:cNvSpPr>
          <p:nvPr/>
        </p:nvSpPr>
        <p:spPr bwMode="auto">
          <a:xfrm rot="5159999">
            <a:off x="7282775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5729" name="Rectangle 193"/>
          <p:cNvSpPr>
            <a:spLocks/>
          </p:cNvSpPr>
          <p:nvPr/>
        </p:nvSpPr>
        <p:spPr bwMode="auto">
          <a:xfrm rot="5519999">
            <a:off x="8122562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5730" name="Rectangle 194"/>
          <p:cNvSpPr>
            <a:spLocks/>
          </p:cNvSpPr>
          <p:nvPr/>
        </p:nvSpPr>
        <p:spPr bwMode="auto">
          <a:xfrm rot="4500000">
            <a:off x="85083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grpSp>
        <p:nvGrpSpPr>
          <p:cNvPr id="65564" name="Group 195"/>
          <p:cNvGrpSpPr>
            <a:grpSpLocks/>
          </p:cNvGrpSpPr>
          <p:nvPr/>
        </p:nvGrpSpPr>
        <p:grpSpPr bwMode="auto">
          <a:xfrm flipH="1">
            <a:off x="8266113" y="2514600"/>
            <a:ext cx="220292" cy="228600"/>
            <a:chOff x="42" y="36"/>
            <a:chExt cx="138" cy="144"/>
          </a:xfrm>
        </p:grpSpPr>
        <p:sp>
          <p:nvSpPr>
            <p:cNvPr id="65732" name="Rectangle 19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33" name="Rectangle 19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31</a:t>
              </a:r>
            </a:p>
          </p:txBody>
        </p:sp>
      </p:grpSp>
      <p:sp>
        <p:nvSpPr>
          <p:cNvPr id="65734" name="Rectangle 198"/>
          <p:cNvSpPr>
            <a:spLocks/>
          </p:cNvSpPr>
          <p:nvPr/>
        </p:nvSpPr>
        <p:spPr bwMode="auto">
          <a:xfrm>
            <a:off x="73914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68" name="Group 199"/>
          <p:cNvGrpSpPr>
            <a:grpSpLocks/>
          </p:cNvGrpSpPr>
          <p:nvPr/>
        </p:nvGrpSpPr>
        <p:grpSpPr bwMode="auto">
          <a:xfrm>
            <a:off x="7610475" y="914400"/>
            <a:ext cx="219075" cy="228600"/>
            <a:chOff x="0" y="36"/>
            <a:chExt cx="138" cy="144"/>
          </a:xfrm>
        </p:grpSpPr>
        <p:sp>
          <p:nvSpPr>
            <p:cNvPr id="65736" name="Rectangle 20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37" name="Rectangle 201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</a:t>
              </a:r>
            </a:p>
          </p:txBody>
        </p:sp>
      </p:grpSp>
      <p:sp>
        <p:nvSpPr>
          <p:cNvPr id="65738" name="Rectangle 202"/>
          <p:cNvSpPr>
            <a:spLocks/>
          </p:cNvSpPr>
          <p:nvPr/>
        </p:nvSpPr>
        <p:spPr bwMode="auto">
          <a:xfrm>
            <a:off x="78295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72" name="Group 203"/>
          <p:cNvGrpSpPr>
            <a:grpSpLocks/>
          </p:cNvGrpSpPr>
          <p:nvPr/>
        </p:nvGrpSpPr>
        <p:grpSpPr bwMode="auto">
          <a:xfrm>
            <a:off x="8048625" y="914400"/>
            <a:ext cx="219075" cy="228600"/>
            <a:chOff x="0" y="36"/>
            <a:chExt cx="138" cy="144"/>
          </a:xfrm>
        </p:grpSpPr>
        <p:sp>
          <p:nvSpPr>
            <p:cNvPr id="65740" name="Rectangle 20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41" name="Rectangle 205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</a:t>
              </a:r>
            </a:p>
          </p:txBody>
        </p:sp>
      </p:grpSp>
      <p:grpSp>
        <p:nvGrpSpPr>
          <p:cNvPr id="65576" name="Group 206"/>
          <p:cNvGrpSpPr>
            <a:grpSpLocks/>
          </p:cNvGrpSpPr>
          <p:nvPr/>
        </p:nvGrpSpPr>
        <p:grpSpPr bwMode="auto">
          <a:xfrm>
            <a:off x="8486775" y="914400"/>
            <a:ext cx="219075" cy="228600"/>
            <a:chOff x="0" y="36"/>
            <a:chExt cx="138" cy="144"/>
          </a:xfrm>
        </p:grpSpPr>
        <p:sp>
          <p:nvSpPr>
            <p:cNvPr id="65743" name="Rectangle 207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44" name="Rectangle 208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</a:t>
              </a:r>
            </a:p>
          </p:txBody>
        </p:sp>
      </p:grpSp>
      <p:sp>
        <p:nvSpPr>
          <p:cNvPr id="65745" name="Rectangle 209"/>
          <p:cNvSpPr>
            <a:spLocks/>
          </p:cNvSpPr>
          <p:nvPr/>
        </p:nvSpPr>
        <p:spPr bwMode="auto">
          <a:xfrm>
            <a:off x="87058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80" name="Group 210"/>
          <p:cNvGrpSpPr>
            <a:grpSpLocks/>
          </p:cNvGrpSpPr>
          <p:nvPr/>
        </p:nvGrpSpPr>
        <p:grpSpPr bwMode="auto">
          <a:xfrm>
            <a:off x="8924925" y="857250"/>
            <a:ext cx="219075" cy="342900"/>
            <a:chOff x="0" y="0"/>
            <a:chExt cx="138" cy="216"/>
          </a:xfrm>
        </p:grpSpPr>
        <p:sp>
          <p:nvSpPr>
            <p:cNvPr id="65747" name="Rectangle 21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48" name="Rectangle 212"/>
            <p:cNvSpPr>
              <a:spLocks/>
            </p:cNvSpPr>
            <p:nvPr/>
          </p:nvSpPr>
          <p:spPr bwMode="auto">
            <a:xfrm>
              <a:off x="0" y="0"/>
              <a:ext cx="74" cy="2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4</a:t>
              </a:r>
            </a:p>
          </p:txBody>
        </p:sp>
      </p:grpSp>
      <p:sp>
        <p:nvSpPr>
          <p:cNvPr id="65749" name="Rectangle 213"/>
          <p:cNvSpPr>
            <a:spLocks/>
          </p:cNvSpPr>
          <p:nvPr/>
        </p:nvSpPr>
        <p:spPr bwMode="auto">
          <a:xfrm flipH="1">
            <a:off x="89249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84" name="Group 214"/>
          <p:cNvGrpSpPr>
            <a:grpSpLocks/>
          </p:cNvGrpSpPr>
          <p:nvPr/>
        </p:nvGrpSpPr>
        <p:grpSpPr bwMode="auto">
          <a:xfrm flipH="1">
            <a:off x="8705851" y="1143000"/>
            <a:ext cx="219075" cy="228600"/>
            <a:chOff x="1" y="36"/>
            <a:chExt cx="138" cy="144"/>
          </a:xfrm>
        </p:grpSpPr>
        <p:sp>
          <p:nvSpPr>
            <p:cNvPr id="65751" name="Rectangle 215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52" name="Rectangle 216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65753" name="Rectangle 217"/>
          <p:cNvSpPr>
            <a:spLocks/>
          </p:cNvSpPr>
          <p:nvPr/>
        </p:nvSpPr>
        <p:spPr bwMode="auto">
          <a:xfrm flipH="1">
            <a:off x="84867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754" name="Rectangle 218"/>
          <p:cNvSpPr>
            <a:spLocks/>
          </p:cNvSpPr>
          <p:nvPr/>
        </p:nvSpPr>
        <p:spPr bwMode="auto">
          <a:xfrm flipH="1">
            <a:off x="80486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88" name="Group 219"/>
          <p:cNvGrpSpPr>
            <a:grpSpLocks/>
          </p:cNvGrpSpPr>
          <p:nvPr/>
        </p:nvGrpSpPr>
        <p:grpSpPr bwMode="auto">
          <a:xfrm flipH="1">
            <a:off x="7829551" y="1143000"/>
            <a:ext cx="219075" cy="228600"/>
            <a:chOff x="1" y="36"/>
            <a:chExt cx="138" cy="144"/>
          </a:xfrm>
        </p:grpSpPr>
        <p:sp>
          <p:nvSpPr>
            <p:cNvPr id="65756" name="Rectangle 220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57" name="Rectangle 221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6</a:t>
              </a:r>
            </a:p>
          </p:txBody>
        </p:sp>
      </p:grpSp>
      <p:sp>
        <p:nvSpPr>
          <p:cNvPr id="65758" name="Rectangle 222"/>
          <p:cNvSpPr>
            <a:spLocks/>
          </p:cNvSpPr>
          <p:nvPr/>
        </p:nvSpPr>
        <p:spPr bwMode="auto">
          <a:xfrm flipH="1">
            <a:off x="76104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92" name="Group 223"/>
          <p:cNvGrpSpPr>
            <a:grpSpLocks/>
          </p:cNvGrpSpPr>
          <p:nvPr/>
        </p:nvGrpSpPr>
        <p:grpSpPr bwMode="auto">
          <a:xfrm flipH="1">
            <a:off x="7391401" y="1143000"/>
            <a:ext cx="219075" cy="228600"/>
            <a:chOff x="1" y="36"/>
            <a:chExt cx="138" cy="144"/>
          </a:xfrm>
        </p:grpSpPr>
        <p:sp>
          <p:nvSpPr>
            <p:cNvPr id="65760" name="Rectangle 22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61" name="Rectangle 22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5</a:t>
              </a:r>
            </a:p>
          </p:txBody>
        </p:sp>
      </p:grpSp>
      <p:sp>
        <p:nvSpPr>
          <p:cNvPr id="65762" name="Rectangle 226"/>
          <p:cNvSpPr>
            <a:spLocks/>
          </p:cNvSpPr>
          <p:nvPr/>
        </p:nvSpPr>
        <p:spPr bwMode="auto">
          <a:xfrm>
            <a:off x="73914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596" name="Group 227"/>
          <p:cNvGrpSpPr>
            <a:grpSpLocks/>
          </p:cNvGrpSpPr>
          <p:nvPr/>
        </p:nvGrpSpPr>
        <p:grpSpPr bwMode="auto">
          <a:xfrm>
            <a:off x="7610475" y="1371600"/>
            <a:ext cx="219075" cy="228600"/>
            <a:chOff x="0" y="36"/>
            <a:chExt cx="138" cy="144"/>
          </a:xfrm>
        </p:grpSpPr>
        <p:sp>
          <p:nvSpPr>
            <p:cNvPr id="65764" name="Rectangle 22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65" name="Rectangle 229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9</a:t>
              </a:r>
            </a:p>
          </p:txBody>
        </p:sp>
      </p:grpSp>
      <p:sp>
        <p:nvSpPr>
          <p:cNvPr id="65766" name="Rectangle 230"/>
          <p:cNvSpPr>
            <a:spLocks/>
          </p:cNvSpPr>
          <p:nvPr/>
        </p:nvSpPr>
        <p:spPr bwMode="auto">
          <a:xfrm>
            <a:off x="78295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00" name="Group 231"/>
          <p:cNvGrpSpPr>
            <a:grpSpLocks/>
          </p:cNvGrpSpPr>
          <p:nvPr/>
        </p:nvGrpSpPr>
        <p:grpSpPr bwMode="auto">
          <a:xfrm>
            <a:off x="8048625" y="1371600"/>
            <a:ext cx="219075" cy="228600"/>
            <a:chOff x="0" y="36"/>
            <a:chExt cx="138" cy="144"/>
          </a:xfrm>
        </p:grpSpPr>
        <p:sp>
          <p:nvSpPr>
            <p:cNvPr id="65768" name="Rectangle 232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69" name="Rectangle 233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10</a:t>
              </a:r>
            </a:p>
          </p:txBody>
        </p:sp>
      </p:grpSp>
      <p:grpSp>
        <p:nvGrpSpPr>
          <p:cNvPr id="65604" name="Group 234"/>
          <p:cNvGrpSpPr>
            <a:grpSpLocks/>
          </p:cNvGrpSpPr>
          <p:nvPr/>
        </p:nvGrpSpPr>
        <p:grpSpPr bwMode="auto">
          <a:xfrm>
            <a:off x="8486775" y="1371600"/>
            <a:ext cx="219075" cy="228600"/>
            <a:chOff x="0" y="36"/>
            <a:chExt cx="138" cy="144"/>
          </a:xfrm>
        </p:grpSpPr>
        <p:sp>
          <p:nvSpPr>
            <p:cNvPr id="65771" name="Rectangle 235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72" name="Rectangle 236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11</a:t>
              </a:r>
            </a:p>
          </p:txBody>
        </p:sp>
      </p:grpSp>
      <p:sp>
        <p:nvSpPr>
          <p:cNvPr id="65773" name="Rectangle 237"/>
          <p:cNvSpPr>
            <a:spLocks/>
          </p:cNvSpPr>
          <p:nvPr/>
        </p:nvSpPr>
        <p:spPr bwMode="auto">
          <a:xfrm>
            <a:off x="87058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08" name="Group 238"/>
          <p:cNvGrpSpPr>
            <a:grpSpLocks/>
          </p:cNvGrpSpPr>
          <p:nvPr/>
        </p:nvGrpSpPr>
        <p:grpSpPr bwMode="auto">
          <a:xfrm>
            <a:off x="8924925" y="1193800"/>
            <a:ext cx="219075" cy="584200"/>
            <a:chOff x="0" y="0"/>
            <a:chExt cx="138" cy="368"/>
          </a:xfrm>
        </p:grpSpPr>
        <p:sp>
          <p:nvSpPr>
            <p:cNvPr id="65775" name="Rectangle 239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76" name="Rectangle 240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12</a:t>
              </a:r>
            </a:p>
          </p:txBody>
        </p:sp>
      </p:grpSp>
      <p:sp>
        <p:nvSpPr>
          <p:cNvPr id="65777" name="Rectangle 241"/>
          <p:cNvSpPr>
            <a:spLocks/>
          </p:cNvSpPr>
          <p:nvPr/>
        </p:nvSpPr>
        <p:spPr bwMode="auto">
          <a:xfrm flipH="1">
            <a:off x="89249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12" name="Group 242"/>
          <p:cNvGrpSpPr>
            <a:grpSpLocks/>
          </p:cNvGrpSpPr>
          <p:nvPr/>
        </p:nvGrpSpPr>
        <p:grpSpPr bwMode="auto">
          <a:xfrm flipH="1">
            <a:off x="8704263" y="1600200"/>
            <a:ext cx="220292" cy="228600"/>
            <a:chOff x="42" y="36"/>
            <a:chExt cx="138" cy="144"/>
          </a:xfrm>
        </p:grpSpPr>
        <p:sp>
          <p:nvSpPr>
            <p:cNvPr id="65779" name="Rectangle 243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80" name="Rectangle 244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16</a:t>
              </a:r>
            </a:p>
          </p:txBody>
        </p:sp>
      </p:grpSp>
      <p:sp>
        <p:nvSpPr>
          <p:cNvPr id="65781" name="Rectangle 245"/>
          <p:cNvSpPr>
            <a:spLocks/>
          </p:cNvSpPr>
          <p:nvPr/>
        </p:nvSpPr>
        <p:spPr bwMode="auto">
          <a:xfrm flipH="1">
            <a:off x="84867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782" name="Rectangle 246"/>
          <p:cNvSpPr>
            <a:spLocks/>
          </p:cNvSpPr>
          <p:nvPr/>
        </p:nvSpPr>
        <p:spPr bwMode="auto">
          <a:xfrm flipH="1">
            <a:off x="80486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16" name="Group 247"/>
          <p:cNvGrpSpPr>
            <a:grpSpLocks/>
          </p:cNvGrpSpPr>
          <p:nvPr/>
        </p:nvGrpSpPr>
        <p:grpSpPr bwMode="auto">
          <a:xfrm flipH="1">
            <a:off x="7827963" y="1600200"/>
            <a:ext cx="220292" cy="228600"/>
            <a:chOff x="42" y="36"/>
            <a:chExt cx="138" cy="144"/>
          </a:xfrm>
        </p:grpSpPr>
        <p:sp>
          <p:nvSpPr>
            <p:cNvPr id="65784" name="Rectangle 24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85" name="Rectangle 24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14</a:t>
              </a:r>
            </a:p>
          </p:txBody>
        </p:sp>
      </p:grpSp>
      <p:sp>
        <p:nvSpPr>
          <p:cNvPr id="65786" name="Rectangle 250"/>
          <p:cNvSpPr>
            <a:spLocks/>
          </p:cNvSpPr>
          <p:nvPr/>
        </p:nvSpPr>
        <p:spPr bwMode="auto">
          <a:xfrm flipH="1">
            <a:off x="76104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20" name="Group 251"/>
          <p:cNvGrpSpPr>
            <a:grpSpLocks/>
          </p:cNvGrpSpPr>
          <p:nvPr/>
        </p:nvGrpSpPr>
        <p:grpSpPr bwMode="auto">
          <a:xfrm flipH="1">
            <a:off x="7389813" y="1600200"/>
            <a:ext cx="220292" cy="228600"/>
            <a:chOff x="42" y="36"/>
            <a:chExt cx="138" cy="144"/>
          </a:xfrm>
        </p:grpSpPr>
        <p:sp>
          <p:nvSpPr>
            <p:cNvPr id="65788" name="Rectangle 25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89" name="Rectangle 25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13</a:t>
              </a:r>
            </a:p>
          </p:txBody>
        </p:sp>
      </p:grpSp>
      <p:sp>
        <p:nvSpPr>
          <p:cNvPr id="65790" name="Rectangle 254"/>
          <p:cNvSpPr>
            <a:spLocks/>
          </p:cNvSpPr>
          <p:nvPr/>
        </p:nvSpPr>
        <p:spPr bwMode="auto">
          <a:xfrm>
            <a:off x="73914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24" name="Group 255"/>
          <p:cNvGrpSpPr>
            <a:grpSpLocks/>
          </p:cNvGrpSpPr>
          <p:nvPr/>
        </p:nvGrpSpPr>
        <p:grpSpPr bwMode="auto">
          <a:xfrm>
            <a:off x="7610475" y="1828800"/>
            <a:ext cx="219075" cy="228600"/>
            <a:chOff x="0" y="36"/>
            <a:chExt cx="138" cy="144"/>
          </a:xfrm>
        </p:grpSpPr>
        <p:sp>
          <p:nvSpPr>
            <p:cNvPr id="65792" name="Rectangle 256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93" name="Rectangle 257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17</a:t>
              </a:r>
            </a:p>
          </p:txBody>
        </p:sp>
      </p:grpSp>
      <p:sp>
        <p:nvSpPr>
          <p:cNvPr id="65794" name="Rectangle 258"/>
          <p:cNvSpPr>
            <a:spLocks/>
          </p:cNvSpPr>
          <p:nvPr/>
        </p:nvSpPr>
        <p:spPr bwMode="auto">
          <a:xfrm>
            <a:off x="78295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28" name="Group 259"/>
          <p:cNvGrpSpPr>
            <a:grpSpLocks/>
          </p:cNvGrpSpPr>
          <p:nvPr/>
        </p:nvGrpSpPr>
        <p:grpSpPr bwMode="auto">
          <a:xfrm>
            <a:off x="8048625" y="1828800"/>
            <a:ext cx="219075" cy="228600"/>
            <a:chOff x="0" y="36"/>
            <a:chExt cx="138" cy="144"/>
          </a:xfrm>
        </p:grpSpPr>
        <p:sp>
          <p:nvSpPr>
            <p:cNvPr id="65796" name="Rectangle 26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797" name="Rectangle 261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18</a:t>
              </a:r>
            </a:p>
          </p:txBody>
        </p:sp>
      </p:grpSp>
      <p:grpSp>
        <p:nvGrpSpPr>
          <p:cNvPr id="65632" name="Group 262"/>
          <p:cNvGrpSpPr>
            <a:grpSpLocks/>
          </p:cNvGrpSpPr>
          <p:nvPr/>
        </p:nvGrpSpPr>
        <p:grpSpPr bwMode="auto">
          <a:xfrm>
            <a:off x="8486775" y="1828800"/>
            <a:ext cx="219075" cy="228600"/>
            <a:chOff x="0" y="36"/>
            <a:chExt cx="138" cy="144"/>
          </a:xfrm>
        </p:grpSpPr>
        <p:sp>
          <p:nvSpPr>
            <p:cNvPr id="65799" name="Rectangle 263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00" name="Rectangle 264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19</a:t>
              </a:r>
            </a:p>
          </p:txBody>
        </p:sp>
      </p:grpSp>
      <p:sp>
        <p:nvSpPr>
          <p:cNvPr id="65801" name="Rectangle 265"/>
          <p:cNvSpPr>
            <a:spLocks/>
          </p:cNvSpPr>
          <p:nvPr/>
        </p:nvSpPr>
        <p:spPr bwMode="auto">
          <a:xfrm>
            <a:off x="87058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36" name="Group 266"/>
          <p:cNvGrpSpPr>
            <a:grpSpLocks/>
          </p:cNvGrpSpPr>
          <p:nvPr/>
        </p:nvGrpSpPr>
        <p:grpSpPr bwMode="auto">
          <a:xfrm>
            <a:off x="8924925" y="1651000"/>
            <a:ext cx="219075" cy="584200"/>
            <a:chOff x="0" y="0"/>
            <a:chExt cx="138" cy="368"/>
          </a:xfrm>
        </p:grpSpPr>
        <p:sp>
          <p:nvSpPr>
            <p:cNvPr id="65803" name="Rectangle 267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04" name="Rectangle 268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20</a:t>
              </a:r>
            </a:p>
          </p:txBody>
        </p:sp>
      </p:grpSp>
      <p:sp>
        <p:nvSpPr>
          <p:cNvPr id="65805" name="Rectangle 269"/>
          <p:cNvSpPr>
            <a:spLocks/>
          </p:cNvSpPr>
          <p:nvPr/>
        </p:nvSpPr>
        <p:spPr bwMode="auto">
          <a:xfrm flipH="1">
            <a:off x="89249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40" name="Group 270"/>
          <p:cNvGrpSpPr>
            <a:grpSpLocks/>
          </p:cNvGrpSpPr>
          <p:nvPr/>
        </p:nvGrpSpPr>
        <p:grpSpPr bwMode="auto">
          <a:xfrm flipH="1">
            <a:off x="8704263" y="2057400"/>
            <a:ext cx="220292" cy="228600"/>
            <a:chOff x="42" y="36"/>
            <a:chExt cx="138" cy="144"/>
          </a:xfrm>
        </p:grpSpPr>
        <p:sp>
          <p:nvSpPr>
            <p:cNvPr id="65807" name="Rectangle 271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08" name="Rectangle 272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24</a:t>
              </a:r>
            </a:p>
          </p:txBody>
        </p:sp>
      </p:grpSp>
      <p:sp>
        <p:nvSpPr>
          <p:cNvPr id="65809" name="Rectangle 273"/>
          <p:cNvSpPr>
            <a:spLocks/>
          </p:cNvSpPr>
          <p:nvPr/>
        </p:nvSpPr>
        <p:spPr bwMode="auto">
          <a:xfrm flipH="1">
            <a:off x="84867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10" name="Rectangle 274"/>
          <p:cNvSpPr>
            <a:spLocks/>
          </p:cNvSpPr>
          <p:nvPr/>
        </p:nvSpPr>
        <p:spPr bwMode="auto">
          <a:xfrm flipH="1">
            <a:off x="80486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44" name="Group 275"/>
          <p:cNvGrpSpPr>
            <a:grpSpLocks/>
          </p:cNvGrpSpPr>
          <p:nvPr/>
        </p:nvGrpSpPr>
        <p:grpSpPr bwMode="auto">
          <a:xfrm flipH="1">
            <a:off x="7827963" y="2057400"/>
            <a:ext cx="220292" cy="228600"/>
            <a:chOff x="42" y="36"/>
            <a:chExt cx="138" cy="144"/>
          </a:xfrm>
        </p:grpSpPr>
        <p:sp>
          <p:nvSpPr>
            <p:cNvPr id="65812" name="Rectangle 27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13" name="Rectangle 27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22</a:t>
              </a:r>
            </a:p>
          </p:txBody>
        </p:sp>
      </p:grpSp>
      <p:sp>
        <p:nvSpPr>
          <p:cNvPr id="65814" name="Rectangle 278"/>
          <p:cNvSpPr>
            <a:spLocks/>
          </p:cNvSpPr>
          <p:nvPr/>
        </p:nvSpPr>
        <p:spPr bwMode="auto">
          <a:xfrm flipH="1">
            <a:off x="76104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48" name="Group 279"/>
          <p:cNvGrpSpPr>
            <a:grpSpLocks/>
          </p:cNvGrpSpPr>
          <p:nvPr/>
        </p:nvGrpSpPr>
        <p:grpSpPr bwMode="auto">
          <a:xfrm flipH="1">
            <a:off x="7389813" y="2057400"/>
            <a:ext cx="220292" cy="228600"/>
            <a:chOff x="42" y="36"/>
            <a:chExt cx="138" cy="144"/>
          </a:xfrm>
        </p:grpSpPr>
        <p:sp>
          <p:nvSpPr>
            <p:cNvPr id="65816" name="Rectangle 280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17" name="Rectangle 281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21</a:t>
              </a:r>
            </a:p>
          </p:txBody>
        </p:sp>
      </p:grpSp>
      <p:sp>
        <p:nvSpPr>
          <p:cNvPr id="65818" name="Rectangle 282"/>
          <p:cNvSpPr>
            <a:spLocks/>
          </p:cNvSpPr>
          <p:nvPr/>
        </p:nvSpPr>
        <p:spPr bwMode="auto">
          <a:xfrm>
            <a:off x="73914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52" name="Group 283"/>
          <p:cNvGrpSpPr>
            <a:grpSpLocks/>
          </p:cNvGrpSpPr>
          <p:nvPr/>
        </p:nvGrpSpPr>
        <p:grpSpPr bwMode="auto">
          <a:xfrm>
            <a:off x="7610475" y="2286000"/>
            <a:ext cx="219075" cy="228600"/>
            <a:chOff x="0" y="36"/>
            <a:chExt cx="138" cy="144"/>
          </a:xfrm>
        </p:grpSpPr>
        <p:sp>
          <p:nvSpPr>
            <p:cNvPr id="65820" name="Rectangle 28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21" name="Rectangle 285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25</a:t>
              </a:r>
            </a:p>
          </p:txBody>
        </p:sp>
      </p:grpSp>
      <p:sp>
        <p:nvSpPr>
          <p:cNvPr id="65822" name="Rectangle 286"/>
          <p:cNvSpPr>
            <a:spLocks/>
          </p:cNvSpPr>
          <p:nvPr/>
        </p:nvSpPr>
        <p:spPr bwMode="auto">
          <a:xfrm>
            <a:off x="78295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56" name="Group 287"/>
          <p:cNvGrpSpPr>
            <a:grpSpLocks/>
          </p:cNvGrpSpPr>
          <p:nvPr/>
        </p:nvGrpSpPr>
        <p:grpSpPr bwMode="auto">
          <a:xfrm>
            <a:off x="8048625" y="2286000"/>
            <a:ext cx="219075" cy="228600"/>
            <a:chOff x="0" y="36"/>
            <a:chExt cx="138" cy="144"/>
          </a:xfrm>
        </p:grpSpPr>
        <p:sp>
          <p:nvSpPr>
            <p:cNvPr id="65824" name="Rectangle 28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25" name="Rectangle 289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26</a:t>
              </a:r>
            </a:p>
          </p:txBody>
        </p:sp>
      </p:grpSp>
      <p:grpSp>
        <p:nvGrpSpPr>
          <p:cNvPr id="65660" name="Group 290"/>
          <p:cNvGrpSpPr>
            <a:grpSpLocks/>
          </p:cNvGrpSpPr>
          <p:nvPr/>
        </p:nvGrpSpPr>
        <p:grpSpPr bwMode="auto">
          <a:xfrm>
            <a:off x="8486775" y="2286000"/>
            <a:ext cx="219075" cy="228600"/>
            <a:chOff x="0" y="36"/>
            <a:chExt cx="138" cy="144"/>
          </a:xfrm>
        </p:grpSpPr>
        <p:sp>
          <p:nvSpPr>
            <p:cNvPr id="65827" name="Rectangle 29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28" name="Rectangle 292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27</a:t>
              </a:r>
            </a:p>
          </p:txBody>
        </p:sp>
      </p:grpSp>
      <p:sp>
        <p:nvSpPr>
          <p:cNvPr id="65829" name="Rectangle 293"/>
          <p:cNvSpPr>
            <a:spLocks/>
          </p:cNvSpPr>
          <p:nvPr/>
        </p:nvSpPr>
        <p:spPr bwMode="auto">
          <a:xfrm>
            <a:off x="87058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64" name="Group 294"/>
          <p:cNvGrpSpPr>
            <a:grpSpLocks/>
          </p:cNvGrpSpPr>
          <p:nvPr/>
        </p:nvGrpSpPr>
        <p:grpSpPr bwMode="auto">
          <a:xfrm>
            <a:off x="8924925" y="2108200"/>
            <a:ext cx="219075" cy="584200"/>
            <a:chOff x="0" y="0"/>
            <a:chExt cx="138" cy="368"/>
          </a:xfrm>
        </p:grpSpPr>
        <p:sp>
          <p:nvSpPr>
            <p:cNvPr id="65831" name="Rectangle 295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32" name="Rectangle 296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28</a:t>
              </a:r>
            </a:p>
          </p:txBody>
        </p:sp>
      </p:grpSp>
      <p:sp>
        <p:nvSpPr>
          <p:cNvPr id="65833" name="Rectangle 297"/>
          <p:cNvSpPr>
            <a:spLocks/>
          </p:cNvSpPr>
          <p:nvPr/>
        </p:nvSpPr>
        <p:spPr bwMode="auto">
          <a:xfrm flipH="1">
            <a:off x="89249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68" name="Group 298"/>
          <p:cNvGrpSpPr>
            <a:grpSpLocks/>
          </p:cNvGrpSpPr>
          <p:nvPr/>
        </p:nvGrpSpPr>
        <p:grpSpPr bwMode="auto">
          <a:xfrm flipH="1">
            <a:off x="8704263" y="2514600"/>
            <a:ext cx="220292" cy="228600"/>
            <a:chOff x="42" y="36"/>
            <a:chExt cx="138" cy="144"/>
          </a:xfrm>
        </p:grpSpPr>
        <p:sp>
          <p:nvSpPr>
            <p:cNvPr id="65835" name="Rectangle 299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36" name="Rectangle 300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32</a:t>
              </a:r>
            </a:p>
          </p:txBody>
        </p:sp>
      </p:grpSp>
      <p:sp>
        <p:nvSpPr>
          <p:cNvPr id="65837" name="Rectangle 301"/>
          <p:cNvSpPr>
            <a:spLocks/>
          </p:cNvSpPr>
          <p:nvPr/>
        </p:nvSpPr>
        <p:spPr bwMode="auto">
          <a:xfrm flipH="1">
            <a:off x="84867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38" name="Rectangle 302"/>
          <p:cNvSpPr>
            <a:spLocks/>
          </p:cNvSpPr>
          <p:nvPr/>
        </p:nvSpPr>
        <p:spPr bwMode="auto">
          <a:xfrm flipH="1">
            <a:off x="80486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72" name="Group 303"/>
          <p:cNvGrpSpPr>
            <a:grpSpLocks/>
          </p:cNvGrpSpPr>
          <p:nvPr/>
        </p:nvGrpSpPr>
        <p:grpSpPr bwMode="auto">
          <a:xfrm flipH="1">
            <a:off x="7827963" y="2514600"/>
            <a:ext cx="220292" cy="228600"/>
            <a:chOff x="42" y="36"/>
            <a:chExt cx="138" cy="144"/>
          </a:xfrm>
        </p:grpSpPr>
        <p:sp>
          <p:nvSpPr>
            <p:cNvPr id="65840" name="Rectangle 304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41" name="Rectangle 305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30</a:t>
              </a:r>
            </a:p>
          </p:txBody>
        </p:sp>
      </p:grpSp>
      <p:sp>
        <p:nvSpPr>
          <p:cNvPr id="65842" name="Rectangle 306"/>
          <p:cNvSpPr>
            <a:spLocks/>
          </p:cNvSpPr>
          <p:nvPr/>
        </p:nvSpPr>
        <p:spPr bwMode="auto">
          <a:xfrm flipH="1">
            <a:off x="76104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76" name="Group 307"/>
          <p:cNvGrpSpPr>
            <a:grpSpLocks/>
          </p:cNvGrpSpPr>
          <p:nvPr/>
        </p:nvGrpSpPr>
        <p:grpSpPr bwMode="auto">
          <a:xfrm flipH="1">
            <a:off x="7389813" y="2514600"/>
            <a:ext cx="220292" cy="228600"/>
            <a:chOff x="42" y="36"/>
            <a:chExt cx="138" cy="144"/>
          </a:xfrm>
        </p:grpSpPr>
        <p:sp>
          <p:nvSpPr>
            <p:cNvPr id="65844" name="Rectangle 30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45" name="Rectangle 30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29</a:t>
              </a:r>
            </a:p>
          </p:txBody>
        </p:sp>
      </p:grpSp>
      <p:sp>
        <p:nvSpPr>
          <p:cNvPr id="65846" name="AutoShape 310"/>
          <p:cNvSpPr>
            <a:spLocks/>
          </p:cNvSpPr>
          <p:nvPr/>
        </p:nvSpPr>
        <p:spPr bwMode="auto">
          <a:xfrm>
            <a:off x="7829550" y="20574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47" name="AutoShape 311"/>
          <p:cNvSpPr>
            <a:spLocks/>
          </p:cNvSpPr>
          <p:nvPr/>
        </p:nvSpPr>
        <p:spPr bwMode="auto">
          <a:xfrm>
            <a:off x="8267700" y="25146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rgbClr val="00002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48" name="Rectangle 312"/>
          <p:cNvSpPr>
            <a:spLocks/>
          </p:cNvSpPr>
          <p:nvPr/>
        </p:nvSpPr>
        <p:spPr bwMode="auto">
          <a:xfrm>
            <a:off x="82677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80" name="Group 313"/>
          <p:cNvGrpSpPr>
            <a:grpSpLocks/>
          </p:cNvGrpSpPr>
          <p:nvPr/>
        </p:nvGrpSpPr>
        <p:grpSpPr bwMode="auto">
          <a:xfrm flipH="1">
            <a:off x="8267701" y="1143000"/>
            <a:ext cx="219075" cy="228600"/>
            <a:chOff x="1" y="36"/>
            <a:chExt cx="138" cy="144"/>
          </a:xfrm>
        </p:grpSpPr>
        <p:sp>
          <p:nvSpPr>
            <p:cNvPr id="65850" name="Rectangle 31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51" name="Rectangle 31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7</a:t>
              </a:r>
            </a:p>
          </p:txBody>
        </p:sp>
      </p:grpSp>
      <p:sp>
        <p:nvSpPr>
          <p:cNvPr id="65852" name="Rectangle 316"/>
          <p:cNvSpPr>
            <a:spLocks/>
          </p:cNvSpPr>
          <p:nvPr/>
        </p:nvSpPr>
        <p:spPr bwMode="auto">
          <a:xfrm>
            <a:off x="82677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696" name="Group 317"/>
          <p:cNvGrpSpPr>
            <a:grpSpLocks/>
          </p:cNvGrpSpPr>
          <p:nvPr/>
        </p:nvGrpSpPr>
        <p:grpSpPr bwMode="auto">
          <a:xfrm flipH="1">
            <a:off x="8266113" y="1600200"/>
            <a:ext cx="220292" cy="228600"/>
            <a:chOff x="42" y="36"/>
            <a:chExt cx="138" cy="144"/>
          </a:xfrm>
        </p:grpSpPr>
        <p:sp>
          <p:nvSpPr>
            <p:cNvPr id="65854" name="Rectangle 31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55" name="Rectangle 31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15</a:t>
              </a:r>
            </a:p>
          </p:txBody>
        </p:sp>
      </p:grpSp>
      <p:sp>
        <p:nvSpPr>
          <p:cNvPr id="65856" name="Rectangle 320"/>
          <p:cNvSpPr>
            <a:spLocks/>
          </p:cNvSpPr>
          <p:nvPr/>
        </p:nvSpPr>
        <p:spPr bwMode="auto">
          <a:xfrm>
            <a:off x="82677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5731" name="Group 321"/>
          <p:cNvGrpSpPr>
            <a:grpSpLocks/>
          </p:cNvGrpSpPr>
          <p:nvPr/>
        </p:nvGrpSpPr>
        <p:grpSpPr bwMode="auto">
          <a:xfrm flipH="1">
            <a:off x="8266113" y="2057400"/>
            <a:ext cx="220292" cy="228600"/>
            <a:chOff x="42" y="36"/>
            <a:chExt cx="138" cy="144"/>
          </a:xfrm>
        </p:grpSpPr>
        <p:sp>
          <p:nvSpPr>
            <p:cNvPr id="65858" name="Rectangle 32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859" name="Rectangle 32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23</a:t>
              </a:r>
            </a:p>
          </p:txBody>
        </p:sp>
      </p:grpSp>
      <p:sp>
        <p:nvSpPr>
          <p:cNvPr id="65860" name="Rectangle 324"/>
          <p:cNvSpPr>
            <a:spLocks/>
          </p:cNvSpPr>
          <p:nvPr/>
        </p:nvSpPr>
        <p:spPr bwMode="auto">
          <a:xfrm>
            <a:off x="82677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61" name="Oval 325"/>
          <p:cNvSpPr>
            <a:spLocks/>
          </p:cNvSpPr>
          <p:nvPr/>
        </p:nvSpPr>
        <p:spPr bwMode="auto">
          <a:xfrm>
            <a:off x="7435850" y="21034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62" name="Oval 326"/>
          <p:cNvSpPr>
            <a:spLocks/>
          </p:cNvSpPr>
          <p:nvPr/>
        </p:nvSpPr>
        <p:spPr bwMode="auto">
          <a:xfrm>
            <a:off x="8312150" y="2103438"/>
            <a:ext cx="130175" cy="136525"/>
          </a:xfrm>
          <a:prstGeom prst="ellipse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63" name="Oval 327"/>
          <p:cNvSpPr>
            <a:spLocks/>
          </p:cNvSpPr>
          <p:nvPr/>
        </p:nvSpPr>
        <p:spPr bwMode="auto">
          <a:xfrm>
            <a:off x="8969375" y="18748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64" name="Line 328"/>
          <p:cNvSpPr>
            <a:spLocks noChangeShapeType="1"/>
          </p:cNvSpPr>
          <p:nvPr/>
        </p:nvSpPr>
        <p:spPr bwMode="auto">
          <a:xfrm flipH="1">
            <a:off x="8153400" y="2209800"/>
            <a:ext cx="228600" cy="228600"/>
          </a:xfrm>
          <a:prstGeom prst="line">
            <a:avLst/>
          </a:prstGeom>
          <a:noFill/>
          <a:ln w="28575" cap="flat">
            <a:solidFill>
              <a:srgbClr val="FC0128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65" name="Rectangle 329"/>
          <p:cNvSpPr>
            <a:spLocks/>
          </p:cNvSpPr>
          <p:nvPr/>
        </p:nvSpPr>
        <p:spPr bwMode="auto">
          <a:xfrm>
            <a:off x="228600" y="1186061"/>
            <a:ext cx="1139093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 algn="l"/>
            <a:r>
              <a:rPr lang="en-US" sz="2000">
                <a:solidFill>
                  <a:srgbClr val="00002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</a:t>
            </a:r>
            <a:r>
              <a:rPr lang="en-US" sz="2000">
                <a:solidFill>
                  <a:srgbClr val="000020"/>
                </a:solidFill>
                <a:latin typeface="+mn-lt"/>
                <a:cs typeface="Arial" charset="0"/>
                <a:sym typeface="Arial" charset="0"/>
              </a:rPr>
              <a:t> 	1 </a:t>
            </a:r>
          </a:p>
          <a:p>
            <a:pPr marL="39688" algn="l"/>
            <a:r>
              <a:rPr lang="en-US" sz="2000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</a:t>
            </a:r>
            <a:r>
              <a:rPr lang="en-US" sz="200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 	1</a:t>
            </a:r>
          </a:p>
        </p:txBody>
      </p:sp>
      <p:sp>
        <p:nvSpPr>
          <p:cNvPr id="65866" name="Line 330"/>
          <p:cNvSpPr>
            <a:spLocks noChangeShapeType="1"/>
          </p:cNvSpPr>
          <p:nvPr/>
        </p:nvSpPr>
        <p:spPr bwMode="auto">
          <a:xfrm rot="10800000">
            <a:off x="7924800" y="2209800"/>
            <a:ext cx="403225" cy="4127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67" name="Rectangle 331"/>
          <p:cNvSpPr>
            <a:spLocks/>
          </p:cNvSpPr>
          <p:nvPr/>
        </p:nvSpPr>
        <p:spPr bwMode="auto">
          <a:xfrm>
            <a:off x="227013" y="1948061"/>
            <a:ext cx="245201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 algn="l"/>
            <a:r>
              <a:rPr lang="en-US" sz="2000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β− </a:t>
            </a:r>
            <a:r>
              <a:rPr lang="en-US" sz="2000" b="1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cutoff</a:t>
            </a:r>
            <a:r>
              <a:rPr lang="en-US" sz="200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: no need to</a:t>
            </a:r>
          </a:p>
          <a:p>
            <a:pPr marL="39688" algn="l"/>
            <a:r>
              <a:rPr lang="en-US" sz="200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examine further branches</a:t>
            </a:r>
          </a:p>
        </p:txBody>
      </p:sp>
      <p:sp>
        <p:nvSpPr>
          <p:cNvPr id="65868" name="AutoShape 332"/>
          <p:cNvSpPr>
            <a:spLocks/>
          </p:cNvSpPr>
          <p:nvPr/>
        </p:nvSpPr>
        <p:spPr bwMode="auto">
          <a:xfrm>
            <a:off x="22860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69" name="AutoShape 333"/>
          <p:cNvSpPr>
            <a:spLocks/>
          </p:cNvSpPr>
          <p:nvPr/>
        </p:nvSpPr>
        <p:spPr bwMode="auto">
          <a:xfrm>
            <a:off x="25654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70" name="AutoShape 334"/>
          <p:cNvSpPr>
            <a:spLocks/>
          </p:cNvSpPr>
          <p:nvPr/>
        </p:nvSpPr>
        <p:spPr bwMode="auto">
          <a:xfrm>
            <a:off x="28448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71" name="AutoShape 335"/>
          <p:cNvSpPr>
            <a:spLocks/>
          </p:cNvSpPr>
          <p:nvPr/>
        </p:nvSpPr>
        <p:spPr bwMode="auto">
          <a:xfrm>
            <a:off x="31242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72" name="AutoShape 336"/>
          <p:cNvSpPr>
            <a:spLocks/>
          </p:cNvSpPr>
          <p:nvPr/>
        </p:nvSpPr>
        <p:spPr bwMode="auto">
          <a:xfrm>
            <a:off x="0" y="1981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73" name="AutoShape 337"/>
          <p:cNvSpPr>
            <a:spLocks/>
          </p:cNvSpPr>
          <p:nvPr/>
        </p:nvSpPr>
        <p:spPr bwMode="auto">
          <a:xfrm>
            <a:off x="42672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74" name="AutoShape 338"/>
          <p:cNvSpPr>
            <a:spLocks/>
          </p:cNvSpPr>
          <p:nvPr/>
        </p:nvSpPr>
        <p:spPr bwMode="auto">
          <a:xfrm>
            <a:off x="45720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75" name="AutoShape 339"/>
          <p:cNvSpPr>
            <a:spLocks/>
          </p:cNvSpPr>
          <p:nvPr/>
        </p:nvSpPr>
        <p:spPr bwMode="auto">
          <a:xfrm>
            <a:off x="48768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76" name="Line 340"/>
          <p:cNvSpPr>
            <a:spLocks noChangeShapeType="1"/>
          </p:cNvSpPr>
          <p:nvPr/>
        </p:nvSpPr>
        <p:spPr bwMode="auto">
          <a:xfrm rot="10800000">
            <a:off x="8837613" y="1736725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77" name="Line 341"/>
          <p:cNvSpPr>
            <a:spLocks noChangeShapeType="1"/>
          </p:cNvSpPr>
          <p:nvPr/>
        </p:nvSpPr>
        <p:spPr bwMode="auto">
          <a:xfrm rot="10800000">
            <a:off x="8610600" y="1524000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78" name="Line 342"/>
          <p:cNvSpPr>
            <a:spLocks noChangeShapeType="1"/>
          </p:cNvSpPr>
          <p:nvPr/>
        </p:nvSpPr>
        <p:spPr bwMode="auto">
          <a:xfrm rot="10800000" flipH="1">
            <a:off x="8861425" y="1524000"/>
            <a:ext cx="13017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79" name="Line 343"/>
          <p:cNvSpPr>
            <a:spLocks noChangeShapeType="1"/>
          </p:cNvSpPr>
          <p:nvPr/>
        </p:nvSpPr>
        <p:spPr bwMode="auto">
          <a:xfrm rot="10800000" flipH="1">
            <a:off x="7543800" y="1981200"/>
            <a:ext cx="13017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80" name="Line 344"/>
          <p:cNvSpPr>
            <a:spLocks noChangeShapeType="1"/>
          </p:cNvSpPr>
          <p:nvPr/>
        </p:nvSpPr>
        <p:spPr bwMode="auto">
          <a:xfrm rot="10800000" flipH="1">
            <a:off x="8382000" y="2438400"/>
            <a:ext cx="228600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5881" name="Rectangle 345"/>
          <p:cNvSpPr>
            <a:spLocks/>
          </p:cNvSpPr>
          <p:nvPr/>
        </p:nvSpPr>
        <p:spPr bwMode="auto">
          <a:xfrm>
            <a:off x="3602038" y="17204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5882" name="Rectangle 346"/>
          <p:cNvSpPr>
            <a:spLocks/>
          </p:cNvSpPr>
          <p:nvPr/>
        </p:nvSpPr>
        <p:spPr bwMode="auto">
          <a:xfrm>
            <a:off x="20638" y="44636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5883" name="Rectangle 347"/>
          <p:cNvSpPr>
            <a:spLocks/>
          </p:cNvSpPr>
          <p:nvPr/>
        </p:nvSpPr>
        <p:spPr bwMode="auto">
          <a:xfrm>
            <a:off x="1849438" y="3244463"/>
            <a:ext cx="52867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MIN</a:t>
            </a:r>
          </a:p>
        </p:txBody>
      </p:sp>
      <p:sp>
        <p:nvSpPr>
          <p:cNvPr id="349" name="Slide Number Placeholder 3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66</a:t>
            </a:fld>
            <a:endParaRPr lang="en-US" dirty="0">
              <a:latin typeface="+mn-lt"/>
            </a:endParaRPr>
          </a:p>
        </p:txBody>
      </p:sp>
      <p:sp>
        <p:nvSpPr>
          <p:cNvPr id="350" name="Footer Placeholder 3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Aziz M. Qaroush - Birzeit University</a:t>
            </a:r>
            <a:endParaRPr lang="en-US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804863"/>
          </a:xfrm>
          <a:ln/>
        </p:spPr>
        <p:txBody>
          <a:bodyPr rIns="130174"/>
          <a:lstStyle/>
          <a:p>
            <a:r>
              <a:rPr lang="en-US" dirty="0">
                <a:latin typeface="+mn-lt"/>
              </a:rPr>
              <a:t>Checkers Alpha-Beta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3038" y="5638800"/>
            <a:ext cx="204787" cy="488950"/>
            <a:chOff x="0" y="0"/>
            <a:chExt cx="129" cy="308"/>
          </a:xfrm>
        </p:grpSpPr>
        <p:sp>
          <p:nvSpPr>
            <p:cNvPr id="66565" name="AutoShape 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566" name="Rectangle 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567" name="Line 7"/>
          <p:cNvSpPr>
            <a:spLocks noChangeShapeType="1"/>
          </p:cNvSpPr>
          <p:nvPr/>
        </p:nvSpPr>
        <p:spPr bwMode="auto">
          <a:xfrm rot="10800000" flipH="1">
            <a:off x="4114800" y="4572000"/>
            <a:ext cx="76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29063" y="4311650"/>
            <a:ext cx="336492" cy="260350"/>
            <a:chOff x="0" y="32"/>
            <a:chExt cx="211" cy="164"/>
          </a:xfrm>
        </p:grpSpPr>
        <p:sp>
          <p:nvSpPr>
            <p:cNvPr id="66569" name="AutoShape 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570" name="Rectangle 1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571" name="Line 11"/>
          <p:cNvSpPr>
            <a:spLocks noChangeShapeType="1"/>
          </p:cNvSpPr>
          <p:nvPr/>
        </p:nvSpPr>
        <p:spPr bwMode="auto">
          <a:xfrm rot="10800000">
            <a:off x="3711575" y="2971800"/>
            <a:ext cx="4794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87838" y="5638800"/>
            <a:ext cx="204787" cy="488950"/>
            <a:chOff x="0" y="0"/>
            <a:chExt cx="129" cy="308"/>
          </a:xfrm>
        </p:grpSpPr>
        <p:sp>
          <p:nvSpPr>
            <p:cNvPr id="66573" name="AutoShape 1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574" name="Rectangle 1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575" name="Line 15"/>
          <p:cNvSpPr>
            <a:spLocks noChangeShapeType="1"/>
          </p:cNvSpPr>
          <p:nvPr/>
        </p:nvSpPr>
        <p:spPr bwMode="auto">
          <a:xfrm rot="10800000">
            <a:off x="4191000" y="4572000"/>
            <a:ext cx="2286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92638" y="5638800"/>
            <a:ext cx="204787" cy="488950"/>
            <a:chOff x="0" y="0"/>
            <a:chExt cx="129" cy="308"/>
          </a:xfrm>
        </p:grpSpPr>
        <p:sp>
          <p:nvSpPr>
            <p:cNvPr id="66577" name="AutoShape 1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578" name="Rectangle 1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579" name="Line 19"/>
          <p:cNvSpPr>
            <a:spLocks noChangeShapeType="1"/>
          </p:cNvSpPr>
          <p:nvPr/>
        </p:nvSpPr>
        <p:spPr bwMode="auto">
          <a:xfrm rot="10800000">
            <a:off x="4191000" y="4572000"/>
            <a:ext cx="533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897438" y="5638800"/>
            <a:ext cx="204787" cy="488950"/>
            <a:chOff x="0" y="0"/>
            <a:chExt cx="129" cy="308"/>
          </a:xfrm>
        </p:grpSpPr>
        <p:sp>
          <p:nvSpPr>
            <p:cNvPr id="66581" name="AutoShape 2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582" name="Rectangle 2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583" name="Line 23"/>
          <p:cNvSpPr>
            <a:spLocks noChangeShapeType="1"/>
          </p:cNvSpPr>
          <p:nvPr/>
        </p:nvSpPr>
        <p:spPr bwMode="auto">
          <a:xfrm rot="10800000">
            <a:off x="4191000" y="4572000"/>
            <a:ext cx="838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310188" y="5638800"/>
            <a:ext cx="204787" cy="488950"/>
            <a:chOff x="0" y="0"/>
            <a:chExt cx="129" cy="308"/>
          </a:xfrm>
        </p:grpSpPr>
        <p:sp>
          <p:nvSpPr>
            <p:cNvPr id="66585" name="AutoShape 2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586" name="Rectangle 2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6587" name="Line 27"/>
          <p:cNvSpPr>
            <a:spLocks noChangeShapeType="1"/>
          </p:cNvSpPr>
          <p:nvPr/>
        </p:nvSpPr>
        <p:spPr bwMode="auto">
          <a:xfrm rot="10800000">
            <a:off x="4876800" y="4572000"/>
            <a:ext cx="565150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614863" y="4311650"/>
            <a:ext cx="336492" cy="260350"/>
            <a:chOff x="0" y="32"/>
            <a:chExt cx="211" cy="164"/>
          </a:xfrm>
        </p:grpSpPr>
        <p:sp>
          <p:nvSpPr>
            <p:cNvPr id="66589" name="AutoShape 2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590" name="Rectangle 3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6591" name="Line 31"/>
          <p:cNvSpPr>
            <a:spLocks noChangeShapeType="1"/>
          </p:cNvSpPr>
          <p:nvPr/>
        </p:nvSpPr>
        <p:spPr bwMode="auto">
          <a:xfrm rot="10800000">
            <a:off x="3711575" y="2971800"/>
            <a:ext cx="1165225" cy="13716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0638" y="5638800"/>
            <a:ext cx="204787" cy="488950"/>
            <a:chOff x="0" y="0"/>
            <a:chExt cx="129" cy="308"/>
          </a:xfrm>
        </p:grpSpPr>
        <p:sp>
          <p:nvSpPr>
            <p:cNvPr id="66593" name="AutoShape 3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594" name="Rectangle 3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6595" name="Line 35"/>
          <p:cNvSpPr>
            <a:spLocks noChangeShapeType="1"/>
          </p:cNvSpPr>
          <p:nvPr/>
        </p:nvSpPr>
        <p:spPr bwMode="auto">
          <a:xfrm rot="10800000" flipH="1">
            <a:off x="152400" y="4572000"/>
            <a:ext cx="12414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131888" y="4311650"/>
            <a:ext cx="334962" cy="260350"/>
            <a:chOff x="0" y="32"/>
            <a:chExt cx="211" cy="164"/>
          </a:xfrm>
        </p:grpSpPr>
        <p:sp>
          <p:nvSpPr>
            <p:cNvPr id="66597" name="AutoShape 37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598" name="Rectangle 38"/>
            <p:cNvSpPr>
              <a:spLocks/>
            </p:cNvSpPr>
            <p:nvPr/>
          </p:nvSpPr>
          <p:spPr bwMode="auto">
            <a:xfrm>
              <a:off x="0" y="3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6599" name="Line 39"/>
          <p:cNvSpPr>
            <a:spLocks noChangeShapeType="1"/>
          </p:cNvSpPr>
          <p:nvPr/>
        </p:nvSpPr>
        <p:spPr bwMode="auto">
          <a:xfrm rot="10800000" flipH="1">
            <a:off x="1393825" y="2971800"/>
            <a:ext cx="23177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01638" y="5638800"/>
            <a:ext cx="204787" cy="488950"/>
            <a:chOff x="0" y="0"/>
            <a:chExt cx="129" cy="308"/>
          </a:xfrm>
        </p:grpSpPr>
        <p:sp>
          <p:nvSpPr>
            <p:cNvPr id="66601" name="AutoShape 4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02" name="Rectangle 4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603" name="Line 43"/>
          <p:cNvSpPr>
            <a:spLocks noChangeShapeType="1"/>
          </p:cNvSpPr>
          <p:nvPr/>
        </p:nvSpPr>
        <p:spPr bwMode="auto">
          <a:xfrm rot="10800000" flipH="1">
            <a:off x="533400" y="4572000"/>
            <a:ext cx="15462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1817688" y="4311650"/>
            <a:ext cx="336492" cy="260350"/>
            <a:chOff x="0" y="32"/>
            <a:chExt cx="211" cy="164"/>
          </a:xfrm>
        </p:grpSpPr>
        <p:sp>
          <p:nvSpPr>
            <p:cNvPr id="66605" name="AutoShape 45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06" name="Rectangle 46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607" name="Line 47"/>
          <p:cNvSpPr>
            <a:spLocks noChangeShapeType="1"/>
          </p:cNvSpPr>
          <p:nvPr/>
        </p:nvSpPr>
        <p:spPr bwMode="auto">
          <a:xfrm rot="10800000" flipH="1">
            <a:off x="2079625" y="2971800"/>
            <a:ext cx="1631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674688" y="5638800"/>
            <a:ext cx="204787" cy="488950"/>
            <a:chOff x="0" y="0"/>
            <a:chExt cx="129" cy="308"/>
          </a:xfrm>
        </p:grpSpPr>
        <p:sp>
          <p:nvSpPr>
            <p:cNvPr id="66609" name="AutoShape 4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10" name="Rectangle 5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611" name="Line 51"/>
          <p:cNvSpPr>
            <a:spLocks noChangeShapeType="1"/>
          </p:cNvSpPr>
          <p:nvPr/>
        </p:nvSpPr>
        <p:spPr bwMode="auto">
          <a:xfrm rot="10800000" flipH="1">
            <a:off x="806450" y="4572000"/>
            <a:ext cx="12731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979488" y="5638800"/>
            <a:ext cx="204787" cy="488950"/>
            <a:chOff x="0" y="0"/>
            <a:chExt cx="129" cy="308"/>
          </a:xfrm>
        </p:grpSpPr>
        <p:sp>
          <p:nvSpPr>
            <p:cNvPr id="66613" name="AutoShape 5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14" name="Rectangle 5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615" name="Line 55"/>
          <p:cNvSpPr>
            <a:spLocks noChangeShapeType="1"/>
          </p:cNvSpPr>
          <p:nvPr/>
        </p:nvSpPr>
        <p:spPr bwMode="auto">
          <a:xfrm rot="10800000" flipH="1">
            <a:off x="1111250" y="4572000"/>
            <a:ext cx="9683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1284288" y="5638800"/>
            <a:ext cx="204787" cy="488950"/>
            <a:chOff x="0" y="0"/>
            <a:chExt cx="129" cy="308"/>
          </a:xfrm>
        </p:grpSpPr>
        <p:sp>
          <p:nvSpPr>
            <p:cNvPr id="66617" name="AutoShape 5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18" name="Rectangle 5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619" name="Line 59"/>
          <p:cNvSpPr>
            <a:spLocks noChangeShapeType="1"/>
          </p:cNvSpPr>
          <p:nvPr/>
        </p:nvSpPr>
        <p:spPr bwMode="auto">
          <a:xfrm rot="10800000" flipH="1">
            <a:off x="1416050" y="4572000"/>
            <a:ext cx="6635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1566863" y="5638800"/>
            <a:ext cx="204787" cy="488950"/>
            <a:chOff x="0" y="0"/>
            <a:chExt cx="129" cy="308"/>
          </a:xfrm>
        </p:grpSpPr>
        <p:sp>
          <p:nvSpPr>
            <p:cNvPr id="66621" name="AutoShape 6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22" name="Rectangle 6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623" name="Line 63"/>
          <p:cNvSpPr>
            <a:spLocks noChangeShapeType="1"/>
          </p:cNvSpPr>
          <p:nvPr/>
        </p:nvSpPr>
        <p:spPr bwMode="auto">
          <a:xfrm rot="10800000" flipH="1">
            <a:off x="1698625" y="4572000"/>
            <a:ext cx="3810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2001838" y="5638800"/>
            <a:ext cx="204787" cy="488950"/>
            <a:chOff x="0" y="0"/>
            <a:chExt cx="129" cy="308"/>
          </a:xfrm>
        </p:grpSpPr>
        <p:sp>
          <p:nvSpPr>
            <p:cNvPr id="66625" name="AutoShape 6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26" name="Rectangle 6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627" name="Line 67"/>
          <p:cNvSpPr>
            <a:spLocks noChangeShapeType="1"/>
          </p:cNvSpPr>
          <p:nvPr/>
        </p:nvSpPr>
        <p:spPr bwMode="auto">
          <a:xfrm rot="10800000" flipH="1">
            <a:off x="2133600" y="4572000"/>
            <a:ext cx="7080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2579688" y="4311650"/>
            <a:ext cx="336492" cy="260350"/>
            <a:chOff x="0" y="32"/>
            <a:chExt cx="211" cy="164"/>
          </a:xfrm>
        </p:grpSpPr>
        <p:sp>
          <p:nvSpPr>
            <p:cNvPr id="66629" name="AutoShape 6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30" name="Rectangle 7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631" name="Line 71"/>
          <p:cNvSpPr>
            <a:spLocks noChangeShapeType="1"/>
          </p:cNvSpPr>
          <p:nvPr/>
        </p:nvSpPr>
        <p:spPr bwMode="auto">
          <a:xfrm rot="10800000" flipH="1">
            <a:off x="2841625" y="2971800"/>
            <a:ext cx="869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2252663" y="5638800"/>
            <a:ext cx="204787" cy="488950"/>
            <a:chOff x="0" y="0"/>
            <a:chExt cx="129" cy="308"/>
          </a:xfrm>
        </p:grpSpPr>
        <p:sp>
          <p:nvSpPr>
            <p:cNvPr id="66633" name="AutoShape 7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34" name="Rectangle 7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635" name="Line 75"/>
          <p:cNvSpPr>
            <a:spLocks noChangeShapeType="1"/>
          </p:cNvSpPr>
          <p:nvPr/>
        </p:nvSpPr>
        <p:spPr bwMode="auto">
          <a:xfrm rot="10800000" flipH="1">
            <a:off x="2384425" y="4572000"/>
            <a:ext cx="457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2557463" y="5638800"/>
            <a:ext cx="204787" cy="488950"/>
            <a:chOff x="0" y="0"/>
            <a:chExt cx="129" cy="308"/>
          </a:xfrm>
        </p:grpSpPr>
        <p:sp>
          <p:nvSpPr>
            <p:cNvPr id="66637" name="AutoShape 7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38" name="Rectangle 7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639" name="Line 79"/>
          <p:cNvSpPr>
            <a:spLocks noChangeShapeType="1"/>
          </p:cNvSpPr>
          <p:nvPr/>
        </p:nvSpPr>
        <p:spPr bwMode="auto">
          <a:xfrm rot="10800000" flipH="1">
            <a:off x="26892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2862263" y="5638800"/>
            <a:ext cx="204787" cy="488950"/>
            <a:chOff x="0" y="0"/>
            <a:chExt cx="129" cy="308"/>
          </a:xfrm>
        </p:grpSpPr>
        <p:sp>
          <p:nvSpPr>
            <p:cNvPr id="66641" name="AutoShape 8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42" name="Rectangle 8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643" name="Line 83"/>
          <p:cNvSpPr>
            <a:spLocks noChangeShapeType="1"/>
          </p:cNvSpPr>
          <p:nvPr/>
        </p:nvSpPr>
        <p:spPr bwMode="auto">
          <a:xfrm rot="10800000">
            <a:off x="28416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3144838" y="5638800"/>
            <a:ext cx="204787" cy="488950"/>
            <a:chOff x="0" y="0"/>
            <a:chExt cx="129" cy="308"/>
          </a:xfrm>
        </p:grpSpPr>
        <p:sp>
          <p:nvSpPr>
            <p:cNvPr id="66645" name="AutoShape 8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46" name="Rectangle 8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647" name="Line 87"/>
          <p:cNvSpPr>
            <a:spLocks noChangeShapeType="1"/>
          </p:cNvSpPr>
          <p:nvPr/>
        </p:nvSpPr>
        <p:spPr bwMode="auto">
          <a:xfrm rot="10800000">
            <a:off x="2841625" y="4572000"/>
            <a:ext cx="434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3624263" y="5638800"/>
            <a:ext cx="204787" cy="488950"/>
            <a:chOff x="0" y="0"/>
            <a:chExt cx="129" cy="308"/>
          </a:xfrm>
        </p:grpSpPr>
        <p:sp>
          <p:nvSpPr>
            <p:cNvPr id="66649" name="AutoShape 8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50" name="Rectangle 9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6651" name="Line 91"/>
          <p:cNvSpPr>
            <a:spLocks noChangeShapeType="1"/>
          </p:cNvSpPr>
          <p:nvPr/>
        </p:nvSpPr>
        <p:spPr bwMode="auto">
          <a:xfrm rot="10800000">
            <a:off x="3711575" y="4572000"/>
            <a:ext cx="444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4" name="Group 92"/>
          <p:cNvGrpSpPr>
            <a:grpSpLocks/>
          </p:cNvGrpSpPr>
          <p:nvPr/>
        </p:nvGrpSpPr>
        <p:grpSpPr bwMode="auto">
          <a:xfrm>
            <a:off x="3449638" y="4311650"/>
            <a:ext cx="336492" cy="260350"/>
            <a:chOff x="0" y="32"/>
            <a:chExt cx="211" cy="164"/>
          </a:xfrm>
        </p:grpSpPr>
        <p:sp>
          <p:nvSpPr>
            <p:cNvPr id="66653" name="AutoShape 93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54" name="Rectangle 94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6655" name="Line 95"/>
          <p:cNvSpPr>
            <a:spLocks noChangeShapeType="1"/>
          </p:cNvSpPr>
          <p:nvPr/>
        </p:nvSpPr>
        <p:spPr bwMode="auto">
          <a:xfrm rot="10800000" flipH="1">
            <a:off x="3711575" y="2971800"/>
            <a:ext cx="1588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5" name="Group 96"/>
          <p:cNvGrpSpPr>
            <a:grpSpLocks/>
          </p:cNvGrpSpPr>
          <p:nvPr/>
        </p:nvGrpSpPr>
        <p:grpSpPr bwMode="auto">
          <a:xfrm>
            <a:off x="5735638" y="5638800"/>
            <a:ext cx="204787" cy="488950"/>
            <a:chOff x="0" y="0"/>
            <a:chExt cx="129" cy="308"/>
          </a:xfrm>
        </p:grpSpPr>
        <p:sp>
          <p:nvSpPr>
            <p:cNvPr id="66657" name="AutoShape 9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58" name="Rectangle 9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6659" name="Line 99"/>
          <p:cNvSpPr>
            <a:spLocks noChangeShapeType="1"/>
          </p:cNvSpPr>
          <p:nvPr/>
        </p:nvSpPr>
        <p:spPr bwMode="auto">
          <a:xfrm rot="10800000" flipH="1">
            <a:off x="5867400" y="4572000"/>
            <a:ext cx="53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6" name="Group 100"/>
          <p:cNvGrpSpPr>
            <a:grpSpLocks/>
          </p:cNvGrpSpPr>
          <p:nvPr/>
        </p:nvGrpSpPr>
        <p:grpSpPr bwMode="auto">
          <a:xfrm>
            <a:off x="5659438" y="4311650"/>
            <a:ext cx="336492" cy="260350"/>
            <a:chOff x="0" y="32"/>
            <a:chExt cx="211" cy="164"/>
          </a:xfrm>
        </p:grpSpPr>
        <p:sp>
          <p:nvSpPr>
            <p:cNvPr id="66661" name="AutoShape 101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62" name="Rectangle 102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6663" name="Line 103"/>
          <p:cNvSpPr>
            <a:spLocks noChangeShapeType="1"/>
          </p:cNvSpPr>
          <p:nvPr/>
        </p:nvSpPr>
        <p:spPr bwMode="auto">
          <a:xfrm rot="10800000">
            <a:off x="5638800" y="2971800"/>
            <a:ext cx="28257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7" name="Group 104"/>
          <p:cNvGrpSpPr>
            <a:grpSpLocks/>
          </p:cNvGrpSpPr>
          <p:nvPr/>
        </p:nvGrpSpPr>
        <p:grpSpPr bwMode="auto">
          <a:xfrm>
            <a:off x="6040438" y="5638800"/>
            <a:ext cx="204787" cy="488950"/>
            <a:chOff x="0" y="0"/>
            <a:chExt cx="129" cy="308"/>
          </a:xfrm>
        </p:grpSpPr>
        <p:sp>
          <p:nvSpPr>
            <p:cNvPr id="66665" name="AutoShape 10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66" name="Rectangle 10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6667" name="Line 107"/>
          <p:cNvSpPr>
            <a:spLocks noChangeShapeType="1"/>
          </p:cNvSpPr>
          <p:nvPr/>
        </p:nvSpPr>
        <p:spPr bwMode="auto">
          <a:xfrm rot="10800000">
            <a:off x="5921375" y="4572000"/>
            <a:ext cx="2508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8" name="Group 108"/>
          <p:cNvGrpSpPr>
            <a:grpSpLocks/>
          </p:cNvGrpSpPr>
          <p:nvPr/>
        </p:nvGrpSpPr>
        <p:grpSpPr bwMode="auto">
          <a:xfrm>
            <a:off x="6345238" y="5638800"/>
            <a:ext cx="204787" cy="488950"/>
            <a:chOff x="0" y="0"/>
            <a:chExt cx="129" cy="308"/>
          </a:xfrm>
        </p:grpSpPr>
        <p:sp>
          <p:nvSpPr>
            <p:cNvPr id="66669" name="AutoShape 10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70" name="Rectangle 11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6671" name="Line 111"/>
          <p:cNvSpPr>
            <a:spLocks noChangeShapeType="1"/>
          </p:cNvSpPr>
          <p:nvPr/>
        </p:nvSpPr>
        <p:spPr bwMode="auto">
          <a:xfrm rot="10800000">
            <a:off x="5921375" y="4572000"/>
            <a:ext cx="5556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9" name="Group 112"/>
          <p:cNvGrpSpPr>
            <a:grpSpLocks/>
          </p:cNvGrpSpPr>
          <p:nvPr/>
        </p:nvGrpSpPr>
        <p:grpSpPr bwMode="auto">
          <a:xfrm>
            <a:off x="6794500" y="5638800"/>
            <a:ext cx="234950" cy="488950"/>
            <a:chOff x="0" y="0"/>
            <a:chExt cx="148" cy="308"/>
          </a:xfrm>
        </p:grpSpPr>
        <p:sp>
          <p:nvSpPr>
            <p:cNvPr id="66673" name="AutoShape 11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74" name="Rectangle 11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6675" name="Line 115"/>
          <p:cNvSpPr>
            <a:spLocks noChangeShapeType="1"/>
          </p:cNvSpPr>
          <p:nvPr/>
        </p:nvSpPr>
        <p:spPr bwMode="auto">
          <a:xfrm rot="10800000">
            <a:off x="6940550" y="4572000"/>
            <a:ext cx="158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0" name="Group 116"/>
          <p:cNvGrpSpPr>
            <a:grpSpLocks/>
          </p:cNvGrpSpPr>
          <p:nvPr/>
        </p:nvGrpSpPr>
        <p:grpSpPr bwMode="auto">
          <a:xfrm>
            <a:off x="6650038" y="4311650"/>
            <a:ext cx="365071" cy="260350"/>
            <a:chOff x="0" y="32"/>
            <a:chExt cx="229" cy="164"/>
          </a:xfrm>
        </p:grpSpPr>
        <p:sp>
          <p:nvSpPr>
            <p:cNvPr id="66677" name="AutoShape 117"/>
            <p:cNvSpPr>
              <a:spLocks/>
            </p:cNvSpPr>
            <p:nvPr/>
          </p:nvSpPr>
          <p:spPr bwMode="auto">
            <a:xfrm>
              <a:off x="133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78" name="Rectangle 118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6679" name="Line 119"/>
          <p:cNvSpPr>
            <a:spLocks noChangeShapeType="1"/>
          </p:cNvSpPr>
          <p:nvPr/>
        </p:nvSpPr>
        <p:spPr bwMode="auto">
          <a:xfrm rot="10800000">
            <a:off x="6561138" y="2971800"/>
            <a:ext cx="379412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1" name="Group 120"/>
          <p:cNvGrpSpPr>
            <a:grpSpLocks/>
          </p:cNvGrpSpPr>
          <p:nvPr/>
        </p:nvGrpSpPr>
        <p:grpSpPr bwMode="auto">
          <a:xfrm>
            <a:off x="7099300" y="5638800"/>
            <a:ext cx="234950" cy="488950"/>
            <a:chOff x="0" y="0"/>
            <a:chExt cx="148" cy="308"/>
          </a:xfrm>
        </p:grpSpPr>
        <p:sp>
          <p:nvSpPr>
            <p:cNvPr id="66681" name="AutoShape 121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82" name="Rectangle 122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6683" name="Line 123"/>
          <p:cNvSpPr>
            <a:spLocks noChangeShapeType="1"/>
          </p:cNvSpPr>
          <p:nvPr/>
        </p:nvSpPr>
        <p:spPr bwMode="auto">
          <a:xfrm rot="10800000">
            <a:off x="6940550" y="4572000"/>
            <a:ext cx="3206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560" name="Group 124"/>
          <p:cNvGrpSpPr>
            <a:grpSpLocks/>
          </p:cNvGrpSpPr>
          <p:nvPr/>
        </p:nvGrpSpPr>
        <p:grpSpPr bwMode="auto">
          <a:xfrm>
            <a:off x="7632700" y="5638800"/>
            <a:ext cx="234950" cy="488950"/>
            <a:chOff x="0" y="0"/>
            <a:chExt cx="148" cy="308"/>
          </a:xfrm>
        </p:grpSpPr>
        <p:sp>
          <p:nvSpPr>
            <p:cNvPr id="66685" name="AutoShape 12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86" name="Rectangle 12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6687" name="Line 127"/>
          <p:cNvSpPr>
            <a:spLocks noChangeShapeType="1"/>
          </p:cNvSpPr>
          <p:nvPr/>
        </p:nvSpPr>
        <p:spPr bwMode="auto">
          <a:xfrm rot="10800000">
            <a:off x="7704138" y="4572000"/>
            <a:ext cx="904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564" name="Group 128"/>
          <p:cNvGrpSpPr>
            <a:grpSpLocks/>
          </p:cNvGrpSpPr>
          <p:nvPr/>
        </p:nvGrpSpPr>
        <p:grpSpPr bwMode="auto">
          <a:xfrm>
            <a:off x="7412038" y="4311650"/>
            <a:ext cx="366659" cy="260350"/>
            <a:chOff x="0" y="32"/>
            <a:chExt cx="230" cy="164"/>
          </a:xfrm>
        </p:grpSpPr>
        <p:sp>
          <p:nvSpPr>
            <p:cNvPr id="66689" name="AutoShape 129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90" name="Rectangle 130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6691" name="Line 131"/>
          <p:cNvSpPr>
            <a:spLocks noChangeShapeType="1"/>
          </p:cNvSpPr>
          <p:nvPr/>
        </p:nvSpPr>
        <p:spPr bwMode="auto">
          <a:xfrm rot="10800000">
            <a:off x="65611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568" name="Group 132"/>
          <p:cNvGrpSpPr>
            <a:grpSpLocks/>
          </p:cNvGrpSpPr>
          <p:nvPr/>
        </p:nvGrpSpPr>
        <p:grpSpPr bwMode="auto">
          <a:xfrm>
            <a:off x="7937500" y="5638800"/>
            <a:ext cx="234950" cy="488950"/>
            <a:chOff x="0" y="0"/>
            <a:chExt cx="148" cy="308"/>
          </a:xfrm>
        </p:grpSpPr>
        <p:sp>
          <p:nvSpPr>
            <p:cNvPr id="66693" name="AutoShape 13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94" name="Rectangle 13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6695" name="Line 135"/>
          <p:cNvSpPr>
            <a:spLocks noChangeShapeType="1"/>
          </p:cNvSpPr>
          <p:nvPr/>
        </p:nvSpPr>
        <p:spPr bwMode="auto">
          <a:xfrm rot="10800000">
            <a:off x="7704138" y="4572000"/>
            <a:ext cx="395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572" name="Group 136"/>
          <p:cNvGrpSpPr>
            <a:grpSpLocks/>
          </p:cNvGrpSpPr>
          <p:nvPr/>
        </p:nvGrpSpPr>
        <p:grpSpPr bwMode="auto">
          <a:xfrm>
            <a:off x="8394700" y="5638800"/>
            <a:ext cx="234950" cy="488950"/>
            <a:chOff x="0" y="0"/>
            <a:chExt cx="148" cy="308"/>
          </a:xfrm>
        </p:grpSpPr>
        <p:sp>
          <p:nvSpPr>
            <p:cNvPr id="66697" name="AutoShape 137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698" name="Rectangle 138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6699" name="Line 139"/>
          <p:cNvSpPr>
            <a:spLocks noChangeShapeType="1"/>
          </p:cNvSpPr>
          <p:nvPr/>
        </p:nvSpPr>
        <p:spPr bwMode="auto">
          <a:xfrm rot="10800000">
            <a:off x="8542338" y="4572000"/>
            <a:ext cx="14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576" name="Group 140"/>
          <p:cNvGrpSpPr>
            <a:grpSpLocks/>
          </p:cNvGrpSpPr>
          <p:nvPr/>
        </p:nvGrpSpPr>
        <p:grpSpPr bwMode="auto">
          <a:xfrm>
            <a:off x="8250238" y="4311650"/>
            <a:ext cx="366659" cy="260350"/>
            <a:chOff x="0" y="32"/>
            <a:chExt cx="230" cy="164"/>
          </a:xfrm>
        </p:grpSpPr>
        <p:sp>
          <p:nvSpPr>
            <p:cNvPr id="66701" name="AutoShape 141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02" name="Rectangle 142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6703" name="Line 143"/>
          <p:cNvSpPr>
            <a:spLocks noChangeShapeType="1"/>
          </p:cNvSpPr>
          <p:nvPr/>
        </p:nvSpPr>
        <p:spPr bwMode="auto">
          <a:xfrm rot="10800000">
            <a:off x="73993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580" name="Group 144"/>
          <p:cNvGrpSpPr>
            <a:grpSpLocks/>
          </p:cNvGrpSpPr>
          <p:nvPr/>
        </p:nvGrpSpPr>
        <p:grpSpPr bwMode="auto">
          <a:xfrm>
            <a:off x="8699500" y="5638800"/>
            <a:ext cx="234950" cy="488950"/>
            <a:chOff x="0" y="0"/>
            <a:chExt cx="148" cy="308"/>
          </a:xfrm>
        </p:grpSpPr>
        <p:sp>
          <p:nvSpPr>
            <p:cNvPr id="66705" name="AutoShape 14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06" name="Rectangle 14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6707" name="Line 147"/>
          <p:cNvSpPr>
            <a:spLocks noChangeShapeType="1"/>
          </p:cNvSpPr>
          <p:nvPr/>
        </p:nvSpPr>
        <p:spPr bwMode="auto">
          <a:xfrm rot="10800000">
            <a:off x="8542338" y="4572000"/>
            <a:ext cx="3190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708" name="AutoShape 148"/>
          <p:cNvSpPr>
            <a:spLocks/>
          </p:cNvSpPr>
          <p:nvPr/>
        </p:nvSpPr>
        <p:spPr bwMode="auto">
          <a:xfrm>
            <a:off x="3633788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709" name="Rectangle 149"/>
          <p:cNvSpPr>
            <a:spLocks/>
          </p:cNvSpPr>
          <p:nvPr/>
        </p:nvSpPr>
        <p:spPr bwMode="auto">
          <a:xfrm>
            <a:off x="3449638" y="2711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66710" name="Line 150"/>
          <p:cNvSpPr>
            <a:spLocks noChangeShapeType="1"/>
          </p:cNvSpPr>
          <p:nvPr/>
        </p:nvSpPr>
        <p:spPr bwMode="auto">
          <a:xfrm rot="10800000" flipH="1">
            <a:off x="3711575" y="1371600"/>
            <a:ext cx="1676400" cy="13716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711" name="AutoShape 151"/>
          <p:cNvSpPr>
            <a:spLocks/>
          </p:cNvSpPr>
          <p:nvPr/>
        </p:nvSpPr>
        <p:spPr bwMode="auto">
          <a:xfrm>
            <a:off x="5561013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712" name="Rectangle 152"/>
          <p:cNvSpPr>
            <a:spLocks/>
          </p:cNvSpPr>
          <p:nvPr/>
        </p:nvSpPr>
        <p:spPr bwMode="auto">
          <a:xfrm>
            <a:off x="5376863" y="2711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0</a:t>
            </a:r>
          </a:p>
        </p:txBody>
      </p:sp>
      <p:sp>
        <p:nvSpPr>
          <p:cNvPr id="66713" name="Line 153"/>
          <p:cNvSpPr>
            <a:spLocks noChangeShapeType="1"/>
          </p:cNvSpPr>
          <p:nvPr/>
        </p:nvSpPr>
        <p:spPr bwMode="auto">
          <a:xfrm rot="10800000">
            <a:off x="5387975" y="1371600"/>
            <a:ext cx="250825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714" name="AutoShape 154"/>
          <p:cNvSpPr>
            <a:spLocks/>
          </p:cNvSpPr>
          <p:nvPr/>
        </p:nvSpPr>
        <p:spPr bwMode="auto">
          <a:xfrm>
            <a:off x="648335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715" name="Rectangle 155"/>
          <p:cNvSpPr>
            <a:spLocks/>
          </p:cNvSpPr>
          <p:nvPr/>
        </p:nvSpPr>
        <p:spPr bwMode="auto">
          <a:xfrm>
            <a:off x="6269038" y="2711678"/>
            <a:ext cx="2192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-4</a:t>
            </a:r>
          </a:p>
        </p:txBody>
      </p:sp>
      <p:sp>
        <p:nvSpPr>
          <p:cNvPr id="66716" name="Line 156"/>
          <p:cNvSpPr>
            <a:spLocks noChangeShapeType="1"/>
          </p:cNvSpPr>
          <p:nvPr/>
        </p:nvSpPr>
        <p:spPr bwMode="auto">
          <a:xfrm rot="10800000">
            <a:off x="5387975" y="1371600"/>
            <a:ext cx="11731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717" name="AutoShape 157"/>
          <p:cNvSpPr>
            <a:spLocks/>
          </p:cNvSpPr>
          <p:nvPr/>
        </p:nvSpPr>
        <p:spPr bwMode="auto">
          <a:xfrm>
            <a:off x="732155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718" name="Rectangle 158"/>
          <p:cNvSpPr>
            <a:spLocks/>
          </p:cNvSpPr>
          <p:nvPr/>
        </p:nvSpPr>
        <p:spPr bwMode="auto">
          <a:xfrm>
            <a:off x="7107238" y="2711678"/>
            <a:ext cx="2192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-8</a:t>
            </a:r>
          </a:p>
        </p:txBody>
      </p:sp>
      <p:sp>
        <p:nvSpPr>
          <p:cNvPr id="66719" name="Line 159"/>
          <p:cNvSpPr>
            <a:spLocks noChangeShapeType="1"/>
          </p:cNvSpPr>
          <p:nvPr/>
        </p:nvSpPr>
        <p:spPr bwMode="auto">
          <a:xfrm rot="10800000">
            <a:off x="5387975" y="1371600"/>
            <a:ext cx="20113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584" name="Group 160"/>
          <p:cNvGrpSpPr>
            <a:grpSpLocks/>
          </p:cNvGrpSpPr>
          <p:nvPr/>
        </p:nvGrpSpPr>
        <p:grpSpPr bwMode="auto">
          <a:xfrm>
            <a:off x="5126038" y="1111250"/>
            <a:ext cx="336492" cy="260350"/>
            <a:chOff x="0" y="32"/>
            <a:chExt cx="211" cy="164"/>
          </a:xfrm>
        </p:grpSpPr>
        <p:sp>
          <p:nvSpPr>
            <p:cNvPr id="66721" name="AutoShape 161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22" name="Rectangle 162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6723" name="Rectangle 163"/>
          <p:cNvSpPr>
            <a:spLocks/>
          </p:cNvSpPr>
          <p:nvPr/>
        </p:nvSpPr>
        <p:spPr bwMode="auto">
          <a:xfrm rot="-2280000">
            <a:off x="4206200" y="17988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6724" name="Rectangle 164"/>
          <p:cNvSpPr>
            <a:spLocks/>
          </p:cNvSpPr>
          <p:nvPr/>
        </p:nvSpPr>
        <p:spPr bwMode="auto">
          <a:xfrm rot="4800000">
            <a:off x="5003125" y="19925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6725" name="Rectangle 165"/>
          <p:cNvSpPr>
            <a:spLocks/>
          </p:cNvSpPr>
          <p:nvPr/>
        </p:nvSpPr>
        <p:spPr bwMode="auto">
          <a:xfrm rot="3179999">
            <a:off x="5533350" y="2068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6726" name="Rectangle 166"/>
          <p:cNvSpPr>
            <a:spLocks/>
          </p:cNvSpPr>
          <p:nvPr/>
        </p:nvSpPr>
        <p:spPr bwMode="auto">
          <a:xfrm rot="2039999">
            <a:off x="5958800" y="17226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6727" name="Rectangle 167"/>
          <p:cNvSpPr>
            <a:spLocks/>
          </p:cNvSpPr>
          <p:nvPr/>
        </p:nvSpPr>
        <p:spPr bwMode="auto">
          <a:xfrm rot="-1800000">
            <a:off x="9890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17</a:t>
            </a:r>
          </a:p>
        </p:txBody>
      </p:sp>
      <p:sp>
        <p:nvSpPr>
          <p:cNvPr id="66728" name="Rectangle 168"/>
          <p:cNvSpPr>
            <a:spLocks/>
          </p:cNvSpPr>
          <p:nvPr/>
        </p:nvSpPr>
        <p:spPr bwMode="auto">
          <a:xfrm rot="-2280000">
            <a:off x="15224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6729" name="Rectangle 169"/>
          <p:cNvSpPr>
            <a:spLocks/>
          </p:cNvSpPr>
          <p:nvPr/>
        </p:nvSpPr>
        <p:spPr bwMode="auto">
          <a:xfrm rot="-3360000">
            <a:off x="2132013" y="3883025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25</a:t>
            </a:r>
          </a:p>
        </p:txBody>
      </p:sp>
      <p:sp>
        <p:nvSpPr>
          <p:cNvPr id="66730" name="Rectangle 170"/>
          <p:cNvSpPr>
            <a:spLocks/>
          </p:cNvSpPr>
          <p:nvPr/>
        </p:nvSpPr>
        <p:spPr bwMode="auto">
          <a:xfrm rot="-5160000">
            <a:off x="2809875" y="3808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26</a:t>
            </a:r>
          </a:p>
        </p:txBody>
      </p:sp>
      <p:sp>
        <p:nvSpPr>
          <p:cNvPr id="66731" name="Rectangle 171"/>
          <p:cNvSpPr>
            <a:spLocks/>
          </p:cNvSpPr>
          <p:nvPr/>
        </p:nvSpPr>
        <p:spPr bwMode="auto">
          <a:xfrm rot="4140000">
            <a:off x="3422650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26</a:t>
            </a:r>
          </a:p>
        </p:txBody>
      </p:sp>
      <p:sp>
        <p:nvSpPr>
          <p:cNvPr id="66732" name="Rectangle 172"/>
          <p:cNvSpPr>
            <a:spLocks/>
          </p:cNvSpPr>
          <p:nvPr/>
        </p:nvSpPr>
        <p:spPr bwMode="auto">
          <a:xfrm rot="3000000">
            <a:off x="3957638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27</a:t>
            </a:r>
          </a:p>
        </p:txBody>
      </p:sp>
      <p:sp>
        <p:nvSpPr>
          <p:cNvPr id="66733" name="Rectangle 173"/>
          <p:cNvSpPr>
            <a:spLocks/>
          </p:cNvSpPr>
          <p:nvPr/>
        </p:nvSpPr>
        <p:spPr bwMode="auto">
          <a:xfrm rot="-2400000">
            <a:off x="166806" y="51532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14</a:t>
            </a:r>
          </a:p>
        </p:txBody>
      </p:sp>
      <p:sp>
        <p:nvSpPr>
          <p:cNvPr id="66734" name="Rectangle 174"/>
          <p:cNvSpPr>
            <a:spLocks/>
          </p:cNvSpPr>
          <p:nvPr/>
        </p:nvSpPr>
        <p:spPr bwMode="auto">
          <a:xfrm rot="-2040000">
            <a:off x="547806" y="52294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6735" name="Rectangle 175"/>
          <p:cNvSpPr>
            <a:spLocks/>
          </p:cNvSpPr>
          <p:nvPr/>
        </p:nvSpPr>
        <p:spPr bwMode="auto">
          <a:xfrm rot="-4260000">
            <a:off x="1648737" y="5188972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6736" name="Rectangle 176"/>
          <p:cNvSpPr>
            <a:spLocks/>
          </p:cNvSpPr>
          <p:nvPr/>
        </p:nvSpPr>
        <p:spPr bwMode="auto">
          <a:xfrm rot="-3360000">
            <a:off x="2031325" y="5033397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6737" name="Rectangle 177"/>
          <p:cNvSpPr>
            <a:spLocks/>
          </p:cNvSpPr>
          <p:nvPr/>
        </p:nvSpPr>
        <p:spPr bwMode="auto">
          <a:xfrm rot="4019999">
            <a:off x="2867937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6738" name="Rectangle 178"/>
          <p:cNvSpPr>
            <a:spLocks/>
          </p:cNvSpPr>
          <p:nvPr/>
        </p:nvSpPr>
        <p:spPr bwMode="auto">
          <a:xfrm rot="-5520000">
            <a:off x="3321962" y="50389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22</a:t>
            </a:r>
          </a:p>
        </p:txBody>
      </p:sp>
      <p:sp>
        <p:nvSpPr>
          <p:cNvPr id="66739" name="Rectangle 179"/>
          <p:cNvSpPr>
            <a:spLocks/>
          </p:cNvSpPr>
          <p:nvPr/>
        </p:nvSpPr>
        <p:spPr bwMode="auto">
          <a:xfrm rot="-5160000">
            <a:off x="3702962" y="5025460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6740" name="Rectangle 180"/>
          <p:cNvSpPr>
            <a:spLocks/>
          </p:cNvSpPr>
          <p:nvPr/>
        </p:nvSpPr>
        <p:spPr bwMode="auto">
          <a:xfrm rot="3119999">
            <a:off x="4468137" y="5116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6741" name="Rectangle 181"/>
          <p:cNvSpPr>
            <a:spLocks/>
          </p:cNvSpPr>
          <p:nvPr/>
        </p:nvSpPr>
        <p:spPr bwMode="auto">
          <a:xfrm rot="3900000">
            <a:off x="5003125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24</a:t>
            </a:r>
          </a:p>
        </p:txBody>
      </p:sp>
      <p:sp>
        <p:nvSpPr>
          <p:cNvPr id="66742" name="Rectangle 182"/>
          <p:cNvSpPr>
            <a:spLocks/>
          </p:cNvSpPr>
          <p:nvPr/>
        </p:nvSpPr>
        <p:spPr bwMode="auto">
          <a:xfrm rot="4560000">
            <a:off x="5172075" y="37338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6743" name="Rectangle 183"/>
          <p:cNvSpPr>
            <a:spLocks/>
          </p:cNvSpPr>
          <p:nvPr/>
        </p:nvSpPr>
        <p:spPr bwMode="auto">
          <a:xfrm rot="4560000">
            <a:off x="5857875" y="36576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31</a:t>
            </a:r>
          </a:p>
        </p:txBody>
      </p:sp>
      <p:sp>
        <p:nvSpPr>
          <p:cNvPr id="66744" name="Rectangle 184"/>
          <p:cNvSpPr>
            <a:spLocks/>
          </p:cNvSpPr>
          <p:nvPr/>
        </p:nvSpPr>
        <p:spPr bwMode="auto">
          <a:xfrm rot="2940000">
            <a:off x="6442075" y="35052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30</a:t>
            </a:r>
          </a:p>
        </p:txBody>
      </p:sp>
      <p:sp>
        <p:nvSpPr>
          <p:cNvPr id="66745" name="Rectangle 185"/>
          <p:cNvSpPr>
            <a:spLocks/>
          </p:cNvSpPr>
          <p:nvPr/>
        </p:nvSpPr>
        <p:spPr bwMode="auto">
          <a:xfrm rot="3060000">
            <a:off x="7275513" y="3427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32</a:t>
            </a:r>
          </a:p>
        </p:txBody>
      </p:sp>
      <p:sp>
        <p:nvSpPr>
          <p:cNvPr id="66746" name="Rectangle 186"/>
          <p:cNvSpPr>
            <a:spLocks/>
          </p:cNvSpPr>
          <p:nvPr/>
        </p:nvSpPr>
        <p:spPr bwMode="auto">
          <a:xfrm rot="-4980000">
            <a:off x="5458737" y="51897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6747" name="Rectangle 187"/>
          <p:cNvSpPr>
            <a:spLocks/>
          </p:cNvSpPr>
          <p:nvPr/>
        </p:nvSpPr>
        <p:spPr bwMode="auto">
          <a:xfrm rot="3600000">
            <a:off x="60699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6748" name="Rectangle 188"/>
          <p:cNvSpPr>
            <a:spLocks/>
          </p:cNvSpPr>
          <p:nvPr/>
        </p:nvSpPr>
        <p:spPr bwMode="auto">
          <a:xfrm rot="4619999">
            <a:off x="5836562" y="53421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6749" name="Rectangle 189"/>
          <p:cNvSpPr>
            <a:spLocks/>
          </p:cNvSpPr>
          <p:nvPr/>
        </p:nvSpPr>
        <p:spPr bwMode="auto">
          <a:xfrm rot="4319999">
            <a:off x="6904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6750" name="Rectangle 190"/>
          <p:cNvSpPr>
            <a:spLocks/>
          </p:cNvSpPr>
          <p:nvPr/>
        </p:nvSpPr>
        <p:spPr bwMode="auto">
          <a:xfrm rot="-5400000">
            <a:off x="6523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6751" name="Rectangle 191"/>
          <p:cNvSpPr>
            <a:spLocks/>
          </p:cNvSpPr>
          <p:nvPr/>
        </p:nvSpPr>
        <p:spPr bwMode="auto">
          <a:xfrm rot="4319999">
            <a:off x="7744737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6752" name="Rectangle 192"/>
          <p:cNvSpPr>
            <a:spLocks/>
          </p:cNvSpPr>
          <p:nvPr/>
        </p:nvSpPr>
        <p:spPr bwMode="auto">
          <a:xfrm rot="5159999">
            <a:off x="7282775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6753" name="Rectangle 193"/>
          <p:cNvSpPr>
            <a:spLocks/>
          </p:cNvSpPr>
          <p:nvPr/>
        </p:nvSpPr>
        <p:spPr bwMode="auto">
          <a:xfrm rot="5519999">
            <a:off x="8122562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6754" name="Rectangle 194"/>
          <p:cNvSpPr>
            <a:spLocks/>
          </p:cNvSpPr>
          <p:nvPr/>
        </p:nvSpPr>
        <p:spPr bwMode="auto">
          <a:xfrm rot="4500000">
            <a:off x="85083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grpSp>
        <p:nvGrpSpPr>
          <p:cNvPr id="66588" name="Group 195"/>
          <p:cNvGrpSpPr>
            <a:grpSpLocks/>
          </p:cNvGrpSpPr>
          <p:nvPr/>
        </p:nvGrpSpPr>
        <p:grpSpPr bwMode="auto">
          <a:xfrm flipH="1">
            <a:off x="8266113" y="2514600"/>
            <a:ext cx="220292" cy="228600"/>
            <a:chOff x="42" y="36"/>
            <a:chExt cx="138" cy="144"/>
          </a:xfrm>
        </p:grpSpPr>
        <p:sp>
          <p:nvSpPr>
            <p:cNvPr id="66756" name="Rectangle 19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57" name="Rectangle 19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31</a:t>
              </a:r>
            </a:p>
          </p:txBody>
        </p:sp>
      </p:grpSp>
      <p:sp>
        <p:nvSpPr>
          <p:cNvPr id="66758" name="Rectangle 198"/>
          <p:cNvSpPr>
            <a:spLocks/>
          </p:cNvSpPr>
          <p:nvPr/>
        </p:nvSpPr>
        <p:spPr bwMode="auto">
          <a:xfrm>
            <a:off x="73914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592" name="Group 199"/>
          <p:cNvGrpSpPr>
            <a:grpSpLocks/>
          </p:cNvGrpSpPr>
          <p:nvPr/>
        </p:nvGrpSpPr>
        <p:grpSpPr bwMode="auto">
          <a:xfrm>
            <a:off x="7610475" y="914400"/>
            <a:ext cx="219075" cy="228600"/>
            <a:chOff x="0" y="36"/>
            <a:chExt cx="138" cy="144"/>
          </a:xfrm>
        </p:grpSpPr>
        <p:sp>
          <p:nvSpPr>
            <p:cNvPr id="66760" name="Rectangle 20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61" name="Rectangle 201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</a:t>
              </a:r>
            </a:p>
          </p:txBody>
        </p:sp>
      </p:grpSp>
      <p:sp>
        <p:nvSpPr>
          <p:cNvPr id="66762" name="Rectangle 202"/>
          <p:cNvSpPr>
            <a:spLocks/>
          </p:cNvSpPr>
          <p:nvPr/>
        </p:nvSpPr>
        <p:spPr bwMode="auto">
          <a:xfrm>
            <a:off x="78295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596" name="Group 203"/>
          <p:cNvGrpSpPr>
            <a:grpSpLocks/>
          </p:cNvGrpSpPr>
          <p:nvPr/>
        </p:nvGrpSpPr>
        <p:grpSpPr bwMode="auto">
          <a:xfrm>
            <a:off x="8048625" y="914400"/>
            <a:ext cx="219075" cy="228600"/>
            <a:chOff x="0" y="36"/>
            <a:chExt cx="138" cy="144"/>
          </a:xfrm>
        </p:grpSpPr>
        <p:sp>
          <p:nvSpPr>
            <p:cNvPr id="66764" name="Rectangle 20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65" name="Rectangle 205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</a:t>
              </a:r>
            </a:p>
          </p:txBody>
        </p:sp>
      </p:grpSp>
      <p:grpSp>
        <p:nvGrpSpPr>
          <p:cNvPr id="66600" name="Group 206"/>
          <p:cNvGrpSpPr>
            <a:grpSpLocks/>
          </p:cNvGrpSpPr>
          <p:nvPr/>
        </p:nvGrpSpPr>
        <p:grpSpPr bwMode="auto">
          <a:xfrm>
            <a:off x="8486775" y="914400"/>
            <a:ext cx="219075" cy="228600"/>
            <a:chOff x="0" y="36"/>
            <a:chExt cx="138" cy="144"/>
          </a:xfrm>
        </p:grpSpPr>
        <p:sp>
          <p:nvSpPr>
            <p:cNvPr id="66767" name="Rectangle 207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68" name="Rectangle 208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</a:t>
              </a:r>
            </a:p>
          </p:txBody>
        </p:sp>
      </p:grpSp>
      <p:sp>
        <p:nvSpPr>
          <p:cNvPr id="66769" name="Rectangle 209"/>
          <p:cNvSpPr>
            <a:spLocks/>
          </p:cNvSpPr>
          <p:nvPr/>
        </p:nvSpPr>
        <p:spPr bwMode="auto">
          <a:xfrm>
            <a:off x="87058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04" name="Group 210"/>
          <p:cNvGrpSpPr>
            <a:grpSpLocks/>
          </p:cNvGrpSpPr>
          <p:nvPr/>
        </p:nvGrpSpPr>
        <p:grpSpPr bwMode="auto">
          <a:xfrm>
            <a:off x="8924925" y="857250"/>
            <a:ext cx="219075" cy="342900"/>
            <a:chOff x="0" y="0"/>
            <a:chExt cx="138" cy="216"/>
          </a:xfrm>
        </p:grpSpPr>
        <p:sp>
          <p:nvSpPr>
            <p:cNvPr id="66771" name="Rectangle 21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72" name="Rectangle 212"/>
            <p:cNvSpPr>
              <a:spLocks/>
            </p:cNvSpPr>
            <p:nvPr/>
          </p:nvSpPr>
          <p:spPr bwMode="auto">
            <a:xfrm>
              <a:off x="0" y="0"/>
              <a:ext cx="74" cy="2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4</a:t>
              </a:r>
            </a:p>
          </p:txBody>
        </p:sp>
      </p:grpSp>
      <p:sp>
        <p:nvSpPr>
          <p:cNvPr id="66773" name="Rectangle 213"/>
          <p:cNvSpPr>
            <a:spLocks/>
          </p:cNvSpPr>
          <p:nvPr/>
        </p:nvSpPr>
        <p:spPr bwMode="auto">
          <a:xfrm flipH="1">
            <a:off x="89249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08" name="Group 214"/>
          <p:cNvGrpSpPr>
            <a:grpSpLocks/>
          </p:cNvGrpSpPr>
          <p:nvPr/>
        </p:nvGrpSpPr>
        <p:grpSpPr bwMode="auto">
          <a:xfrm flipH="1">
            <a:off x="8705851" y="1143000"/>
            <a:ext cx="219075" cy="228600"/>
            <a:chOff x="1" y="36"/>
            <a:chExt cx="138" cy="144"/>
          </a:xfrm>
        </p:grpSpPr>
        <p:sp>
          <p:nvSpPr>
            <p:cNvPr id="66775" name="Rectangle 215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76" name="Rectangle 216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66777" name="Rectangle 217"/>
          <p:cNvSpPr>
            <a:spLocks/>
          </p:cNvSpPr>
          <p:nvPr/>
        </p:nvSpPr>
        <p:spPr bwMode="auto">
          <a:xfrm flipH="1">
            <a:off x="84867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778" name="Rectangle 218"/>
          <p:cNvSpPr>
            <a:spLocks/>
          </p:cNvSpPr>
          <p:nvPr/>
        </p:nvSpPr>
        <p:spPr bwMode="auto">
          <a:xfrm flipH="1">
            <a:off x="80486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12" name="Group 219"/>
          <p:cNvGrpSpPr>
            <a:grpSpLocks/>
          </p:cNvGrpSpPr>
          <p:nvPr/>
        </p:nvGrpSpPr>
        <p:grpSpPr bwMode="auto">
          <a:xfrm flipH="1">
            <a:off x="7829551" y="1143000"/>
            <a:ext cx="219075" cy="228600"/>
            <a:chOff x="1" y="36"/>
            <a:chExt cx="138" cy="144"/>
          </a:xfrm>
        </p:grpSpPr>
        <p:sp>
          <p:nvSpPr>
            <p:cNvPr id="66780" name="Rectangle 220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81" name="Rectangle 221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6</a:t>
              </a:r>
            </a:p>
          </p:txBody>
        </p:sp>
      </p:grpSp>
      <p:sp>
        <p:nvSpPr>
          <p:cNvPr id="66782" name="Rectangle 222"/>
          <p:cNvSpPr>
            <a:spLocks/>
          </p:cNvSpPr>
          <p:nvPr/>
        </p:nvSpPr>
        <p:spPr bwMode="auto">
          <a:xfrm flipH="1">
            <a:off x="76104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16" name="Group 223"/>
          <p:cNvGrpSpPr>
            <a:grpSpLocks/>
          </p:cNvGrpSpPr>
          <p:nvPr/>
        </p:nvGrpSpPr>
        <p:grpSpPr bwMode="auto">
          <a:xfrm flipH="1">
            <a:off x="7391401" y="1143000"/>
            <a:ext cx="219075" cy="228600"/>
            <a:chOff x="1" y="36"/>
            <a:chExt cx="138" cy="144"/>
          </a:xfrm>
        </p:grpSpPr>
        <p:sp>
          <p:nvSpPr>
            <p:cNvPr id="66784" name="Rectangle 22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85" name="Rectangle 22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5</a:t>
              </a:r>
            </a:p>
          </p:txBody>
        </p:sp>
      </p:grpSp>
      <p:sp>
        <p:nvSpPr>
          <p:cNvPr id="66786" name="Rectangle 226"/>
          <p:cNvSpPr>
            <a:spLocks/>
          </p:cNvSpPr>
          <p:nvPr/>
        </p:nvSpPr>
        <p:spPr bwMode="auto">
          <a:xfrm>
            <a:off x="73914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20" name="Group 227"/>
          <p:cNvGrpSpPr>
            <a:grpSpLocks/>
          </p:cNvGrpSpPr>
          <p:nvPr/>
        </p:nvGrpSpPr>
        <p:grpSpPr bwMode="auto">
          <a:xfrm>
            <a:off x="7610475" y="1371600"/>
            <a:ext cx="219075" cy="228600"/>
            <a:chOff x="0" y="36"/>
            <a:chExt cx="138" cy="144"/>
          </a:xfrm>
        </p:grpSpPr>
        <p:sp>
          <p:nvSpPr>
            <p:cNvPr id="66788" name="Rectangle 22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89" name="Rectangle 229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9</a:t>
              </a:r>
            </a:p>
          </p:txBody>
        </p:sp>
      </p:grpSp>
      <p:sp>
        <p:nvSpPr>
          <p:cNvPr id="66790" name="Rectangle 230"/>
          <p:cNvSpPr>
            <a:spLocks/>
          </p:cNvSpPr>
          <p:nvPr/>
        </p:nvSpPr>
        <p:spPr bwMode="auto">
          <a:xfrm>
            <a:off x="78295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24" name="Group 231"/>
          <p:cNvGrpSpPr>
            <a:grpSpLocks/>
          </p:cNvGrpSpPr>
          <p:nvPr/>
        </p:nvGrpSpPr>
        <p:grpSpPr bwMode="auto">
          <a:xfrm>
            <a:off x="8048625" y="1371600"/>
            <a:ext cx="219075" cy="228600"/>
            <a:chOff x="0" y="36"/>
            <a:chExt cx="138" cy="144"/>
          </a:xfrm>
        </p:grpSpPr>
        <p:sp>
          <p:nvSpPr>
            <p:cNvPr id="66792" name="Rectangle 232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93" name="Rectangle 233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10</a:t>
              </a:r>
            </a:p>
          </p:txBody>
        </p:sp>
      </p:grpSp>
      <p:grpSp>
        <p:nvGrpSpPr>
          <p:cNvPr id="66628" name="Group 234"/>
          <p:cNvGrpSpPr>
            <a:grpSpLocks/>
          </p:cNvGrpSpPr>
          <p:nvPr/>
        </p:nvGrpSpPr>
        <p:grpSpPr bwMode="auto">
          <a:xfrm>
            <a:off x="8486775" y="1371600"/>
            <a:ext cx="219075" cy="228600"/>
            <a:chOff x="0" y="36"/>
            <a:chExt cx="138" cy="144"/>
          </a:xfrm>
        </p:grpSpPr>
        <p:sp>
          <p:nvSpPr>
            <p:cNvPr id="66795" name="Rectangle 235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796" name="Rectangle 236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11</a:t>
              </a:r>
            </a:p>
          </p:txBody>
        </p:sp>
      </p:grpSp>
      <p:sp>
        <p:nvSpPr>
          <p:cNvPr id="66797" name="Rectangle 237"/>
          <p:cNvSpPr>
            <a:spLocks/>
          </p:cNvSpPr>
          <p:nvPr/>
        </p:nvSpPr>
        <p:spPr bwMode="auto">
          <a:xfrm>
            <a:off x="87058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32" name="Group 238"/>
          <p:cNvGrpSpPr>
            <a:grpSpLocks/>
          </p:cNvGrpSpPr>
          <p:nvPr/>
        </p:nvGrpSpPr>
        <p:grpSpPr bwMode="auto">
          <a:xfrm>
            <a:off x="8924925" y="1193800"/>
            <a:ext cx="219075" cy="584200"/>
            <a:chOff x="0" y="0"/>
            <a:chExt cx="138" cy="368"/>
          </a:xfrm>
        </p:grpSpPr>
        <p:sp>
          <p:nvSpPr>
            <p:cNvPr id="66799" name="Rectangle 239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00" name="Rectangle 240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12</a:t>
              </a:r>
            </a:p>
          </p:txBody>
        </p:sp>
      </p:grpSp>
      <p:sp>
        <p:nvSpPr>
          <p:cNvPr id="66801" name="Rectangle 241"/>
          <p:cNvSpPr>
            <a:spLocks/>
          </p:cNvSpPr>
          <p:nvPr/>
        </p:nvSpPr>
        <p:spPr bwMode="auto">
          <a:xfrm flipH="1">
            <a:off x="89249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36" name="Group 242"/>
          <p:cNvGrpSpPr>
            <a:grpSpLocks/>
          </p:cNvGrpSpPr>
          <p:nvPr/>
        </p:nvGrpSpPr>
        <p:grpSpPr bwMode="auto">
          <a:xfrm flipH="1">
            <a:off x="8704263" y="1600200"/>
            <a:ext cx="220292" cy="228600"/>
            <a:chOff x="42" y="36"/>
            <a:chExt cx="138" cy="144"/>
          </a:xfrm>
        </p:grpSpPr>
        <p:sp>
          <p:nvSpPr>
            <p:cNvPr id="66803" name="Rectangle 243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04" name="Rectangle 244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16</a:t>
              </a:r>
            </a:p>
          </p:txBody>
        </p:sp>
      </p:grpSp>
      <p:sp>
        <p:nvSpPr>
          <p:cNvPr id="66805" name="Rectangle 245"/>
          <p:cNvSpPr>
            <a:spLocks/>
          </p:cNvSpPr>
          <p:nvPr/>
        </p:nvSpPr>
        <p:spPr bwMode="auto">
          <a:xfrm flipH="1">
            <a:off x="84867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06" name="Rectangle 246"/>
          <p:cNvSpPr>
            <a:spLocks/>
          </p:cNvSpPr>
          <p:nvPr/>
        </p:nvSpPr>
        <p:spPr bwMode="auto">
          <a:xfrm flipH="1">
            <a:off x="80486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40" name="Group 247"/>
          <p:cNvGrpSpPr>
            <a:grpSpLocks/>
          </p:cNvGrpSpPr>
          <p:nvPr/>
        </p:nvGrpSpPr>
        <p:grpSpPr bwMode="auto">
          <a:xfrm flipH="1">
            <a:off x="7827963" y="1600200"/>
            <a:ext cx="220292" cy="228600"/>
            <a:chOff x="42" y="36"/>
            <a:chExt cx="138" cy="144"/>
          </a:xfrm>
        </p:grpSpPr>
        <p:sp>
          <p:nvSpPr>
            <p:cNvPr id="66808" name="Rectangle 24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09" name="Rectangle 24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14</a:t>
              </a:r>
            </a:p>
          </p:txBody>
        </p:sp>
      </p:grpSp>
      <p:sp>
        <p:nvSpPr>
          <p:cNvPr id="66810" name="Rectangle 250"/>
          <p:cNvSpPr>
            <a:spLocks/>
          </p:cNvSpPr>
          <p:nvPr/>
        </p:nvSpPr>
        <p:spPr bwMode="auto">
          <a:xfrm flipH="1">
            <a:off x="76104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44" name="Group 251"/>
          <p:cNvGrpSpPr>
            <a:grpSpLocks/>
          </p:cNvGrpSpPr>
          <p:nvPr/>
        </p:nvGrpSpPr>
        <p:grpSpPr bwMode="auto">
          <a:xfrm flipH="1">
            <a:off x="7389813" y="1600200"/>
            <a:ext cx="220292" cy="228600"/>
            <a:chOff x="42" y="36"/>
            <a:chExt cx="138" cy="144"/>
          </a:xfrm>
        </p:grpSpPr>
        <p:sp>
          <p:nvSpPr>
            <p:cNvPr id="66812" name="Rectangle 25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13" name="Rectangle 25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13</a:t>
              </a:r>
            </a:p>
          </p:txBody>
        </p:sp>
      </p:grpSp>
      <p:sp>
        <p:nvSpPr>
          <p:cNvPr id="66814" name="Rectangle 254"/>
          <p:cNvSpPr>
            <a:spLocks/>
          </p:cNvSpPr>
          <p:nvPr/>
        </p:nvSpPr>
        <p:spPr bwMode="auto">
          <a:xfrm>
            <a:off x="73914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48" name="Group 255"/>
          <p:cNvGrpSpPr>
            <a:grpSpLocks/>
          </p:cNvGrpSpPr>
          <p:nvPr/>
        </p:nvGrpSpPr>
        <p:grpSpPr bwMode="auto">
          <a:xfrm>
            <a:off x="7610475" y="1828800"/>
            <a:ext cx="219075" cy="228600"/>
            <a:chOff x="0" y="36"/>
            <a:chExt cx="138" cy="144"/>
          </a:xfrm>
        </p:grpSpPr>
        <p:sp>
          <p:nvSpPr>
            <p:cNvPr id="66816" name="Rectangle 256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17" name="Rectangle 257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17</a:t>
              </a:r>
            </a:p>
          </p:txBody>
        </p:sp>
      </p:grpSp>
      <p:sp>
        <p:nvSpPr>
          <p:cNvPr id="66818" name="Rectangle 258"/>
          <p:cNvSpPr>
            <a:spLocks/>
          </p:cNvSpPr>
          <p:nvPr/>
        </p:nvSpPr>
        <p:spPr bwMode="auto">
          <a:xfrm>
            <a:off x="78295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52" name="Group 259"/>
          <p:cNvGrpSpPr>
            <a:grpSpLocks/>
          </p:cNvGrpSpPr>
          <p:nvPr/>
        </p:nvGrpSpPr>
        <p:grpSpPr bwMode="auto">
          <a:xfrm>
            <a:off x="8048625" y="1828800"/>
            <a:ext cx="219075" cy="228600"/>
            <a:chOff x="0" y="36"/>
            <a:chExt cx="138" cy="144"/>
          </a:xfrm>
        </p:grpSpPr>
        <p:sp>
          <p:nvSpPr>
            <p:cNvPr id="66820" name="Rectangle 26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21" name="Rectangle 261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18</a:t>
              </a:r>
            </a:p>
          </p:txBody>
        </p:sp>
      </p:grpSp>
      <p:grpSp>
        <p:nvGrpSpPr>
          <p:cNvPr id="66656" name="Group 262"/>
          <p:cNvGrpSpPr>
            <a:grpSpLocks/>
          </p:cNvGrpSpPr>
          <p:nvPr/>
        </p:nvGrpSpPr>
        <p:grpSpPr bwMode="auto">
          <a:xfrm>
            <a:off x="8486775" y="1828800"/>
            <a:ext cx="219075" cy="228600"/>
            <a:chOff x="0" y="36"/>
            <a:chExt cx="138" cy="144"/>
          </a:xfrm>
        </p:grpSpPr>
        <p:sp>
          <p:nvSpPr>
            <p:cNvPr id="66823" name="Rectangle 263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24" name="Rectangle 264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19</a:t>
              </a:r>
            </a:p>
          </p:txBody>
        </p:sp>
      </p:grpSp>
      <p:sp>
        <p:nvSpPr>
          <p:cNvPr id="66825" name="Rectangle 265"/>
          <p:cNvSpPr>
            <a:spLocks/>
          </p:cNvSpPr>
          <p:nvPr/>
        </p:nvSpPr>
        <p:spPr bwMode="auto">
          <a:xfrm>
            <a:off x="87058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60" name="Group 266"/>
          <p:cNvGrpSpPr>
            <a:grpSpLocks/>
          </p:cNvGrpSpPr>
          <p:nvPr/>
        </p:nvGrpSpPr>
        <p:grpSpPr bwMode="auto">
          <a:xfrm>
            <a:off x="8924925" y="1651000"/>
            <a:ext cx="219075" cy="584200"/>
            <a:chOff x="0" y="0"/>
            <a:chExt cx="138" cy="368"/>
          </a:xfrm>
        </p:grpSpPr>
        <p:sp>
          <p:nvSpPr>
            <p:cNvPr id="66827" name="Rectangle 267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28" name="Rectangle 268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20</a:t>
              </a:r>
            </a:p>
          </p:txBody>
        </p:sp>
      </p:grpSp>
      <p:sp>
        <p:nvSpPr>
          <p:cNvPr id="66829" name="Rectangle 269"/>
          <p:cNvSpPr>
            <a:spLocks/>
          </p:cNvSpPr>
          <p:nvPr/>
        </p:nvSpPr>
        <p:spPr bwMode="auto">
          <a:xfrm flipH="1">
            <a:off x="89249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64" name="Group 270"/>
          <p:cNvGrpSpPr>
            <a:grpSpLocks/>
          </p:cNvGrpSpPr>
          <p:nvPr/>
        </p:nvGrpSpPr>
        <p:grpSpPr bwMode="auto">
          <a:xfrm flipH="1">
            <a:off x="8704263" y="2057400"/>
            <a:ext cx="220292" cy="228600"/>
            <a:chOff x="42" y="36"/>
            <a:chExt cx="138" cy="144"/>
          </a:xfrm>
        </p:grpSpPr>
        <p:sp>
          <p:nvSpPr>
            <p:cNvPr id="66831" name="Rectangle 271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32" name="Rectangle 272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24</a:t>
              </a:r>
            </a:p>
          </p:txBody>
        </p:sp>
      </p:grpSp>
      <p:sp>
        <p:nvSpPr>
          <p:cNvPr id="66833" name="Rectangle 273"/>
          <p:cNvSpPr>
            <a:spLocks/>
          </p:cNvSpPr>
          <p:nvPr/>
        </p:nvSpPr>
        <p:spPr bwMode="auto">
          <a:xfrm flipH="1">
            <a:off x="84867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34" name="Rectangle 274"/>
          <p:cNvSpPr>
            <a:spLocks/>
          </p:cNvSpPr>
          <p:nvPr/>
        </p:nvSpPr>
        <p:spPr bwMode="auto">
          <a:xfrm flipH="1">
            <a:off x="80486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68" name="Group 275"/>
          <p:cNvGrpSpPr>
            <a:grpSpLocks/>
          </p:cNvGrpSpPr>
          <p:nvPr/>
        </p:nvGrpSpPr>
        <p:grpSpPr bwMode="auto">
          <a:xfrm flipH="1">
            <a:off x="7827963" y="2057400"/>
            <a:ext cx="220292" cy="228600"/>
            <a:chOff x="42" y="36"/>
            <a:chExt cx="138" cy="144"/>
          </a:xfrm>
        </p:grpSpPr>
        <p:sp>
          <p:nvSpPr>
            <p:cNvPr id="66836" name="Rectangle 27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37" name="Rectangle 27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22</a:t>
              </a:r>
            </a:p>
          </p:txBody>
        </p:sp>
      </p:grpSp>
      <p:sp>
        <p:nvSpPr>
          <p:cNvPr id="66838" name="Rectangle 278"/>
          <p:cNvSpPr>
            <a:spLocks/>
          </p:cNvSpPr>
          <p:nvPr/>
        </p:nvSpPr>
        <p:spPr bwMode="auto">
          <a:xfrm flipH="1">
            <a:off x="76104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72" name="Group 279"/>
          <p:cNvGrpSpPr>
            <a:grpSpLocks/>
          </p:cNvGrpSpPr>
          <p:nvPr/>
        </p:nvGrpSpPr>
        <p:grpSpPr bwMode="auto">
          <a:xfrm flipH="1">
            <a:off x="7389813" y="2057400"/>
            <a:ext cx="220292" cy="228600"/>
            <a:chOff x="42" y="36"/>
            <a:chExt cx="138" cy="144"/>
          </a:xfrm>
        </p:grpSpPr>
        <p:sp>
          <p:nvSpPr>
            <p:cNvPr id="66840" name="Rectangle 280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41" name="Rectangle 281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21</a:t>
              </a:r>
            </a:p>
          </p:txBody>
        </p:sp>
      </p:grpSp>
      <p:sp>
        <p:nvSpPr>
          <p:cNvPr id="66842" name="Rectangle 282"/>
          <p:cNvSpPr>
            <a:spLocks/>
          </p:cNvSpPr>
          <p:nvPr/>
        </p:nvSpPr>
        <p:spPr bwMode="auto">
          <a:xfrm>
            <a:off x="73914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76" name="Group 283"/>
          <p:cNvGrpSpPr>
            <a:grpSpLocks/>
          </p:cNvGrpSpPr>
          <p:nvPr/>
        </p:nvGrpSpPr>
        <p:grpSpPr bwMode="auto">
          <a:xfrm>
            <a:off x="7610475" y="2286000"/>
            <a:ext cx="219075" cy="228600"/>
            <a:chOff x="0" y="36"/>
            <a:chExt cx="138" cy="144"/>
          </a:xfrm>
        </p:grpSpPr>
        <p:sp>
          <p:nvSpPr>
            <p:cNvPr id="66844" name="Rectangle 28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45" name="Rectangle 285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25</a:t>
              </a:r>
            </a:p>
          </p:txBody>
        </p:sp>
      </p:grpSp>
      <p:sp>
        <p:nvSpPr>
          <p:cNvPr id="66846" name="Rectangle 286"/>
          <p:cNvSpPr>
            <a:spLocks/>
          </p:cNvSpPr>
          <p:nvPr/>
        </p:nvSpPr>
        <p:spPr bwMode="auto">
          <a:xfrm>
            <a:off x="78295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80" name="Group 287"/>
          <p:cNvGrpSpPr>
            <a:grpSpLocks/>
          </p:cNvGrpSpPr>
          <p:nvPr/>
        </p:nvGrpSpPr>
        <p:grpSpPr bwMode="auto">
          <a:xfrm>
            <a:off x="8048625" y="2286000"/>
            <a:ext cx="219075" cy="228600"/>
            <a:chOff x="0" y="36"/>
            <a:chExt cx="138" cy="144"/>
          </a:xfrm>
        </p:grpSpPr>
        <p:sp>
          <p:nvSpPr>
            <p:cNvPr id="66848" name="Rectangle 28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49" name="Rectangle 289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26</a:t>
              </a:r>
            </a:p>
          </p:txBody>
        </p:sp>
      </p:grpSp>
      <p:grpSp>
        <p:nvGrpSpPr>
          <p:cNvPr id="66684" name="Group 290"/>
          <p:cNvGrpSpPr>
            <a:grpSpLocks/>
          </p:cNvGrpSpPr>
          <p:nvPr/>
        </p:nvGrpSpPr>
        <p:grpSpPr bwMode="auto">
          <a:xfrm>
            <a:off x="8486775" y="2286000"/>
            <a:ext cx="219075" cy="228600"/>
            <a:chOff x="0" y="36"/>
            <a:chExt cx="138" cy="144"/>
          </a:xfrm>
        </p:grpSpPr>
        <p:sp>
          <p:nvSpPr>
            <p:cNvPr id="66851" name="Rectangle 29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52" name="Rectangle 292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27</a:t>
              </a:r>
            </a:p>
          </p:txBody>
        </p:sp>
      </p:grpSp>
      <p:sp>
        <p:nvSpPr>
          <p:cNvPr id="66853" name="Rectangle 293"/>
          <p:cNvSpPr>
            <a:spLocks/>
          </p:cNvSpPr>
          <p:nvPr/>
        </p:nvSpPr>
        <p:spPr bwMode="auto">
          <a:xfrm>
            <a:off x="87058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88" name="Group 294"/>
          <p:cNvGrpSpPr>
            <a:grpSpLocks/>
          </p:cNvGrpSpPr>
          <p:nvPr/>
        </p:nvGrpSpPr>
        <p:grpSpPr bwMode="auto">
          <a:xfrm>
            <a:off x="8924925" y="2108200"/>
            <a:ext cx="219075" cy="584200"/>
            <a:chOff x="0" y="0"/>
            <a:chExt cx="138" cy="368"/>
          </a:xfrm>
        </p:grpSpPr>
        <p:sp>
          <p:nvSpPr>
            <p:cNvPr id="66855" name="Rectangle 295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56" name="Rectangle 296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28</a:t>
              </a:r>
            </a:p>
          </p:txBody>
        </p:sp>
      </p:grpSp>
      <p:sp>
        <p:nvSpPr>
          <p:cNvPr id="66857" name="Rectangle 297"/>
          <p:cNvSpPr>
            <a:spLocks/>
          </p:cNvSpPr>
          <p:nvPr/>
        </p:nvSpPr>
        <p:spPr bwMode="auto">
          <a:xfrm flipH="1">
            <a:off x="89249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92" name="Group 298"/>
          <p:cNvGrpSpPr>
            <a:grpSpLocks/>
          </p:cNvGrpSpPr>
          <p:nvPr/>
        </p:nvGrpSpPr>
        <p:grpSpPr bwMode="auto">
          <a:xfrm flipH="1">
            <a:off x="8704263" y="2514600"/>
            <a:ext cx="220292" cy="228600"/>
            <a:chOff x="42" y="36"/>
            <a:chExt cx="138" cy="144"/>
          </a:xfrm>
        </p:grpSpPr>
        <p:sp>
          <p:nvSpPr>
            <p:cNvPr id="66859" name="Rectangle 299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60" name="Rectangle 300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32</a:t>
              </a:r>
            </a:p>
          </p:txBody>
        </p:sp>
      </p:grpSp>
      <p:sp>
        <p:nvSpPr>
          <p:cNvPr id="66861" name="Rectangle 301"/>
          <p:cNvSpPr>
            <a:spLocks/>
          </p:cNvSpPr>
          <p:nvPr/>
        </p:nvSpPr>
        <p:spPr bwMode="auto">
          <a:xfrm flipH="1">
            <a:off x="84867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62" name="Rectangle 302"/>
          <p:cNvSpPr>
            <a:spLocks/>
          </p:cNvSpPr>
          <p:nvPr/>
        </p:nvSpPr>
        <p:spPr bwMode="auto">
          <a:xfrm flipH="1">
            <a:off x="80486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696" name="Group 303"/>
          <p:cNvGrpSpPr>
            <a:grpSpLocks/>
          </p:cNvGrpSpPr>
          <p:nvPr/>
        </p:nvGrpSpPr>
        <p:grpSpPr bwMode="auto">
          <a:xfrm flipH="1">
            <a:off x="7827963" y="2514600"/>
            <a:ext cx="220292" cy="228600"/>
            <a:chOff x="42" y="36"/>
            <a:chExt cx="138" cy="144"/>
          </a:xfrm>
        </p:grpSpPr>
        <p:sp>
          <p:nvSpPr>
            <p:cNvPr id="66864" name="Rectangle 304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65" name="Rectangle 305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30</a:t>
              </a:r>
            </a:p>
          </p:txBody>
        </p:sp>
      </p:grpSp>
      <p:sp>
        <p:nvSpPr>
          <p:cNvPr id="66866" name="Rectangle 306"/>
          <p:cNvSpPr>
            <a:spLocks/>
          </p:cNvSpPr>
          <p:nvPr/>
        </p:nvSpPr>
        <p:spPr bwMode="auto">
          <a:xfrm flipH="1">
            <a:off x="76104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700" name="Group 307"/>
          <p:cNvGrpSpPr>
            <a:grpSpLocks/>
          </p:cNvGrpSpPr>
          <p:nvPr/>
        </p:nvGrpSpPr>
        <p:grpSpPr bwMode="auto">
          <a:xfrm flipH="1">
            <a:off x="7389813" y="2514600"/>
            <a:ext cx="220292" cy="228600"/>
            <a:chOff x="42" y="36"/>
            <a:chExt cx="138" cy="144"/>
          </a:xfrm>
        </p:grpSpPr>
        <p:sp>
          <p:nvSpPr>
            <p:cNvPr id="66868" name="Rectangle 30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69" name="Rectangle 30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29</a:t>
              </a:r>
            </a:p>
          </p:txBody>
        </p:sp>
      </p:grpSp>
      <p:sp>
        <p:nvSpPr>
          <p:cNvPr id="66870" name="AutoShape 310"/>
          <p:cNvSpPr>
            <a:spLocks/>
          </p:cNvSpPr>
          <p:nvPr/>
        </p:nvSpPr>
        <p:spPr bwMode="auto">
          <a:xfrm>
            <a:off x="7829550" y="20574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71" name="AutoShape 311"/>
          <p:cNvSpPr>
            <a:spLocks/>
          </p:cNvSpPr>
          <p:nvPr/>
        </p:nvSpPr>
        <p:spPr bwMode="auto">
          <a:xfrm>
            <a:off x="8267700" y="25146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rgbClr val="00002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72" name="Rectangle 312"/>
          <p:cNvSpPr>
            <a:spLocks/>
          </p:cNvSpPr>
          <p:nvPr/>
        </p:nvSpPr>
        <p:spPr bwMode="auto">
          <a:xfrm>
            <a:off x="82677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704" name="Group 313"/>
          <p:cNvGrpSpPr>
            <a:grpSpLocks/>
          </p:cNvGrpSpPr>
          <p:nvPr/>
        </p:nvGrpSpPr>
        <p:grpSpPr bwMode="auto">
          <a:xfrm flipH="1">
            <a:off x="8267701" y="1143000"/>
            <a:ext cx="219075" cy="228600"/>
            <a:chOff x="1" y="36"/>
            <a:chExt cx="138" cy="144"/>
          </a:xfrm>
        </p:grpSpPr>
        <p:sp>
          <p:nvSpPr>
            <p:cNvPr id="66874" name="Rectangle 31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75" name="Rectangle 31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7</a:t>
              </a:r>
            </a:p>
          </p:txBody>
        </p:sp>
      </p:grpSp>
      <p:sp>
        <p:nvSpPr>
          <p:cNvPr id="66876" name="Rectangle 316"/>
          <p:cNvSpPr>
            <a:spLocks/>
          </p:cNvSpPr>
          <p:nvPr/>
        </p:nvSpPr>
        <p:spPr bwMode="auto">
          <a:xfrm>
            <a:off x="82677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720" name="Group 317"/>
          <p:cNvGrpSpPr>
            <a:grpSpLocks/>
          </p:cNvGrpSpPr>
          <p:nvPr/>
        </p:nvGrpSpPr>
        <p:grpSpPr bwMode="auto">
          <a:xfrm flipH="1">
            <a:off x="8266113" y="1600200"/>
            <a:ext cx="220292" cy="228600"/>
            <a:chOff x="42" y="36"/>
            <a:chExt cx="138" cy="144"/>
          </a:xfrm>
        </p:grpSpPr>
        <p:sp>
          <p:nvSpPr>
            <p:cNvPr id="66878" name="Rectangle 31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79" name="Rectangle 31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15</a:t>
              </a:r>
            </a:p>
          </p:txBody>
        </p:sp>
      </p:grpSp>
      <p:sp>
        <p:nvSpPr>
          <p:cNvPr id="66880" name="Rectangle 320"/>
          <p:cNvSpPr>
            <a:spLocks/>
          </p:cNvSpPr>
          <p:nvPr/>
        </p:nvSpPr>
        <p:spPr bwMode="auto">
          <a:xfrm>
            <a:off x="82677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6755" name="Group 321"/>
          <p:cNvGrpSpPr>
            <a:grpSpLocks/>
          </p:cNvGrpSpPr>
          <p:nvPr/>
        </p:nvGrpSpPr>
        <p:grpSpPr bwMode="auto">
          <a:xfrm flipH="1">
            <a:off x="8266113" y="2057400"/>
            <a:ext cx="220292" cy="228600"/>
            <a:chOff x="42" y="36"/>
            <a:chExt cx="138" cy="144"/>
          </a:xfrm>
        </p:grpSpPr>
        <p:sp>
          <p:nvSpPr>
            <p:cNvPr id="66882" name="Rectangle 32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883" name="Rectangle 32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23</a:t>
              </a:r>
            </a:p>
          </p:txBody>
        </p:sp>
      </p:grpSp>
      <p:sp>
        <p:nvSpPr>
          <p:cNvPr id="66884" name="Rectangle 324"/>
          <p:cNvSpPr>
            <a:spLocks/>
          </p:cNvSpPr>
          <p:nvPr/>
        </p:nvSpPr>
        <p:spPr bwMode="auto">
          <a:xfrm>
            <a:off x="82677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85" name="Oval 325"/>
          <p:cNvSpPr>
            <a:spLocks/>
          </p:cNvSpPr>
          <p:nvPr/>
        </p:nvSpPr>
        <p:spPr bwMode="auto">
          <a:xfrm>
            <a:off x="7435850" y="21034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86" name="Oval 326"/>
          <p:cNvSpPr>
            <a:spLocks/>
          </p:cNvSpPr>
          <p:nvPr/>
        </p:nvSpPr>
        <p:spPr bwMode="auto">
          <a:xfrm>
            <a:off x="8312150" y="2103438"/>
            <a:ext cx="130175" cy="136525"/>
          </a:xfrm>
          <a:prstGeom prst="ellipse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87" name="Oval 327"/>
          <p:cNvSpPr>
            <a:spLocks/>
          </p:cNvSpPr>
          <p:nvPr/>
        </p:nvSpPr>
        <p:spPr bwMode="auto">
          <a:xfrm>
            <a:off x="8969375" y="18748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88" name="Line 328"/>
          <p:cNvSpPr>
            <a:spLocks noChangeShapeType="1"/>
          </p:cNvSpPr>
          <p:nvPr/>
        </p:nvSpPr>
        <p:spPr bwMode="auto">
          <a:xfrm>
            <a:off x="8382000" y="2209800"/>
            <a:ext cx="184150" cy="174625"/>
          </a:xfrm>
          <a:prstGeom prst="line">
            <a:avLst/>
          </a:prstGeom>
          <a:noFill/>
          <a:ln w="28575" cap="flat">
            <a:solidFill>
              <a:srgbClr val="FC0128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89" name="Rectangle 329"/>
          <p:cNvSpPr>
            <a:spLocks/>
          </p:cNvSpPr>
          <p:nvPr/>
        </p:nvSpPr>
        <p:spPr bwMode="auto">
          <a:xfrm>
            <a:off x="228600" y="1186061"/>
            <a:ext cx="1139093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 algn="l"/>
            <a:r>
              <a:rPr lang="en-US" sz="2000">
                <a:solidFill>
                  <a:srgbClr val="00002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</a:t>
            </a:r>
            <a:r>
              <a:rPr lang="en-US" sz="2000">
                <a:solidFill>
                  <a:srgbClr val="000020"/>
                </a:solidFill>
                <a:latin typeface="+mn-lt"/>
                <a:cs typeface="Arial" charset="0"/>
                <a:sym typeface="Arial" charset="0"/>
              </a:rPr>
              <a:t> 	1 </a:t>
            </a:r>
          </a:p>
          <a:p>
            <a:pPr marL="39688" algn="l"/>
            <a:r>
              <a:rPr lang="en-US" sz="2000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</a:t>
            </a:r>
            <a:r>
              <a:rPr lang="en-US" sz="200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 	1</a:t>
            </a:r>
          </a:p>
        </p:txBody>
      </p:sp>
      <p:sp>
        <p:nvSpPr>
          <p:cNvPr id="66890" name="Line 330"/>
          <p:cNvSpPr>
            <a:spLocks noChangeShapeType="1"/>
          </p:cNvSpPr>
          <p:nvPr/>
        </p:nvSpPr>
        <p:spPr bwMode="auto">
          <a:xfrm rot="10800000" flipH="1">
            <a:off x="8328025" y="2209800"/>
            <a:ext cx="511175" cy="4127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91" name="AutoShape 331"/>
          <p:cNvSpPr>
            <a:spLocks/>
          </p:cNvSpPr>
          <p:nvPr/>
        </p:nvSpPr>
        <p:spPr bwMode="auto">
          <a:xfrm>
            <a:off x="22860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92" name="AutoShape 332"/>
          <p:cNvSpPr>
            <a:spLocks/>
          </p:cNvSpPr>
          <p:nvPr/>
        </p:nvSpPr>
        <p:spPr bwMode="auto">
          <a:xfrm>
            <a:off x="25654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93" name="AutoShape 333"/>
          <p:cNvSpPr>
            <a:spLocks/>
          </p:cNvSpPr>
          <p:nvPr/>
        </p:nvSpPr>
        <p:spPr bwMode="auto">
          <a:xfrm>
            <a:off x="28448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94" name="AutoShape 334"/>
          <p:cNvSpPr>
            <a:spLocks/>
          </p:cNvSpPr>
          <p:nvPr/>
        </p:nvSpPr>
        <p:spPr bwMode="auto">
          <a:xfrm>
            <a:off x="31242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95" name="AutoShape 335"/>
          <p:cNvSpPr>
            <a:spLocks/>
          </p:cNvSpPr>
          <p:nvPr/>
        </p:nvSpPr>
        <p:spPr bwMode="auto">
          <a:xfrm>
            <a:off x="42672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96" name="AutoShape 336"/>
          <p:cNvSpPr>
            <a:spLocks/>
          </p:cNvSpPr>
          <p:nvPr/>
        </p:nvSpPr>
        <p:spPr bwMode="auto">
          <a:xfrm>
            <a:off x="45720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97" name="AutoShape 337"/>
          <p:cNvSpPr>
            <a:spLocks/>
          </p:cNvSpPr>
          <p:nvPr/>
        </p:nvSpPr>
        <p:spPr bwMode="auto">
          <a:xfrm>
            <a:off x="48768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98" name="Line 338"/>
          <p:cNvSpPr>
            <a:spLocks noChangeShapeType="1"/>
          </p:cNvSpPr>
          <p:nvPr/>
        </p:nvSpPr>
        <p:spPr bwMode="auto">
          <a:xfrm rot="10800000">
            <a:off x="8837613" y="1736725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6899" name="Rectangle 339"/>
          <p:cNvSpPr>
            <a:spLocks/>
          </p:cNvSpPr>
          <p:nvPr/>
        </p:nvSpPr>
        <p:spPr bwMode="auto">
          <a:xfrm>
            <a:off x="3602038" y="17204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6900" name="Rectangle 340"/>
          <p:cNvSpPr>
            <a:spLocks/>
          </p:cNvSpPr>
          <p:nvPr/>
        </p:nvSpPr>
        <p:spPr bwMode="auto">
          <a:xfrm>
            <a:off x="20638" y="44636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6901" name="Rectangle 341"/>
          <p:cNvSpPr>
            <a:spLocks/>
          </p:cNvSpPr>
          <p:nvPr/>
        </p:nvSpPr>
        <p:spPr bwMode="auto">
          <a:xfrm>
            <a:off x="1849438" y="3244463"/>
            <a:ext cx="52867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MIN</a:t>
            </a:r>
          </a:p>
        </p:txBody>
      </p:sp>
      <p:sp>
        <p:nvSpPr>
          <p:cNvPr id="343" name="Slide Number Placeholder 3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67</a:t>
            </a:fld>
            <a:endParaRPr lang="en-US" dirty="0">
              <a:latin typeface="+mn-lt"/>
            </a:endParaRPr>
          </a:p>
        </p:txBody>
      </p:sp>
      <p:sp>
        <p:nvSpPr>
          <p:cNvPr id="344" name="Footer Placeholder 3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Aziz M. Qaroush - Birzeit University</a:t>
            </a:r>
            <a:endParaRPr lang="en-US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763000" cy="728663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Checkers Alpha-Beta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3038" y="5638800"/>
            <a:ext cx="204787" cy="488950"/>
            <a:chOff x="0" y="0"/>
            <a:chExt cx="129" cy="308"/>
          </a:xfrm>
        </p:grpSpPr>
        <p:sp>
          <p:nvSpPr>
            <p:cNvPr id="67589" name="AutoShape 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590" name="Rectangle 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591" name="Line 7"/>
          <p:cNvSpPr>
            <a:spLocks noChangeShapeType="1"/>
          </p:cNvSpPr>
          <p:nvPr/>
        </p:nvSpPr>
        <p:spPr bwMode="auto">
          <a:xfrm rot="10800000" flipH="1">
            <a:off x="4114800" y="4572000"/>
            <a:ext cx="76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29063" y="4311650"/>
            <a:ext cx="336492" cy="260350"/>
            <a:chOff x="0" y="32"/>
            <a:chExt cx="211" cy="164"/>
          </a:xfrm>
        </p:grpSpPr>
        <p:sp>
          <p:nvSpPr>
            <p:cNvPr id="67593" name="AutoShape 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594" name="Rectangle 1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595" name="Line 11"/>
          <p:cNvSpPr>
            <a:spLocks noChangeShapeType="1"/>
          </p:cNvSpPr>
          <p:nvPr/>
        </p:nvSpPr>
        <p:spPr bwMode="auto">
          <a:xfrm rot="10800000">
            <a:off x="3711575" y="2971800"/>
            <a:ext cx="4794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87838" y="5638800"/>
            <a:ext cx="204787" cy="488950"/>
            <a:chOff x="0" y="0"/>
            <a:chExt cx="129" cy="308"/>
          </a:xfrm>
        </p:grpSpPr>
        <p:sp>
          <p:nvSpPr>
            <p:cNvPr id="67597" name="AutoShape 1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598" name="Rectangle 1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599" name="Line 15"/>
          <p:cNvSpPr>
            <a:spLocks noChangeShapeType="1"/>
          </p:cNvSpPr>
          <p:nvPr/>
        </p:nvSpPr>
        <p:spPr bwMode="auto">
          <a:xfrm rot="10800000">
            <a:off x="4191000" y="4572000"/>
            <a:ext cx="2286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92638" y="5638800"/>
            <a:ext cx="204787" cy="488950"/>
            <a:chOff x="0" y="0"/>
            <a:chExt cx="129" cy="308"/>
          </a:xfrm>
        </p:grpSpPr>
        <p:sp>
          <p:nvSpPr>
            <p:cNvPr id="67601" name="AutoShape 1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02" name="Rectangle 1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03" name="Line 19"/>
          <p:cNvSpPr>
            <a:spLocks noChangeShapeType="1"/>
          </p:cNvSpPr>
          <p:nvPr/>
        </p:nvSpPr>
        <p:spPr bwMode="auto">
          <a:xfrm rot="10800000">
            <a:off x="4191000" y="4572000"/>
            <a:ext cx="533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897438" y="5638800"/>
            <a:ext cx="204787" cy="488950"/>
            <a:chOff x="0" y="0"/>
            <a:chExt cx="129" cy="308"/>
          </a:xfrm>
        </p:grpSpPr>
        <p:sp>
          <p:nvSpPr>
            <p:cNvPr id="67605" name="AutoShape 2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06" name="Rectangle 2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07" name="Line 23"/>
          <p:cNvSpPr>
            <a:spLocks noChangeShapeType="1"/>
          </p:cNvSpPr>
          <p:nvPr/>
        </p:nvSpPr>
        <p:spPr bwMode="auto">
          <a:xfrm rot="10800000">
            <a:off x="4191000" y="4572000"/>
            <a:ext cx="838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310188" y="5638800"/>
            <a:ext cx="204787" cy="488950"/>
            <a:chOff x="0" y="0"/>
            <a:chExt cx="129" cy="308"/>
          </a:xfrm>
        </p:grpSpPr>
        <p:sp>
          <p:nvSpPr>
            <p:cNvPr id="67609" name="AutoShape 2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10" name="Rectangle 2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7611" name="Line 27"/>
          <p:cNvSpPr>
            <a:spLocks noChangeShapeType="1"/>
          </p:cNvSpPr>
          <p:nvPr/>
        </p:nvSpPr>
        <p:spPr bwMode="auto">
          <a:xfrm rot="10800000">
            <a:off x="4876800" y="4572000"/>
            <a:ext cx="5651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614863" y="4311650"/>
            <a:ext cx="336492" cy="260350"/>
            <a:chOff x="0" y="32"/>
            <a:chExt cx="211" cy="164"/>
          </a:xfrm>
        </p:grpSpPr>
        <p:sp>
          <p:nvSpPr>
            <p:cNvPr id="67613" name="AutoShape 2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14" name="Rectangle 3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7615" name="Line 31"/>
          <p:cNvSpPr>
            <a:spLocks noChangeShapeType="1"/>
          </p:cNvSpPr>
          <p:nvPr/>
        </p:nvSpPr>
        <p:spPr bwMode="auto">
          <a:xfrm rot="10800000">
            <a:off x="3711575" y="2971800"/>
            <a:ext cx="11652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0638" y="5638800"/>
            <a:ext cx="204787" cy="488950"/>
            <a:chOff x="0" y="0"/>
            <a:chExt cx="129" cy="308"/>
          </a:xfrm>
        </p:grpSpPr>
        <p:sp>
          <p:nvSpPr>
            <p:cNvPr id="67617" name="AutoShape 3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18" name="Rectangle 3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7619" name="Line 35"/>
          <p:cNvSpPr>
            <a:spLocks noChangeShapeType="1"/>
          </p:cNvSpPr>
          <p:nvPr/>
        </p:nvSpPr>
        <p:spPr bwMode="auto">
          <a:xfrm rot="10800000" flipH="1">
            <a:off x="152400" y="4572000"/>
            <a:ext cx="12414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131888" y="4311650"/>
            <a:ext cx="334962" cy="260350"/>
            <a:chOff x="0" y="32"/>
            <a:chExt cx="211" cy="164"/>
          </a:xfrm>
        </p:grpSpPr>
        <p:sp>
          <p:nvSpPr>
            <p:cNvPr id="67621" name="AutoShape 37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22" name="Rectangle 38"/>
            <p:cNvSpPr>
              <a:spLocks/>
            </p:cNvSpPr>
            <p:nvPr/>
          </p:nvSpPr>
          <p:spPr bwMode="auto">
            <a:xfrm>
              <a:off x="0" y="3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7623" name="Line 39"/>
          <p:cNvSpPr>
            <a:spLocks noChangeShapeType="1"/>
          </p:cNvSpPr>
          <p:nvPr/>
        </p:nvSpPr>
        <p:spPr bwMode="auto">
          <a:xfrm rot="10800000" flipH="1">
            <a:off x="1393825" y="2971800"/>
            <a:ext cx="23177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01638" y="5638800"/>
            <a:ext cx="204787" cy="488950"/>
            <a:chOff x="0" y="0"/>
            <a:chExt cx="129" cy="308"/>
          </a:xfrm>
        </p:grpSpPr>
        <p:sp>
          <p:nvSpPr>
            <p:cNvPr id="67625" name="AutoShape 4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26" name="Rectangle 4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27" name="Line 43"/>
          <p:cNvSpPr>
            <a:spLocks noChangeShapeType="1"/>
          </p:cNvSpPr>
          <p:nvPr/>
        </p:nvSpPr>
        <p:spPr bwMode="auto">
          <a:xfrm rot="10800000" flipH="1">
            <a:off x="533400" y="4572000"/>
            <a:ext cx="15462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1817688" y="4311650"/>
            <a:ext cx="336492" cy="260350"/>
            <a:chOff x="0" y="32"/>
            <a:chExt cx="211" cy="164"/>
          </a:xfrm>
        </p:grpSpPr>
        <p:sp>
          <p:nvSpPr>
            <p:cNvPr id="67629" name="AutoShape 45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30" name="Rectangle 46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31" name="Line 47"/>
          <p:cNvSpPr>
            <a:spLocks noChangeShapeType="1"/>
          </p:cNvSpPr>
          <p:nvPr/>
        </p:nvSpPr>
        <p:spPr bwMode="auto">
          <a:xfrm rot="10800000" flipH="1">
            <a:off x="2079625" y="2971800"/>
            <a:ext cx="1631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674688" y="5638800"/>
            <a:ext cx="204787" cy="488950"/>
            <a:chOff x="0" y="0"/>
            <a:chExt cx="129" cy="308"/>
          </a:xfrm>
        </p:grpSpPr>
        <p:sp>
          <p:nvSpPr>
            <p:cNvPr id="67633" name="AutoShape 4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34" name="Rectangle 5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35" name="Line 51"/>
          <p:cNvSpPr>
            <a:spLocks noChangeShapeType="1"/>
          </p:cNvSpPr>
          <p:nvPr/>
        </p:nvSpPr>
        <p:spPr bwMode="auto">
          <a:xfrm rot="10800000" flipH="1">
            <a:off x="806450" y="4572000"/>
            <a:ext cx="12731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979488" y="5638800"/>
            <a:ext cx="204787" cy="488950"/>
            <a:chOff x="0" y="0"/>
            <a:chExt cx="129" cy="308"/>
          </a:xfrm>
        </p:grpSpPr>
        <p:sp>
          <p:nvSpPr>
            <p:cNvPr id="67637" name="AutoShape 5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38" name="Rectangle 5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39" name="Line 55"/>
          <p:cNvSpPr>
            <a:spLocks noChangeShapeType="1"/>
          </p:cNvSpPr>
          <p:nvPr/>
        </p:nvSpPr>
        <p:spPr bwMode="auto">
          <a:xfrm rot="10800000" flipH="1">
            <a:off x="1111250" y="4572000"/>
            <a:ext cx="9683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1284288" y="5638800"/>
            <a:ext cx="204787" cy="488950"/>
            <a:chOff x="0" y="0"/>
            <a:chExt cx="129" cy="308"/>
          </a:xfrm>
        </p:grpSpPr>
        <p:sp>
          <p:nvSpPr>
            <p:cNvPr id="67641" name="AutoShape 5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42" name="Rectangle 5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43" name="Line 59"/>
          <p:cNvSpPr>
            <a:spLocks noChangeShapeType="1"/>
          </p:cNvSpPr>
          <p:nvPr/>
        </p:nvSpPr>
        <p:spPr bwMode="auto">
          <a:xfrm rot="10800000" flipH="1">
            <a:off x="1416050" y="4572000"/>
            <a:ext cx="6635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1566863" y="5638800"/>
            <a:ext cx="204787" cy="488950"/>
            <a:chOff x="0" y="0"/>
            <a:chExt cx="129" cy="308"/>
          </a:xfrm>
        </p:grpSpPr>
        <p:sp>
          <p:nvSpPr>
            <p:cNvPr id="67645" name="AutoShape 6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46" name="Rectangle 6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47" name="Line 63"/>
          <p:cNvSpPr>
            <a:spLocks noChangeShapeType="1"/>
          </p:cNvSpPr>
          <p:nvPr/>
        </p:nvSpPr>
        <p:spPr bwMode="auto">
          <a:xfrm rot="10800000" flipH="1">
            <a:off x="1698625" y="4572000"/>
            <a:ext cx="3810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2001838" y="5638800"/>
            <a:ext cx="204787" cy="488950"/>
            <a:chOff x="0" y="0"/>
            <a:chExt cx="129" cy="308"/>
          </a:xfrm>
        </p:grpSpPr>
        <p:sp>
          <p:nvSpPr>
            <p:cNvPr id="67649" name="AutoShape 6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50" name="Rectangle 6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51" name="Line 67"/>
          <p:cNvSpPr>
            <a:spLocks noChangeShapeType="1"/>
          </p:cNvSpPr>
          <p:nvPr/>
        </p:nvSpPr>
        <p:spPr bwMode="auto">
          <a:xfrm rot="10800000" flipH="1">
            <a:off x="2133600" y="4572000"/>
            <a:ext cx="7080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2579688" y="4311650"/>
            <a:ext cx="336492" cy="260350"/>
            <a:chOff x="0" y="32"/>
            <a:chExt cx="211" cy="164"/>
          </a:xfrm>
        </p:grpSpPr>
        <p:sp>
          <p:nvSpPr>
            <p:cNvPr id="67653" name="AutoShape 6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54" name="Rectangle 7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55" name="Line 71"/>
          <p:cNvSpPr>
            <a:spLocks noChangeShapeType="1"/>
          </p:cNvSpPr>
          <p:nvPr/>
        </p:nvSpPr>
        <p:spPr bwMode="auto">
          <a:xfrm rot="10800000" flipH="1">
            <a:off x="2841625" y="2971800"/>
            <a:ext cx="869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2252663" y="5638800"/>
            <a:ext cx="204787" cy="488950"/>
            <a:chOff x="0" y="0"/>
            <a:chExt cx="129" cy="308"/>
          </a:xfrm>
        </p:grpSpPr>
        <p:sp>
          <p:nvSpPr>
            <p:cNvPr id="67657" name="AutoShape 7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58" name="Rectangle 7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59" name="Line 75"/>
          <p:cNvSpPr>
            <a:spLocks noChangeShapeType="1"/>
          </p:cNvSpPr>
          <p:nvPr/>
        </p:nvSpPr>
        <p:spPr bwMode="auto">
          <a:xfrm rot="10800000" flipH="1">
            <a:off x="2384425" y="4572000"/>
            <a:ext cx="457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2557463" y="5638800"/>
            <a:ext cx="204787" cy="488950"/>
            <a:chOff x="0" y="0"/>
            <a:chExt cx="129" cy="308"/>
          </a:xfrm>
        </p:grpSpPr>
        <p:sp>
          <p:nvSpPr>
            <p:cNvPr id="67661" name="AutoShape 7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62" name="Rectangle 7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63" name="Line 79"/>
          <p:cNvSpPr>
            <a:spLocks noChangeShapeType="1"/>
          </p:cNvSpPr>
          <p:nvPr/>
        </p:nvSpPr>
        <p:spPr bwMode="auto">
          <a:xfrm rot="10800000" flipH="1">
            <a:off x="26892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2862263" y="5638800"/>
            <a:ext cx="204787" cy="488950"/>
            <a:chOff x="0" y="0"/>
            <a:chExt cx="129" cy="308"/>
          </a:xfrm>
        </p:grpSpPr>
        <p:sp>
          <p:nvSpPr>
            <p:cNvPr id="67665" name="AutoShape 8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66" name="Rectangle 8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67" name="Line 83"/>
          <p:cNvSpPr>
            <a:spLocks noChangeShapeType="1"/>
          </p:cNvSpPr>
          <p:nvPr/>
        </p:nvSpPr>
        <p:spPr bwMode="auto">
          <a:xfrm rot="10800000">
            <a:off x="28416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3144838" y="5638800"/>
            <a:ext cx="204787" cy="488950"/>
            <a:chOff x="0" y="0"/>
            <a:chExt cx="129" cy="308"/>
          </a:xfrm>
        </p:grpSpPr>
        <p:sp>
          <p:nvSpPr>
            <p:cNvPr id="67669" name="AutoShape 8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70" name="Rectangle 8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671" name="Line 87"/>
          <p:cNvSpPr>
            <a:spLocks noChangeShapeType="1"/>
          </p:cNvSpPr>
          <p:nvPr/>
        </p:nvSpPr>
        <p:spPr bwMode="auto">
          <a:xfrm rot="10800000">
            <a:off x="2841625" y="4572000"/>
            <a:ext cx="434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3624263" y="5638800"/>
            <a:ext cx="204787" cy="488950"/>
            <a:chOff x="0" y="0"/>
            <a:chExt cx="129" cy="308"/>
          </a:xfrm>
        </p:grpSpPr>
        <p:sp>
          <p:nvSpPr>
            <p:cNvPr id="67673" name="AutoShape 8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74" name="Rectangle 9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7675" name="Line 91"/>
          <p:cNvSpPr>
            <a:spLocks noChangeShapeType="1"/>
          </p:cNvSpPr>
          <p:nvPr/>
        </p:nvSpPr>
        <p:spPr bwMode="auto">
          <a:xfrm rot="10800000">
            <a:off x="3711575" y="4572000"/>
            <a:ext cx="444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4" name="Group 92"/>
          <p:cNvGrpSpPr>
            <a:grpSpLocks/>
          </p:cNvGrpSpPr>
          <p:nvPr/>
        </p:nvGrpSpPr>
        <p:grpSpPr bwMode="auto">
          <a:xfrm>
            <a:off x="3449638" y="4311650"/>
            <a:ext cx="336492" cy="260350"/>
            <a:chOff x="0" y="32"/>
            <a:chExt cx="211" cy="164"/>
          </a:xfrm>
        </p:grpSpPr>
        <p:sp>
          <p:nvSpPr>
            <p:cNvPr id="67677" name="AutoShape 93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78" name="Rectangle 94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7679" name="Line 95"/>
          <p:cNvSpPr>
            <a:spLocks noChangeShapeType="1"/>
          </p:cNvSpPr>
          <p:nvPr/>
        </p:nvSpPr>
        <p:spPr bwMode="auto">
          <a:xfrm rot="10800000" flipH="1">
            <a:off x="3711575" y="2971800"/>
            <a:ext cx="1588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5" name="Group 96"/>
          <p:cNvGrpSpPr>
            <a:grpSpLocks/>
          </p:cNvGrpSpPr>
          <p:nvPr/>
        </p:nvGrpSpPr>
        <p:grpSpPr bwMode="auto">
          <a:xfrm>
            <a:off x="5735638" y="5638800"/>
            <a:ext cx="204787" cy="488950"/>
            <a:chOff x="0" y="0"/>
            <a:chExt cx="129" cy="308"/>
          </a:xfrm>
        </p:grpSpPr>
        <p:sp>
          <p:nvSpPr>
            <p:cNvPr id="67681" name="AutoShape 9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82" name="Rectangle 9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7683" name="Line 99"/>
          <p:cNvSpPr>
            <a:spLocks noChangeShapeType="1"/>
          </p:cNvSpPr>
          <p:nvPr/>
        </p:nvSpPr>
        <p:spPr bwMode="auto">
          <a:xfrm rot="10800000" flipH="1">
            <a:off x="5867400" y="4572000"/>
            <a:ext cx="53975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6" name="Group 100"/>
          <p:cNvGrpSpPr>
            <a:grpSpLocks/>
          </p:cNvGrpSpPr>
          <p:nvPr/>
        </p:nvGrpSpPr>
        <p:grpSpPr bwMode="auto">
          <a:xfrm>
            <a:off x="5659438" y="4311650"/>
            <a:ext cx="336492" cy="260350"/>
            <a:chOff x="0" y="32"/>
            <a:chExt cx="211" cy="164"/>
          </a:xfrm>
        </p:grpSpPr>
        <p:sp>
          <p:nvSpPr>
            <p:cNvPr id="67685" name="AutoShape 101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86" name="Rectangle 102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7687" name="Line 103"/>
          <p:cNvSpPr>
            <a:spLocks noChangeShapeType="1"/>
          </p:cNvSpPr>
          <p:nvPr/>
        </p:nvSpPr>
        <p:spPr bwMode="auto">
          <a:xfrm rot="10800000">
            <a:off x="5638800" y="2971800"/>
            <a:ext cx="282575" cy="13716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7" name="Group 104"/>
          <p:cNvGrpSpPr>
            <a:grpSpLocks/>
          </p:cNvGrpSpPr>
          <p:nvPr/>
        </p:nvGrpSpPr>
        <p:grpSpPr bwMode="auto">
          <a:xfrm>
            <a:off x="6040438" y="5638800"/>
            <a:ext cx="204787" cy="488950"/>
            <a:chOff x="0" y="0"/>
            <a:chExt cx="129" cy="308"/>
          </a:xfrm>
        </p:grpSpPr>
        <p:sp>
          <p:nvSpPr>
            <p:cNvPr id="67689" name="AutoShape 10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90" name="Rectangle 10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7691" name="Line 107"/>
          <p:cNvSpPr>
            <a:spLocks noChangeShapeType="1"/>
          </p:cNvSpPr>
          <p:nvPr/>
        </p:nvSpPr>
        <p:spPr bwMode="auto">
          <a:xfrm rot="10800000">
            <a:off x="5921375" y="4572000"/>
            <a:ext cx="250825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8" name="Group 108"/>
          <p:cNvGrpSpPr>
            <a:grpSpLocks/>
          </p:cNvGrpSpPr>
          <p:nvPr/>
        </p:nvGrpSpPr>
        <p:grpSpPr bwMode="auto">
          <a:xfrm>
            <a:off x="6345238" y="5638800"/>
            <a:ext cx="204787" cy="488950"/>
            <a:chOff x="0" y="0"/>
            <a:chExt cx="129" cy="308"/>
          </a:xfrm>
        </p:grpSpPr>
        <p:sp>
          <p:nvSpPr>
            <p:cNvPr id="67693" name="AutoShape 10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94" name="Rectangle 11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7695" name="Line 111"/>
          <p:cNvSpPr>
            <a:spLocks noChangeShapeType="1"/>
          </p:cNvSpPr>
          <p:nvPr/>
        </p:nvSpPr>
        <p:spPr bwMode="auto">
          <a:xfrm rot="10800000">
            <a:off x="5921375" y="4572000"/>
            <a:ext cx="555625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9" name="Group 112"/>
          <p:cNvGrpSpPr>
            <a:grpSpLocks/>
          </p:cNvGrpSpPr>
          <p:nvPr/>
        </p:nvGrpSpPr>
        <p:grpSpPr bwMode="auto">
          <a:xfrm>
            <a:off x="6794500" y="5638800"/>
            <a:ext cx="234950" cy="488950"/>
            <a:chOff x="0" y="0"/>
            <a:chExt cx="148" cy="308"/>
          </a:xfrm>
        </p:grpSpPr>
        <p:sp>
          <p:nvSpPr>
            <p:cNvPr id="67697" name="AutoShape 11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698" name="Rectangle 11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7699" name="Line 115"/>
          <p:cNvSpPr>
            <a:spLocks noChangeShapeType="1"/>
          </p:cNvSpPr>
          <p:nvPr/>
        </p:nvSpPr>
        <p:spPr bwMode="auto">
          <a:xfrm rot="10800000">
            <a:off x="6940550" y="4572000"/>
            <a:ext cx="158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0" name="Group 116"/>
          <p:cNvGrpSpPr>
            <a:grpSpLocks/>
          </p:cNvGrpSpPr>
          <p:nvPr/>
        </p:nvGrpSpPr>
        <p:grpSpPr bwMode="auto">
          <a:xfrm>
            <a:off x="6650038" y="4311650"/>
            <a:ext cx="365071" cy="260350"/>
            <a:chOff x="0" y="32"/>
            <a:chExt cx="229" cy="164"/>
          </a:xfrm>
        </p:grpSpPr>
        <p:sp>
          <p:nvSpPr>
            <p:cNvPr id="67701" name="AutoShape 117"/>
            <p:cNvSpPr>
              <a:spLocks/>
            </p:cNvSpPr>
            <p:nvPr/>
          </p:nvSpPr>
          <p:spPr bwMode="auto">
            <a:xfrm>
              <a:off x="133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02" name="Rectangle 118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7703" name="Line 119"/>
          <p:cNvSpPr>
            <a:spLocks noChangeShapeType="1"/>
          </p:cNvSpPr>
          <p:nvPr/>
        </p:nvSpPr>
        <p:spPr bwMode="auto">
          <a:xfrm rot="10800000">
            <a:off x="6561138" y="2971800"/>
            <a:ext cx="379412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1" name="Group 120"/>
          <p:cNvGrpSpPr>
            <a:grpSpLocks/>
          </p:cNvGrpSpPr>
          <p:nvPr/>
        </p:nvGrpSpPr>
        <p:grpSpPr bwMode="auto">
          <a:xfrm>
            <a:off x="7099300" y="5638800"/>
            <a:ext cx="234950" cy="488950"/>
            <a:chOff x="0" y="0"/>
            <a:chExt cx="148" cy="308"/>
          </a:xfrm>
        </p:grpSpPr>
        <p:sp>
          <p:nvSpPr>
            <p:cNvPr id="67705" name="AutoShape 121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06" name="Rectangle 122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7707" name="Line 123"/>
          <p:cNvSpPr>
            <a:spLocks noChangeShapeType="1"/>
          </p:cNvSpPr>
          <p:nvPr/>
        </p:nvSpPr>
        <p:spPr bwMode="auto">
          <a:xfrm rot="10800000">
            <a:off x="6940550" y="4572000"/>
            <a:ext cx="3206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712" name="Group 124"/>
          <p:cNvGrpSpPr>
            <a:grpSpLocks/>
          </p:cNvGrpSpPr>
          <p:nvPr/>
        </p:nvGrpSpPr>
        <p:grpSpPr bwMode="auto">
          <a:xfrm>
            <a:off x="7632700" y="5638800"/>
            <a:ext cx="234950" cy="488950"/>
            <a:chOff x="0" y="0"/>
            <a:chExt cx="148" cy="308"/>
          </a:xfrm>
        </p:grpSpPr>
        <p:sp>
          <p:nvSpPr>
            <p:cNvPr id="67709" name="AutoShape 12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10" name="Rectangle 12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7711" name="Line 127"/>
          <p:cNvSpPr>
            <a:spLocks noChangeShapeType="1"/>
          </p:cNvSpPr>
          <p:nvPr/>
        </p:nvSpPr>
        <p:spPr bwMode="auto">
          <a:xfrm rot="10800000">
            <a:off x="7704138" y="4572000"/>
            <a:ext cx="904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716" name="Group 128"/>
          <p:cNvGrpSpPr>
            <a:grpSpLocks/>
          </p:cNvGrpSpPr>
          <p:nvPr/>
        </p:nvGrpSpPr>
        <p:grpSpPr bwMode="auto">
          <a:xfrm>
            <a:off x="7412038" y="4311650"/>
            <a:ext cx="366659" cy="260350"/>
            <a:chOff x="0" y="32"/>
            <a:chExt cx="230" cy="164"/>
          </a:xfrm>
        </p:grpSpPr>
        <p:sp>
          <p:nvSpPr>
            <p:cNvPr id="67713" name="AutoShape 129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14" name="Rectangle 130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7715" name="Line 131"/>
          <p:cNvSpPr>
            <a:spLocks noChangeShapeType="1"/>
          </p:cNvSpPr>
          <p:nvPr/>
        </p:nvSpPr>
        <p:spPr bwMode="auto">
          <a:xfrm rot="10800000">
            <a:off x="65611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720" name="Group 132"/>
          <p:cNvGrpSpPr>
            <a:grpSpLocks/>
          </p:cNvGrpSpPr>
          <p:nvPr/>
        </p:nvGrpSpPr>
        <p:grpSpPr bwMode="auto">
          <a:xfrm>
            <a:off x="7937500" y="5638800"/>
            <a:ext cx="234950" cy="488950"/>
            <a:chOff x="0" y="0"/>
            <a:chExt cx="148" cy="308"/>
          </a:xfrm>
        </p:grpSpPr>
        <p:sp>
          <p:nvSpPr>
            <p:cNvPr id="67717" name="AutoShape 13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18" name="Rectangle 13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7719" name="Line 135"/>
          <p:cNvSpPr>
            <a:spLocks noChangeShapeType="1"/>
          </p:cNvSpPr>
          <p:nvPr/>
        </p:nvSpPr>
        <p:spPr bwMode="auto">
          <a:xfrm rot="10800000">
            <a:off x="7704138" y="4572000"/>
            <a:ext cx="395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724" name="Group 136"/>
          <p:cNvGrpSpPr>
            <a:grpSpLocks/>
          </p:cNvGrpSpPr>
          <p:nvPr/>
        </p:nvGrpSpPr>
        <p:grpSpPr bwMode="auto">
          <a:xfrm>
            <a:off x="8394700" y="5638800"/>
            <a:ext cx="234950" cy="488950"/>
            <a:chOff x="0" y="0"/>
            <a:chExt cx="148" cy="308"/>
          </a:xfrm>
        </p:grpSpPr>
        <p:sp>
          <p:nvSpPr>
            <p:cNvPr id="67721" name="AutoShape 137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22" name="Rectangle 138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7723" name="Line 139"/>
          <p:cNvSpPr>
            <a:spLocks noChangeShapeType="1"/>
          </p:cNvSpPr>
          <p:nvPr/>
        </p:nvSpPr>
        <p:spPr bwMode="auto">
          <a:xfrm rot="10800000">
            <a:off x="8542338" y="4572000"/>
            <a:ext cx="14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728" name="Group 140"/>
          <p:cNvGrpSpPr>
            <a:grpSpLocks/>
          </p:cNvGrpSpPr>
          <p:nvPr/>
        </p:nvGrpSpPr>
        <p:grpSpPr bwMode="auto">
          <a:xfrm>
            <a:off x="8250238" y="4311650"/>
            <a:ext cx="366659" cy="260350"/>
            <a:chOff x="0" y="32"/>
            <a:chExt cx="230" cy="164"/>
          </a:xfrm>
        </p:grpSpPr>
        <p:sp>
          <p:nvSpPr>
            <p:cNvPr id="67725" name="AutoShape 141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26" name="Rectangle 142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7727" name="Line 143"/>
          <p:cNvSpPr>
            <a:spLocks noChangeShapeType="1"/>
          </p:cNvSpPr>
          <p:nvPr/>
        </p:nvSpPr>
        <p:spPr bwMode="auto">
          <a:xfrm rot="10800000">
            <a:off x="73993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744" name="Group 144"/>
          <p:cNvGrpSpPr>
            <a:grpSpLocks/>
          </p:cNvGrpSpPr>
          <p:nvPr/>
        </p:nvGrpSpPr>
        <p:grpSpPr bwMode="auto">
          <a:xfrm>
            <a:off x="8699500" y="5638800"/>
            <a:ext cx="234950" cy="488950"/>
            <a:chOff x="0" y="0"/>
            <a:chExt cx="148" cy="308"/>
          </a:xfrm>
        </p:grpSpPr>
        <p:sp>
          <p:nvSpPr>
            <p:cNvPr id="67729" name="AutoShape 14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30" name="Rectangle 14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7731" name="Line 147"/>
          <p:cNvSpPr>
            <a:spLocks noChangeShapeType="1"/>
          </p:cNvSpPr>
          <p:nvPr/>
        </p:nvSpPr>
        <p:spPr bwMode="auto">
          <a:xfrm rot="10800000">
            <a:off x="8542338" y="4572000"/>
            <a:ext cx="3190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732" name="AutoShape 148"/>
          <p:cNvSpPr>
            <a:spLocks/>
          </p:cNvSpPr>
          <p:nvPr/>
        </p:nvSpPr>
        <p:spPr bwMode="auto">
          <a:xfrm>
            <a:off x="3633788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733" name="Rectangle 149"/>
          <p:cNvSpPr>
            <a:spLocks/>
          </p:cNvSpPr>
          <p:nvPr/>
        </p:nvSpPr>
        <p:spPr bwMode="auto">
          <a:xfrm>
            <a:off x="3449638" y="2711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67734" name="Line 150"/>
          <p:cNvSpPr>
            <a:spLocks noChangeShapeType="1"/>
          </p:cNvSpPr>
          <p:nvPr/>
        </p:nvSpPr>
        <p:spPr bwMode="auto">
          <a:xfrm rot="10800000" flipH="1">
            <a:off x="3711575" y="1371600"/>
            <a:ext cx="1676400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735" name="AutoShape 151"/>
          <p:cNvSpPr>
            <a:spLocks/>
          </p:cNvSpPr>
          <p:nvPr/>
        </p:nvSpPr>
        <p:spPr bwMode="auto">
          <a:xfrm>
            <a:off x="5561013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736" name="Rectangle 152"/>
          <p:cNvSpPr>
            <a:spLocks/>
          </p:cNvSpPr>
          <p:nvPr/>
        </p:nvSpPr>
        <p:spPr bwMode="auto">
          <a:xfrm>
            <a:off x="5376863" y="2711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0</a:t>
            </a:r>
          </a:p>
        </p:txBody>
      </p:sp>
      <p:sp>
        <p:nvSpPr>
          <p:cNvPr id="67737" name="Line 153"/>
          <p:cNvSpPr>
            <a:spLocks noChangeShapeType="1"/>
          </p:cNvSpPr>
          <p:nvPr/>
        </p:nvSpPr>
        <p:spPr bwMode="auto">
          <a:xfrm rot="10800000">
            <a:off x="5387975" y="1371600"/>
            <a:ext cx="250825" cy="13716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738" name="AutoShape 154"/>
          <p:cNvSpPr>
            <a:spLocks/>
          </p:cNvSpPr>
          <p:nvPr/>
        </p:nvSpPr>
        <p:spPr bwMode="auto">
          <a:xfrm>
            <a:off x="648335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739" name="Rectangle 155"/>
          <p:cNvSpPr>
            <a:spLocks/>
          </p:cNvSpPr>
          <p:nvPr/>
        </p:nvSpPr>
        <p:spPr bwMode="auto">
          <a:xfrm>
            <a:off x="6269038" y="2711678"/>
            <a:ext cx="2192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-4</a:t>
            </a:r>
          </a:p>
        </p:txBody>
      </p:sp>
      <p:sp>
        <p:nvSpPr>
          <p:cNvPr id="67740" name="Line 156"/>
          <p:cNvSpPr>
            <a:spLocks noChangeShapeType="1"/>
          </p:cNvSpPr>
          <p:nvPr/>
        </p:nvSpPr>
        <p:spPr bwMode="auto">
          <a:xfrm rot="10800000">
            <a:off x="5387975" y="1371600"/>
            <a:ext cx="11731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741" name="AutoShape 157"/>
          <p:cNvSpPr>
            <a:spLocks/>
          </p:cNvSpPr>
          <p:nvPr/>
        </p:nvSpPr>
        <p:spPr bwMode="auto">
          <a:xfrm>
            <a:off x="732155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742" name="Rectangle 158"/>
          <p:cNvSpPr>
            <a:spLocks/>
          </p:cNvSpPr>
          <p:nvPr/>
        </p:nvSpPr>
        <p:spPr bwMode="auto">
          <a:xfrm>
            <a:off x="7107238" y="2711678"/>
            <a:ext cx="2192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-8</a:t>
            </a:r>
          </a:p>
        </p:txBody>
      </p:sp>
      <p:sp>
        <p:nvSpPr>
          <p:cNvPr id="67743" name="Line 159"/>
          <p:cNvSpPr>
            <a:spLocks noChangeShapeType="1"/>
          </p:cNvSpPr>
          <p:nvPr/>
        </p:nvSpPr>
        <p:spPr bwMode="auto">
          <a:xfrm rot="10800000">
            <a:off x="5387975" y="1371600"/>
            <a:ext cx="20113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779" name="Group 160"/>
          <p:cNvGrpSpPr>
            <a:grpSpLocks/>
          </p:cNvGrpSpPr>
          <p:nvPr/>
        </p:nvGrpSpPr>
        <p:grpSpPr bwMode="auto">
          <a:xfrm>
            <a:off x="5126038" y="1111250"/>
            <a:ext cx="336492" cy="260350"/>
            <a:chOff x="0" y="32"/>
            <a:chExt cx="211" cy="164"/>
          </a:xfrm>
        </p:grpSpPr>
        <p:sp>
          <p:nvSpPr>
            <p:cNvPr id="67745" name="AutoShape 161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46" name="Rectangle 162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7747" name="Rectangle 163"/>
          <p:cNvSpPr>
            <a:spLocks/>
          </p:cNvSpPr>
          <p:nvPr/>
        </p:nvSpPr>
        <p:spPr bwMode="auto">
          <a:xfrm rot="-2280000">
            <a:off x="4206200" y="17988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7748" name="Rectangle 164"/>
          <p:cNvSpPr>
            <a:spLocks/>
          </p:cNvSpPr>
          <p:nvPr/>
        </p:nvSpPr>
        <p:spPr bwMode="auto">
          <a:xfrm rot="4800000">
            <a:off x="5003125" y="19925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7749" name="Rectangle 165"/>
          <p:cNvSpPr>
            <a:spLocks/>
          </p:cNvSpPr>
          <p:nvPr/>
        </p:nvSpPr>
        <p:spPr bwMode="auto">
          <a:xfrm rot="3179999">
            <a:off x="5533350" y="2068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7750" name="Rectangle 166"/>
          <p:cNvSpPr>
            <a:spLocks/>
          </p:cNvSpPr>
          <p:nvPr/>
        </p:nvSpPr>
        <p:spPr bwMode="auto">
          <a:xfrm rot="2039999">
            <a:off x="5958800" y="17226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7751" name="Rectangle 167"/>
          <p:cNvSpPr>
            <a:spLocks/>
          </p:cNvSpPr>
          <p:nvPr/>
        </p:nvSpPr>
        <p:spPr bwMode="auto">
          <a:xfrm rot="-1800000">
            <a:off x="9890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17</a:t>
            </a:r>
          </a:p>
        </p:txBody>
      </p:sp>
      <p:sp>
        <p:nvSpPr>
          <p:cNvPr id="67752" name="Rectangle 168"/>
          <p:cNvSpPr>
            <a:spLocks/>
          </p:cNvSpPr>
          <p:nvPr/>
        </p:nvSpPr>
        <p:spPr bwMode="auto">
          <a:xfrm rot="-2280000">
            <a:off x="15224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7753" name="Rectangle 169"/>
          <p:cNvSpPr>
            <a:spLocks/>
          </p:cNvSpPr>
          <p:nvPr/>
        </p:nvSpPr>
        <p:spPr bwMode="auto">
          <a:xfrm rot="-3360000">
            <a:off x="2132013" y="3883025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25</a:t>
            </a:r>
          </a:p>
        </p:txBody>
      </p:sp>
      <p:sp>
        <p:nvSpPr>
          <p:cNvPr id="67754" name="Rectangle 170"/>
          <p:cNvSpPr>
            <a:spLocks/>
          </p:cNvSpPr>
          <p:nvPr/>
        </p:nvSpPr>
        <p:spPr bwMode="auto">
          <a:xfrm rot="-5160000">
            <a:off x="2809875" y="3808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26</a:t>
            </a:r>
          </a:p>
        </p:txBody>
      </p:sp>
      <p:sp>
        <p:nvSpPr>
          <p:cNvPr id="67755" name="Rectangle 171"/>
          <p:cNvSpPr>
            <a:spLocks/>
          </p:cNvSpPr>
          <p:nvPr/>
        </p:nvSpPr>
        <p:spPr bwMode="auto">
          <a:xfrm rot="4140000">
            <a:off x="3422650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26</a:t>
            </a:r>
          </a:p>
        </p:txBody>
      </p:sp>
      <p:sp>
        <p:nvSpPr>
          <p:cNvPr id="67756" name="Rectangle 172"/>
          <p:cNvSpPr>
            <a:spLocks/>
          </p:cNvSpPr>
          <p:nvPr/>
        </p:nvSpPr>
        <p:spPr bwMode="auto">
          <a:xfrm rot="3000000">
            <a:off x="3957638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27</a:t>
            </a:r>
          </a:p>
        </p:txBody>
      </p:sp>
      <p:sp>
        <p:nvSpPr>
          <p:cNvPr id="67757" name="Rectangle 173"/>
          <p:cNvSpPr>
            <a:spLocks/>
          </p:cNvSpPr>
          <p:nvPr/>
        </p:nvSpPr>
        <p:spPr bwMode="auto">
          <a:xfrm rot="-2400000">
            <a:off x="166806" y="51532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14</a:t>
            </a:r>
          </a:p>
        </p:txBody>
      </p:sp>
      <p:sp>
        <p:nvSpPr>
          <p:cNvPr id="67758" name="Rectangle 174"/>
          <p:cNvSpPr>
            <a:spLocks/>
          </p:cNvSpPr>
          <p:nvPr/>
        </p:nvSpPr>
        <p:spPr bwMode="auto">
          <a:xfrm rot="-2040000">
            <a:off x="547806" y="52294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7759" name="Rectangle 175"/>
          <p:cNvSpPr>
            <a:spLocks/>
          </p:cNvSpPr>
          <p:nvPr/>
        </p:nvSpPr>
        <p:spPr bwMode="auto">
          <a:xfrm rot="-4260000">
            <a:off x="1648737" y="5188972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7760" name="Rectangle 176"/>
          <p:cNvSpPr>
            <a:spLocks/>
          </p:cNvSpPr>
          <p:nvPr/>
        </p:nvSpPr>
        <p:spPr bwMode="auto">
          <a:xfrm rot="-3360000">
            <a:off x="2031325" y="5033397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7761" name="Rectangle 177"/>
          <p:cNvSpPr>
            <a:spLocks/>
          </p:cNvSpPr>
          <p:nvPr/>
        </p:nvSpPr>
        <p:spPr bwMode="auto">
          <a:xfrm rot="4019999">
            <a:off x="2867937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7762" name="Rectangle 178"/>
          <p:cNvSpPr>
            <a:spLocks/>
          </p:cNvSpPr>
          <p:nvPr/>
        </p:nvSpPr>
        <p:spPr bwMode="auto">
          <a:xfrm rot="-5520000">
            <a:off x="3321962" y="50389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22</a:t>
            </a:r>
          </a:p>
        </p:txBody>
      </p:sp>
      <p:sp>
        <p:nvSpPr>
          <p:cNvPr id="67763" name="Rectangle 179"/>
          <p:cNvSpPr>
            <a:spLocks/>
          </p:cNvSpPr>
          <p:nvPr/>
        </p:nvSpPr>
        <p:spPr bwMode="auto">
          <a:xfrm rot="-5160000">
            <a:off x="3702962" y="5025460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7764" name="Rectangle 180"/>
          <p:cNvSpPr>
            <a:spLocks/>
          </p:cNvSpPr>
          <p:nvPr/>
        </p:nvSpPr>
        <p:spPr bwMode="auto">
          <a:xfrm rot="3119999">
            <a:off x="4468137" y="5116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7765" name="Rectangle 181"/>
          <p:cNvSpPr>
            <a:spLocks/>
          </p:cNvSpPr>
          <p:nvPr/>
        </p:nvSpPr>
        <p:spPr bwMode="auto">
          <a:xfrm rot="3900000">
            <a:off x="5003125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24</a:t>
            </a:r>
          </a:p>
        </p:txBody>
      </p:sp>
      <p:sp>
        <p:nvSpPr>
          <p:cNvPr id="67766" name="Rectangle 182"/>
          <p:cNvSpPr>
            <a:spLocks/>
          </p:cNvSpPr>
          <p:nvPr/>
        </p:nvSpPr>
        <p:spPr bwMode="auto">
          <a:xfrm rot="4560000">
            <a:off x="5172075" y="37338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13</a:t>
            </a:r>
          </a:p>
        </p:txBody>
      </p:sp>
      <p:sp>
        <p:nvSpPr>
          <p:cNvPr id="67767" name="Rectangle 183"/>
          <p:cNvSpPr>
            <a:spLocks/>
          </p:cNvSpPr>
          <p:nvPr/>
        </p:nvSpPr>
        <p:spPr bwMode="auto">
          <a:xfrm rot="4560000">
            <a:off x="5857875" y="36576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31</a:t>
            </a:r>
          </a:p>
        </p:txBody>
      </p:sp>
      <p:sp>
        <p:nvSpPr>
          <p:cNvPr id="67768" name="Rectangle 184"/>
          <p:cNvSpPr>
            <a:spLocks/>
          </p:cNvSpPr>
          <p:nvPr/>
        </p:nvSpPr>
        <p:spPr bwMode="auto">
          <a:xfrm rot="2940000">
            <a:off x="6442075" y="35052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30</a:t>
            </a:r>
          </a:p>
        </p:txBody>
      </p:sp>
      <p:sp>
        <p:nvSpPr>
          <p:cNvPr id="67769" name="Rectangle 185"/>
          <p:cNvSpPr>
            <a:spLocks/>
          </p:cNvSpPr>
          <p:nvPr/>
        </p:nvSpPr>
        <p:spPr bwMode="auto">
          <a:xfrm rot="3060000">
            <a:off x="7275513" y="3427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32</a:t>
            </a:r>
          </a:p>
        </p:txBody>
      </p:sp>
      <p:sp>
        <p:nvSpPr>
          <p:cNvPr id="67770" name="Rectangle 186"/>
          <p:cNvSpPr>
            <a:spLocks/>
          </p:cNvSpPr>
          <p:nvPr/>
        </p:nvSpPr>
        <p:spPr bwMode="auto">
          <a:xfrm rot="-4980000">
            <a:off x="5458737" y="51897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7771" name="Rectangle 187"/>
          <p:cNvSpPr>
            <a:spLocks/>
          </p:cNvSpPr>
          <p:nvPr/>
        </p:nvSpPr>
        <p:spPr bwMode="auto">
          <a:xfrm rot="3600000">
            <a:off x="60699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7772" name="Rectangle 188"/>
          <p:cNvSpPr>
            <a:spLocks/>
          </p:cNvSpPr>
          <p:nvPr/>
        </p:nvSpPr>
        <p:spPr bwMode="auto">
          <a:xfrm rot="4619999">
            <a:off x="5836562" y="53421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7773" name="Rectangle 189"/>
          <p:cNvSpPr>
            <a:spLocks/>
          </p:cNvSpPr>
          <p:nvPr/>
        </p:nvSpPr>
        <p:spPr bwMode="auto">
          <a:xfrm rot="4319999">
            <a:off x="6904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7774" name="Rectangle 190"/>
          <p:cNvSpPr>
            <a:spLocks/>
          </p:cNvSpPr>
          <p:nvPr/>
        </p:nvSpPr>
        <p:spPr bwMode="auto">
          <a:xfrm rot="-5400000">
            <a:off x="6523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7775" name="Rectangle 191"/>
          <p:cNvSpPr>
            <a:spLocks/>
          </p:cNvSpPr>
          <p:nvPr/>
        </p:nvSpPr>
        <p:spPr bwMode="auto">
          <a:xfrm rot="4319999">
            <a:off x="7744737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7776" name="Rectangle 192"/>
          <p:cNvSpPr>
            <a:spLocks/>
          </p:cNvSpPr>
          <p:nvPr/>
        </p:nvSpPr>
        <p:spPr bwMode="auto">
          <a:xfrm rot="5159999">
            <a:off x="7282775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7777" name="Rectangle 193"/>
          <p:cNvSpPr>
            <a:spLocks/>
          </p:cNvSpPr>
          <p:nvPr/>
        </p:nvSpPr>
        <p:spPr bwMode="auto">
          <a:xfrm rot="5519999">
            <a:off x="8122562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7778" name="Rectangle 194"/>
          <p:cNvSpPr>
            <a:spLocks/>
          </p:cNvSpPr>
          <p:nvPr/>
        </p:nvSpPr>
        <p:spPr bwMode="auto">
          <a:xfrm rot="4500000">
            <a:off x="85083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grpSp>
        <p:nvGrpSpPr>
          <p:cNvPr id="67783" name="Group 195"/>
          <p:cNvGrpSpPr>
            <a:grpSpLocks/>
          </p:cNvGrpSpPr>
          <p:nvPr/>
        </p:nvGrpSpPr>
        <p:grpSpPr bwMode="auto">
          <a:xfrm flipH="1">
            <a:off x="8266113" y="2514600"/>
            <a:ext cx="220292" cy="228600"/>
            <a:chOff x="42" y="36"/>
            <a:chExt cx="138" cy="144"/>
          </a:xfrm>
        </p:grpSpPr>
        <p:sp>
          <p:nvSpPr>
            <p:cNvPr id="67780" name="Rectangle 19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81" name="Rectangle 19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31</a:t>
              </a:r>
            </a:p>
          </p:txBody>
        </p:sp>
      </p:grpSp>
      <p:sp>
        <p:nvSpPr>
          <p:cNvPr id="67782" name="Rectangle 198"/>
          <p:cNvSpPr>
            <a:spLocks/>
          </p:cNvSpPr>
          <p:nvPr/>
        </p:nvSpPr>
        <p:spPr bwMode="auto">
          <a:xfrm>
            <a:off x="73914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787" name="Group 199"/>
          <p:cNvGrpSpPr>
            <a:grpSpLocks/>
          </p:cNvGrpSpPr>
          <p:nvPr/>
        </p:nvGrpSpPr>
        <p:grpSpPr bwMode="auto">
          <a:xfrm>
            <a:off x="7610475" y="914400"/>
            <a:ext cx="219075" cy="228600"/>
            <a:chOff x="0" y="36"/>
            <a:chExt cx="138" cy="144"/>
          </a:xfrm>
        </p:grpSpPr>
        <p:sp>
          <p:nvSpPr>
            <p:cNvPr id="67784" name="Rectangle 20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85" name="Rectangle 201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</a:t>
              </a:r>
            </a:p>
          </p:txBody>
        </p:sp>
      </p:grpSp>
      <p:sp>
        <p:nvSpPr>
          <p:cNvPr id="67786" name="Rectangle 202"/>
          <p:cNvSpPr>
            <a:spLocks/>
          </p:cNvSpPr>
          <p:nvPr/>
        </p:nvSpPr>
        <p:spPr bwMode="auto">
          <a:xfrm>
            <a:off x="78295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790" name="Group 203"/>
          <p:cNvGrpSpPr>
            <a:grpSpLocks/>
          </p:cNvGrpSpPr>
          <p:nvPr/>
        </p:nvGrpSpPr>
        <p:grpSpPr bwMode="auto">
          <a:xfrm>
            <a:off x="8048625" y="914400"/>
            <a:ext cx="219075" cy="228600"/>
            <a:chOff x="0" y="36"/>
            <a:chExt cx="138" cy="144"/>
          </a:xfrm>
        </p:grpSpPr>
        <p:sp>
          <p:nvSpPr>
            <p:cNvPr id="67788" name="Rectangle 20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89" name="Rectangle 205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</a:t>
              </a:r>
            </a:p>
          </p:txBody>
        </p:sp>
      </p:grpSp>
      <p:grpSp>
        <p:nvGrpSpPr>
          <p:cNvPr id="67794" name="Group 206"/>
          <p:cNvGrpSpPr>
            <a:grpSpLocks/>
          </p:cNvGrpSpPr>
          <p:nvPr/>
        </p:nvGrpSpPr>
        <p:grpSpPr bwMode="auto">
          <a:xfrm>
            <a:off x="8486775" y="914400"/>
            <a:ext cx="219075" cy="228600"/>
            <a:chOff x="0" y="36"/>
            <a:chExt cx="138" cy="144"/>
          </a:xfrm>
        </p:grpSpPr>
        <p:sp>
          <p:nvSpPr>
            <p:cNvPr id="67791" name="Rectangle 207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92" name="Rectangle 208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</a:t>
              </a:r>
            </a:p>
          </p:txBody>
        </p:sp>
      </p:grpSp>
      <p:sp>
        <p:nvSpPr>
          <p:cNvPr id="67793" name="Rectangle 209"/>
          <p:cNvSpPr>
            <a:spLocks/>
          </p:cNvSpPr>
          <p:nvPr/>
        </p:nvSpPr>
        <p:spPr bwMode="auto">
          <a:xfrm>
            <a:off x="87058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798" name="Group 210"/>
          <p:cNvGrpSpPr>
            <a:grpSpLocks/>
          </p:cNvGrpSpPr>
          <p:nvPr/>
        </p:nvGrpSpPr>
        <p:grpSpPr bwMode="auto">
          <a:xfrm>
            <a:off x="8924925" y="857250"/>
            <a:ext cx="219075" cy="342900"/>
            <a:chOff x="0" y="0"/>
            <a:chExt cx="138" cy="216"/>
          </a:xfrm>
        </p:grpSpPr>
        <p:sp>
          <p:nvSpPr>
            <p:cNvPr id="67795" name="Rectangle 21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796" name="Rectangle 212"/>
            <p:cNvSpPr>
              <a:spLocks/>
            </p:cNvSpPr>
            <p:nvPr/>
          </p:nvSpPr>
          <p:spPr bwMode="auto">
            <a:xfrm>
              <a:off x="0" y="0"/>
              <a:ext cx="74" cy="2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4</a:t>
              </a:r>
            </a:p>
          </p:txBody>
        </p:sp>
      </p:grpSp>
      <p:sp>
        <p:nvSpPr>
          <p:cNvPr id="67797" name="Rectangle 213"/>
          <p:cNvSpPr>
            <a:spLocks/>
          </p:cNvSpPr>
          <p:nvPr/>
        </p:nvSpPr>
        <p:spPr bwMode="auto">
          <a:xfrm flipH="1">
            <a:off x="89249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03" name="Group 214"/>
          <p:cNvGrpSpPr>
            <a:grpSpLocks/>
          </p:cNvGrpSpPr>
          <p:nvPr/>
        </p:nvGrpSpPr>
        <p:grpSpPr bwMode="auto">
          <a:xfrm flipH="1">
            <a:off x="8705851" y="1143000"/>
            <a:ext cx="219075" cy="228600"/>
            <a:chOff x="1" y="36"/>
            <a:chExt cx="138" cy="144"/>
          </a:xfrm>
        </p:grpSpPr>
        <p:sp>
          <p:nvSpPr>
            <p:cNvPr id="67799" name="Rectangle 215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00" name="Rectangle 216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67801" name="Rectangle 217"/>
          <p:cNvSpPr>
            <a:spLocks/>
          </p:cNvSpPr>
          <p:nvPr/>
        </p:nvSpPr>
        <p:spPr bwMode="auto">
          <a:xfrm flipH="1">
            <a:off x="84867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802" name="Rectangle 218"/>
          <p:cNvSpPr>
            <a:spLocks/>
          </p:cNvSpPr>
          <p:nvPr/>
        </p:nvSpPr>
        <p:spPr bwMode="auto">
          <a:xfrm flipH="1">
            <a:off x="80486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07" name="Group 219"/>
          <p:cNvGrpSpPr>
            <a:grpSpLocks/>
          </p:cNvGrpSpPr>
          <p:nvPr/>
        </p:nvGrpSpPr>
        <p:grpSpPr bwMode="auto">
          <a:xfrm flipH="1">
            <a:off x="7829551" y="1143000"/>
            <a:ext cx="219075" cy="228600"/>
            <a:chOff x="1" y="36"/>
            <a:chExt cx="138" cy="144"/>
          </a:xfrm>
        </p:grpSpPr>
        <p:sp>
          <p:nvSpPr>
            <p:cNvPr id="67804" name="Rectangle 220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05" name="Rectangle 221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6</a:t>
              </a:r>
            </a:p>
          </p:txBody>
        </p:sp>
      </p:grpSp>
      <p:sp>
        <p:nvSpPr>
          <p:cNvPr id="67806" name="Rectangle 222"/>
          <p:cNvSpPr>
            <a:spLocks/>
          </p:cNvSpPr>
          <p:nvPr/>
        </p:nvSpPr>
        <p:spPr bwMode="auto">
          <a:xfrm flipH="1">
            <a:off x="76104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11" name="Group 223"/>
          <p:cNvGrpSpPr>
            <a:grpSpLocks/>
          </p:cNvGrpSpPr>
          <p:nvPr/>
        </p:nvGrpSpPr>
        <p:grpSpPr bwMode="auto">
          <a:xfrm flipH="1">
            <a:off x="7391401" y="1143000"/>
            <a:ext cx="219075" cy="228600"/>
            <a:chOff x="1" y="36"/>
            <a:chExt cx="138" cy="144"/>
          </a:xfrm>
        </p:grpSpPr>
        <p:sp>
          <p:nvSpPr>
            <p:cNvPr id="67808" name="Rectangle 22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09" name="Rectangle 22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5</a:t>
              </a:r>
            </a:p>
          </p:txBody>
        </p:sp>
      </p:grpSp>
      <p:sp>
        <p:nvSpPr>
          <p:cNvPr id="67810" name="Rectangle 226"/>
          <p:cNvSpPr>
            <a:spLocks/>
          </p:cNvSpPr>
          <p:nvPr/>
        </p:nvSpPr>
        <p:spPr bwMode="auto">
          <a:xfrm>
            <a:off x="73914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15" name="Group 227"/>
          <p:cNvGrpSpPr>
            <a:grpSpLocks/>
          </p:cNvGrpSpPr>
          <p:nvPr/>
        </p:nvGrpSpPr>
        <p:grpSpPr bwMode="auto">
          <a:xfrm>
            <a:off x="7610475" y="1371600"/>
            <a:ext cx="219075" cy="228600"/>
            <a:chOff x="0" y="36"/>
            <a:chExt cx="138" cy="144"/>
          </a:xfrm>
        </p:grpSpPr>
        <p:sp>
          <p:nvSpPr>
            <p:cNvPr id="67812" name="Rectangle 22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13" name="Rectangle 229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9</a:t>
              </a:r>
            </a:p>
          </p:txBody>
        </p:sp>
      </p:grpSp>
      <p:sp>
        <p:nvSpPr>
          <p:cNvPr id="67814" name="Rectangle 230"/>
          <p:cNvSpPr>
            <a:spLocks/>
          </p:cNvSpPr>
          <p:nvPr/>
        </p:nvSpPr>
        <p:spPr bwMode="auto">
          <a:xfrm>
            <a:off x="78295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18" name="Group 231"/>
          <p:cNvGrpSpPr>
            <a:grpSpLocks/>
          </p:cNvGrpSpPr>
          <p:nvPr/>
        </p:nvGrpSpPr>
        <p:grpSpPr bwMode="auto">
          <a:xfrm>
            <a:off x="8048625" y="1371600"/>
            <a:ext cx="219075" cy="228600"/>
            <a:chOff x="0" y="36"/>
            <a:chExt cx="138" cy="144"/>
          </a:xfrm>
        </p:grpSpPr>
        <p:sp>
          <p:nvSpPr>
            <p:cNvPr id="67816" name="Rectangle 232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17" name="Rectangle 233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10</a:t>
              </a:r>
            </a:p>
          </p:txBody>
        </p:sp>
      </p:grpSp>
      <p:grpSp>
        <p:nvGrpSpPr>
          <p:cNvPr id="67822" name="Group 234"/>
          <p:cNvGrpSpPr>
            <a:grpSpLocks/>
          </p:cNvGrpSpPr>
          <p:nvPr/>
        </p:nvGrpSpPr>
        <p:grpSpPr bwMode="auto">
          <a:xfrm>
            <a:off x="8486775" y="1371600"/>
            <a:ext cx="219075" cy="228600"/>
            <a:chOff x="0" y="36"/>
            <a:chExt cx="138" cy="144"/>
          </a:xfrm>
        </p:grpSpPr>
        <p:sp>
          <p:nvSpPr>
            <p:cNvPr id="67819" name="Rectangle 235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20" name="Rectangle 236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11</a:t>
              </a:r>
            </a:p>
          </p:txBody>
        </p:sp>
      </p:grpSp>
      <p:sp>
        <p:nvSpPr>
          <p:cNvPr id="67821" name="Rectangle 237"/>
          <p:cNvSpPr>
            <a:spLocks/>
          </p:cNvSpPr>
          <p:nvPr/>
        </p:nvSpPr>
        <p:spPr bwMode="auto">
          <a:xfrm>
            <a:off x="87058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26" name="Group 238"/>
          <p:cNvGrpSpPr>
            <a:grpSpLocks/>
          </p:cNvGrpSpPr>
          <p:nvPr/>
        </p:nvGrpSpPr>
        <p:grpSpPr bwMode="auto">
          <a:xfrm>
            <a:off x="8924925" y="1193800"/>
            <a:ext cx="219075" cy="584200"/>
            <a:chOff x="0" y="0"/>
            <a:chExt cx="138" cy="368"/>
          </a:xfrm>
        </p:grpSpPr>
        <p:sp>
          <p:nvSpPr>
            <p:cNvPr id="67823" name="Rectangle 239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24" name="Rectangle 240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12</a:t>
              </a:r>
            </a:p>
          </p:txBody>
        </p:sp>
      </p:grpSp>
      <p:sp>
        <p:nvSpPr>
          <p:cNvPr id="67825" name="Rectangle 241"/>
          <p:cNvSpPr>
            <a:spLocks/>
          </p:cNvSpPr>
          <p:nvPr/>
        </p:nvSpPr>
        <p:spPr bwMode="auto">
          <a:xfrm flipH="1">
            <a:off x="89249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31" name="Group 242"/>
          <p:cNvGrpSpPr>
            <a:grpSpLocks/>
          </p:cNvGrpSpPr>
          <p:nvPr/>
        </p:nvGrpSpPr>
        <p:grpSpPr bwMode="auto">
          <a:xfrm flipH="1">
            <a:off x="8704263" y="1600200"/>
            <a:ext cx="220292" cy="228600"/>
            <a:chOff x="42" y="36"/>
            <a:chExt cx="138" cy="144"/>
          </a:xfrm>
        </p:grpSpPr>
        <p:sp>
          <p:nvSpPr>
            <p:cNvPr id="67827" name="Rectangle 243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28" name="Rectangle 244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16</a:t>
              </a:r>
            </a:p>
          </p:txBody>
        </p:sp>
      </p:grpSp>
      <p:sp>
        <p:nvSpPr>
          <p:cNvPr id="67829" name="Rectangle 245"/>
          <p:cNvSpPr>
            <a:spLocks/>
          </p:cNvSpPr>
          <p:nvPr/>
        </p:nvSpPr>
        <p:spPr bwMode="auto">
          <a:xfrm flipH="1">
            <a:off x="84867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830" name="Rectangle 246"/>
          <p:cNvSpPr>
            <a:spLocks/>
          </p:cNvSpPr>
          <p:nvPr/>
        </p:nvSpPr>
        <p:spPr bwMode="auto">
          <a:xfrm flipH="1">
            <a:off x="80486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35" name="Group 247"/>
          <p:cNvGrpSpPr>
            <a:grpSpLocks/>
          </p:cNvGrpSpPr>
          <p:nvPr/>
        </p:nvGrpSpPr>
        <p:grpSpPr bwMode="auto">
          <a:xfrm flipH="1">
            <a:off x="7827963" y="1600200"/>
            <a:ext cx="220292" cy="228600"/>
            <a:chOff x="42" y="36"/>
            <a:chExt cx="138" cy="144"/>
          </a:xfrm>
        </p:grpSpPr>
        <p:sp>
          <p:nvSpPr>
            <p:cNvPr id="67832" name="Rectangle 24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33" name="Rectangle 24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14</a:t>
              </a:r>
            </a:p>
          </p:txBody>
        </p:sp>
      </p:grpSp>
      <p:sp>
        <p:nvSpPr>
          <p:cNvPr id="67834" name="Rectangle 250"/>
          <p:cNvSpPr>
            <a:spLocks/>
          </p:cNvSpPr>
          <p:nvPr/>
        </p:nvSpPr>
        <p:spPr bwMode="auto">
          <a:xfrm flipH="1">
            <a:off x="76104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39" name="Group 251"/>
          <p:cNvGrpSpPr>
            <a:grpSpLocks/>
          </p:cNvGrpSpPr>
          <p:nvPr/>
        </p:nvGrpSpPr>
        <p:grpSpPr bwMode="auto">
          <a:xfrm flipH="1">
            <a:off x="7389813" y="1600200"/>
            <a:ext cx="220292" cy="228600"/>
            <a:chOff x="42" y="36"/>
            <a:chExt cx="138" cy="144"/>
          </a:xfrm>
        </p:grpSpPr>
        <p:sp>
          <p:nvSpPr>
            <p:cNvPr id="67836" name="Rectangle 25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37" name="Rectangle 25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13</a:t>
              </a:r>
            </a:p>
          </p:txBody>
        </p:sp>
      </p:grpSp>
      <p:sp>
        <p:nvSpPr>
          <p:cNvPr id="67838" name="Rectangle 254"/>
          <p:cNvSpPr>
            <a:spLocks/>
          </p:cNvSpPr>
          <p:nvPr/>
        </p:nvSpPr>
        <p:spPr bwMode="auto">
          <a:xfrm>
            <a:off x="73914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43" name="Group 255"/>
          <p:cNvGrpSpPr>
            <a:grpSpLocks/>
          </p:cNvGrpSpPr>
          <p:nvPr/>
        </p:nvGrpSpPr>
        <p:grpSpPr bwMode="auto">
          <a:xfrm>
            <a:off x="7610475" y="1828800"/>
            <a:ext cx="219075" cy="228600"/>
            <a:chOff x="0" y="36"/>
            <a:chExt cx="138" cy="144"/>
          </a:xfrm>
        </p:grpSpPr>
        <p:sp>
          <p:nvSpPr>
            <p:cNvPr id="67840" name="Rectangle 256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41" name="Rectangle 257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17</a:t>
              </a:r>
            </a:p>
          </p:txBody>
        </p:sp>
      </p:grpSp>
      <p:sp>
        <p:nvSpPr>
          <p:cNvPr id="67842" name="Rectangle 258"/>
          <p:cNvSpPr>
            <a:spLocks/>
          </p:cNvSpPr>
          <p:nvPr/>
        </p:nvSpPr>
        <p:spPr bwMode="auto">
          <a:xfrm>
            <a:off x="78295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46" name="Group 259"/>
          <p:cNvGrpSpPr>
            <a:grpSpLocks/>
          </p:cNvGrpSpPr>
          <p:nvPr/>
        </p:nvGrpSpPr>
        <p:grpSpPr bwMode="auto">
          <a:xfrm>
            <a:off x="8048625" y="1828800"/>
            <a:ext cx="219075" cy="228600"/>
            <a:chOff x="0" y="36"/>
            <a:chExt cx="138" cy="144"/>
          </a:xfrm>
        </p:grpSpPr>
        <p:sp>
          <p:nvSpPr>
            <p:cNvPr id="67844" name="Rectangle 26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45" name="Rectangle 261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18</a:t>
              </a:r>
            </a:p>
          </p:txBody>
        </p:sp>
      </p:grpSp>
      <p:grpSp>
        <p:nvGrpSpPr>
          <p:cNvPr id="67850" name="Group 262"/>
          <p:cNvGrpSpPr>
            <a:grpSpLocks/>
          </p:cNvGrpSpPr>
          <p:nvPr/>
        </p:nvGrpSpPr>
        <p:grpSpPr bwMode="auto">
          <a:xfrm>
            <a:off x="8486775" y="1828800"/>
            <a:ext cx="219075" cy="228600"/>
            <a:chOff x="0" y="36"/>
            <a:chExt cx="138" cy="144"/>
          </a:xfrm>
        </p:grpSpPr>
        <p:sp>
          <p:nvSpPr>
            <p:cNvPr id="67847" name="Rectangle 263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48" name="Rectangle 264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19</a:t>
              </a:r>
            </a:p>
          </p:txBody>
        </p:sp>
      </p:grpSp>
      <p:sp>
        <p:nvSpPr>
          <p:cNvPr id="67849" name="Rectangle 265"/>
          <p:cNvSpPr>
            <a:spLocks/>
          </p:cNvSpPr>
          <p:nvPr/>
        </p:nvSpPr>
        <p:spPr bwMode="auto">
          <a:xfrm>
            <a:off x="87058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54" name="Group 266"/>
          <p:cNvGrpSpPr>
            <a:grpSpLocks/>
          </p:cNvGrpSpPr>
          <p:nvPr/>
        </p:nvGrpSpPr>
        <p:grpSpPr bwMode="auto">
          <a:xfrm>
            <a:off x="8924925" y="1651000"/>
            <a:ext cx="219075" cy="584200"/>
            <a:chOff x="0" y="0"/>
            <a:chExt cx="138" cy="368"/>
          </a:xfrm>
        </p:grpSpPr>
        <p:sp>
          <p:nvSpPr>
            <p:cNvPr id="67851" name="Rectangle 267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52" name="Rectangle 268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20</a:t>
              </a:r>
            </a:p>
          </p:txBody>
        </p:sp>
      </p:grpSp>
      <p:sp>
        <p:nvSpPr>
          <p:cNvPr id="67853" name="Rectangle 269"/>
          <p:cNvSpPr>
            <a:spLocks/>
          </p:cNvSpPr>
          <p:nvPr/>
        </p:nvSpPr>
        <p:spPr bwMode="auto">
          <a:xfrm flipH="1">
            <a:off x="89249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59" name="Group 270"/>
          <p:cNvGrpSpPr>
            <a:grpSpLocks/>
          </p:cNvGrpSpPr>
          <p:nvPr/>
        </p:nvGrpSpPr>
        <p:grpSpPr bwMode="auto">
          <a:xfrm flipH="1">
            <a:off x="8704263" y="2057400"/>
            <a:ext cx="220292" cy="228600"/>
            <a:chOff x="42" y="36"/>
            <a:chExt cx="138" cy="144"/>
          </a:xfrm>
        </p:grpSpPr>
        <p:sp>
          <p:nvSpPr>
            <p:cNvPr id="67855" name="Rectangle 271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56" name="Rectangle 272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24</a:t>
              </a:r>
            </a:p>
          </p:txBody>
        </p:sp>
      </p:grpSp>
      <p:sp>
        <p:nvSpPr>
          <p:cNvPr id="67857" name="Rectangle 273"/>
          <p:cNvSpPr>
            <a:spLocks/>
          </p:cNvSpPr>
          <p:nvPr/>
        </p:nvSpPr>
        <p:spPr bwMode="auto">
          <a:xfrm flipH="1">
            <a:off x="84867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858" name="Rectangle 274"/>
          <p:cNvSpPr>
            <a:spLocks/>
          </p:cNvSpPr>
          <p:nvPr/>
        </p:nvSpPr>
        <p:spPr bwMode="auto">
          <a:xfrm flipH="1">
            <a:off x="80486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63" name="Group 275"/>
          <p:cNvGrpSpPr>
            <a:grpSpLocks/>
          </p:cNvGrpSpPr>
          <p:nvPr/>
        </p:nvGrpSpPr>
        <p:grpSpPr bwMode="auto">
          <a:xfrm flipH="1">
            <a:off x="7827963" y="2057400"/>
            <a:ext cx="220292" cy="228600"/>
            <a:chOff x="42" y="36"/>
            <a:chExt cx="138" cy="144"/>
          </a:xfrm>
        </p:grpSpPr>
        <p:sp>
          <p:nvSpPr>
            <p:cNvPr id="67860" name="Rectangle 27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61" name="Rectangle 27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22</a:t>
              </a:r>
            </a:p>
          </p:txBody>
        </p:sp>
      </p:grpSp>
      <p:sp>
        <p:nvSpPr>
          <p:cNvPr id="67862" name="Rectangle 278"/>
          <p:cNvSpPr>
            <a:spLocks/>
          </p:cNvSpPr>
          <p:nvPr/>
        </p:nvSpPr>
        <p:spPr bwMode="auto">
          <a:xfrm flipH="1">
            <a:off x="76104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67" name="Group 279"/>
          <p:cNvGrpSpPr>
            <a:grpSpLocks/>
          </p:cNvGrpSpPr>
          <p:nvPr/>
        </p:nvGrpSpPr>
        <p:grpSpPr bwMode="auto">
          <a:xfrm flipH="1">
            <a:off x="7389813" y="2057400"/>
            <a:ext cx="220292" cy="228600"/>
            <a:chOff x="42" y="36"/>
            <a:chExt cx="138" cy="144"/>
          </a:xfrm>
        </p:grpSpPr>
        <p:sp>
          <p:nvSpPr>
            <p:cNvPr id="67864" name="Rectangle 280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65" name="Rectangle 281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21</a:t>
              </a:r>
            </a:p>
          </p:txBody>
        </p:sp>
      </p:grpSp>
      <p:sp>
        <p:nvSpPr>
          <p:cNvPr id="67866" name="Rectangle 282"/>
          <p:cNvSpPr>
            <a:spLocks/>
          </p:cNvSpPr>
          <p:nvPr/>
        </p:nvSpPr>
        <p:spPr bwMode="auto">
          <a:xfrm>
            <a:off x="73914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71" name="Group 283"/>
          <p:cNvGrpSpPr>
            <a:grpSpLocks/>
          </p:cNvGrpSpPr>
          <p:nvPr/>
        </p:nvGrpSpPr>
        <p:grpSpPr bwMode="auto">
          <a:xfrm>
            <a:off x="7610475" y="2286000"/>
            <a:ext cx="219075" cy="228600"/>
            <a:chOff x="0" y="36"/>
            <a:chExt cx="138" cy="144"/>
          </a:xfrm>
        </p:grpSpPr>
        <p:sp>
          <p:nvSpPr>
            <p:cNvPr id="67868" name="Rectangle 28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69" name="Rectangle 285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25</a:t>
              </a:r>
            </a:p>
          </p:txBody>
        </p:sp>
      </p:grpSp>
      <p:sp>
        <p:nvSpPr>
          <p:cNvPr id="67870" name="Rectangle 286"/>
          <p:cNvSpPr>
            <a:spLocks/>
          </p:cNvSpPr>
          <p:nvPr/>
        </p:nvSpPr>
        <p:spPr bwMode="auto">
          <a:xfrm>
            <a:off x="78295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74" name="Group 287"/>
          <p:cNvGrpSpPr>
            <a:grpSpLocks/>
          </p:cNvGrpSpPr>
          <p:nvPr/>
        </p:nvGrpSpPr>
        <p:grpSpPr bwMode="auto">
          <a:xfrm>
            <a:off x="8048625" y="2286000"/>
            <a:ext cx="219075" cy="228600"/>
            <a:chOff x="0" y="36"/>
            <a:chExt cx="138" cy="144"/>
          </a:xfrm>
        </p:grpSpPr>
        <p:sp>
          <p:nvSpPr>
            <p:cNvPr id="67872" name="Rectangle 28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73" name="Rectangle 289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26</a:t>
              </a:r>
            </a:p>
          </p:txBody>
        </p:sp>
      </p:grpSp>
      <p:grpSp>
        <p:nvGrpSpPr>
          <p:cNvPr id="67878" name="Group 290"/>
          <p:cNvGrpSpPr>
            <a:grpSpLocks/>
          </p:cNvGrpSpPr>
          <p:nvPr/>
        </p:nvGrpSpPr>
        <p:grpSpPr bwMode="auto">
          <a:xfrm>
            <a:off x="8486775" y="2286000"/>
            <a:ext cx="219075" cy="228600"/>
            <a:chOff x="0" y="36"/>
            <a:chExt cx="138" cy="144"/>
          </a:xfrm>
        </p:grpSpPr>
        <p:sp>
          <p:nvSpPr>
            <p:cNvPr id="67875" name="Rectangle 29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76" name="Rectangle 292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27</a:t>
              </a:r>
            </a:p>
          </p:txBody>
        </p:sp>
      </p:grpSp>
      <p:sp>
        <p:nvSpPr>
          <p:cNvPr id="67877" name="Rectangle 293"/>
          <p:cNvSpPr>
            <a:spLocks/>
          </p:cNvSpPr>
          <p:nvPr/>
        </p:nvSpPr>
        <p:spPr bwMode="auto">
          <a:xfrm>
            <a:off x="87058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82" name="Group 294"/>
          <p:cNvGrpSpPr>
            <a:grpSpLocks/>
          </p:cNvGrpSpPr>
          <p:nvPr/>
        </p:nvGrpSpPr>
        <p:grpSpPr bwMode="auto">
          <a:xfrm>
            <a:off x="8924925" y="2108200"/>
            <a:ext cx="219075" cy="584200"/>
            <a:chOff x="0" y="0"/>
            <a:chExt cx="138" cy="368"/>
          </a:xfrm>
        </p:grpSpPr>
        <p:sp>
          <p:nvSpPr>
            <p:cNvPr id="67879" name="Rectangle 295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80" name="Rectangle 296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28</a:t>
              </a:r>
            </a:p>
          </p:txBody>
        </p:sp>
      </p:grpSp>
      <p:sp>
        <p:nvSpPr>
          <p:cNvPr id="67881" name="Rectangle 297"/>
          <p:cNvSpPr>
            <a:spLocks/>
          </p:cNvSpPr>
          <p:nvPr/>
        </p:nvSpPr>
        <p:spPr bwMode="auto">
          <a:xfrm flipH="1">
            <a:off x="89249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87" name="Group 298"/>
          <p:cNvGrpSpPr>
            <a:grpSpLocks/>
          </p:cNvGrpSpPr>
          <p:nvPr/>
        </p:nvGrpSpPr>
        <p:grpSpPr bwMode="auto">
          <a:xfrm flipH="1">
            <a:off x="8704263" y="2514600"/>
            <a:ext cx="220292" cy="228600"/>
            <a:chOff x="42" y="36"/>
            <a:chExt cx="138" cy="144"/>
          </a:xfrm>
        </p:grpSpPr>
        <p:sp>
          <p:nvSpPr>
            <p:cNvPr id="67883" name="Rectangle 299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84" name="Rectangle 300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32</a:t>
              </a:r>
            </a:p>
          </p:txBody>
        </p:sp>
      </p:grpSp>
      <p:sp>
        <p:nvSpPr>
          <p:cNvPr id="67885" name="Rectangle 301"/>
          <p:cNvSpPr>
            <a:spLocks/>
          </p:cNvSpPr>
          <p:nvPr/>
        </p:nvSpPr>
        <p:spPr bwMode="auto">
          <a:xfrm flipH="1">
            <a:off x="84867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886" name="Rectangle 302"/>
          <p:cNvSpPr>
            <a:spLocks/>
          </p:cNvSpPr>
          <p:nvPr/>
        </p:nvSpPr>
        <p:spPr bwMode="auto">
          <a:xfrm flipH="1">
            <a:off x="80486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91" name="Group 303"/>
          <p:cNvGrpSpPr>
            <a:grpSpLocks/>
          </p:cNvGrpSpPr>
          <p:nvPr/>
        </p:nvGrpSpPr>
        <p:grpSpPr bwMode="auto">
          <a:xfrm flipH="1">
            <a:off x="7827963" y="2514600"/>
            <a:ext cx="220292" cy="228600"/>
            <a:chOff x="42" y="36"/>
            <a:chExt cx="138" cy="144"/>
          </a:xfrm>
        </p:grpSpPr>
        <p:sp>
          <p:nvSpPr>
            <p:cNvPr id="67888" name="Rectangle 304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89" name="Rectangle 305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30</a:t>
              </a:r>
            </a:p>
          </p:txBody>
        </p:sp>
      </p:grpSp>
      <p:sp>
        <p:nvSpPr>
          <p:cNvPr id="67890" name="Rectangle 306"/>
          <p:cNvSpPr>
            <a:spLocks/>
          </p:cNvSpPr>
          <p:nvPr/>
        </p:nvSpPr>
        <p:spPr bwMode="auto">
          <a:xfrm flipH="1">
            <a:off x="76104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897" name="Group 307"/>
          <p:cNvGrpSpPr>
            <a:grpSpLocks/>
          </p:cNvGrpSpPr>
          <p:nvPr/>
        </p:nvGrpSpPr>
        <p:grpSpPr bwMode="auto">
          <a:xfrm flipH="1">
            <a:off x="7389813" y="2514600"/>
            <a:ext cx="220292" cy="228600"/>
            <a:chOff x="42" y="36"/>
            <a:chExt cx="138" cy="144"/>
          </a:xfrm>
        </p:grpSpPr>
        <p:sp>
          <p:nvSpPr>
            <p:cNvPr id="67892" name="Rectangle 30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93" name="Rectangle 30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29</a:t>
              </a:r>
            </a:p>
          </p:txBody>
        </p:sp>
      </p:grpSp>
      <p:sp>
        <p:nvSpPr>
          <p:cNvPr id="67894" name="AutoShape 310"/>
          <p:cNvSpPr>
            <a:spLocks/>
          </p:cNvSpPr>
          <p:nvPr/>
        </p:nvSpPr>
        <p:spPr bwMode="auto">
          <a:xfrm>
            <a:off x="7829550" y="20574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895" name="AutoShape 311"/>
          <p:cNvSpPr>
            <a:spLocks/>
          </p:cNvSpPr>
          <p:nvPr/>
        </p:nvSpPr>
        <p:spPr bwMode="auto">
          <a:xfrm>
            <a:off x="8267700" y="25146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rgbClr val="00002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896" name="Rectangle 312"/>
          <p:cNvSpPr>
            <a:spLocks/>
          </p:cNvSpPr>
          <p:nvPr/>
        </p:nvSpPr>
        <p:spPr bwMode="auto">
          <a:xfrm>
            <a:off x="82677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901" name="Group 313"/>
          <p:cNvGrpSpPr>
            <a:grpSpLocks/>
          </p:cNvGrpSpPr>
          <p:nvPr/>
        </p:nvGrpSpPr>
        <p:grpSpPr bwMode="auto">
          <a:xfrm flipH="1">
            <a:off x="8267701" y="1143000"/>
            <a:ext cx="219075" cy="228600"/>
            <a:chOff x="1" y="36"/>
            <a:chExt cx="138" cy="144"/>
          </a:xfrm>
        </p:grpSpPr>
        <p:sp>
          <p:nvSpPr>
            <p:cNvPr id="67898" name="Rectangle 31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899" name="Rectangle 31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7</a:t>
              </a:r>
            </a:p>
          </p:txBody>
        </p:sp>
      </p:grpSp>
      <p:sp>
        <p:nvSpPr>
          <p:cNvPr id="67900" name="Rectangle 316"/>
          <p:cNvSpPr>
            <a:spLocks/>
          </p:cNvSpPr>
          <p:nvPr/>
        </p:nvSpPr>
        <p:spPr bwMode="auto">
          <a:xfrm>
            <a:off x="82677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905" name="Group 317"/>
          <p:cNvGrpSpPr>
            <a:grpSpLocks/>
          </p:cNvGrpSpPr>
          <p:nvPr/>
        </p:nvGrpSpPr>
        <p:grpSpPr bwMode="auto">
          <a:xfrm flipH="1">
            <a:off x="8266113" y="1600200"/>
            <a:ext cx="220292" cy="228600"/>
            <a:chOff x="42" y="36"/>
            <a:chExt cx="138" cy="144"/>
          </a:xfrm>
        </p:grpSpPr>
        <p:sp>
          <p:nvSpPr>
            <p:cNvPr id="67902" name="Rectangle 31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903" name="Rectangle 31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15</a:t>
              </a:r>
            </a:p>
          </p:txBody>
        </p:sp>
      </p:grpSp>
      <p:sp>
        <p:nvSpPr>
          <p:cNvPr id="67904" name="Rectangle 320"/>
          <p:cNvSpPr>
            <a:spLocks/>
          </p:cNvSpPr>
          <p:nvPr/>
        </p:nvSpPr>
        <p:spPr bwMode="auto">
          <a:xfrm>
            <a:off x="82677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7928" name="Group 321"/>
          <p:cNvGrpSpPr>
            <a:grpSpLocks/>
          </p:cNvGrpSpPr>
          <p:nvPr/>
        </p:nvGrpSpPr>
        <p:grpSpPr bwMode="auto">
          <a:xfrm flipH="1">
            <a:off x="8266113" y="2057400"/>
            <a:ext cx="220292" cy="228600"/>
            <a:chOff x="42" y="36"/>
            <a:chExt cx="138" cy="144"/>
          </a:xfrm>
        </p:grpSpPr>
        <p:sp>
          <p:nvSpPr>
            <p:cNvPr id="67906" name="Rectangle 32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907" name="Rectangle 32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23</a:t>
              </a:r>
            </a:p>
          </p:txBody>
        </p:sp>
      </p:grpSp>
      <p:sp>
        <p:nvSpPr>
          <p:cNvPr id="67908" name="Rectangle 324"/>
          <p:cNvSpPr>
            <a:spLocks/>
          </p:cNvSpPr>
          <p:nvPr/>
        </p:nvSpPr>
        <p:spPr bwMode="auto">
          <a:xfrm>
            <a:off x="82677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09" name="Oval 325"/>
          <p:cNvSpPr>
            <a:spLocks/>
          </p:cNvSpPr>
          <p:nvPr/>
        </p:nvSpPr>
        <p:spPr bwMode="auto">
          <a:xfrm>
            <a:off x="7435850" y="21034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10" name="Oval 326"/>
          <p:cNvSpPr>
            <a:spLocks/>
          </p:cNvSpPr>
          <p:nvPr/>
        </p:nvSpPr>
        <p:spPr bwMode="auto">
          <a:xfrm>
            <a:off x="8312150" y="2103438"/>
            <a:ext cx="130175" cy="136525"/>
          </a:xfrm>
          <a:prstGeom prst="ellipse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11" name="Oval 327"/>
          <p:cNvSpPr>
            <a:spLocks/>
          </p:cNvSpPr>
          <p:nvPr/>
        </p:nvSpPr>
        <p:spPr bwMode="auto">
          <a:xfrm>
            <a:off x="8969375" y="18748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12" name="Line 328"/>
          <p:cNvSpPr>
            <a:spLocks noChangeShapeType="1"/>
          </p:cNvSpPr>
          <p:nvPr/>
        </p:nvSpPr>
        <p:spPr bwMode="auto">
          <a:xfrm rot="10800000">
            <a:off x="7543800" y="1752600"/>
            <a:ext cx="425450" cy="461963"/>
          </a:xfrm>
          <a:prstGeom prst="line">
            <a:avLst/>
          </a:prstGeom>
          <a:noFill/>
          <a:ln w="28575" cap="flat">
            <a:solidFill>
              <a:srgbClr val="FC0128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13" name="Rectangle 329"/>
          <p:cNvSpPr>
            <a:spLocks/>
          </p:cNvSpPr>
          <p:nvPr/>
        </p:nvSpPr>
        <p:spPr bwMode="auto">
          <a:xfrm>
            <a:off x="228600" y="1186061"/>
            <a:ext cx="1139093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 algn="l"/>
            <a:r>
              <a:rPr lang="en-US" sz="2000">
                <a:solidFill>
                  <a:srgbClr val="00002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</a:t>
            </a:r>
            <a:r>
              <a:rPr lang="en-US" sz="2000">
                <a:solidFill>
                  <a:srgbClr val="000020"/>
                </a:solidFill>
                <a:latin typeface="+mn-lt"/>
                <a:cs typeface="Arial" charset="0"/>
                <a:sym typeface="Arial" charset="0"/>
              </a:rPr>
              <a:t> 	1 </a:t>
            </a:r>
          </a:p>
          <a:p>
            <a:pPr marL="39688" algn="l"/>
            <a:r>
              <a:rPr lang="en-US" sz="2000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</a:t>
            </a:r>
            <a:r>
              <a:rPr lang="en-US" sz="200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 	0</a:t>
            </a:r>
          </a:p>
        </p:txBody>
      </p:sp>
      <p:sp>
        <p:nvSpPr>
          <p:cNvPr id="67914" name="Line 330"/>
          <p:cNvSpPr>
            <a:spLocks noChangeShapeType="1"/>
          </p:cNvSpPr>
          <p:nvPr/>
        </p:nvSpPr>
        <p:spPr bwMode="auto">
          <a:xfrm rot="10800000">
            <a:off x="8153400" y="2438400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15" name="AutoShape 331"/>
          <p:cNvSpPr>
            <a:spLocks/>
          </p:cNvSpPr>
          <p:nvPr/>
        </p:nvSpPr>
        <p:spPr bwMode="auto">
          <a:xfrm>
            <a:off x="22860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16" name="AutoShape 332"/>
          <p:cNvSpPr>
            <a:spLocks/>
          </p:cNvSpPr>
          <p:nvPr/>
        </p:nvSpPr>
        <p:spPr bwMode="auto">
          <a:xfrm>
            <a:off x="25654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17" name="AutoShape 333"/>
          <p:cNvSpPr>
            <a:spLocks/>
          </p:cNvSpPr>
          <p:nvPr/>
        </p:nvSpPr>
        <p:spPr bwMode="auto">
          <a:xfrm>
            <a:off x="28448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18" name="AutoShape 334"/>
          <p:cNvSpPr>
            <a:spLocks/>
          </p:cNvSpPr>
          <p:nvPr/>
        </p:nvSpPr>
        <p:spPr bwMode="auto">
          <a:xfrm>
            <a:off x="31242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19" name="AutoShape 335"/>
          <p:cNvSpPr>
            <a:spLocks/>
          </p:cNvSpPr>
          <p:nvPr/>
        </p:nvSpPr>
        <p:spPr bwMode="auto">
          <a:xfrm>
            <a:off x="42672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20" name="AutoShape 336"/>
          <p:cNvSpPr>
            <a:spLocks/>
          </p:cNvSpPr>
          <p:nvPr/>
        </p:nvSpPr>
        <p:spPr bwMode="auto">
          <a:xfrm>
            <a:off x="45720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21" name="AutoShape 337"/>
          <p:cNvSpPr>
            <a:spLocks/>
          </p:cNvSpPr>
          <p:nvPr/>
        </p:nvSpPr>
        <p:spPr bwMode="auto">
          <a:xfrm>
            <a:off x="48768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22" name="Line 338"/>
          <p:cNvSpPr>
            <a:spLocks noChangeShapeType="1"/>
          </p:cNvSpPr>
          <p:nvPr/>
        </p:nvSpPr>
        <p:spPr bwMode="auto">
          <a:xfrm rot="10800000" flipH="1">
            <a:off x="7467600" y="1981200"/>
            <a:ext cx="28257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23" name="Line 339"/>
          <p:cNvSpPr>
            <a:spLocks noChangeShapeType="1"/>
          </p:cNvSpPr>
          <p:nvPr/>
        </p:nvSpPr>
        <p:spPr bwMode="auto">
          <a:xfrm rot="10800000">
            <a:off x="8785225" y="1752600"/>
            <a:ext cx="28257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24" name="Line 340"/>
          <p:cNvSpPr>
            <a:spLocks noChangeShapeType="1"/>
          </p:cNvSpPr>
          <p:nvPr/>
        </p:nvSpPr>
        <p:spPr bwMode="auto">
          <a:xfrm rot="10800000" flipH="1">
            <a:off x="8435975" y="2438400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7925" name="Rectangle 341"/>
          <p:cNvSpPr>
            <a:spLocks/>
          </p:cNvSpPr>
          <p:nvPr/>
        </p:nvSpPr>
        <p:spPr bwMode="auto">
          <a:xfrm>
            <a:off x="3602038" y="17204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7926" name="Rectangle 342"/>
          <p:cNvSpPr>
            <a:spLocks/>
          </p:cNvSpPr>
          <p:nvPr/>
        </p:nvSpPr>
        <p:spPr bwMode="auto">
          <a:xfrm>
            <a:off x="20638" y="44636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7927" name="Rectangle 343"/>
          <p:cNvSpPr>
            <a:spLocks/>
          </p:cNvSpPr>
          <p:nvPr/>
        </p:nvSpPr>
        <p:spPr bwMode="auto">
          <a:xfrm>
            <a:off x="1849438" y="3244463"/>
            <a:ext cx="52867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MIN</a:t>
            </a:r>
          </a:p>
        </p:txBody>
      </p:sp>
      <p:sp>
        <p:nvSpPr>
          <p:cNvPr id="345" name="Slide Number Placeholder 3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68</a:t>
            </a:fld>
            <a:endParaRPr lang="en-US" dirty="0">
              <a:latin typeface="+mn-lt"/>
            </a:endParaRPr>
          </a:p>
        </p:txBody>
      </p:sp>
      <p:sp>
        <p:nvSpPr>
          <p:cNvPr id="346" name="Footer Placeholder 3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Aziz M. Qaroush - Birzeit University</a:t>
            </a:r>
            <a:endParaRPr lang="en-US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804863"/>
          </a:xfrm>
          <a:ln/>
        </p:spPr>
        <p:txBody>
          <a:bodyPr rIns="130174"/>
          <a:lstStyle/>
          <a:p>
            <a:r>
              <a:rPr lang="en-US" dirty="0">
                <a:latin typeface="+mn-lt"/>
              </a:rPr>
              <a:t>Checkers Alpha-Beta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3038" y="5638800"/>
            <a:ext cx="204787" cy="488950"/>
            <a:chOff x="0" y="0"/>
            <a:chExt cx="129" cy="308"/>
          </a:xfrm>
        </p:grpSpPr>
        <p:sp>
          <p:nvSpPr>
            <p:cNvPr id="68613" name="AutoShape 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14" name="Rectangle 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15" name="Line 7"/>
          <p:cNvSpPr>
            <a:spLocks noChangeShapeType="1"/>
          </p:cNvSpPr>
          <p:nvPr/>
        </p:nvSpPr>
        <p:spPr bwMode="auto">
          <a:xfrm rot="10800000" flipH="1">
            <a:off x="4114800" y="4572000"/>
            <a:ext cx="76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29063" y="4311650"/>
            <a:ext cx="336492" cy="260350"/>
            <a:chOff x="0" y="32"/>
            <a:chExt cx="211" cy="164"/>
          </a:xfrm>
        </p:grpSpPr>
        <p:sp>
          <p:nvSpPr>
            <p:cNvPr id="68617" name="AutoShape 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18" name="Rectangle 1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19" name="Line 11"/>
          <p:cNvSpPr>
            <a:spLocks noChangeShapeType="1"/>
          </p:cNvSpPr>
          <p:nvPr/>
        </p:nvSpPr>
        <p:spPr bwMode="auto">
          <a:xfrm rot="10800000">
            <a:off x="3711575" y="2971800"/>
            <a:ext cx="4794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87838" y="5638800"/>
            <a:ext cx="204787" cy="488950"/>
            <a:chOff x="0" y="0"/>
            <a:chExt cx="129" cy="308"/>
          </a:xfrm>
        </p:grpSpPr>
        <p:sp>
          <p:nvSpPr>
            <p:cNvPr id="68621" name="AutoShape 1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22" name="Rectangle 1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23" name="Line 15"/>
          <p:cNvSpPr>
            <a:spLocks noChangeShapeType="1"/>
          </p:cNvSpPr>
          <p:nvPr/>
        </p:nvSpPr>
        <p:spPr bwMode="auto">
          <a:xfrm rot="10800000">
            <a:off x="4191000" y="4572000"/>
            <a:ext cx="2286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92638" y="5638800"/>
            <a:ext cx="204787" cy="488950"/>
            <a:chOff x="0" y="0"/>
            <a:chExt cx="129" cy="308"/>
          </a:xfrm>
        </p:grpSpPr>
        <p:sp>
          <p:nvSpPr>
            <p:cNvPr id="68625" name="AutoShape 1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26" name="Rectangle 1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27" name="Line 19"/>
          <p:cNvSpPr>
            <a:spLocks noChangeShapeType="1"/>
          </p:cNvSpPr>
          <p:nvPr/>
        </p:nvSpPr>
        <p:spPr bwMode="auto">
          <a:xfrm rot="10800000">
            <a:off x="4191000" y="4572000"/>
            <a:ext cx="533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897438" y="5638800"/>
            <a:ext cx="204787" cy="488950"/>
            <a:chOff x="0" y="0"/>
            <a:chExt cx="129" cy="308"/>
          </a:xfrm>
        </p:grpSpPr>
        <p:sp>
          <p:nvSpPr>
            <p:cNvPr id="68629" name="AutoShape 2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30" name="Rectangle 2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31" name="Line 23"/>
          <p:cNvSpPr>
            <a:spLocks noChangeShapeType="1"/>
          </p:cNvSpPr>
          <p:nvPr/>
        </p:nvSpPr>
        <p:spPr bwMode="auto">
          <a:xfrm rot="10800000">
            <a:off x="4191000" y="4572000"/>
            <a:ext cx="838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310188" y="5638800"/>
            <a:ext cx="204787" cy="488950"/>
            <a:chOff x="0" y="0"/>
            <a:chExt cx="129" cy="308"/>
          </a:xfrm>
        </p:grpSpPr>
        <p:sp>
          <p:nvSpPr>
            <p:cNvPr id="68633" name="AutoShape 2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34" name="Rectangle 2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8635" name="Line 27"/>
          <p:cNvSpPr>
            <a:spLocks noChangeShapeType="1"/>
          </p:cNvSpPr>
          <p:nvPr/>
        </p:nvSpPr>
        <p:spPr bwMode="auto">
          <a:xfrm rot="10800000">
            <a:off x="4876800" y="4572000"/>
            <a:ext cx="5651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614863" y="4311650"/>
            <a:ext cx="336492" cy="260350"/>
            <a:chOff x="0" y="32"/>
            <a:chExt cx="211" cy="164"/>
          </a:xfrm>
        </p:grpSpPr>
        <p:sp>
          <p:nvSpPr>
            <p:cNvPr id="68637" name="AutoShape 2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38" name="Rectangle 3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8639" name="Line 31"/>
          <p:cNvSpPr>
            <a:spLocks noChangeShapeType="1"/>
          </p:cNvSpPr>
          <p:nvPr/>
        </p:nvSpPr>
        <p:spPr bwMode="auto">
          <a:xfrm rot="10800000">
            <a:off x="3711575" y="2971800"/>
            <a:ext cx="11652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0638" y="5638800"/>
            <a:ext cx="204787" cy="488950"/>
            <a:chOff x="0" y="0"/>
            <a:chExt cx="129" cy="308"/>
          </a:xfrm>
        </p:grpSpPr>
        <p:sp>
          <p:nvSpPr>
            <p:cNvPr id="68641" name="AutoShape 3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42" name="Rectangle 3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8643" name="Line 35"/>
          <p:cNvSpPr>
            <a:spLocks noChangeShapeType="1"/>
          </p:cNvSpPr>
          <p:nvPr/>
        </p:nvSpPr>
        <p:spPr bwMode="auto">
          <a:xfrm rot="10800000" flipH="1">
            <a:off x="152400" y="4572000"/>
            <a:ext cx="12414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131888" y="4311650"/>
            <a:ext cx="334962" cy="260350"/>
            <a:chOff x="0" y="32"/>
            <a:chExt cx="211" cy="164"/>
          </a:xfrm>
        </p:grpSpPr>
        <p:sp>
          <p:nvSpPr>
            <p:cNvPr id="68645" name="AutoShape 37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46" name="Rectangle 38"/>
            <p:cNvSpPr>
              <a:spLocks/>
            </p:cNvSpPr>
            <p:nvPr/>
          </p:nvSpPr>
          <p:spPr bwMode="auto">
            <a:xfrm>
              <a:off x="0" y="3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8647" name="Line 39"/>
          <p:cNvSpPr>
            <a:spLocks noChangeShapeType="1"/>
          </p:cNvSpPr>
          <p:nvPr/>
        </p:nvSpPr>
        <p:spPr bwMode="auto">
          <a:xfrm rot="10800000" flipH="1">
            <a:off x="1393825" y="2971800"/>
            <a:ext cx="23177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01638" y="5638800"/>
            <a:ext cx="204787" cy="488950"/>
            <a:chOff x="0" y="0"/>
            <a:chExt cx="129" cy="308"/>
          </a:xfrm>
        </p:grpSpPr>
        <p:sp>
          <p:nvSpPr>
            <p:cNvPr id="68649" name="AutoShape 4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50" name="Rectangle 4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51" name="Line 43"/>
          <p:cNvSpPr>
            <a:spLocks noChangeShapeType="1"/>
          </p:cNvSpPr>
          <p:nvPr/>
        </p:nvSpPr>
        <p:spPr bwMode="auto">
          <a:xfrm rot="10800000" flipH="1">
            <a:off x="533400" y="4572000"/>
            <a:ext cx="15462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1817688" y="4311650"/>
            <a:ext cx="336492" cy="260350"/>
            <a:chOff x="0" y="32"/>
            <a:chExt cx="211" cy="164"/>
          </a:xfrm>
        </p:grpSpPr>
        <p:sp>
          <p:nvSpPr>
            <p:cNvPr id="68653" name="AutoShape 45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54" name="Rectangle 46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55" name="Line 47"/>
          <p:cNvSpPr>
            <a:spLocks noChangeShapeType="1"/>
          </p:cNvSpPr>
          <p:nvPr/>
        </p:nvSpPr>
        <p:spPr bwMode="auto">
          <a:xfrm rot="10800000" flipH="1">
            <a:off x="2079625" y="2971800"/>
            <a:ext cx="1631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674688" y="5638800"/>
            <a:ext cx="204787" cy="488950"/>
            <a:chOff x="0" y="0"/>
            <a:chExt cx="129" cy="308"/>
          </a:xfrm>
        </p:grpSpPr>
        <p:sp>
          <p:nvSpPr>
            <p:cNvPr id="68657" name="AutoShape 4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58" name="Rectangle 5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59" name="Line 51"/>
          <p:cNvSpPr>
            <a:spLocks noChangeShapeType="1"/>
          </p:cNvSpPr>
          <p:nvPr/>
        </p:nvSpPr>
        <p:spPr bwMode="auto">
          <a:xfrm rot="10800000" flipH="1">
            <a:off x="806450" y="4572000"/>
            <a:ext cx="12731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979488" y="5638800"/>
            <a:ext cx="204787" cy="488950"/>
            <a:chOff x="0" y="0"/>
            <a:chExt cx="129" cy="308"/>
          </a:xfrm>
        </p:grpSpPr>
        <p:sp>
          <p:nvSpPr>
            <p:cNvPr id="68661" name="AutoShape 5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62" name="Rectangle 5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63" name="Line 55"/>
          <p:cNvSpPr>
            <a:spLocks noChangeShapeType="1"/>
          </p:cNvSpPr>
          <p:nvPr/>
        </p:nvSpPr>
        <p:spPr bwMode="auto">
          <a:xfrm rot="10800000" flipH="1">
            <a:off x="1111250" y="4572000"/>
            <a:ext cx="9683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1284288" y="5638800"/>
            <a:ext cx="204787" cy="488950"/>
            <a:chOff x="0" y="0"/>
            <a:chExt cx="129" cy="308"/>
          </a:xfrm>
        </p:grpSpPr>
        <p:sp>
          <p:nvSpPr>
            <p:cNvPr id="68665" name="AutoShape 5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66" name="Rectangle 5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67" name="Line 59"/>
          <p:cNvSpPr>
            <a:spLocks noChangeShapeType="1"/>
          </p:cNvSpPr>
          <p:nvPr/>
        </p:nvSpPr>
        <p:spPr bwMode="auto">
          <a:xfrm rot="10800000" flipH="1">
            <a:off x="1416050" y="4572000"/>
            <a:ext cx="6635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1566863" y="5638800"/>
            <a:ext cx="204787" cy="488950"/>
            <a:chOff x="0" y="0"/>
            <a:chExt cx="129" cy="308"/>
          </a:xfrm>
        </p:grpSpPr>
        <p:sp>
          <p:nvSpPr>
            <p:cNvPr id="68669" name="AutoShape 6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70" name="Rectangle 6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71" name="Line 63"/>
          <p:cNvSpPr>
            <a:spLocks noChangeShapeType="1"/>
          </p:cNvSpPr>
          <p:nvPr/>
        </p:nvSpPr>
        <p:spPr bwMode="auto">
          <a:xfrm rot="10800000" flipH="1">
            <a:off x="1698625" y="4572000"/>
            <a:ext cx="3810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2001838" y="5638800"/>
            <a:ext cx="204787" cy="488950"/>
            <a:chOff x="0" y="0"/>
            <a:chExt cx="129" cy="308"/>
          </a:xfrm>
        </p:grpSpPr>
        <p:sp>
          <p:nvSpPr>
            <p:cNvPr id="68673" name="AutoShape 6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74" name="Rectangle 6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75" name="Line 67"/>
          <p:cNvSpPr>
            <a:spLocks noChangeShapeType="1"/>
          </p:cNvSpPr>
          <p:nvPr/>
        </p:nvSpPr>
        <p:spPr bwMode="auto">
          <a:xfrm rot="10800000" flipH="1">
            <a:off x="2133600" y="4572000"/>
            <a:ext cx="7080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2579688" y="4311650"/>
            <a:ext cx="336492" cy="260350"/>
            <a:chOff x="0" y="32"/>
            <a:chExt cx="211" cy="164"/>
          </a:xfrm>
        </p:grpSpPr>
        <p:sp>
          <p:nvSpPr>
            <p:cNvPr id="68677" name="AutoShape 69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78" name="Rectangle 70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79" name="Line 71"/>
          <p:cNvSpPr>
            <a:spLocks noChangeShapeType="1"/>
          </p:cNvSpPr>
          <p:nvPr/>
        </p:nvSpPr>
        <p:spPr bwMode="auto">
          <a:xfrm rot="10800000" flipH="1">
            <a:off x="2841625" y="2971800"/>
            <a:ext cx="869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2252663" y="5638800"/>
            <a:ext cx="204787" cy="488950"/>
            <a:chOff x="0" y="0"/>
            <a:chExt cx="129" cy="308"/>
          </a:xfrm>
        </p:grpSpPr>
        <p:sp>
          <p:nvSpPr>
            <p:cNvPr id="68681" name="AutoShape 73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82" name="Rectangle 74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83" name="Line 75"/>
          <p:cNvSpPr>
            <a:spLocks noChangeShapeType="1"/>
          </p:cNvSpPr>
          <p:nvPr/>
        </p:nvSpPr>
        <p:spPr bwMode="auto">
          <a:xfrm rot="10800000" flipH="1">
            <a:off x="2384425" y="4572000"/>
            <a:ext cx="457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2557463" y="5638800"/>
            <a:ext cx="204787" cy="488950"/>
            <a:chOff x="0" y="0"/>
            <a:chExt cx="129" cy="308"/>
          </a:xfrm>
        </p:grpSpPr>
        <p:sp>
          <p:nvSpPr>
            <p:cNvPr id="68685" name="AutoShape 7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86" name="Rectangle 7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87" name="Line 79"/>
          <p:cNvSpPr>
            <a:spLocks noChangeShapeType="1"/>
          </p:cNvSpPr>
          <p:nvPr/>
        </p:nvSpPr>
        <p:spPr bwMode="auto">
          <a:xfrm rot="10800000" flipH="1">
            <a:off x="26892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2862263" y="5638800"/>
            <a:ext cx="204787" cy="488950"/>
            <a:chOff x="0" y="0"/>
            <a:chExt cx="129" cy="308"/>
          </a:xfrm>
        </p:grpSpPr>
        <p:sp>
          <p:nvSpPr>
            <p:cNvPr id="68689" name="AutoShape 81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90" name="Rectangle 82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91" name="Line 83"/>
          <p:cNvSpPr>
            <a:spLocks noChangeShapeType="1"/>
          </p:cNvSpPr>
          <p:nvPr/>
        </p:nvSpPr>
        <p:spPr bwMode="auto">
          <a:xfrm rot="10800000">
            <a:off x="28416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3144838" y="5638800"/>
            <a:ext cx="204787" cy="488950"/>
            <a:chOff x="0" y="0"/>
            <a:chExt cx="129" cy="308"/>
          </a:xfrm>
        </p:grpSpPr>
        <p:sp>
          <p:nvSpPr>
            <p:cNvPr id="68693" name="AutoShape 8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94" name="Rectangle 8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695" name="Line 87"/>
          <p:cNvSpPr>
            <a:spLocks noChangeShapeType="1"/>
          </p:cNvSpPr>
          <p:nvPr/>
        </p:nvSpPr>
        <p:spPr bwMode="auto">
          <a:xfrm rot="10800000">
            <a:off x="2841625" y="4572000"/>
            <a:ext cx="434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3624263" y="5638800"/>
            <a:ext cx="204787" cy="488950"/>
            <a:chOff x="0" y="0"/>
            <a:chExt cx="129" cy="308"/>
          </a:xfrm>
        </p:grpSpPr>
        <p:sp>
          <p:nvSpPr>
            <p:cNvPr id="68697" name="AutoShape 8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698" name="Rectangle 9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8699" name="Line 91"/>
          <p:cNvSpPr>
            <a:spLocks noChangeShapeType="1"/>
          </p:cNvSpPr>
          <p:nvPr/>
        </p:nvSpPr>
        <p:spPr bwMode="auto">
          <a:xfrm rot="10800000">
            <a:off x="3711575" y="4572000"/>
            <a:ext cx="444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4" name="Group 92"/>
          <p:cNvGrpSpPr>
            <a:grpSpLocks/>
          </p:cNvGrpSpPr>
          <p:nvPr/>
        </p:nvGrpSpPr>
        <p:grpSpPr bwMode="auto">
          <a:xfrm>
            <a:off x="3449638" y="4311650"/>
            <a:ext cx="336492" cy="260350"/>
            <a:chOff x="0" y="32"/>
            <a:chExt cx="211" cy="164"/>
          </a:xfrm>
        </p:grpSpPr>
        <p:sp>
          <p:nvSpPr>
            <p:cNvPr id="68701" name="AutoShape 93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02" name="Rectangle 94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8703" name="Line 95"/>
          <p:cNvSpPr>
            <a:spLocks noChangeShapeType="1"/>
          </p:cNvSpPr>
          <p:nvPr/>
        </p:nvSpPr>
        <p:spPr bwMode="auto">
          <a:xfrm rot="10800000" flipH="1">
            <a:off x="3711575" y="2971800"/>
            <a:ext cx="1588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5" name="Group 96"/>
          <p:cNvGrpSpPr>
            <a:grpSpLocks/>
          </p:cNvGrpSpPr>
          <p:nvPr/>
        </p:nvGrpSpPr>
        <p:grpSpPr bwMode="auto">
          <a:xfrm>
            <a:off x="5735638" y="5638800"/>
            <a:ext cx="204787" cy="488950"/>
            <a:chOff x="0" y="0"/>
            <a:chExt cx="129" cy="308"/>
          </a:xfrm>
        </p:grpSpPr>
        <p:sp>
          <p:nvSpPr>
            <p:cNvPr id="68705" name="AutoShape 97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06" name="Rectangle 98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8707" name="Line 99"/>
          <p:cNvSpPr>
            <a:spLocks noChangeShapeType="1"/>
          </p:cNvSpPr>
          <p:nvPr/>
        </p:nvSpPr>
        <p:spPr bwMode="auto">
          <a:xfrm rot="10800000" flipH="1">
            <a:off x="5867400" y="4572000"/>
            <a:ext cx="53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6" name="Group 100"/>
          <p:cNvGrpSpPr>
            <a:grpSpLocks/>
          </p:cNvGrpSpPr>
          <p:nvPr/>
        </p:nvGrpSpPr>
        <p:grpSpPr bwMode="auto">
          <a:xfrm>
            <a:off x="5659438" y="4311650"/>
            <a:ext cx="336492" cy="260350"/>
            <a:chOff x="0" y="32"/>
            <a:chExt cx="211" cy="164"/>
          </a:xfrm>
        </p:grpSpPr>
        <p:sp>
          <p:nvSpPr>
            <p:cNvPr id="68709" name="AutoShape 101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10" name="Rectangle 102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8711" name="Line 103"/>
          <p:cNvSpPr>
            <a:spLocks noChangeShapeType="1"/>
          </p:cNvSpPr>
          <p:nvPr/>
        </p:nvSpPr>
        <p:spPr bwMode="auto">
          <a:xfrm rot="10800000">
            <a:off x="5638800" y="2971800"/>
            <a:ext cx="28257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7" name="Group 104"/>
          <p:cNvGrpSpPr>
            <a:grpSpLocks/>
          </p:cNvGrpSpPr>
          <p:nvPr/>
        </p:nvGrpSpPr>
        <p:grpSpPr bwMode="auto">
          <a:xfrm>
            <a:off x="6040438" y="5638800"/>
            <a:ext cx="204787" cy="488950"/>
            <a:chOff x="0" y="0"/>
            <a:chExt cx="129" cy="308"/>
          </a:xfrm>
        </p:grpSpPr>
        <p:sp>
          <p:nvSpPr>
            <p:cNvPr id="68713" name="AutoShape 105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14" name="Rectangle 106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8715" name="Line 107"/>
          <p:cNvSpPr>
            <a:spLocks noChangeShapeType="1"/>
          </p:cNvSpPr>
          <p:nvPr/>
        </p:nvSpPr>
        <p:spPr bwMode="auto">
          <a:xfrm rot="10800000">
            <a:off x="5921375" y="4572000"/>
            <a:ext cx="2508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8" name="Group 108"/>
          <p:cNvGrpSpPr>
            <a:grpSpLocks/>
          </p:cNvGrpSpPr>
          <p:nvPr/>
        </p:nvGrpSpPr>
        <p:grpSpPr bwMode="auto">
          <a:xfrm>
            <a:off x="6345238" y="5638800"/>
            <a:ext cx="204787" cy="488950"/>
            <a:chOff x="0" y="0"/>
            <a:chExt cx="129" cy="308"/>
          </a:xfrm>
        </p:grpSpPr>
        <p:sp>
          <p:nvSpPr>
            <p:cNvPr id="68717" name="AutoShape 109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18" name="Rectangle 110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8719" name="Line 111"/>
          <p:cNvSpPr>
            <a:spLocks noChangeShapeType="1"/>
          </p:cNvSpPr>
          <p:nvPr/>
        </p:nvSpPr>
        <p:spPr bwMode="auto">
          <a:xfrm rot="10800000">
            <a:off x="5921375" y="4572000"/>
            <a:ext cx="5556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9" name="Group 112"/>
          <p:cNvGrpSpPr>
            <a:grpSpLocks/>
          </p:cNvGrpSpPr>
          <p:nvPr/>
        </p:nvGrpSpPr>
        <p:grpSpPr bwMode="auto">
          <a:xfrm>
            <a:off x="6794500" y="5638800"/>
            <a:ext cx="234950" cy="488950"/>
            <a:chOff x="0" y="0"/>
            <a:chExt cx="148" cy="308"/>
          </a:xfrm>
        </p:grpSpPr>
        <p:sp>
          <p:nvSpPr>
            <p:cNvPr id="68721" name="AutoShape 11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22" name="Rectangle 11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8723" name="Line 115"/>
          <p:cNvSpPr>
            <a:spLocks noChangeShapeType="1"/>
          </p:cNvSpPr>
          <p:nvPr/>
        </p:nvSpPr>
        <p:spPr bwMode="auto">
          <a:xfrm rot="10800000">
            <a:off x="6940550" y="4572000"/>
            <a:ext cx="15875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0" name="Group 116"/>
          <p:cNvGrpSpPr>
            <a:grpSpLocks/>
          </p:cNvGrpSpPr>
          <p:nvPr/>
        </p:nvGrpSpPr>
        <p:grpSpPr bwMode="auto">
          <a:xfrm>
            <a:off x="6650038" y="4311650"/>
            <a:ext cx="365071" cy="260350"/>
            <a:chOff x="0" y="32"/>
            <a:chExt cx="229" cy="164"/>
          </a:xfrm>
        </p:grpSpPr>
        <p:sp>
          <p:nvSpPr>
            <p:cNvPr id="68725" name="AutoShape 117"/>
            <p:cNvSpPr>
              <a:spLocks/>
            </p:cNvSpPr>
            <p:nvPr/>
          </p:nvSpPr>
          <p:spPr bwMode="auto">
            <a:xfrm>
              <a:off x="133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26" name="Rectangle 118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8727" name="Line 119"/>
          <p:cNvSpPr>
            <a:spLocks noChangeShapeType="1"/>
          </p:cNvSpPr>
          <p:nvPr/>
        </p:nvSpPr>
        <p:spPr bwMode="auto">
          <a:xfrm rot="10800000">
            <a:off x="6561138" y="2971800"/>
            <a:ext cx="379412" cy="13716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1" name="Group 120"/>
          <p:cNvGrpSpPr>
            <a:grpSpLocks/>
          </p:cNvGrpSpPr>
          <p:nvPr/>
        </p:nvGrpSpPr>
        <p:grpSpPr bwMode="auto">
          <a:xfrm>
            <a:off x="7099300" y="5638800"/>
            <a:ext cx="234950" cy="488950"/>
            <a:chOff x="0" y="0"/>
            <a:chExt cx="148" cy="308"/>
          </a:xfrm>
        </p:grpSpPr>
        <p:sp>
          <p:nvSpPr>
            <p:cNvPr id="68729" name="AutoShape 121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30" name="Rectangle 122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8731" name="Line 123"/>
          <p:cNvSpPr>
            <a:spLocks noChangeShapeType="1"/>
          </p:cNvSpPr>
          <p:nvPr/>
        </p:nvSpPr>
        <p:spPr bwMode="auto">
          <a:xfrm rot="10800000">
            <a:off x="6940550" y="4572000"/>
            <a:ext cx="320675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08" name="Group 124"/>
          <p:cNvGrpSpPr>
            <a:grpSpLocks/>
          </p:cNvGrpSpPr>
          <p:nvPr/>
        </p:nvGrpSpPr>
        <p:grpSpPr bwMode="auto">
          <a:xfrm>
            <a:off x="7632700" y="5638800"/>
            <a:ext cx="234950" cy="488950"/>
            <a:chOff x="0" y="0"/>
            <a:chExt cx="148" cy="308"/>
          </a:xfrm>
        </p:grpSpPr>
        <p:sp>
          <p:nvSpPr>
            <p:cNvPr id="68733" name="AutoShape 12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34" name="Rectangle 12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8735" name="Line 127"/>
          <p:cNvSpPr>
            <a:spLocks noChangeShapeType="1"/>
          </p:cNvSpPr>
          <p:nvPr/>
        </p:nvSpPr>
        <p:spPr bwMode="auto">
          <a:xfrm rot="10800000">
            <a:off x="7704138" y="4572000"/>
            <a:ext cx="904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12" name="Group 128"/>
          <p:cNvGrpSpPr>
            <a:grpSpLocks/>
          </p:cNvGrpSpPr>
          <p:nvPr/>
        </p:nvGrpSpPr>
        <p:grpSpPr bwMode="auto">
          <a:xfrm>
            <a:off x="7412038" y="4311650"/>
            <a:ext cx="366659" cy="260350"/>
            <a:chOff x="0" y="32"/>
            <a:chExt cx="230" cy="164"/>
          </a:xfrm>
        </p:grpSpPr>
        <p:sp>
          <p:nvSpPr>
            <p:cNvPr id="68737" name="AutoShape 129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38" name="Rectangle 130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8739" name="Line 131"/>
          <p:cNvSpPr>
            <a:spLocks noChangeShapeType="1"/>
          </p:cNvSpPr>
          <p:nvPr/>
        </p:nvSpPr>
        <p:spPr bwMode="auto">
          <a:xfrm rot="10800000">
            <a:off x="65611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16" name="Group 132"/>
          <p:cNvGrpSpPr>
            <a:grpSpLocks/>
          </p:cNvGrpSpPr>
          <p:nvPr/>
        </p:nvGrpSpPr>
        <p:grpSpPr bwMode="auto">
          <a:xfrm>
            <a:off x="7937500" y="5638800"/>
            <a:ext cx="234950" cy="488950"/>
            <a:chOff x="0" y="0"/>
            <a:chExt cx="148" cy="308"/>
          </a:xfrm>
        </p:grpSpPr>
        <p:sp>
          <p:nvSpPr>
            <p:cNvPr id="68741" name="AutoShape 133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42" name="Rectangle 134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8743" name="Line 135"/>
          <p:cNvSpPr>
            <a:spLocks noChangeShapeType="1"/>
          </p:cNvSpPr>
          <p:nvPr/>
        </p:nvSpPr>
        <p:spPr bwMode="auto">
          <a:xfrm rot="10800000">
            <a:off x="7704138" y="4572000"/>
            <a:ext cx="395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20" name="Group 136"/>
          <p:cNvGrpSpPr>
            <a:grpSpLocks/>
          </p:cNvGrpSpPr>
          <p:nvPr/>
        </p:nvGrpSpPr>
        <p:grpSpPr bwMode="auto">
          <a:xfrm>
            <a:off x="8394700" y="5638800"/>
            <a:ext cx="234950" cy="488950"/>
            <a:chOff x="0" y="0"/>
            <a:chExt cx="148" cy="308"/>
          </a:xfrm>
        </p:grpSpPr>
        <p:sp>
          <p:nvSpPr>
            <p:cNvPr id="68745" name="AutoShape 137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46" name="Rectangle 138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8747" name="Line 139"/>
          <p:cNvSpPr>
            <a:spLocks noChangeShapeType="1"/>
          </p:cNvSpPr>
          <p:nvPr/>
        </p:nvSpPr>
        <p:spPr bwMode="auto">
          <a:xfrm rot="10800000">
            <a:off x="8542338" y="4572000"/>
            <a:ext cx="14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24" name="Group 140"/>
          <p:cNvGrpSpPr>
            <a:grpSpLocks/>
          </p:cNvGrpSpPr>
          <p:nvPr/>
        </p:nvGrpSpPr>
        <p:grpSpPr bwMode="auto">
          <a:xfrm>
            <a:off x="8250238" y="4311650"/>
            <a:ext cx="366659" cy="260350"/>
            <a:chOff x="0" y="32"/>
            <a:chExt cx="230" cy="164"/>
          </a:xfrm>
        </p:grpSpPr>
        <p:sp>
          <p:nvSpPr>
            <p:cNvPr id="68749" name="AutoShape 141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50" name="Rectangle 142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8751" name="Line 143"/>
          <p:cNvSpPr>
            <a:spLocks noChangeShapeType="1"/>
          </p:cNvSpPr>
          <p:nvPr/>
        </p:nvSpPr>
        <p:spPr bwMode="auto">
          <a:xfrm rot="10800000">
            <a:off x="73993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28" name="Group 144"/>
          <p:cNvGrpSpPr>
            <a:grpSpLocks/>
          </p:cNvGrpSpPr>
          <p:nvPr/>
        </p:nvGrpSpPr>
        <p:grpSpPr bwMode="auto">
          <a:xfrm>
            <a:off x="8699500" y="5638800"/>
            <a:ext cx="234950" cy="488950"/>
            <a:chOff x="0" y="0"/>
            <a:chExt cx="148" cy="308"/>
          </a:xfrm>
        </p:grpSpPr>
        <p:sp>
          <p:nvSpPr>
            <p:cNvPr id="68753" name="AutoShape 145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54" name="Rectangle 146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8755" name="Line 147"/>
          <p:cNvSpPr>
            <a:spLocks noChangeShapeType="1"/>
          </p:cNvSpPr>
          <p:nvPr/>
        </p:nvSpPr>
        <p:spPr bwMode="auto">
          <a:xfrm rot="10800000">
            <a:off x="8542338" y="4572000"/>
            <a:ext cx="3190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756" name="AutoShape 148"/>
          <p:cNvSpPr>
            <a:spLocks/>
          </p:cNvSpPr>
          <p:nvPr/>
        </p:nvSpPr>
        <p:spPr bwMode="auto">
          <a:xfrm>
            <a:off x="3633788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757" name="Rectangle 149"/>
          <p:cNvSpPr>
            <a:spLocks/>
          </p:cNvSpPr>
          <p:nvPr/>
        </p:nvSpPr>
        <p:spPr bwMode="auto">
          <a:xfrm>
            <a:off x="3449638" y="2711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68758" name="Line 150"/>
          <p:cNvSpPr>
            <a:spLocks noChangeShapeType="1"/>
          </p:cNvSpPr>
          <p:nvPr/>
        </p:nvSpPr>
        <p:spPr bwMode="auto">
          <a:xfrm rot="10800000" flipH="1">
            <a:off x="3711575" y="1371600"/>
            <a:ext cx="1676400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759" name="AutoShape 151"/>
          <p:cNvSpPr>
            <a:spLocks/>
          </p:cNvSpPr>
          <p:nvPr/>
        </p:nvSpPr>
        <p:spPr bwMode="auto">
          <a:xfrm>
            <a:off x="5561013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760" name="Rectangle 152"/>
          <p:cNvSpPr>
            <a:spLocks/>
          </p:cNvSpPr>
          <p:nvPr/>
        </p:nvSpPr>
        <p:spPr bwMode="auto">
          <a:xfrm>
            <a:off x="5376863" y="2711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0</a:t>
            </a:r>
          </a:p>
        </p:txBody>
      </p:sp>
      <p:sp>
        <p:nvSpPr>
          <p:cNvPr id="68761" name="Line 153"/>
          <p:cNvSpPr>
            <a:spLocks noChangeShapeType="1"/>
          </p:cNvSpPr>
          <p:nvPr/>
        </p:nvSpPr>
        <p:spPr bwMode="auto">
          <a:xfrm rot="10800000">
            <a:off x="5387975" y="1371600"/>
            <a:ext cx="250825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762" name="AutoShape 154"/>
          <p:cNvSpPr>
            <a:spLocks/>
          </p:cNvSpPr>
          <p:nvPr/>
        </p:nvSpPr>
        <p:spPr bwMode="auto">
          <a:xfrm>
            <a:off x="648335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763" name="Rectangle 155"/>
          <p:cNvSpPr>
            <a:spLocks/>
          </p:cNvSpPr>
          <p:nvPr/>
        </p:nvSpPr>
        <p:spPr bwMode="auto">
          <a:xfrm>
            <a:off x="6269038" y="2711678"/>
            <a:ext cx="2192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-4</a:t>
            </a:r>
          </a:p>
        </p:txBody>
      </p:sp>
      <p:sp>
        <p:nvSpPr>
          <p:cNvPr id="68764" name="Line 156"/>
          <p:cNvSpPr>
            <a:spLocks noChangeShapeType="1"/>
          </p:cNvSpPr>
          <p:nvPr/>
        </p:nvSpPr>
        <p:spPr bwMode="auto">
          <a:xfrm rot="10800000">
            <a:off x="5387975" y="1371600"/>
            <a:ext cx="1173163" cy="13716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765" name="AutoShape 157"/>
          <p:cNvSpPr>
            <a:spLocks/>
          </p:cNvSpPr>
          <p:nvPr/>
        </p:nvSpPr>
        <p:spPr bwMode="auto">
          <a:xfrm>
            <a:off x="732155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766" name="Rectangle 158"/>
          <p:cNvSpPr>
            <a:spLocks/>
          </p:cNvSpPr>
          <p:nvPr/>
        </p:nvSpPr>
        <p:spPr bwMode="auto">
          <a:xfrm>
            <a:off x="7107238" y="2711678"/>
            <a:ext cx="2192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-8</a:t>
            </a:r>
          </a:p>
        </p:txBody>
      </p:sp>
      <p:sp>
        <p:nvSpPr>
          <p:cNvPr id="68767" name="Line 159"/>
          <p:cNvSpPr>
            <a:spLocks noChangeShapeType="1"/>
          </p:cNvSpPr>
          <p:nvPr/>
        </p:nvSpPr>
        <p:spPr bwMode="auto">
          <a:xfrm rot="10800000">
            <a:off x="5387975" y="1371600"/>
            <a:ext cx="20113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32" name="Group 160"/>
          <p:cNvGrpSpPr>
            <a:grpSpLocks/>
          </p:cNvGrpSpPr>
          <p:nvPr/>
        </p:nvGrpSpPr>
        <p:grpSpPr bwMode="auto">
          <a:xfrm>
            <a:off x="5126038" y="1111250"/>
            <a:ext cx="336492" cy="260350"/>
            <a:chOff x="0" y="32"/>
            <a:chExt cx="211" cy="164"/>
          </a:xfrm>
        </p:grpSpPr>
        <p:sp>
          <p:nvSpPr>
            <p:cNvPr id="68769" name="AutoShape 161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770" name="Rectangle 162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8771" name="Rectangle 163"/>
          <p:cNvSpPr>
            <a:spLocks/>
          </p:cNvSpPr>
          <p:nvPr/>
        </p:nvSpPr>
        <p:spPr bwMode="auto">
          <a:xfrm rot="-2280000">
            <a:off x="4206200" y="17988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8772" name="Rectangle 164"/>
          <p:cNvSpPr>
            <a:spLocks/>
          </p:cNvSpPr>
          <p:nvPr/>
        </p:nvSpPr>
        <p:spPr bwMode="auto">
          <a:xfrm rot="4800000">
            <a:off x="5003125" y="19925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8773" name="Rectangle 165"/>
          <p:cNvSpPr>
            <a:spLocks/>
          </p:cNvSpPr>
          <p:nvPr/>
        </p:nvSpPr>
        <p:spPr bwMode="auto">
          <a:xfrm rot="3179999">
            <a:off x="5533350" y="2068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8774" name="Rectangle 166"/>
          <p:cNvSpPr>
            <a:spLocks/>
          </p:cNvSpPr>
          <p:nvPr/>
        </p:nvSpPr>
        <p:spPr bwMode="auto">
          <a:xfrm rot="2039999">
            <a:off x="5958800" y="17226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8775" name="Rectangle 167"/>
          <p:cNvSpPr>
            <a:spLocks/>
          </p:cNvSpPr>
          <p:nvPr/>
        </p:nvSpPr>
        <p:spPr bwMode="auto">
          <a:xfrm rot="-1800000">
            <a:off x="9890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17</a:t>
            </a:r>
          </a:p>
        </p:txBody>
      </p:sp>
      <p:sp>
        <p:nvSpPr>
          <p:cNvPr id="68776" name="Rectangle 168"/>
          <p:cNvSpPr>
            <a:spLocks/>
          </p:cNvSpPr>
          <p:nvPr/>
        </p:nvSpPr>
        <p:spPr bwMode="auto">
          <a:xfrm rot="-2280000">
            <a:off x="15224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8777" name="Rectangle 169"/>
          <p:cNvSpPr>
            <a:spLocks/>
          </p:cNvSpPr>
          <p:nvPr/>
        </p:nvSpPr>
        <p:spPr bwMode="auto">
          <a:xfrm rot="-3360000">
            <a:off x="2132013" y="3883025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25</a:t>
            </a:r>
          </a:p>
        </p:txBody>
      </p:sp>
      <p:sp>
        <p:nvSpPr>
          <p:cNvPr id="68778" name="Rectangle 170"/>
          <p:cNvSpPr>
            <a:spLocks/>
          </p:cNvSpPr>
          <p:nvPr/>
        </p:nvSpPr>
        <p:spPr bwMode="auto">
          <a:xfrm rot="-5160000">
            <a:off x="2809875" y="3808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26</a:t>
            </a:r>
          </a:p>
        </p:txBody>
      </p:sp>
      <p:sp>
        <p:nvSpPr>
          <p:cNvPr id="68779" name="Rectangle 171"/>
          <p:cNvSpPr>
            <a:spLocks/>
          </p:cNvSpPr>
          <p:nvPr/>
        </p:nvSpPr>
        <p:spPr bwMode="auto">
          <a:xfrm rot="4140000">
            <a:off x="3422650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26</a:t>
            </a:r>
          </a:p>
        </p:txBody>
      </p:sp>
      <p:sp>
        <p:nvSpPr>
          <p:cNvPr id="68780" name="Rectangle 172"/>
          <p:cNvSpPr>
            <a:spLocks/>
          </p:cNvSpPr>
          <p:nvPr/>
        </p:nvSpPr>
        <p:spPr bwMode="auto">
          <a:xfrm rot="3000000">
            <a:off x="3957638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27</a:t>
            </a:r>
          </a:p>
        </p:txBody>
      </p:sp>
      <p:sp>
        <p:nvSpPr>
          <p:cNvPr id="68781" name="Rectangle 173"/>
          <p:cNvSpPr>
            <a:spLocks/>
          </p:cNvSpPr>
          <p:nvPr/>
        </p:nvSpPr>
        <p:spPr bwMode="auto">
          <a:xfrm rot="-2400000">
            <a:off x="166806" y="51532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14</a:t>
            </a:r>
          </a:p>
        </p:txBody>
      </p:sp>
      <p:sp>
        <p:nvSpPr>
          <p:cNvPr id="68782" name="Rectangle 174"/>
          <p:cNvSpPr>
            <a:spLocks/>
          </p:cNvSpPr>
          <p:nvPr/>
        </p:nvSpPr>
        <p:spPr bwMode="auto">
          <a:xfrm rot="-2040000">
            <a:off x="547806" y="52294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8783" name="Rectangle 175"/>
          <p:cNvSpPr>
            <a:spLocks/>
          </p:cNvSpPr>
          <p:nvPr/>
        </p:nvSpPr>
        <p:spPr bwMode="auto">
          <a:xfrm rot="-4260000">
            <a:off x="1648737" y="5188972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8784" name="Rectangle 176"/>
          <p:cNvSpPr>
            <a:spLocks/>
          </p:cNvSpPr>
          <p:nvPr/>
        </p:nvSpPr>
        <p:spPr bwMode="auto">
          <a:xfrm rot="-3360000">
            <a:off x="2031325" y="5033397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8785" name="Rectangle 177"/>
          <p:cNvSpPr>
            <a:spLocks/>
          </p:cNvSpPr>
          <p:nvPr/>
        </p:nvSpPr>
        <p:spPr bwMode="auto">
          <a:xfrm rot="4019999">
            <a:off x="2867937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8786" name="Rectangle 178"/>
          <p:cNvSpPr>
            <a:spLocks/>
          </p:cNvSpPr>
          <p:nvPr/>
        </p:nvSpPr>
        <p:spPr bwMode="auto">
          <a:xfrm rot="-5520000">
            <a:off x="3321962" y="50389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22</a:t>
            </a:r>
          </a:p>
        </p:txBody>
      </p:sp>
      <p:sp>
        <p:nvSpPr>
          <p:cNvPr id="68787" name="Rectangle 179"/>
          <p:cNvSpPr>
            <a:spLocks/>
          </p:cNvSpPr>
          <p:nvPr/>
        </p:nvSpPr>
        <p:spPr bwMode="auto">
          <a:xfrm rot="-5160000">
            <a:off x="3702962" y="5028635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8788" name="Rectangle 180"/>
          <p:cNvSpPr>
            <a:spLocks/>
          </p:cNvSpPr>
          <p:nvPr/>
        </p:nvSpPr>
        <p:spPr bwMode="auto">
          <a:xfrm rot="3119999">
            <a:off x="4468137" y="5116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8789" name="Rectangle 181"/>
          <p:cNvSpPr>
            <a:spLocks/>
          </p:cNvSpPr>
          <p:nvPr/>
        </p:nvSpPr>
        <p:spPr bwMode="auto">
          <a:xfrm rot="3900000">
            <a:off x="5003125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24</a:t>
            </a:r>
          </a:p>
        </p:txBody>
      </p:sp>
      <p:sp>
        <p:nvSpPr>
          <p:cNvPr id="68790" name="Rectangle 182"/>
          <p:cNvSpPr>
            <a:spLocks/>
          </p:cNvSpPr>
          <p:nvPr/>
        </p:nvSpPr>
        <p:spPr bwMode="auto">
          <a:xfrm rot="4560000">
            <a:off x="5172075" y="37338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8791" name="Rectangle 183"/>
          <p:cNvSpPr>
            <a:spLocks/>
          </p:cNvSpPr>
          <p:nvPr/>
        </p:nvSpPr>
        <p:spPr bwMode="auto">
          <a:xfrm rot="4560000">
            <a:off x="5857875" y="36576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31</a:t>
            </a:r>
          </a:p>
        </p:txBody>
      </p:sp>
      <p:sp>
        <p:nvSpPr>
          <p:cNvPr id="68792" name="Rectangle 184"/>
          <p:cNvSpPr>
            <a:spLocks/>
          </p:cNvSpPr>
          <p:nvPr/>
        </p:nvSpPr>
        <p:spPr bwMode="auto">
          <a:xfrm rot="2940000">
            <a:off x="6448425" y="35052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30</a:t>
            </a:r>
          </a:p>
        </p:txBody>
      </p:sp>
      <p:sp>
        <p:nvSpPr>
          <p:cNvPr id="68793" name="Rectangle 185"/>
          <p:cNvSpPr>
            <a:spLocks/>
          </p:cNvSpPr>
          <p:nvPr/>
        </p:nvSpPr>
        <p:spPr bwMode="auto">
          <a:xfrm rot="3060000">
            <a:off x="7281863" y="3427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32</a:t>
            </a:r>
          </a:p>
        </p:txBody>
      </p:sp>
      <p:sp>
        <p:nvSpPr>
          <p:cNvPr id="68794" name="Rectangle 186"/>
          <p:cNvSpPr>
            <a:spLocks/>
          </p:cNvSpPr>
          <p:nvPr/>
        </p:nvSpPr>
        <p:spPr bwMode="auto">
          <a:xfrm rot="-4980000">
            <a:off x="5458737" y="51897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8795" name="Rectangle 187"/>
          <p:cNvSpPr>
            <a:spLocks/>
          </p:cNvSpPr>
          <p:nvPr/>
        </p:nvSpPr>
        <p:spPr bwMode="auto">
          <a:xfrm rot="3600000">
            <a:off x="60699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8796" name="Rectangle 188"/>
          <p:cNvSpPr>
            <a:spLocks/>
          </p:cNvSpPr>
          <p:nvPr/>
        </p:nvSpPr>
        <p:spPr bwMode="auto">
          <a:xfrm rot="4619999">
            <a:off x="5836562" y="53421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8797" name="Rectangle 189"/>
          <p:cNvSpPr>
            <a:spLocks/>
          </p:cNvSpPr>
          <p:nvPr/>
        </p:nvSpPr>
        <p:spPr bwMode="auto">
          <a:xfrm rot="4319999">
            <a:off x="6904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8798" name="Rectangle 190"/>
          <p:cNvSpPr>
            <a:spLocks/>
          </p:cNvSpPr>
          <p:nvPr/>
        </p:nvSpPr>
        <p:spPr bwMode="auto">
          <a:xfrm rot="-5400000">
            <a:off x="6523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8799" name="Rectangle 191"/>
          <p:cNvSpPr>
            <a:spLocks/>
          </p:cNvSpPr>
          <p:nvPr/>
        </p:nvSpPr>
        <p:spPr bwMode="auto">
          <a:xfrm rot="4319999">
            <a:off x="7744737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8800" name="Rectangle 192"/>
          <p:cNvSpPr>
            <a:spLocks/>
          </p:cNvSpPr>
          <p:nvPr/>
        </p:nvSpPr>
        <p:spPr bwMode="auto">
          <a:xfrm rot="5159999">
            <a:off x="7282775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8801" name="Rectangle 193"/>
          <p:cNvSpPr>
            <a:spLocks/>
          </p:cNvSpPr>
          <p:nvPr/>
        </p:nvSpPr>
        <p:spPr bwMode="auto">
          <a:xfrm rot="5519999">
            <a:off x="8122562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8802" name="Rectangle 194"/>
          <p:cNvSpPr>
            <a:spLocks/>
          </p:cNvSpPr>
          <p:nvPr/>
        </p:nvSpPr>
        <p:spPr bwMode="auto">
          <a:xfrm rot="4500000">
            <a:off x="85083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grpSp>
        <p:nvGrpSpPr>
          <p:cNvPr id="68636" name="Group 195"/>
          <p:cNvGrpSpPr>
            <a:grpSpLocks/>
          </p:cNvGrpSpPr>
          <p:nvPr/>
        </p:nvGrpSpPr>
        <p:grpSpPr bwMode="auto">
          <a:xfrm flipH="1">
            <a:off x="8266113" y="2514600"/>
            <a:ext cx="220292" cy="228600"/>
            <a:chOff x="42" y="36"/>
            <a:chExt cx="138" cy="144"/>
          </a:xfrm>
        </p:grpSpPr>
        <p:sp>
          <p:nvSpPr>
            <p:cNvPr id="68804" name="Rectangle 19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05" name="Rectangle 19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31</a:t>
              </a:r>
            </a:p>
          </p:txBody>
        </p:sp>
      </p:grpSp>
      <p:sp>
        <p:nvSpPr>
          <p:cNvPr id="68806" name="Rectangle 198"/>
          <p:cNvSpPr>
            <a:spLocks/>
          </p:cNvSpPr>
          <p:nvPr/>
        </p:nvSpPr>
        <p:spPr bwMode="auto">
          <a:xfrm>
            <a:off x="73914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40" name="Group 199"/>
          <p:cNvGrpSpPr>
            <a:grpSpLocks/>
          </p:cNvGrpSpPr>
          <p:nvPr/>
        </p:nvGrpSpPr>
        <p:grpSpPr bwMode="auto">
          <a:xfrm>
            <a:off x="7610475" y="914400"/>
            <a:ext cx="219075" cy="228600"/>
            <a:chOff x="0" y="36"/>
            <a:chExt cx="138" cy="144"/>
          </a:xfrm>
        </p:grpSpPr>
        <p:sp>
          <p:nvSpPr>
            <p:cNvPr id="68808" name="Rectangle 20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09" name="Rectangle 201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</a:t>
              </a:r>
            </a:p>
          </p:txBody>
        </p:sp>
      </p:grpSp>
      <p:sp>
        <p:nvSpPr>
          <p:cNvPr id="68810" name="Rectangle 202"/>
          <p:cNvSpPr>
            <a:spLocks/>
          </p:cNvSpPr>
          <p:nvPr/>
        </p:nvSpPr>
        <p:spPr bwMode="auto">
          <a:xfrm>
            <a:off x="78295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44" name="Group 203"/>
          <p:cNvGrpSpPr>
            <a:grpSpLocks/>
          </p:cNvGrpSpPr>
          <p:nvPr/>
        </p:nvGrpSpPr>
        <p:grpSpPr bwMode="auto">
          <a:xfrm>
            <a:off x="8048625" y="914400"/>
            <a:ext cx="219075" cy="228600"/>
            <a:chOff x="0" y="36"/>
            <a:chExt cx="138" cy="144"/>
          </a:xfrm>
        </p:grpSpPr>
        <p:sp>
          <p:nvSpPr>
            <p:cNvPr id="68812" name="Rectangle 20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13" name="Rectangle 205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</a:t>
              </a:r>
            </a:p>
          </p:txBody>
        </p:sp>
      </p:grpSp>
      <p:grpSp>
        <p:nvGrpSpPr>
          <p:cNvPr id="68648" name="Group 206"/>
          <p:cNvGrpSpPr>
            <a:grpSpLocks/>
          </p:cNvGrpSpPr>
          <p:nvPr/>
        </p:nvGrpSpPr>
        <p:grpSpPr bwMode="auto">
          <a:xfrm>
            <a:off x="8486775" y="914400"/>
            <a:ext cx="219075" cy="228600"/>
            <a:chOff x="0" y="36"/>
            <a:chExt cx="138" cy="144"/>
          </a:xfrm>
        </p:grpSpPr>
        <p:sp>
          <p:nvSpPr>
            <p:cNvPr id="68815" name="Rectangle 207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16" name="Rectangle 208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</a:t>
              </a:r>
            </a:p>
          </p:txBody>
        </p:sp>
      </p:grpSp>
      <p:sp>
        <p:nvSpPr>
          <p:cNvPr id="68817" name="Rectangle 209"/>
          <p:cNvSpPr>
            <a:spLocks/>
          </p:cNvSpPr>
          <p:nvPr/>
        </p:nvSpPr>
        <p:spPr bwMode="auto">
          <a:xfrm>
            <a:off x="87058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52" name="Group 210"/>
          <p:cNvGrpSpPr>
            <a:grpSpLocks/>
          </p:cNvGrpSpPr>
          <p:nvPr/>
        </p:nvGrpSpPr>
        <p:grpSpPr bwMode="auto">
          <a:xfrm>
            <a:off x="8924925" y="857250"/>
            <a:ext cx="219075" cy="342900"/>
            <a:chOff x="0" y="0"/>
            <a:chExt cx="138" cy="216"/>
          </a:xfrm>
        </p:grpSpPr>
        <p:sp>
          <p:nvSpPr>
            <p:cNvPr id="68819" name="Rectangle 21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20" name="Rectangle 212"/>
            <p:cNvSpPr>
              <a:spLocks/>
            </p:cNvSpPr>
            <p:nvPr/>
          </p:nvSpPr>
          <p:spPr bwMode="auto">
            <a:xfrm>
              <a:off x="0" y="0"/>
              <a:ext cx="74" cy="2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4</a:t>
              </a:r>
            </a:p>
          </p:txBody>
        </p:sp>
      </p:grpSp>
      <p:sp>
        <p:nvSpPr>
          <p:cNvPr id="68821" name="Rectangle 213"/>
          <p:cNvSpPr>
            <a:spLocks/>
          </p:cNvSpPr>
          <p:nvPr/>
        </p:nvSpPr>
        <p:spPr bwMode="auto">
          <a:xfrm flipH="1">
            <a:off x="89249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56" name="Group 214"/>
          <p:cNvGrpSpPr>
            <a:grpSpLocks/>
          </p:cNvGrpSpPr>
          <p:nvPr/>
        </p:nvGrpSpPr>
        <p:grpSpPr bwMode="auto">
          <a:xfrm flipH="1">
            <a:off x="8705851" y="1143000"/>
            <a:ext cx="219075" cy="228600"/>
            <a:chOff x="1" y="36"/>
            <a:chExt cx="138" cy="144"/>
          </a:xfrm>
        </p:grpSpPr>
        <p:sp>
          <p:nvSpPr>
            <p:cNvPr id="68823" name="Rectangle 215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24" name="Rectangle 216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68825" name="Rectangle 217"/>
          <p:cNvSpPr>
            <a:spLocks/>
          </p:cNvSpPr>
          <p:nvPr/>
        </p:nvSpPr>
        <p:spPr bwMode="auto">
          <a:xfrm flipH="1">
            <a:off x="84867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826" name="Rectangle 218"/>
          <p:cNvSpPr>
            <a:spLocks/>
          </p:cNvSpPr>
          <p:nvPr/>
        </p:nvSpPr>
        <p:spPr bwMode="auto">
          <a:xfrm flipH="1">
            <a:off x="80486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60" name="Group 219"/>
          <p:cNvGrpSpPr>
            <a:grpSpLocks/>
          </p:cNvGrpSpPr>
          <p:nvPr/>
        </p:nvGrpSpPr>
        <p:grpSpPr bwMode="auto">
          <a:xfrm flipH="1">
            <a:off x="7829551" y="1143000"/>
            <a:ext cx="219075" cy="228600"/>
            <a:chOff x="1" y="36"/>
            <a:chExt cx="138" cy="144"/>
          </a:xfrm>
        </p:grpSpPr>
        <p:sp>
          <p:nvSpPr>
            <p:cNvPr id="68828" name="Rectangle 220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29" name="Rectangle 221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6</a:t>
              </a:r>
            </a:p>
          </p:txBody>
        </p:sp>
      </p:grpSp>
      <p:sp>
        <p:nvSpPr>
          <p:cNvPr id="68830" name="Rectangle 222"/>
          <p:cNvSpPr>
            <a:spLocks/>
          </p:cNvSpPr>
          <p:nvPr/>
        </p:nvSpPr>
        <p:spPr bwMode="auto">
          <a:xfrm flipH="1">
            <a:off x="76104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64" name="Group 223"/>
          <p:cNvGrpSpPr>
            <a:grpSpLocks/>
          </p:cNvGrpSpPr>
          <p:nvPr/>
        </p:nvGrpSpPr>
        <p:grpSpPr bwMode="auto">
          <a:xfrm flipH="1">
            <a:off x="7391401" y="1143000"/>
            <a:ext cx="219075" cy="228600"/>
            <a:chOff x="1" y="36"/>
            <a:chExt cx="138" cy="144"/>
          </a:xfrm>
        </p:grpSpPr>
        <p:sp>
          <p:nvSpPr>
            <p:cNvPr id="68832" name="Rectangle 22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33" name="Rectangle 22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5</a:t>
              </a:r>
            </a:p>
          </p:txBody>
        </p:sp>
      </p:grpSp>
      <p:sp>
        <p:nvSpPr>
          <p:cNvPr id="68834" name="Rectangle 226"/>
          <p:cNvSpPr>
            <a:spLocks/>
          </p:cNvSpPr>
          <p:nvPr/>
        </p:nvSpPr>
        <p:spPr bwMode="auto">
          <a:xfrm>
            <a:off x="73914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68" name="Group 227"/>
          <p:cNvGrpSpPr>
            <a:grpSpLocks/>
          </p:cNvGrpSpPr>
          <p:nvPr/>
        </p:nvGrpSpPr>
        <p:grpSpPr bwMode="auto">
          <a:xfrm>
            <a:off x="7610475" y="1371600"/>
            <a:ext cx="219075" cy="228600"/>
            <a:chOff x="0" y="36"/>
            <a:chExt cx="138" cy="144"/>
          </a:xfrm>
        </p:grpSpPr>
        <p:sp>
          <p:nvSpPr>
            <p:cNvPr id="68836" name="Rectangle 22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37" name="Rectangle 229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9</a:t>
              </a:r>
            </a:p>
          </p:txBody>
        </p:sp>
      </p:grpSp>
      <p:sp>
        <p:nvSpPr>
          <p:cNvPr id="68838" name="Rectangle 230"/>
          <p:cNvSpPr>
            <a:spLocks/>
          </p:cNvSpPr>
          <p:nvPr/>
        </p:nvSpPr>
        <p:spPr bwMode="auto">
          <a:xfrm>
            <a:off x="78295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72" name="Group 231"/>
          <p:cNvGrpSpPr>
            <a:grpSpLocks/>
          </p:cNvGrpSpPr>
          <p:nvPr/>
        </p:nvGrpSpPr>
        <p:grpSpPr bwMode="auto">
          <a:xfrm>
            <a:off x="8048625" y="1371600"/>
            <a:ext cx="219075" cy="228600"/>
            <a:chOff x="0" y="36"/>
            <a:chExt cx="138" cy="144"/>
          </a:xfrm>
        </p:grpSpPr>
        <p:sp>
          <p:nvSpPr>
            <p:cNvPr id="68840" name="Rectangle 232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41" name="Rectangle 233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10</a:t>
              </a:r>
            </a:p>
          </p:txBody>
        </p:sp>
      </p:grpSp>
      <p:grpSp>
        <p:nvGrpSpPr>
          <p:cNvPr id="68676" name="Group 234"/>
          <p:cNvGrpSpPr>
            <a:grpSpLocks/>
          </p:cNvGrpSpPr>
          <p:nvPr/>
        </p:nvGrpSpPr>
        <p:grpSpPr bwMode="auto">
          <a:xfrm>
            <a:off x="8486775" y="1371600"/>
            <a:ext cx="219075" cy="228600"/>
            <a:chOff x="0" y="36"/>
            <a:chExt cx="138" cy="144"/>
          </a:xfrm>
        </p:grpSpPr>
        <p:sp>
          <p:nvSpPr>
            <p:cNvPr id="68843" name="Rectangle 235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44" name="Rectangle 236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11</a:t>
              </a:r>
            </a:p>
          </p:txBody>
        </p:sp>
      </p:grpSp>
      <p:sp>
        <p:nvSpPr>
          <p:cNvPr id="68845" name="Rectangle 237"/>
          <p:cNvSpPr>
            <a:spLocks/>
          </p:cNvSpPr>
          <p:nvPr/>
        </p:nvSpPr>
        <p:spPr bwMode="auto">
          <a:xfrm>
            <a:off x="87058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80" name="Group 238"/>
          <p:cNvGrpSpPr>
            <a:grpSpLocks/>
          </p:cNvGrpSpPr>
          <p:nvPr/>
        </p:nvGrpSpPr>
        <p:grpSpPr bwMode="auto">
          <a:xfrm>
            <a:off x="8924925" y="1193800"/>
            <a:ext cx="219075" cy="584200"/>
            <a:chOff x="0" y="0"/>
            <a:chExt cx="138" cy="368"/>
          </a:xfrm>
        </p:grpSpPr>
        <p:sp>
          <p:nvSpPr>
            <p:cNvPr id="68847" name="Rectangle 239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48" name="Rectangle 240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12</a:t>
              </a:r>
            </a:p>
          </p:txBody>
        </p:sp>
      </p:grpSp>
      <p:sp>
        <p:nvSpPr>
          <p:cNvPr id="68849" name="Rectangle 241"/>
          <p:cNvSpPr>
            <a:spLocks/>
          </p:cNvSpPr>
          <p:nvPr/>
        </p:nvSpPr>
        <p:spPr bwMode="auto">
          <a:xfrm flipH="1">
            <a:off x="89249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84" name="Group 242"/>
          <p:cNvGrpSpPr>
            <a:grpSpLocks/>
          </p:cNvGrpSpPr>
          <p:nvPr/>
        </p:nvGrpSpPr>
        <p:grpSpPr bwMode="auto">
          <a:xfrm flipH="1">
            <a:off x="8704263" y="1600200"/>
            <a:ext cx="220292" cy="228600"/>
            <a:chOff x="42" y="36"/>
            <a:chExt cx="138" cy="144"/>
          </a:xfrm>
        </p:grpSpPr>
        <p:sp>
          <p:nvSpPr>
            <p:cNvPr id="68851" name="Rectangle 243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52" name="Rectangle 244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16</a:t>
              </a:r>
            </a:p>
          </p:txBody>
        </p:sp>
      </p:grpSp>
      <p:sp>
        <p:nvSpPr>
          <p:cNvPr id="68853" name="Rectangle 245"/>
          <p:cNvSpPr>
            <a:spLocks/>
          </p:cNvSpPr>
          <p:nvPr/>
        </p:nvSpPr>
        <p:spPr bwMode="auto">
          <a:xfrm flipH="1">
            <a:off x="84867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854" name="Rectangle 246"/>
          <p:cNvSpPr>
            <a:spLocks/>
          </p:cNvSpPr>
          <p:nvPr/>
        </p:nvSpPr>
        <p:spPr bwMode="auto">
          <a:xfrm flipH="1">
            <a:off x="80486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88" name="Group 247"/>
          <p:cNvGrpSpPr>
            <a:grpSpLocks/>
          </p:cNvGrpSpPr>
          <p:nvPr/>
        </p:nvGrpSpPr>
        <p:grpSpPr bwMode="auto">
          <a:xfrm flipH="1">
            <a:off x="7827963" y="1600200"/>
            <a:ext cx="220292" cy="228600"/>
            <a:chOff x="42" y="36"/>
            <a:chExt cx="138" cy="144"/>
          </a:xfrm>
        </p:grpSpPr>
        <p:sp>
          <p:nvSpPr>
            <p:cNvPr id="68856" name="Rectangle 24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57" name="Rectangle 24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14</a:t>
              </a:r>
            </a:p>
          </p:txBody>
        </p:sp>
      </p:grpSp>
      <p:sp>
        <p:nvSpPr>
          <p:cNvPr id="68858" name="Rectangle 250"/>
          <p:cNvSpPr>
            <a:spLocks/>
          </p:cNvSpPr>
          <p:nvPr/>
        </p:nvSpPr>
        <p:spPr bwMode="auto">
          <a:xfrm flipH="1">
            <a:off x="76104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92" name="Group 251"/>
          <p:cNvGrpSpPr>
            <a:grpSpLocks/>
          </p:cNvGrpSpPr>
          <p:nvPr/>
        </p:nvGrpSpPr>
        <p:grpSpPr bwMode="auto">
          <a:xfrm flipH="1">
            <a:off x="7389813" y="1600200"/>
            <a:ext cx="220292" cy="228600"/>
            <a:chOff x="42" y="36"/>
            <a:chExt cx="138" cy="144"/>
          </a:xfrm>
        </p:grpSpPr>
        <p:sp>
          <p:nvSpPr>
            <p:cNvPr id="68860" name="Rectangle 25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61" name="Rectangle 25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13</a:t>
              </a:r>
            </a:p>
          </p:txBody>
        </p:sp>
      </p:grpSp>
      <p:sp>
        <p:nvSpPr>
          <p:cNvPr id="68862" name="Rectangle 254"/>
          <p:cNvSpPr>
            <a:spLocks/>
          </p:cNvSpPr>
          <p:nvPr/>
        </p:nvSpPr>
        <p:spPr bwMode="auto">
          <a:xfrm>
            <a:off x="73914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696" name="Group 255"/>
          <p:cNvGrpSpPr>
            <a:grpSpLocks/>
          </p:cNvGrpSpPr>
          <p:nvPr/>
        </p:nvGrpSpPr>
        <p:grpSpPr bwMode="auto">
          <a:xfrm>
            <a:off x="7610475" y="1828800"/>
            <a:ext cx="219075" cy="228600"/>
            <a:chOff x="0" y="36"/>
            <a:chExt cx="138" cy="144"/>
          </a:xfrm>
        </p:grpSpPr>
        <p:sp>
          <p:nvSpPr>
            <p:cNvPr id="68864" name="Rectangle 256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65" name="Rectangle 257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17</a:t>
              </a:r>
            </a:p>
          </p:txBody>
        </p:sp>
      </p:grpSp>
      <p:sp>
        <p:nvSpPr>
          <p:cNvPr id="68866" name="Rectangle 258"/>
          <p:cNvSpPr>
            <a:spLocks/>
          </p:cNvSpPr>
          <p:nvPr/>
        </p:nvSpPr>
        <p:spPr bwMode="auto">
          <a:xfrm>
            <a:off x="78295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700" name="Group 259"/>
          <p:cNvGrpSpPr>
            <a:grpSpLocks/>
          </p:cNvGrpSpPr>
          <p:nvPr/>
        </p:nvGrpSpPr>
        <p:grpSpPr bwMode="auto">
          <a:xfrm>
            <a:off x="8048625" y="1828800"/>
            <a:ext cx="219075" cy="228600"/>
            <a:chOff x="0" y="36"/>
            <a:chExt cx="138" cy="144"/>
          </a:xfrm>
        </p:grpSpPr>
        <p:sp>
          <p:nvSpPr>
            <p:cNvPr id="68868" name="Rectangle 26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69" name="Rectangle 261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18</a:t>
              </a:r>
            </a:p>
          </p:txBody>
        </p:sp>
      </p:grpSp>
      <p:grpSp>
        <p:nvGrpSpPr>
          <p:cNvPr id="68704" name="Group 262"/>
          <p:cNvGrpSpPr>
            <a:grpSpLocks/>
          </p:cNvGrpSpPr>
          <p:nvPr/>
        </p:nvGrpSpPr>
        <p:grpSpPr bwMode="auto">
          <a:xfrm>
            <a:off x="8486775" y="1828800"/>
            <a:ext cx="219075" cy="228600"/>
            <a:chOff x="0" y="36"/>
            <a:chExt cx="138" cy="144"/>
          </a:xfrm>
        </p:grpSpPr>
        <p:sp>
          <p:nvSpPr>
            <p:cNvPr id="68871" name="Rectangle 263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72" name="Rectangle 264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19</a:t>
              </a:r>
            </a:p>
          </p:txBody>
        </p:sp>
      </p:grpSp>
      <p:sp>
        <p:nvSpPr>
          <p:cNvPr id="68873" name="Rectangle 265"/>
          <p:cNvSpPr>
            <a:spLocks/>
          </p:cNvSpPr>
          <p:nvPr/>
        </p:nvSpPr>
        <p:spPr bwMode="auto">
          <a:xfrm>
            <a:off x="87058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708" name="Group 266"/>
          <p:cNvGrpSpPr>
            <a:grpSpLocks/>
          </p:cNvGrpSpPr>
          <p:nvPr/>
        </p:nvGrpSpPr>
        <p:grpSpPr bwMode="auto">
          <a:xfrm>
            <a:off x="8924925" y="1651000"/>
            <a:ext cx="219075" cy="584200"/>
            <a:chOff x="0" y="0"/>
            <a:chExt cx="138" cy="368"/>
          </a:xfrm>
        </p:grpSpPr>
        <p:sp>
          <p:nvSpPr>
            <p:cNvPr id="68875" name="Rectangle 267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76" name="Rectangle 268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20</a:t>
              </a:r>
            </a:p>
          </p:txBody>
        </p:sp>
      </p:grpSp>
      <p:sp>
        <p:nvSpPr>
          <p:cNvPr id="68877" name="Rectangle 269"/>
          <p:cNvSpPr>
            <a:spLocks/>
          </p:cNvSpPr>
          <p:nvPr/>
        </p:nvSpPr>
        <p:spPr bwMode="auto">
          <a:xfrm flipH="1">
            <a:off x="89249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712" name="Group 270"/>
          <p:cNvGrpSpPr>
            <a:grpSpLocks/>
          </p:cNvGrpSpPr>
          <p:nvPr/>
        </p:nvGrpSpPr>
        <p:grpSpPr bwMode="auto">
          <a:xfrm flipH="1">
            <a:off x="8704263" y="2057400"/>
            <a:ext cx="220292" cy="228600"/>
            <a:chOff x="42" y="36"/>
            <a:chExt cx="138" cy="144"/>
          </a:xfrm>
        </p:grpSpPr>
        <p:sp>
          <p:nvSpPr>
            <p:cNvPr id="68879" name="Rectangle 271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80" name="Rectangle 272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24</a:t>
              </a:r>
            </a:p>
          </p:txBody>
        </p:sp>
      </p:grpSp>
      <p:sp>
        <p:nvSpPr>
          <p:cNvPr id="68881" name="Rectangle 273"/>
          <p:cNvSpPr>
            <a:spLocks/>
          </p:cNvSpPr>
          <p:nvPr/>
        </p:nvSpPr>
        <p:spPr bwMode="auto">
          <a:xfrm flipH="1">
            <a:off x="84867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882" name="Rectangle 274"/>
          <p:cNvSpPr>
            <a:spLocks/>
          </p:cNvSpPr>
          <p:nvPr/>
        </p:nvSpPr>
        <p:spPr bwMode="auto">
          <a:xfrm flipH="1">
            <a:off x="80486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716" name="Group 275"/>
          <p:cNvGrpSpPr>
            <a:grpSpLocks/>
          </p:cNvGrpSpPr>
          <p:nvPr/>
        </p:nvGrpSpPr>
        <p:grpSpPr bwMode="auto">
          <a:xfrm flipH="1">
            <a:off x="7827963" y="2057400"/>
            <a:ext cx="220292" cy="228600"/>
            <a:chOff x="42" y="36"/>
            <a:chExt cx="138" cy="144"/>
          </a:xfrm>
        </p:grpSpPr>
        <p:sp>
          <p:nvSpPr>
            <p:cNvPr id="68884" name="Rectangle 27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85" name="Rectangle 27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22</a:t>
              </a:r>
            </a:p>
          </p:txBody>
        </p:sp>
      </p:grpSp>
      <p:sp>
        <p:nvSpPr>
          <p:cNvPr id="68886" name="Rectangle 278"/>
          <p:cNvSpPr>
            <a:spLocks/>
          </p:cNvSpPr>
          <p:nvPr/>
        </p:nvSpPr>
        <p:spPr bwMode="auto">
          <a:xfrm flipH="1">
            <a:off x="76104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720" name="Group 279"/>
          <p:cNvGrpSpPr>
            <a:grpSpLocks/>
          </p:cNvGrpSpPr>
          <p:nvPr/>
        </p:nvGrpSpPr>
        <p:grpSpPr bwMode="auto">
          <a:xfrm flipH="1">
            <a:off x="7389813" y="2057400"/>
            <a:ext cx="220292" cy="228600"/>
            <a:chOff x="42" y="36"/>
            <a:chExt cx="138" cy="144"/>
          </a:xfrm>
        </p:grpSpPr>
        <p:sp>
          <p:nvSpPr>
            <p:cNvPr id="68888" name="Rectangle 280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89" name="Rectangle 281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21</a:t>
              </a:r>
            </a:p>
          </p:txBody>
        </p:sp>
      </p:grpSp>
      <p:sp>
        <p:nvSpPr>
          <p:cNvPr id="68890" name="Rectangle 282"/>
          <p:cNvSpPr>
            <a:spLocks/>
          </p:cNvSpPr>
          <p:nvPr/>
        </p:nvSpPr>
        <p:spPr bwMode="auto">
          <a:xfrm>
            <a:off x="73914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724" name="Group 283"/>
          <p:cNvGrpSpPr>
            <a:grpSpLocks/>
          </p:cNvGrpSpPr>
          <p:nvPr/>
        </p:nvGrpSpPr>
        <p:grpSpPr bwMode="auto">
          <a:xfrm>
            <a:off x="7610475" y="2286000"/>
            <a:ext cx="219075" cy="228600"/>
            <a:chOff x="0" y="36"/>
            <a:chExt cx="138" cy="144"/>
          </a:xfrm>
        </p:grpSpPr>
        <p:sp>
          <p:nvSpPr>
            <p:cNvPr id="68892" name="Rectangle 28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93" name="Rectangle 285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25</a:t>
              </a:r>
            </a:p>
          </p:txBody>
        </p:sp>
      </p:grpSp>
      <p:sp>
        <p:nvSpPr>
          <p:cNvPr id="68894" name="Rectangle 286"/>
          <p:cNvSpPr>
            <a:spLocks/>
          </p:cNvSpPr>
          <p:nvPr/>
        </p:nvSpPr>
        <p:spPr bwMode="auto">
          <a:xfrm>
            <a:off x="78295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728" name="Group 287"/>
          <p:cNvGrpSpPr>
            <a:grpSpLocks/>
          </p:cNvGrpSpPr>
          <p:nvPr/>
        </p:nvGrpSpPr>
        <p:grpSpPr bwMode="auto">
          <a:xfrm>
            <a:off x="8048625" y="2286000"/>
            <a:ext cx="219075" cy="228600"/>
            <a:chOff x="0" y="36"/>
            <a:chExt cx="138" cy="144"/>
          </a:xfrm>
        </p:grpSpPr>
        <p:sp>
          <p:nvSpPr>
            <p:cNvPr id="68896" name="Rectangle 28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897" name="Rectangle 289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26</a:t>
              </a:r>
            </a:p>
          </p:txBody>
        </p:sp>
      </p:grpSp>
      <p:grpSp>
        <p:nvGrpSpPr>
          <p:cNvPr id="68732" name="Group 290"/>
          <p:cNvGrpSpPr>
            <a:grpSpLocks/>
          </p:cNvGrpSpPr>
          <p:nvPr/>
        </p:nvGrpSpPr>
        <p:grpSpPr bwMode="auto">
          <a:xfrm>
            <a:off x="8486775" y="2286000"/>
            <a:ext cx="219075" cy="228600"/>
            <a:chOff x="0" y="36"/>
            <a:chExt cx="138" cy="144"/>
          </a:xfrm>
        </p:grpSpPr>
        <p:sp>
          <p:nvSpPr>
            <p:cNvPr id="68899" name="Rectangle 29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900" name="Rectangle 292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27</a:t>
              </a:r>
            </a:p>
          </p:txBody>
        </p:sp>
      </p:grpSp>
      <p:sp>
        <p:nvSpPr>
          <p:cNvPr id="68901" name="Rectangle 293"/>
          <p:cNvSpPr>
            <a:spLocks/>
          </p:cNvSpPr>
          <p:nvPr/>
        </p:nvSpPr>
        <p:spPr bwMode="auto">
          <a:xfrm>
            <a:off x="87058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736" name="Group 294"/>
          <p:cNvGrpSpPr>
            <a:grpSpLocks/>
          </p:cNvGrpSpPr>
          <p:nvPr/>
        </p:nvGrpSpPr>
        <p:grpSpPr bwMode="auto">
          <a:xfrm>
            <a:off x="8924925" y="2108200"/>
            <a:ext cx="219075" cy="584200"/>
            <a:chOff x="0" y="0"/>
            <a:chExt cx="138" cy="368"/>
          </a:xfrm>
        </p:grpSpPr>
        <p:sp>
          <p:nvSpPr>
            <p:cNvPr id="68903" name="Rectangle 295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904" name="Rectangle 296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28</a:t>
              </a:r>
            </a:p>
          </p:txBody>
        </p:sp>
      </p:grpSp>
      <p:sp>
        <p:nvSpPr>
          <p:cNvPr id="68905" name="Rectangle 297"/>
          <p:cNvSpPr>
            <a:spLocks/>
          </p:cNvSpPr>
          <p:nvPr/>
        </p:nvSpPr>
        <p:spPr bwMode="auto">
          <a:xfrm flipH="1">
            <a:off x="89249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740" name="Group 298"/>
          <p:cNvGrpSpPr>
            <a:grpSpLocks/>
          </p:cNvGrpSpPr>
          <p:nvPr/>
        </p:nvGrpSpPr>
        <p:grpSpPr bwMode="auto">
          <a:xfrm flipH="1">
            <a:off x="8704263" y="2514600"/>
            <a:ext cx="220292" cy="228600"/>
            <a:chOff x="42" y="36"/>
            <a:chExt cx="138" cy="144"/>
          </a:xfrm>
        </p:grpSpPr>
        <p:sp>
          <p:nvSpPr>
            <p:cNvPr id="68907" name="Rectangle 299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908" name="Rectangle 300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32</a:t>
              </a:r>
            </a:p>
          </p:txBody>
        </p:sp>
      </p:grpSp>
      <p:sp>
        <p:nvSpPr>
          <p:cNvPr id="68909" name="Rectangle 301"/>
          <p:cNvSpPr>
            <a:spLocks/>
          </p:cNvSpPr>
          <p:nvPr/>
        </p:nvSpPr>
        <p:spPr bwMode="auto">
          <a:xfrm flipH="1">
            <a:off x="84867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10" name="Rectangle 302"/>
          <p:cNvSpPr>
            <a:spLocks/>
          </p:cNvSpPr>
          <p:nvPr/>
        </p:nvSpPr>
        <p:spPr bwMode="auto">
          <a:xfrm flipH="1">
            <a:off x="80486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744" name="Group 303"/>
          <p:cNvGrpSpPr>
            <a:grpSpLocks/>
          </p:cNvGrpSpPr>
          <p:nvPr/>
        </p:nvGrpSpPr>
        <p:grpSpPr bwMode="auto">
          <a:xfrm flipH="1">
            <a:off x="7827963" y="2514600"/>
            <a:ext cx="220292" cy="228600"/>
            <a:chOff x="42" y="36"/>
            <a:chExt cx="138" cy="144"/>
          </a:xfrm>
        </p:grpSpPr>
        <p:sp>
          <p:nvSpPr>
            <p:cNvPr id="68912" name="Rectangle 304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913" name="Rectangle 305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30</a:t>
              </a:r>
            </a:p>
          </p:txBody>
        </p:sp>
      </p:grpSp>
      <p:sp>
        <p:nvSpPr>
          <p:cNvPr id="68914" name="Rectangle 306"/>
          <p:cNvSpPr>
            <a:spLocks/>
          </p:cNvSpPr>
          <p:nvPr/>
        </p:nvSpPr>
        <p:spPr bwMode="auto">
          <a:xfrm flipH="1">
            <a:off x="76104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748" name="Group 307"/>
          <p:cNvGrpSpPr>
            <a:grpSpLocks/>
          </p:cNvGrpSpPr>
          <p:nvPr/>
        </p:nvGrpSpPr>
        <p:grpSpPr bwMode="auto">
          <a:xfrm flipH="1">
            <a:off x="7389813" y="2514600"/>
            <a:ext cx="220292" cy="228600"/>
            <a:chOff x="42" y="36"/>
            <a:chExt cx="138" cy="144"/>
          </a:xfrm>
        </p:grpSpPr>
        <p:sp>
          <p:nvSpPr>
            <p:cNvPr id="68916" name="Rectangle 30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917" name="Rectangle 30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29</a:t>
              </a:r>
            </a:p>
          </p:txBody>
        </p:sp>
      </p:grpSp>
      <p:sp>
        <p:nvSpPr>
          <p:cNvPr id="68918" name="AutoShape 310"/>
          <p:cNvSpPr>
            <a:spLocks/>
          </p:cNvSpPr>
          <p:nvPr/>
        </p:nvSpPr>
        <p:spPr bwMode="auto">
          <a:xfrm>
            <a:off x="7829550" y="20574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19" name="AutoShape 311"/>
          <p:cNvSpPr>
            <a:spLocks/>
          </p:cNvSpPr>
          <p:nvPr/>
        </p:nvSpPr>
        <p:spPr bwMode="auto">
          <a:xfrm>
            <a:off x="8267700" y="25146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rgbClr val="00002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20" name="Rectangle 312"/>
          <p:cNvSpPr>
            <a:spLocks/>
          </p:cNvSpPr>
          <p:nvPr/>
        </p:nvSpPr>
        <p:spPr bwMode="auto">
          <a:xfrm>
            <a:off x="82677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752" name="Group 313"/>
          <p:cNvGrpSpPr>
            <a:grpSpLocks/>
          </p:cNvGrpSpPr>
          <p:nvPr/>
        </p:nvGrpSpPr>
        <p:grpSpPr bwMode="auto">
          <a:xfrm flipH="1">
            <a:off x="8267701" y="1143000"/>
            <a:ext cx="219075" cy="228600"/>
            <a:chOff x="1" y="36"/>
            <a:chExt cx="138" cy="144"/>
          </a:xfrm>
        </p:grpSpPr>
        <p:sp>
          <p:nvSpPr>
            <p:cNvPr id="68922" name="Rectangle 31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923" name="Rectangle 31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7</a:t>
              </a:r>
            </a:p>
          </p:txBody>
        </p:sp>
      </p:grpSp>
      <p:sp>
        <p:nvSpPr>
          <p:cNvPr id="68924" name="Rectangle 316"/>
          <p:cNvSpPr>
            <a:spLocks/>
          </p:cNvSpPr>
          <p:nvPr/>
        </p:nvSpPr>
        <p:spPr bwMode="auto">
          <a:xfrm>
            <a:off x="82677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768" name="Group 317"/>
          <p:cNvGrpSpPr>
            <a:grpSpLocks/>
          </p:cNvGrpSpPr>
          <p:nvPr/>
        </p:nvGrpSpPr>
        <p:grpSpPr bwMode="auto">
          <a:xfrm flipH="1">
            <a:off x="8266113" y="1600200"/>
            <a:ext cx="220292" cy="228600"/>
            <a:chOff x="42" y="36"/>
            <a:chExt cx="138" cy="144"/>
          </a:xfrm>
        </p:grpSpPr>
        <p:sp>
          <p:nvSpPr>
            <p:cNvPr id="68926" name="Rectangle 31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927" name="Rectangle 31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15</a:t>
              </a:r>
            </a:p>
          </p:txBody>
        </p:sp>
      </p:grpSp>
      <p:sp>
        <p:nvSpPr>
          <p:cNvPr id="68928" name="Rectangle 320"/>
          <p:cNvSpPr>
            <a:spLocks/>
          </p:cNvSpPr>
          <p:nvPr/>
        </p:nvSpPr>
        <p:spPr bwMode="auto">
          <a:xfrm>
            <a:off x="82677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8803" name="Group 321"/>
          <p:cNvGrpSpPr>
            <a:grpSpLocks/>
          </p:cNvGrpSpPr>
          <p:nvPr/>
        </p:nvGrpSpPr>
        <p:grpSpPr bwMode="auto">
          <a:xfrm flipH="1">
            <a:off x="8266113" y="2057400"/>
            <a:ext cx="220292" cy="228600"/>
            <a:chOff x="42" y="36"/>
            <a:chExt cx="138" cy="144"/>
          </a:xfrm>
        </p:grpSpPr>
        <p:sp>
          <p:nvSpPr>
            <p:cNvPr id="68930" name="Rectangle 32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931" name="Rectangle 32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23</a:t>
              </a:r>
            </a:p>
          </p:txBody>
        </p:sp>
      </p:grpSp>
      <p:sp>
        <p:nvSpPr>
          <p:cNvPr id="68932" name="Rectangle 324"/>
          <p:cNvSpPr>
            <a:spLocks/>
          </p:cNvSpPr>
          <p:nvPr/>
        </p:nvSpPr>
        <p:spPr bwMode="auto">
          <a:xfrm>
            <a:off x="82677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33" name="Oval 325"/>
          <p:cNvSpPr>
            <a:spLocks/>
          </p:cNvSpPr>
          <p:nvPr/>
        </p:nvSpPr>
        <p:spPr bwMode="auto">
          <a:xfrm>
            <a:off x="7435850" y="21034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34" name="Oval 326"/>
          <p:cNvSpPr>
            <a:spLocks/>
          </p:cNvSpPr>
          <p:nvPr/>
        </p:nvSpPr>
        <p:spPr bwMode="auto">
          <a:xfrm>
            <a:off x="8312150" y="2103438"/>
            <a:ext cx="130175" cy="136525"/>
          </a:xfrm>
          <a:prstGeom prst="ellipse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35" name="Oval 327"/>
          <p:cNvSpPr>
            <a:spLocks/>
          </p:cNvSpPr>
          <p:nvPr/>
        </p:nvSpPr>
        <p:spPr bwMode="auto">
          <a:xfrm>
            <a:off x="8969375" y="18748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36" name="Line 328"/>
          <p:cNvSpPr>
            <a:spLocks noChangeShapeType="1"/>
          </p:cNvSpPr>
          <p:nvPr/>
        </p:nvSpPr>
        <p:spPr bwMode="auto">
          <a:xfrm>
            <a:off x="7969250" y="2214563"/>
            <a:ext cx="412750" cy="376237"/>
          </a:xfrm>
          <a:prstGeom prst="line">
            <a:avLst/>
          </a:prstGeom>
          <a:noFill/>
          <a:ln w="28575" cap="flat">
            <a:solidFill>
              <a:srgbClr val="FC0128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37" name="Rectangle 329"/>
          <p:cNvSpPr>
            <a:spLocks/>
          </p:cNvSpPr>
          <p:nvPr/>
        </p:nvSpPr>
        <p:spPr bwMode="auto">
          <a:xfrm>
            <a:off x="228600" y="1186061"/>
            <a:ext cx="1161535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 algn="l"/>
            <a:r>
              <a:rPr lang="en-US" sz="2000">
                <a:solidFill>
                  <a:srgbClr val="00002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</a:t>
            </a:r>
            <a:r>
              <a:rPr lang="en-US" sz="2000">
                <a:solidFill>
                  <a:srgbClr val="000020"/>
                </a:solidFill>
                <a:latin typeface="+mn-lt"/>
                <a:cs typeface="Arial" charset="0"/>
                <a:sym typeface="Arial" charset="0"/>
              </a:rPr>
              <a:t> 	1 </a:t>
            </a:r>
          </a:p>
          <a:p>
            <a:pPr marL="39688" algn="l"/>
            <a:r>
              <a:rPr lang="en-US" sz="2000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</a:t>
            </a:r>
            <a:r>
              <a:rPr lang="en-US" sz="200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 	-4</a:t>
            </a:r>
          </a:p>
        </p:txBody>
      </p:sp>
      <p:sp>
        <p:nvSpPr>
          <p:cNvPr id="68938" name="Line 330"/>
          <p:cNvSpPr>
            <a:spLocks noChangeShapeType="1"/>
          </p:cNvSpPr>
          <p:nvPr/>
        </p:nvSpPr>
        <p:spPr bwMode="auto">
          <a:xfrm rot="10800000">
            <a:off x="8153400" y="2438400"/>
            <a:ext cx="17462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39" name="AutoShape 331"/>
          <p:cNvSpPr>
            <a:spLocks/>
          </p:cNvSpPr>
          <p:nvPr/>
        </p:nvSpPr>
        <p:spPr bwMode="auto">
          <a:xfrm>
            <a:off x="22860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40" name="AutoShape 332"/>
          <p:cNvSpPr>
            <a:spLocks/>
          </p:cNvSpPr>
          <p:nvPr/>
        </p:nvSpPr>
        <p:spPr bwMode="auto">
          <a:xfrm>
            <a:off x="25654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41" name="AutoShape 333"/>
          <p:cNvSpPr>
            <a:spLocks/>
          </p:cNvSpPr>
          <p:nvPr/>
        </p:nvSpPr>
        <p:spPr bwMode="auto">
          <a:xfrm>
            <a:off x="28448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42" name="AutoShape 334"/>
          <p:cNvSpPr>
            <a:spLocks/>
          </p:cNvSpPr>
          <p:nvPr/>
        </p:nvSpPr>
        <p:spPr bwMode="auto">
          <a:xfrm>
            <a:off x="31242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43" name="AutoShape 335"/>
          <p:cNvSpPr>
            <a:spLocks/>
          </p:cNvSpPr>
          <p:nvPr/>
        </p:nvSpPr>
        <p:spPr bwMode="auto">
          <a:xfrm>
            <a:off x="42672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44" name="AutoShape 336"/>
          <p:cNvSpPr>
            <a:spLocks/>
          </p:cNvSpPr>
          <p:nvPr/>
        </p:nvSpPr>
        <p:spPr bwMode="auto">
          <a:xfrm>
            <a:off x="45720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45" name="AutoShape 337"/>
          <p:cNvSpPr>
            <a:spLocks/>
          </p:cNvSpPr>
          <p:nvPr/>
        </p:nvSpPr>
        <p:spPr bwMode="auto">
          <a:xfrm>
            <a:off x="48768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46" name="AutoShape 338"/>
          <p:cNvSpPr>
            <a:spLocks/>
          </p:cNvSpPr>
          <p:nvPr/>
        </p:nvSpPr>
        <p:spPr bwMode="auto">
          <a:xfrm>
            <a:off x="6705600" y="32004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47" name="AutoShape 339"/>
          <p:cNvSpPr>
            <a:spLocks/>
          </p:cNvSpPr>
          <p:nvPr/>
        </p:nvSpPr>
        <p:spPr bwMode="auto">
          <a:xfrm>
            <a:off x="7620000" y="4648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48" name="Rectangle 340"/>
          <p:cNvSpPr>
            <a:spLocks/>
          </p:cNvSpPr>
          <p:nvPr/>
        </p:nvSpPr>
        <p:spPr bwMode="auto">
          <a:xfrm>
            <a:off x="775829" y="1951509"/>
            <a:ext cx="245201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 algn="l"/>
            <a:r>
              <a:rPr lang="en-US" sz="2000" dirty="0">
                <a:solidFill>
                  <a:srgbClr val="00002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α− </a:t>
            </a:r>
            <a:r>
              <a:rPr lang="en-US" sz="2000" b="1" dirty="0">
                <a:solidFill>
                  <a:srgbClr val="000020"/>
                </a:solidFill>
                <a:latin typeface="+mn-lt"/>
                <a:cs typeface="Arial" charset="0"/>
                <a:sym typeface="Arial" charset="0"/>
              </a:rPr>
              <a:t>cutoff</a:t>
            </a:r>
            <a:r>
              <a:rPr lang="en-US" sz="2000" dirty="0">
                <a:solidFill>
                  <a:srgbClr val="000020"/>
                </a:solidFill>
                <a:latin typeface="+mn-lt"/>
                <a:cs typeface="Arial" charset="0"/>
                <a:sym typeface="Arial" charset="0"/>
              </a:rPr>
              <a:t>: no need to</a:t>
            </a:r>
          </a:p>
          <a:p>
            <a:pPr marL="39688" algn="l"/>
            <a:r>
              <a:rPr lang="en-US" sz="2000" dirty="0">
                <a:solidFill>
                  <a:srgbClr val="000020"/>
                </a:solidFill>
                <a:latin typeface="+mn-lt"/>
                <a:cs typeface="Arial" charset="0"/>
                <a:sym typeface="Arial" charset="0"/>
              </a:rPr>
              <a:t>examine further branches</a:t>
            </a:r>
          </a:p>
        </p:txBody>
      </p:sp>
      <p:sp>
        <p:nvSpPr>
          <p:cNvPr id="68949" name="AutoShape 341"/>
          <p:cNvSpPr>
            <a:spLocks/>
          </p:cNvSpPr>
          <p:nvPr/>
        </p:nvSpPr>
        <p:spPr bwMode="auto">
          <a:xfrm>
            <a:off x="483394" y="205105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50" name="Line 342"/>
          <p:cNvSpPr>
            <a:spLocks noChangeShapeType="1"/>
          </p:cNvSpPr>
          <p:nvPr/>
        </p:nvSpPr>
        <p:spPr bwMode="auto">
          <a:xfrm rot="10800000" flipH="1">
            <a:off x="7467600" y="1981200"/>
            <a:ext cx="28257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51" name="Line 343"/>
          <p:cNvSpPr>
            <a:spLocks noChangeShapeType="1"/>
          </p:cNvSpPr>
          <p:nvPr/>
        </p:nvSpPr>
        <p:spPr bwMode="auto">
          <a:xfrm rot="10800000">
            <a:off x="8785225" y="1752600"/>
            <a:ext cx="28257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8952" name="Rectangle 344"/>
          <p:cNvSpPr>
            <a:spLocks/>
          </p:cNvSpPr>
          <p:nvPr/>
        </p:nvSpPr>
        <p:spPr bwMode="auto">
          <a:xfrm>
            <a:off x="3602038" y="17204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8953" name="Rectangle 345"/>
          <p:cNvSpPr>
            <a:spLocks/>
          </p:cNvSpPr>
          <p:nvPr/>
        </p:nvSpPr>
        <p:spPr bwMode="auto">
          <a:xfrm>
            <a:off x="20638" y="44636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8954" name="Rectangle 346"/>
          <p:cNvSpPr>
            <a:spLocks/>
          </p:cNvSpPr>
          <p:nvPr/>
        </p:nvSpPr>
        <p:spPr bwMode="auto">
          <a:xfrm>
            <a:off x="1849438" y="3244463"/>
            <a:ext cx="52867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MIN</a:t>
            </a:r>
          </a:p>
        </p:txBody>
      </p:sp>
      <p:sp>
        <p:nvSpPr>
          <p:cNvPr id="348" name="Slide Number Placeholder 3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69</a:t>
            </a:fld>
            <a:endParaRPr lang="en-US" dirty="0">
              <a:latin typeface="+mn-lt"/>
            </a:endParaRPr>
          </a:p>
        </p:txBody>
      </p:sp>
      <p:sp>
        <p:nvSpPr>
          <p:cNvPr id="349" name="Footer Placeholder 3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Aziz M. Qaroush - Birzeit University</a:t>
            </a:r>
            <a:endParaRPr lang="en-US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/>
              <a:t>Difficulties with Games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0174"/>
          <a:lstStyle/>
          <a:p>
            <a:pPr>
              <a:lnSpc>
                <a:spcPct val="90000"/>
              </a:lnSpc>
            </a:pPr>
            <a:r>
              <a:rPr lang="en-US" dirty="0"/>
              <a:t>games can be very hard search problems</a:t>
            </a:r>
          </a:p>
          <a:p>
            <a:pPr marL="723900" lvl="1">
              <a:lnSpc>
                <a:spcPct val="90000"/>
              </a:lnSpc>
            </a:pPr>
            <a:r>
              <a:rPr lang="en-US" dirty="0"/>
              <a:t>yet reasonably easy to formalize</a:t>
            </a:r>
          </a:p>
          <a:p>
            <a:pPr marL="723900" lvl="1">
              <a:lnSpc>
                <a:spcPct val="90000"/>
              </a:lnSpc>
            </a:pPr>
            <a:r>
              <a:rPr lang="en-US" sz="2000" dirty="0"/>
              <a:t>finding the </a:t>
            </a:r>
            <a:r>
              <a:rPr lang="en-US" sz="2000" i="1" dirty="0"/>
              <a:t>optimal</a:t>
            </a:r>
            <a:r>
              <a:rPr lang="en-US" sz="2000" dirty="0"/>
              <a:t> solution may be impractical</a:t>
            </a:r>
          </a:p>
          <a:p>
            <a:pPr marL="1066800" lvl="2">
              <a:lnSpc>
                <a:spcPct val="90000"/>
              </a:lnSpc>
            </a:pPr>
            <a:r>
              <a:rPr lang="en-US" sz="1800" dirty="0"/>
              <a:t>a solution that beats the opponent is “good enough”</a:t>
            </a:r>
          </a:p>
          <a:p>
            <a:pPr marL="723900" lvl="1">
              <a:lnSpc>
                <a:spcPct val="90000"/>
              </a:lnSpc>
            </a:pPr>
            <a:r>
              <a:rPr lang="en-US" sz="2000" dirty="0"/>
              <a:t>unforgiving</a:t>
            </a:r>
          </a:p>
          <a:p>
            <a:pPr marL="1066800" lvl="2">
              <a:lnSpc>
                <a:spcPct val="90000"/>
              </a:lnSpc>
            </a:pPr>
            <a:r>
              <a:rPr lang="en-US" sz="1800" dirty="0"/>
              <a:t>a solution that is “not good enough” not only leads to higher costs, but to a loss to the </a:t>
            </a:r>
            <a:r>
              <a:rPr lang="en-US" sz="1800" dirty="0" smtClean="0"/>
              <a:t>opponent</a:t>
            </a:r>
          </a:p>
          <a:p>
            <a:pPr marL="1066800"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dirty="0"/>
              <a:t>example: chess</a:t>
            </a:r>
          </a:p>
          <a:p>
            <a:pPr marL="723900" lvl="1">
              <a:lnSpc>
                <a:spcPct val="90000"/>
              </a:lnSpc>
            </a:pPr>
            <a:r>
              <a:rPr lang="en-US" dirty="0"/>
              <a:t>size of the search space</a:t>
            </a:r>
          </a:p>
          <a:p>
            <a:pPr marL="1066800" lvl="2">
              <a:lnSpc>
                <a:spcPct val="90000"/>
              </a:lnSpc>
            </a:pPr>
            <a:r>
              <a:rPr lang="en-US" dirty="0"/>
              <a:t>branching factor around 35</a:t>
            </a:r>
          </a:p>
          <a:p>
            <a:pPr marL="1066800" lvl="2">
              <a:lnSpc>
                <a:spcPct val="90000"/>
              </a:lnSpc>
            </a:pPr>
            <a:r>
              <a:rPr lang="en-US" dirty="0"/>
              <a:t>about 50 moves per player</a:t>
            </a:r>
          </a:p>
          <a:p>
            <a:pPr marL="1066800" lvl="2">
              <a:lnSpc>
                <a:spcPct val="90000"/>
              </a:lnSpc>
            </a:pPr>
            <a:r>
              <a:rPr lang="en-US" dirty="0"/>
              <a:t>about 35</a:t>
            </a:r>
            <a:r>
              <a:rPr lang="en-US" baseline="30000" dirty="0"/>
              <a:t>100</a:t>
            </a:r>
            <a:r>
              <a:rPr lang="en-US" dirty="0"/>
              <a:t> or 10</a:t>
            </a:r>
            <a:r>
              <a:rPr lang="en-US" baseline="30000" dirty="0"/>
              <a:t>154</a:t>
            </a:r>
            <a:r>
              <a:rPr lang="en-US" dirty="0"/>
              <a:t> nodes</a:t>
            </a:r>
          </a:p>
          <a:p>
            <a:pPr marL="1409700" lvl="3">
              <a:lnSpc>
                <a:spcPct val="90000"/>
              </a:lnSpc>
            </a:pPr>
            <a:r>
              <a:rPr lang="en-US" dirty="0"/>
              <a:t>about 10</a:t>
            </a:r>
            <a:r>
              <a:rPr lang="en-US" baseline="30000" dirty="0"/>
              <a:t>40</a:t>
            </a:r>
            <a:r>
              <a:rPr lang="en-US" dirty="0"/>
              <a:t> </a:t>
            </a:r>
            <a:r>
              <a:rPr lang="en-US" i="1" dirty="0"/>
              <a:t>distinct</a:t>
            </a:r>
            <a:r>
              <a:rPr lang="en-US" dirty="0"/>
              <a:t> nodes (size of the search graph)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/>
          </p:cNvSpPr>
          <p:nvPr/>
        </p:nvSpPr>
        <p:spPr bwMode="auto">
          <a:xfrm rot="4560000">
            <a:off x="5857875" y="36576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31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804863"/>
          </a:xfrm>
          <a:ln/>
        </p:spPr>
        <p:txBody>
          <a:bodyPr rIns="130174"/>
          <a:lstStyle/>
          <a:p>
            <a:r>
              <a:rPr lang="en-US">
                <a:latin typeface="+mn-lt"/>
              </a:rPr>
              <a:t>Checkers Alpha-Beta Example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83038" y="5638800"/>
            <a:ext cx="204787" cy="488950"/>
            <a:chOff x="0" y="0"/>
            <a:chExt cx="129" cy="308"/>
          </a:xfrm>
        </p:grpSpPr>
        <p:sp>
          <p:nvSpPr>
            <p:cNvPr id="69638" name="AutoShape 6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39" name="Rectangle 7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640" name="Line 8"/>
          <p:cNvSpPr>
            <a:spLocks noChangeShapeType="1"/>
          </p:cNvSpPr>
          <p:nvPr/>
        </p:nvSpPr>
        <p:spPr bwMode="auto">
          <a:xfrm rot="10800000" flipH="1">
            <a:off x="4114800" y="4572000"/>
            <a:ext cx="76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29063" y="4311650"/>
            <a:ext cx="336492" cy="260350"/>
            <a:chOff x="0" y="32"/>
            <a:chExt cx="211" cy="164"/>
          </a:xfrm>
        </p:grpSpPr>
        <p:sp>
          <p:nvSpPr>
            <p:cNvPr id="69642" name="AutoShape 10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43" name="Rectangle 11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644" name="Line 12"/>
          <p:cNvSpPr>
            <a:spLocks noChangeShapeType="1"/>
          </p:cNvSpPr>
          <p:nvPr/>
        </p:nvSpPr>
        <p:spPr bwMode="auto">
          <a:xfrm rot="10800000">
            <a:off x="3711575" y="2971800"/>
            <a:ext cx="4794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287838" y="5638800"/>
            <a:ext cx="204787" cy="488950"/>
            <a:chOff x="0" y="0"/>
            <a:chExt cx="129" cy="308"/>
          </a:xfrm>
        </p:grpSpPr>
        <p:sp>
          <p:nvSpPr>
            <p:cNvPr id="69646" name="AutoShape 14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47" name="Rectangle 15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648" name="Line 16"/>
          <p:cNvSpPr>
            <a:spLocks noChangeShapeType="1"/>
          </p:cNvSpPr>
          <p:nvPr/>
        </p:nvSpPr>
        <p:spPr bwMode="auto">
          <a:xfrm rot="10800000">
            <a:off x="4191000" y="4572000"/>
            <a:ext cx="2286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592638" y="5638800"/>
            <a:ext cx="204787" cy="488950"/>
            <a:chOff x="0" y="0"/>
            <a:chExt cx="129" cy="308"/>
          </a:xfrm>
        </p:grpSpPr>
        <p:sp>
          <p:nvSpPr>
            <p:cNvPr id="69650" name="AutoShape 18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51" name="Rectangle 19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652" name="Line 20"/>
          <p:cNvSpPr>
            <a:spLocks noChangeShapeType="1"/>
          </p:cNvSpPr>
          <p:nvPr/>
        </p:nvSpPr>
        <p:spPr bwMode="auto">
          <a:xfrm rot="10800000">
            <a:off x="4191000" y="4572000"/>
            <a:ext cx="533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897438" y="5638800"/>
            <a:ext cx="204787" cy="488950"/>
            <a:chOff x="0" y="0"/>
            <a:chExt cx="129" cy="308"/>
          </a:xfrm>
        </p:grpSpPr>
        <p:sp>
          <p:nvSpPr>
            <p:cNvPr id="69654" name="AutoShape 22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55" name="Rectangle 23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656" name="Line 24"/>
          <p:cNvSpPr>
            <a:spLocks noChangeShapeType="1"/>
          </p:cNvSpPr>
          <p:nvPr/>
        </p:nvSpPr>
        <p:spPr bwMode="auto">
          <a:xfrm rot="10800000">
            <a:off x="4191000" y="4572000"/>
            <a:ext cx="838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310188" y="5638800"/>
            <a:ext cx="204787" cy="488950"/>
            <a:chOff x="0" y="0"/>
            <a:chExt cx="129" cy="308"/>
          </a:xfrm>
        </p:grpSpPr>
        <p:sp>
          <p:nvSpPr>
            <p:cNvPr id="69658" name="AutoShape 26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59" name="Rectangle 27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9660" name="Line 28"/>
          <p:cNvSpPr>
            <a:spLocks noChangeShapeType="1"/>
          </p:cNvSpPr>
          <p:nvPr/>
        </p:nvSpPr>
        <p:spPr bwMode="auto">
          <a:xfrm rot="10800000">
            <a:off x="4876800" y="4572000"/>
            <a:ext cx="5651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614863" y="4311650"/>
            <a:ext cx="336492" cy="260350"/>
            <a:chOff x="0" y="32"/>
            <a:chExt cx="211" cy="164"/>
          </a:xfrm>
        </p:grpSpPr>
        <p:sp>
          <p:nvSpPr>
            <p:cNvPr id="69662" name="AutoShape 30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63" name="Rectangle 31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2</a:t>
              </a:r>
            </a:p>
          </p:txBody>
        </p:sp>
      </p:grpSp>
      <p:sp>
        <p:nvSpPr>
          <p:cNvPr id="69664" name="Line 32"/>
          <p:cNvSpPr>
            <a:spLocks noChangeShapeType="1"/>
          </p:cNvSpPr>
          <p:nvPr/>
        </p:nvSpPr>
        <p:spPr bwMode="auto">
          <a:xfrm rot="10800000">
            <a:off x="3711575" y="2971800"/>
            <a:ext cx="116522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20638" y="5638800"/>
            <a:ext cx="204787" cy="488950"/>
            <a:chOff x="0" y="0"/>
            <a:chExt cx="129" cy="308"/>
          </a:xfrm>
        </p:grpSpPr>
        <p:sp>
          <p:nvSpPr>
            <p:cNvPr id="69666" name="AutoShape 34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67" name="Rectangle 35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9668" name="Line 36"/>
          <p:cNvSpPr>
            <a:spLocks noChangeShapeType="1"/>
          </p:cNvSpPr>
          <p:nvPr/>
        </p:nvSpPr>
        <p:spPr bwMode="auto">
          <a:xfrm rot="10800000" flipH="1">
            <a:off x="152400" y="4572000"/>
            <a:ext cx="12414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131888" y="4311650"/>
            <a:ext cx="334962" cy="260350"/>
            <a:chOff x="0" y="32"/>
            <a:chExt cx="211" cy="164"/>
          </a:xfrm>
        </p:grpSpPr>
        <p:sp>
          <p:nvSpPr>
            <p:cNvPr id="69670" name="AutoShape 38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71" name="Rectangle 39"/>
            <p:cNvSpPr>
              <a:spLocks/>
            </p:cNvSpPr>
            <p:nvPr/>
          </p:nvSpPr>
          <p:spPr bwMode="auto">
            <a:xfrm>
              <a:off x="0" y="3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9672" name="Line 40"/>
          <p:cNvSpPr>
            <a:spLocks noChangeShapeType="1"/>
          </p:cNvSpPr>
          <p:nvPr/>
        </p:nvSpPr>
        <p:spPr bwMode="auto">
          <a:xfrm rot="10800000" flipH="1">
            <a:off x="1393825" y="2971800"/>
            <a:ext cx="23177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401638" y="5638800"/>
            <a:ext cx="204787" cy="488950"/>
            <a:chOff x="0" y="0"/>
            <a:chExt cx="129" cy="308"/>
          </a:xfrm>
        </p:grpSpPr>
        <p:sp>
          <p:nvSpPr>
            <p:cNvPr id="69674" name="AutoShape 42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75" name="Rectangle 43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676" name="Line 44"/>
          <p:cNvSpPr>
            <a:spLocks noChangeShapeType="1"/>
          </p:cNvSpPr>
          <p:nvPr/>
        </p:nvSpPr>
        <p:spPr bwMode="auto">
          <a:xfrm rot="10800000" flipH="1">
            <a:off x="533400" y="4572000"/>
            <a:ext cx="15462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1817688" y="4311650"/>
            <a:ext cx="336492" cy="260350"/>
            <a:chOff x="0" y="32"/>
            <a:chExt cx="211" cy="164"/>
          </a:xfrm>
        </p:grpSpPr>
        <p:sp>
          <p:nvSpPr>
            <p:cNvPr id="69678" name="AutoShape 46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79" name="Rectangle 47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680" name="Line 48"/>
          <p:cNvSpPr>
            <a:spLocks noChangeShapeType="1"/>
          </p:cNvSpPr>
          <p:nvPr/>
        </p:nvSpPr>
        <p:spPr bwMode="auto">
          <a:xfrm rot="10800000" flipH="1">
            <a:off x="2079625" y="2971800"/>
            <a:ext cx="1631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674688" y="5638800"/>
            <a:ext cx="204787" cy="488950"/>
            <a:chOff x="0" y="0"/>
            <a:chExt cx="129" cy="308"/>
          </a:xfrm>
        </p:grpSpPr>
        <p:sp>
          <p:nvSpPr>
            <p:cNvPr id="69682" name="AutoShape 50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83" name="Rectangle 51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684" name="Line 52"/>
          <p:cNvSpPr>
            <a:spLocks noChangeShapeType="1"/>
          </p:cNvSpPr>
          <p:nvPr/>
        </p:nvSpPr>
        <p:spPr bwMode="auto">
          <a:xfrm rot="10800000" flipH="1">
            <a:off x="806450" y="4572000"/>
            <a:ext cx="12731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979488" y="5638800"/>
            <a:ext cx="204787" cy="488950"/>
            <a:chOff x="0" y="0"/>
            <a:chExt cx="129" cy="308"/>
          </a:xfrm>
        </p:grpSpPr>
        <p:sp>
          <p:nvSpPr>
            <p:cNvPr id="69686" name="AutoShape 54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87" name="Rectangle 55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688" name="Line 56"/>
          <p:cNvSpPr>
            <a:spLocks noChangeShapeType="1"/>
          </p:cNvSpPr>
          <p:nvPr/>
        </p:nvSpPr>
        <p:spPr bwMode="auto">
          <a:xfrm rot="10800000" flipH="1">
            <a:off x="1111250" y="4572000"/>
            <a:ext cx="9683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1284288" y="5638800"/>
            <a:ext cx="204787" cy="488950"/>
            <a:chOff x="0" y="0"/>
            <a:chExt cx="129" cy="308"/>
          </a:xfrm>
        </p:grpSpPr>
        <p:sp>
          <p:nvSpPr>
            <p:cNvPr id="69690" name="AutoShape 58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91" name="Rectangle 59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692" name="Line 60"/>
          <p:cNvSpPr>
            <a:spLocks noChangeShapeType="1"/>
          </p:cNvSpPr>
          <p:nvPr/>
        </p:nvSpPr>
        <p:spPr bwMode="auto">
          <a:xfrm rot="10800000" flipH="1">
            <a:off x="1416050" y="4572000"/>
            <a:ext cx="6635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1566863" y="5638800"/>
            <a:ext cx="204787" cy="488950"/>
            <a:chOff x="0" y="0"/>
            <a:chExt cx="129" cy="308"/>
          </a:xfrm>
        </p:grpSpPr>
        <p:sp>
          <p:nvSpPr>
            <p:cNvPr id="69694" name="AutoShape 62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95" name="Rectangle 63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696" name="Line 64"/>
          <p:cNvSpPr>
            <a:spLocks noChangeShapeType="1"/>
          </p:cNvSpPr>
          <p:nvPr/>
        </p:nvSpPr>
        <p:spPr bwMode="auto">
          <a:xfrm rot="10800000" flipH="1">
            <a:off x="1698625" y="4572000"/>
            <a:ext cx="3810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7" name="Group 65"/>
          <p:cNvGrpSpPr>
            <a:grpSpLocks/>
          </p:cNvGrpSpPr>
          <p:nvPr/>
        </p:nvGrpSpPr>
        <p:grpSpPr bwMode="auto">
          <a:xfrm>
            <a:off x="2001838" y="5638800"/>
            <a:ext cx="204787" cy="488950"/>
            <a:chOff x="0" y="0"/>
            <a:chExt cx="129" cy="308"/>
          </a:xfrm>
        </p:grpSpPr>
        <p:sp>
          <p:nvSpPr>
            <p:cNvPr id="69698" name="AutoShape 66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699" name="Rectangle 67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700" name="Line 68"/>
          <p:cNvSpPr>
            <a:spLocks noChangeShapeType="1"/>
          </p:cNvSpPr>
          <p:nvPr/>
        </p:nvSpPr>
        <p:spPr bwMode="auto">
          <a:xfrm rot="10800000" flipH="1">
            <a:off x="2133600" y="4572000"/>
            <a:ext cx="7080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2579688" y="4311650"/>
            <a:ext cx="336492" cy="260350"/>
            <a:chOff x="0" y="32"/>
            <a:chExt cx="211" cy="164"/>
          </a:xfrm>
        </p:grpSpPr>
        <p:sp>
          <p:nvSpPr>
            <p:cNvPr id="69702" name="AutoShape 70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03" name="Rectangle 71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704" name="Line 72"/>
          <p:cNvSpPr>
            <a:spLocks noChangeShapeType="1"/>
          </p:cNvSpPr>
          <p:nvPr/>
        </p:nvSpPr>
        <p:spPr bwMode="auto">
          <a:xfrm rot="10800000" flipH="1">
            <a:off x="2841625" y="2971800"/>
            <a:ext cx="86995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19" name="Group 73"/>
          <p:cNvGrpSpPr>
            <a:grpSpLocks/>
          </p:cNvGrpSpPr>
          <p:nvPr/>
        </p:nvGrpSpPr>
        <p:grpSpPr bwMode="auto">
          <a:xfrm>
            <a:off x="2252663" y="5638800"/>
            <a:ext cx="204787" cy="488950"/>
            <a:chOff x="0" y="0"/>
            <a:chExt cx="129" cy="308"/>
          </a:xfrm>
        </p:grpSpPr>
        <p:sp>
          <p:nvSpPr>
            <p:cNvPr id="69706" name="AutoShape 74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07" name="Rectangle 75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708" name="Line 76"/>
          <p:cNvSpPr>
            <a:spLocks noChangeShapeType="1"/>
          </p:cNvSpPr>
          <p:nvPr/>
        </p:nvSpPr>
        <p:spPr bwMode="auto">
          <a:xfrm rot="10800000" flipH="1">
            <a:off x="2384425" y="4572000"/>
            <a:ext cx="4572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2557463" y="5638800"/>
            <a:ext cx="204787" cy="488950"/>
            <a:chOff x="0" y="0"/>
            <a:chExt cx="129" cy="308"/>
          </a:xfrm>
        </p:grpSpPr>
        <p:sp>
          <p:nvSpPr>
            <p:cNvPr id="69710" name="AutoShape 78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11" name="Rectangle 79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712" name="Line 80"/>
          <p:cNvSpPr>
            <a:spLocks noChangeShapeType="1"/>
          </p:cNvSpPr>
          <p:nvPr/>
        </p:nvSpPr>
        <p:spPr bwMode="auto">
          <a:xfrm rot="10800000" flipH="1">
            <a:off x="26892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1" name="Group 81"/>
          <p:cNvGrpSpPr>
            <a:grpSpLocks/>
          </p:cNvGrpSpPr>
          <p:nvPr/>
        </p:nvGrpSpPr>
        <p:grpSpPr bwMode="auto">
          <a:xfrm>
            <a:off x="2862263" y="5638800"/>
            <a:ext cx="204787" cy="488950"/>
            <a:chOff x="0" y="0"/>
            <a:chExt cx="129" cy="308"/>
          </a:xfrm>
        </p:grpSpPr>
        <p:sp>
          <p:nvSpPr>
            <p:cNvPr id="69714" name="AutoShape 82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15" name="Rectangle 83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716" name="Line 84"/>
          <p:cNvSpPr>
            <a:spLocks noChangeShapeType="1"/>
          </p:cNvSpPr>
          <p:nvPr/>
        </p:nvSpPr>
        <p:spPr bwMode="auto">
          <a:xfrm rot="10800000">
            <a:off x="2841625" y="4572000"/>
            <a:ext cx="15240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2" name="Group 85"/>
          <p:cNvGrpSpPr>
            <a:grpSpLocks/>
          </p:cNvGrpSpPr>
          <p:nvPr/>
        </p:nvGrpSpPr>
        <p:grpSpPr bwMode="auto">
          <a:xfrm>
            <a:off x="3144838" y="5638800"/>
            <a:ext cx="204787" cy="488950"/>
            <a:chOff x="0" y="0"/>
            <a:chExt cx="129" cy="308"/>
          </a:xfrm>
        </p:grpSpPr>
        <p:sp>
          <p:nvSpPr>
            <p:cNvPr id="69718" name="AutoShape 86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19" name="Rectangle 87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720" name="Line 88"/>
          <p:cNvSpPr>
            <a:spLocks noChangeShapeType="1"/>
          </p:cNvSpPr>
          <p:nvPr/>
        </p:nvSpPr>
        <p:spPr bwMode="auto">
          <a:xfrm rot="10800000">
            <a:off x="2841625" y="4572000"/>
            <a:ext cx="434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3" name="Group 89"/>
          <p:cNvGrpSpPr>
            <a:grpSpLocks/>
          </p:cNvGrpSpPr>
          <p:nvPr/>
        </p:nvGrpSpPr>
        <p:grpSpPr bwMode="auto">
          <a:xfrm>
            <a:off x="3624263" y="5638800"/>
            <a:ext cx="204787" cy="488950"/>
            <a:chOff x="0" y="0"/>
            <a:chExt cx="129" cy="308"/>
          </a:xfrm>
        </p:grpSpPr>
        <p:sp>
          <p:nvSpPr>
            <p:cNvPr id="69722" name="AutoShape 90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23" name="Rectangle 91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9724" name="Line 92"/>
          <p:cNvSpPr>
            <a:spLocks noChangeShapeType="1"/>
          </p:cNvSpPr>
          <p:nvPr/>
        </p:nvSpPr>
        <p:spPr bwMode="auto">
          <a:xfrm rot="10800000">
            <a:off x="3711575" y="4572000"/>
            <a:ext cx="44450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4" name="Group 93"/>
          <p:cNvGrpSpPr>
            <a:grpSpLocks/>
          </p:cNvGrpSpPr>
          <p:nvPr/>
        </p:nvGrpSpPr>
        <p:grpSpPr bwMode="auto">
          <a:xfrm>
            <a:off x="3449638" y="4311650"/>
            <a:ext cx="336492" cy="260350"/>
            <a:chOff x="0" y="32"/>
            <a:chExt cx="211" cy="164"/>
          </a:xfrm>
        </p:grpSpPr>
        <p:sp>
          <p:nvSpPr>
            <p:cNvPr id="69726" name="AutoShape 94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27" name="Rectangle 95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6</a:t>
              </a:r>
            </a:p>
          </p:txBody>
        </p:sp>
      </p:grpSp>
      <p:sp>
        <p:nvSpPr>
          <p:cNvPr id="69728" name="Line 96"/>
          <p:cNvSpPr>
            <a:spLocks noChangeShapeType="1"/>
          </p:cNvSpPr>
          <p:nvPr/>
        </p:nvSpPr>
        <p:spPr bwMode="auto">
          <a:xfrm rot="10800000" flipH="1">
            <a:off x="3711575" y="2971800"/>
            <a:ext cx="1588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5" name="Group 97"/>
          <p:cNvGrpSpPr>
            <a:grpSpLocks/>
          </p:cNvGrpSpPr>
          <p:nvPr/>
        </p:nvGrpSpPr>
        <p:grpSpPr bwMode="auto">
          <a:xfrm>
            <a:off x="5735638" y="5638800"/>
            <a:ext cx="204787" cy="488950"/>
            <a:chOff x="0" y="0"/>
            <a:chExt cx="129" cy="308"/>
          </a:xfrm>
        </p:grpSpPr>
        <p:sp>
          <p:nvSpPr>
            <p:cNvPr id="69730" name="AutoShape 98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1" name="Rectangle 99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9732" name="Line 100"/>
          <p:cNvSpPr>
            <a:spLocks noChangeShapeType="1"/>
          </p:cNvSpPr>
          <p:nvPr/>
        </p:nvSpPr>
        <p:spPr bwMode="auto">
          <a:xfrm rot="10800000" flipH="1">
            <a:off x="5867400" y="4572000"/>
            <a:ext cx="539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6" name="Group 101"/>
          <p:cNvGrpSpPr>
            <a:grpSpLocks/>
          </p:cNvGrpSpPr>
          <p:nvPr/>
        </p:nvGrpSpPr>
        <p:grpSpPr bwMode="auto">
          <a:xfrm>
            <a:off x="5659438" y="4311650"/>
            <a:ext cx="336492" cy="260350"/>
            <a:chOff x="0" y="32"/>
            <a:chExt cx="211" cy="164"/>
          </a:xfrm>
        </p:grpSpPr>
        <p:sp>
          <p:nvSpPr>
            <p:cNvPr id="69734" name="AutoShape 102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5" name="Rectangle 103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9736" name="Line 104"/>
          <p:cNvSpPr>
            <a:spLocks noChangeShapeType="1"/>
          </p:cNvSpPr>
          <p:nvPr/>
        </p:nvSpPr>
        <p:spPr bwMode="auto">
          <a:xfrm rot="10800000">
            <a:off x="5638800" y="2971800"/>
            <a:ext cx="282575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7" name="Group 105"/>
          <p:cNvGrpSpPr>
            <a:grpSpLocks/>
          </p:cNvGrpSpPr>
          <p:nvPr/>
        </p:nvGrpSpPr>
        <p:grpSpPr bwMode="auto">
          <a:xfrm>
            <a:off x="6040438" y="5638800"/>
            <a:ext cx="204787" cy="488950"/>
            <a:chOff x="0" y="0"/>
            <a:chExt cx="129" cy="308"/>
          </a:xfrm>
        </p:grpSpPr>
        <p:sp>
          <p:nvSpPr>
            <p:cNvPr id="69738" name="AutoShape 106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9" name="Rectangle 107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9740" name="Line 108"/>
          <p:cNvSpPr>
            <a:spLocks noChangeShapeType="1"/>
          </p:cNvSpPr>
          <p:nvPr/>
        </p:nvSpPr>
        <p:spPr bwMode="auto">
          <a:xfrm rot="10800000">
            <a:off x="5921375" y="4572000"/>
            <a:ext cx="2508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8" name="Group 109"/>
          <p:cNvGrpSpPr>
            <a:grpSpLocks/>
          </p:cNvGrpSpPr>
          <p:nvPr/>
        </p:nvGrpSpPr>
        <p:grpSpPr bwMode="auto">
          <a:xfrm>
            <a:off x="6345238" y="5638800"/>
            <a:ext cx="204787" cy="488950"/>
            <a:chOff x="0" y="0"/>
            <a:chExt cx="129" cy="308"/>
          </a:xfrm>
        </p:grpSpPr>
        <p:sp>
          <p:nvSpPr>
            <p:cNvPr id="69742" name="AutoShape 110"/>
            <p:cNvSpPr>
              <a:spLocks/>
            </p:cNvSpPr>
            <p:nvPr/>
          </p:nvSpPr>
          <p:spPr bwMode="auto">
            <a:xfrm>
              <a:off x="33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3" name="Rectangle 111"/>
            <p:cNvSpPr>
              <a:spLocks/>
            </p:cNvSpPr>
            <p:nvPr/>
          </p:nvSpPr>
          <p:spPr bwMode="auto">
            <a:xfrm>
              <a:off x="0" y="172"/>
              <a:ext cx="103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69744" name="Line 112"/>
          <p:cNvSpPr>
            <a:spLocks noChangeShapeType="1"/>
          </p:cNvSpPr>
          <p:nvPr/>
        </p:nvSpPr>
        <p:spPr bwMode="auto">
          <a:xfrm rot="10800000">
            <a:off x="5921375" y="4572000"/>
            <a:ext cx="55562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29" name="Group 113"/>
          <p:cNvGrpSpPr>
            <a:grpSpLocks/>
          </p:cNvGrpSpPr>
          <p:nvPr/>
        </p:nvGrpSpPr>
        <p:grpSpPr bwMode="auto">
          <a:xfrm>
            <a:off x="6794500" y="5638800"/>
            <a:ext cx="234950" cy="488950"/>
            <a:chOff x="0" y="0"/>
            <a:chExt cx="148" cy="308"/>
          </a:xfrm>
        </p:grpSpPr>
        <p:sp>
          <p:nvSpPr>
            <p:cNvPr id="69746" name="AutoShape 114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7" name="Rectangle 115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9748" name="Line 116"/>
          <p:cNvSpPr>
            <a:spLocks noChangeShapeType="1"/>
          </p:cNvSpPr>
          <p:nvPr/>
        </p:nvSpPr>
        <p:spPr bwMode="auto">
          <a:xfrm rot="10800000">
            <a:off x="6940550" y="4572000"/>
            <a:ext cx="158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0" name="Group 117"/>
          <p:cNvGrpSpPr>
            <a:grpSpLocks/>
          </p:cNvGrpSpPr>
          <p:nvPr/>
        </p:nvGrpSpPr>
        <p:grpSpPr bwMode="auto">
          <a:xfrm>
            <a:off x="6650038" y="4311650"/>
            <a:ext cx="365071" cy="260350"/>
            <a:chOff x="0" y="32"/>
            <a:chExt cx="229" cy="164"/>
          </a:xfrm>
        </p:grpSpPr>
        <p:sp>
          <p:nvSpPr>
            <p:cNvPr id="69750" name="AutoShape 118"/>
            <p:cNvSpPr>
              <a:spLocks/>
            </p:cNvSpPr>
            <p:nvPr/>
          </p:nvSpPr>
          <p:spPr bwMode="auto">
            <a:xfrm>
              <a:off x="133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51" name="Rectangle 119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9752" name="Line 120"/>
          <p:cNvSpPr>
            <a:spLocks noChangeShapeType="1"/>
          </p:cNvSpPr>
          <p:nvPr/>
        </p:nvSpPr>
        <p:spPr bwMode="auto">
          <a:xfrm rot="10800000">
            <a:off x="6561138" y="2971800"/>
            <a:ext cx="379412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31" name="Group 121"/>
          <p:cNvGrpSpPr>
            <a:grpSpLocks/>
          </p:cNvGrpSpPr>
          <p:nvPr/>
        </p:nvGrpSpPr>
        <p:grpSpPr bwMode="auto">
          <a:xfrm>
            <a:off x="7099300" y="5638800"/>
            <a:ext cx="234950" cy="488950"/>
            <a:chOff x="0" y="0"/>
            <a:chExt cx="148" cy="308"/>
          </a:xfrm>
        </p:grpSpPr>
        <p:sp>
          <p:nvSpPr>
            <p:cNvPr id="69754" name="AutoShape 122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55" name="Rectangle 123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-4</a:t>
              </a:r>
            </a:p>
          </p:txBody>
        </p:sp>
      </p:grpSp>
      <p:sp>
        <p:nvSpPr>
          <p:cNvPr id="69756" name="Line 124"/>
          <p:cNvSpPr>
            <a:spLocks noChangeShapeType="1"/>
          </p:cNvSpPr>
          <p:nvPr/>
        </p:nvSpPr>
        <p:spPr bwMode="auto">
          <a:xfrm rot="10800000">
            <a:off x="6940550" y="4572000"/>
            <a:ext cx="320675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22" name="Group 125"/>
          <p:cNvGrpSpPr>
            <a:grpSpLocks/>
          </p:cNvGrpSpPr>
          <p:nvPr/>
        </p:nvGrpSpPr>
        <p:grpSpPr bwMode="auto">
          <a:xfrm>
            <a:off x="7632700" y="5638800"/>
            <a:ext cx="234950" cy="488950"/>
            <a:chOff x="0" y="0"/>
            <a:chExt cx="148" cy="308"/>
          </a:xfrm>
        </p:grpSpPr>
        <p:sp>
          <p:nvSpPr>
            <p:cNvPr id="69758" name="AutoShape 126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59" name="Rectangle 127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9760" name="Line 128"/>
          <p:cNvSpPr>
            <a:spLocks noChangeShapeType="1"/>
          </p:cNvSpPr>
          <p:nvPr/>
        </p:nvSpPr>
        <p:spPr bwMode="auto">
          <a:xfrm rot="10800000">
            <a:off x="7704138" y="4572000"/>
            <a:ext cx="904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26" name="Group 129"/>
          <p:cNvGrpSpPr>
            <a:grpSpLocks/>
          </p:cNvGrpSpPr>
          <p:nvPr/>
        </p:nvGrpSpPr>
        <p:grpSpPr bwMode="auto">
          <a:xfrm>
            <a:off x="7412038" y="4311650"/>
            <a:ext cx="366659" cy="260350"/>
            <a:chOff x="0" y="32"/>
            <a:chExt cx="230" cy="164"/>
          </a:xfrm>
        </p:grpSpPr>
        <p:sp>
          <p:nvSpPr>
            <p:cNvPr id="69762" name="AutoShape 130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63" name="Rectangle 131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9764" name="Line 132"/>
          <p:cNvSpPr>
            <a:spLocks noChangeShapeType="1"/>
          </p:cNvSpPr>
          <p:nvPr/>
        </p:nvSpPr>
        <p:spPr bwMode="auto">
          <a:xfrm rot="10800000">
            <a:off x="6561138" y="2971800"/>
            <a:ext cx="1143000" cy="1371600"/>
          </a:xfrm>
          <a:prstGeom prst="line">
            <a:avLst/>
          </a:prstGeom>
          <a:noFill/>
          <a:ln w="127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30" name="Group 133"/>
          <p:cNvGrpSpPr>
            <a:grpSpLocks/>
          </p:cNvGrpSpPr>
          <p:nvPr/>
        </p:nvGrpSpPr>
        <p:grpSpPr bwMode="auto">
          <a:xfrm>
            <a:off x="7937500" y="5638800"/>
            <a:ext cx="234950" cy="488950"/>
            <a:chOff x="0" y="0"/>
            <a:chExt cx="148" cy="308"/>
          </a:xfrm>
        </p:grpSpPr>
        <p:sp>
          <p:nvSpPr>
            <p:cNvPr id="69766" name="AutoShape 134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67" name="Rectangle 135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9768" name="Line 136"/>
          <p:cNvSpPr>
            <a:spLocks noChangeShapeType="1"/>
          </p:cNvSpPr>
          <p:nvPr/>
        </p:nvSpPr>
        <p:spPr bwMode="auto">
          <a:xfrm rot="10800000">
            <a:off x="7704138" y="4572000"/>
            <a:ext cx="395287" cy="10668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35" name="Group 137"/>
          <p:cNvGrpSpPr>
            <a:grpSpLocks/>
          </p:cNvGrpSpPr>
          <p:nvPr/>
        </p:nvGrpSpPr>
        <p:grpSpPr bwMode="auto">
          <a:xfrm>
            <a:off x="8394700" y="5638800"/>
            <a:ext cx="234950" cy="488950"/>
            <a:chOff x="0" y="0"/>
            <a:chExt cx="148" cy="308"/>
          </a:xfrm>
        </p:grpSpPr>
        <p:sp>
          <p:nvSpPr>
            <p:cNvPr id="69770" name="AutoShape 138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71" name="Rectangle 139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9772" name="Line 140"/>
          <p:cNvSpPr>
            <a:spLocks noChangeShapeType="1"/>
          </p:cNvSpPr>
          <p:nvPr/>
        </p:nvSpPr>
        <p:spPr bwMode="auto">
          <a:xfrm rot="10800000">
            <a:off x="8542338" y="4572000"/>
            <a:ext cx="14287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39" name="Group 141"/>
          <p:cNvGrpSpPr>
            <a:grpSpLocks/>
          </p:cNvGrpSpPr>
          <p:nvPr/>
        </p:nvGrpSpPr>
        <p:grpSpPr bwMode="auto">
          <a:xfrm>
            <a:off x="8250238" y="4311650"/>
            <a:ext cx="366659" cy="260350"/>
            <a:chOff x="0" y="32"/>
            <a:chExt cx="230" cy="164"/>
          </a:xfrm>
        </p:grpSpPr>
        <p:sp>
          <p:nvSpPr>
            <p:cNvPr id="69774" name="AutoShape 142"/>
            <p:cNvSpPr>
              <a:spLocks/>
            </p:cNvSpPr>
            <p:nvPr/>
          </p:nvSpPr>
          <p:spPr bwMode="auto">
            <a:xfrm>
              <a:off x="134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75" name="Rectangle 143"/>
            <p:cNvSpPr>
              <a:spLocks/>
            </p:cNvSpPr>
            <p:nvPr/>
          </p:nvSpPr>
          <p:spPr bwMode="auto">
            <a:xfrm>
              <a:off x="0" y="3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9776" name="Line 144"/>
          <p:cNvSpPr>
            <a:spLocks noChangeShapeType="1"/>
          </p:cNvSpPr>
          <p:nvPr/>
        </p:nvSpPr>
        <p:spPr bwMode="auto">
          <a:xfrm rot="10800000">
            <a:off x="7399338" y="2971800"/>
            <a:ext cx="1143000" cy="1371600"/>
          </a:xfrm>
          <a:prstGeom prst="line">
            <a:avLst/>
          </a:prstGeom>
          <a:noFill/>
          <a:ln w="38100" cap="flat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45" name="Group 145"/>
          <p:cNvGrpSpPr>
            <a:grpSpLocks/>
          </p:cNvGrpSpPr>
          <p:nvPr/>
        </p:nvGrpSpPr>
        <p:grpSpPr bwMode="auto">
          <a:xfrm>
            <a:off x="8699500" y="5638800"/>
            <a:ext cx="234950" cy="488950"/>
            <a:chOff x="0" y="0"/>
            <a:chExt cx="148" cy="308"/>
          </a:xfrm>
        </p:grpSpPr>
        <p:sp>
          <p:nvSpPr>
            <p:cNvPr id="69778" name="AutoShape 146"/>
            <p:cNvSpPr>
              <a:spLocks/>
            </p:cNvSpPr>
            <p:nvPr/>
          </p:nvSpPr>
          <p:spPr bwMode="auto">
            <a:xfrm>
              <a:off x="52" y="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rgbClr val="FC012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79" name="Rectangle 147"/>
            <p:cNvSpPr>
              <a:spLocks/>
            </p:cNvSpPr>
            <p:nvPr/>
          </p:nvSpPr>
          <p:spPr bwMode="auto">
            <a:xfrm>
              <a:off x="0" y="172"/>
              <a:ext cx="138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FC0128"/>
                  </a:solidFill>
                  <a:latin typeface="+mn-lt"/>
                  <a:cs typeface="Helvetica" charset="0"/>
                  <a:sym typeface="Helvetica" charset="0"/>
                </a:rPr>
                <a:t>-8</a:t>
              </a:r>
            </a:p>
          </p:txBody>
        </p:sp>
      </p:grpSp>
      <p:sp>
        <p:nvSpPr>
          <p:cNvPr id="69780" name="Line 148"/>
          <p:cNvSpPr>
            <a:spLocks noChangeShapeType="1"/>
          </p:cNvSpPr>
          <p:nvPr/>
        </p:nvSpPr>
        <p:spPr bwMode="auto">
          <a:xfrm rot="10800000">
            <a:off x="8542338" y="4572000"/>
            <a:ext cx="319087" cy="10668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781" name="AutoShape 149"/>
          <p:cNvSpPr>
            <a:spLocks/>
          </p:cNvSpPr>
          <p:nvPr/>
        </p:nvSpPr>
        <p:spPr bwMode="auto">
          <a:xfrm>
            <a:off x="3633788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782" name="Rectangle 150"/>
          <p:cNvSpPr>
            <a:spLocks/>
          </p:cNvSpPr>
          <p:nvPr/>
        </p:nvSpPr>
        <p:spPr bwMode="auto">
          <a:xfrm>
            <a:off x="3449638" y="2711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69783" name="Line 151"/>
          <p:cNvSpPr>
            <a:spLocks noChangeShapeType="1"/>
          </p:cNvSpPr>
          <p:nvPr/>
        </p:nvSpPr>
        <p:spPr bwMode="auto">
          <a:xfrm rot="10800000" flipH="1">
            <a:off x="3711575" y="1371600"/>
            <a:ext cx="1676400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784" name="AutoShape 152"/>
          <p:cNvSpPr>
            <a:spLocks/>
          </p:cNvSpPr>
          <p:nvPr/>
        </p:nvSpPr>
        <p:spPr bwMode="auto">
          <a:xfrm>
            <a:off x="5561013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785" name="Rectangle 153"/>
          <p:cNvSpPr>
            <a:spLocks/>
          </p:cNvSpPr>
          <p:nvPr/>
        </p:nvSpPr>
        <p:spPr bwMode="auto">
          <a:xfrm>
            <a:off x="5376863" y="2711678"/>
            <a:ext cx="16318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0</a:t>
            </a:r>
          </a:p>
        </p:txBody>
      </p:sp>
      <p:sp>
        <p:nvSpPr>
          <p:cNvPr id="69786" name="Line 154"/>
          <p:cNvSpPr>
            <a:spLocks noChangeShapeType="1"/>
          </p:cNvSpPr>
          <p:nvPr/>
        </p:nvSpPr>
        <p:spPr bwMode="auto">
          <a:xfrm rot="10800000">
            <a:off x="5387975" y="1371600"/>
            <a:ext cx="250825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787" name="AutoShape 155"/>
          <p:cNvSpPr>
            <a:spLocks/>
          </p:cNvSpPr>
          <p:nvPr/>
        </p:nvSpPr>
        <p:spPr bwMode="auto">
          <a:xfrm>
            <a:off x="648335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788" name="Rectangle 156"/>
          <p:cNvSpPr>
            <a:spLocks/>
          </p:cNvSpPr>
          <p:nvPr/>
        </p:nvSpPr>
        <p:spPr bwMode="auto">
          <a:xfrm>
            <a:off x="6269038" y="2711678"/>
            <a:ext cx="2192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-4</a:t>
            </a:r>
          </a:p>
        </p:txBody>
      </p:sp>
      <p:sp>
        <p:nvSpPr>
          <p:cNvPr id="69789" name="Line 157"/>
          <p:cNvSpPr>
            <a:spLocks noChangeShapeType="1"/>
          </p:cNvSpPr>
          <p:nvPr/>
        </p:nvSpPr>
        <p:spPr bwMode="auto">
          <a:xfrm rot="10800000">
            <a:off x="5387975" y="1371600"/>
            <a:ext cx="1173163" cy="1371600"/>
          </a:xfrm>
          <a:prstGeom prst="line">
            <a:avLst/>
          </a:prstGeom>
          <a:noFill/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790" name="AutoShape 158"/>
          <p:cNvSpPr>
            <a:spLocks/>
          </p:cNvSpPr>
          <p:nvPr/>
        </p:nvSpPr>
        <p:spPr bwMode="auto">
          <a:xfrm>
            <a:off x="7321550" y="27432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791" name="Rectangle 159"/>
          <p:cNvSpPr>
            <a:spLocks/>
          </p:cNvSpPr>
          <p:nvPr/>
        </p:nvSpPr>
        <p:spPr bwMode="auto">
          <a:xfrm>
            <a:off x="7107238" y="2711678"/>
            <a:ext cx="2192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-8</a:t>
            </a:r>
          </a:p>
        </p:txBody>
      </p:sp>
      <p:sp>
        <p:nvSpPr>
          <p:cNvPr id="69792" name="Line 160"/>
          <p:cNvSpPr>
            <a:spLocks noChangeShapeType="1"/>
          </p:cNvSpPr>
          <p:nvPr/>
        </p:nvSpPr>
        <p:spPr bwMode="auto">
          <a:xfrm rot="10800000">
            <a:off x="5387975" y="1371600"/>
            <a:ext cx="2011363" cy="1371600"/>
          </a:xfrm>
          <a:prstGeom prst="line">
            <a:avLst/>
          </a:prstGeom>
          <a:noFill/>
          <a:ln w="381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49" name="Group 161"/>
          <p:cNvGrpSpPr>
            <a:grpSpLocks/>
          </p:cNvGrpSpPr>
          <p:nvPr/>
        </p:nvGrpSpPr>
        <p:grpSpPr bwMode="auto">
          <a:xfrm>
            <a:off x="5126038" y="1111250"/>
            <a:ext cx="336492" cy="260350"/>
            <a:chOff x="0" y="32"/>
            <a:chExt cx="211" cy="164"/>
          </a:xfrm>
        </p:grpSpPr>
        <p:sp>
          <p:nvSpPr>
            <p:cNvPr id="69794" name="AutoShape 162"/>
            <p:cNvSpPr>
              <a:spLocks/>
            </p:cNvSpPr>
            <p:nvPr/>
          </p:nvSpPr>
          <p:spPr bwMode="auto">
            <a:xfrm>
              <a:off x="115" y="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20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95" name="Rectangle 163"/>
            <p:cNvSpPr>
              <a:spLocks/>
            </p:cNvSpPr>
            <p:nvPr/>
          </p:nvSpPr>
          <p:spPr bwMode="auto">
            <a:xfrm>
              <a:off x="0" y="32"/>
              <a:ext cx="102" cy="13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1400">
                  <a:solidFill>
                    <a:srgbClr val="000020"/>
                  </a:solidFill>
                  <a:latin typeface="+mn-lt"/>
                  <a:cs typeface="Helvetica" charset="0"/>
                  <a:sym typeface="Helvetica" charset="0"/>
                </a:rPr>
                <a:t>1</a:t>
              </a:r>
            </a:p>
          </p:txBody>
        </p:sp>
      </p:grpSp>
      <p:sp>
        <p:nvSpPr>
          <p:cNvPr id="69796" name="Rectangle 164"/>
          <p:cNvSpPr>
            <a:spLocks/>
          </p:cNvSpPr>
          <p:nvPr/>
        </p:nvSpPr>
        <p:spPr bwMode="auto">
          <a:xfrm rot="-2280000">
            <a:off x="4206200" y="17988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9797" name="Rectangle 165"/>
          <p:cNvSpPr>
            <a:spLocks/>
          </p:cNvSpPr>
          <p:nvPr/>
        </p:nvSpPr>
        <p:spPr bwMode="auto">
          <a:xfrm rot="4800000">
            <a:off x="5003125" y="19925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9798" name="Rectangle 166"/>
          <p:cNvSpPr>
            <a:spLocks/>
          </p:cNvSpPr>
          <p:nvPr/>
        </p:nvSpPr>
        <p:spPr bwMode="auto">
          <a:xfrm rot="3179999">
            <a:off x="5533350" y="2068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9799" name="Rectangle 167"/>
          <p:cNvSpPr>
            <a:spLocks/>
          </p:cNvSpPr>
          <p:nvPr/>
        </p:nvSpPr>
        <p:spPr bwMode="auto">
          <a:xfrm rot="2039999">
            <a:off x="5958800" y="17226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9800" name="Rectangle 168"/>
          <p:cNvSpPr>
            <a:spLocks/>
          </p:cNvSpPr>
          <p:nvPr/>
        </p:nvSpPr>
        <p:spPr bwMode="auto">
          <a:xfrm rot="-1800000">
            <a:off x="9890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17</a:t>
            </a:r>
          </a:p>
        </p:txBody>
      </p:sp>
      <p:sp>
        <p:nvSpPr>
          <p:cNvPr id="69801" name="Rectangle 169"/>
          <p:cNvSpPr>
            <a:spLocks/>
          </p:cNvSpPr>
          <p:nvPr/>
        </p:nvSpPr>
        <p:spPr bwMode="auto">
          <a:xfrm rot="-2280000">
            <a:off x="1522413" y="3881438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9802" name="Rectangle 170"/>
          <p:cNvSpPr>
            <a:spLocks/>
          </p:cNvSpPr>
          <p:nvPr/>
        </p:nvSpPr>
        <p:spPr bwMode="auto">
          <a:xfrm rot="-3360000">
            <a:off x="2132013" y="3883025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25</a:t>
            </a:r>
          </a:p>
        </p:txBody>
      </p:sp>
      <p:sp>
        <p:nvSpPr>
          <p:cNvPr id="69803" name="Rectangle 171"/>
          <p:cNvSpPr>
            <a:spLocks/>
          </p:cNvSpPr>
          <p:nvPr/>
        </p:nvSpPr>
        <p:spPr bwMode="auto">
          <a:xfrm rot="-5160000">
            <a:off x="2809875" y="3808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26</a:t>
            </a:r>
          </a:p>
        </p:txBody>
      </p:sp>
      <p:sp>
        <p:nvSpPr>
          <p:cNvPr id="69804" name="Rectangle 172"/>
          <p:cNvSpPr>
            <a:spLocks/>
          </p:cNvSpPr>
          <p:nvPr/>
        </p:nvSpPr>
        <p:spPr bwMode="auto">
          <a:xfrm rot="4140000">
            <a:off x="3422650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26</a:t>
            </a:r>
          </a:p>
        </p:txBody>
      </p:sp>
      <p:sp>
        <p:nvSpPr>
          <p:cNvPr id="69805" name="Rectangle 173"/>
          <p:cNvSpPr>
            <a:spLocks/>
          </p:cNvSpPr>
          <p:nvPr/>
        </p:nvSpPr>
        <p:spPr bwMode="auto">
          <a:xfrm rot="3000000">
            <a:off x="3957638" y="38846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27</a:t>
            </a:r>
          </a:p>
        </p:txBody>
      </p:sp>
      <p:sp>
        <p:nvSpPr>
          <p:cNvPr id="69806" name="Rectangle 174"/>
          <p:cNvSpPr>
            <a:spLocks/>
          </p:cNvSpPr>
          <p:nvPr/>
        </p:nvSpPr>
        <p:spPr bwMode="auto">
          <a:xfrm rot="-2400000">
            <a:off x="166806" y="51532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14</a:t>
            </a:r>
          </a:p>
        </p:txBody>
      </p:sp>
      <p:sp>
        <p:nvSpPr>
          <p:cNvPr id="69807" name="Rectangle 175"/>
          <p:cNvSpPr>
            <a:spLocks/>
          </p:cNvSpPr>
          <p:nvPr/>
        </p:nvSpPr>
        <p:spPr bwMode="auto">
          <a:xfrm rot="-2040000">
            <a:off x="547806" y="52294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9808" name="Rectangle 176"/>
          <p:cNvSpPr>
            <a:spLocks/>
          </p:cNvSpPr>
          <p:nvPr/>
        </p:nvSpPr>
        <p:spPr bwMode="auto">
          <a:xfrm rot="-4260000">
            <a:off x="1648737" y="5188972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9809" name="Rectangle 177"/>
          <p:cNvSpPr>
            <a:spLocks/>
          </p:cNvSpPr>
          <p:nvPr/>
        </p:nvSpPr>
        <p:spPr bwMode="auto">
          <a:xfrm rot="-3360000">
            <a:off x="2031325" y="5033397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9810" name="Rectangle 178"/>
          <p:cNvSpPr>
            <a:spLocks/>
          </p:cNvSpPr>
          <p:nvPr/>
        </p:nvSpPr>
        <p:spPr bwMode="auto">
          <a:xfrm rot="4019999">
            <a:off x="2867937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9811" name="Rectangle 179"/>
          <p:cNvSpPr>
            <a:spLocks/>
          </p:cNvSpPr>
          <p:nvPr/>
        </p:nvSpPr>
        <p:spPr bwMode="auto">
          <a:xfrm rot="-5520000">
            <a:off x="3321962" y="50389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22</a:t>
            </a:r>
          </a:p>
        </p:txBody>
      </p:sp>
      <p:sp>
        <p:nvSpPr>
          <p:cNvPr id="69812" name="Rectangle 180"/>
          <p:cNvSpPr>
            <a:spLocks/>
          </p:cNvSpPr>
          <p:nvPr/>
        </p:nvSpPr>
        <p:spPr bwMode="auto">
          <a:xfrm rot="-5160000">
            <a:off x="3702962" y="5027047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16 -&gt; 11</a:t>
            </a:r>
          </a:p>
        </p:txBody>
      </p:sp>
      <p:sp>
        <p:nvSpPr>
          <p:cNvPr id="69813" name="Rectangle 181"/>
          <p:cNvSpPr>
            <a:spLocks/>
          </p:cNvSpPr>
          <p:nvPr/>
        </p:nvSpPr>
        <p:spPr bwMode="auto">
          <a:xfrm rot="3119999">
            <a:off x="4468137" y="5116741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9814" name="Rectangle 182"/>
          <p:cNvSpPr>
            <a:spLocks/>
          </p:cNvSpPr>
          <p:nvPr/>
        </p:nvSpPr>
        <p:spPr bwMode="auto">
          <a:xfrm rot="3900000">
            <a:off x="5003125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24</a:t>
            </a:r>
          </a:p>
        </p:txBody>
      </p:sp>
      <p:sp>
        <p:nvSpPr>
          <p:cNvPr id="69815" name="Rectangle 183"/>
          <p:cNvSpPr>
            <a:spLocks/>
          </p:cNvSpPr>
          <p:nvPr/>
        </p:nvSpPr>
        <p:spPr bwMode="auto">
          <a:xfrm rot="4560000">
            <a:off x="5172075" y="37338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22 -&gt; 18</a:t>
            </a:r>
          </a:p>
        </p:txBody>
      </p:sp>
      <p:sp>
        <p:nvSpPr>
          <p:cNvPr id="69816" name="Rectangle 184"/>
          <p:cNvSpPr>
            <a:spLocks/>
          </p:cNvSpPr>
          <p:nvPr/>
        </p:nvSpPr>
        <p:spPr bwMode="auto">
          <a:xfrm rot="2940000">
            <a:off x="6445250" y="3505200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30</a:t>
            </a:r>
          </a:p>
        </p:txBody>
      </p:sp>
      <p:sp>
        <p:nvSpPr>
          <p:cNvPr id="69817" name="Rectangle 185"/>
          <p:cNvSpPr>
            <a:spLocks/>
          </p:cNvSpPr>
          <p:nvPr/>
        </p:nvSpPr>
        <p:spPr bwMode="auto">
          <a:xfrm rot="3060000">
            <a:off x="7278688" y="3427413"/>
            <a:ext cx="15367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23 -&gt; 32</a:t>
            </a:r>
          </a:p>
        </p:txBody>
      </p:sp>
      <p:sp>
        <p:nvSpPr>
          <p:cNvPr id="69818" name="Rectangle 186"/>
          <p:cNvSpPr>
            <a:spLocks/>
          </p:cNvSpPr>
          <p:nvPr/>
        </p:nvSpPr>
        <p:spPr bwMode="auto">
          <a:xfrm rot="-4980000">
            <a:off x="5458737" y="51897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9819" name="Rectangle 187"/>
          <p:cNvSpPr>
            <a:spLocks/>
          </p:cNvSpPr>
          <p:nvPr/>
        </p:nvSpPr>
        <p:spPr bwMode="auto">
          <a:xfrm rot="3600000">
            <a:off x="60699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27</a:t>
            </a:r>
          </a:p>
        </p:txBody>
      </p:sp>
      <p:sp>
        <p:nvSpPr>
          <p:cNvPr id="69820" name="Rectangle 188"/>
          <p:cNvSpPr>
            <a:spLocks/>
          </p:cNvSpPr>
          <p:nvPr/>
        </p:nvSpPr>
        <p:spPr bwMode="auto">
          <a:xfrm rot="4619999">
            <a:off x="5836562" y="5342166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31 -&gt; 26</a:t>
            </a:r>
          </a:p>
        </p:txBody>
      </p:sp>
      <p:sp>
        <p:nvSpPr>
          <p:cNvPr id="69821" name="Rectangle 189"/>
          <p:cNvSpPr>
            <a:spLocks/>
          </p:cNvSpPr>
          <p:nvPr/>
        </p:nvSpPr>
        <p:spPr bwMode="auto">
          <a:xfrm rot="4319999">
            <a:off x="6904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9822" name="Rectangle 190"/>
          <p:cNvSpPr>
            <a:spLocks/>
          </p:cNvSpPr>
          <p:nvPr/>
        </p:nvSpPr>
        <p:spPr bwMode="auto">
          <a:xfrm rot="-5400000">
            <a:off x="6523950" y="51151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9823" name="Rectangle 191"/>
          <p:cNvSpPr>
            <a:spLocks/>
          </p:cNvSpPr>
          <p:nvPr/>
        </p:nvSpPr>
        <p:spPr bwMode="auto">
          <a:xfrm rot="4319999">
            <a:off x="7744737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sp>
        <p:nvSpPr>
          <p:cNvPr id="69824" name="Rectangle 192"/>
          <p:cNvSpPr>
            <a:spLocks/>
          </p:cNvSpPr>
          <p:nvPr/>
        </p:nvSpPr>
        <p:spPr bwMode="auto">
          <a:xfrm rot="5159999">
            <a:off x="7282775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9825" name="Rectangle 193"/>
          <p:cNvSpPr>
            <a:spLocks/>
          </p:cNvSpPr>
          <p:nvPr/>
        </p:nvSpPr>
        <p:spPr bwMode="auto">
          <a:xfrm rot="5519999">
            <a:off x="8122562" y="52675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20 -&gt; 16</a:t>
            </a:r>
          </a:p>
        </p:txBody>
      </p:sp>
      <p:sp>
        <p:nvSpPr>
          <p:cNvPr id="69826" name="Rectangle 194"/>
          <p:cNvSpPr>
            <a:spLocks/>
          </p:cNvSpPr>
          <p:nvPr/>
        </p:nvSpPr>
        <p:spPr bwMode="auto">
          <a:xfrm rot="4500000">
            <a:off x="8508325" y="5191353"/>
            <a:ext cx="66492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400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21 -&gt; 17</a:t>
            </a:r>
          </a:p>
        </p:txBody>
      </p:sp>
      <p:grpSp>
        <p:nvGrpSpPr>
          <p:cNvPr id="69953" name="Group 195"/>
          <p:cNvGrpSpPr>
            <a:grpSpLocks/>
          </p:cNvGrpSpPr>
          <p:nvPr/>
        </p:nvGrpSpPr>
        <p:grpSpPr bwMode="auto">
          <a:xfrm flipH="1">
            <a:off x="8266113" y="2514600"/>
            <a:ext cx="220292" cy="228600"/>
            <a:chOff x="42" y="36"/>
            <a:chExt cx="138" cy="144"/>
          </a:xfrm>
        </p:grpSpPr>
        <p:sp>
          <p:nvSpPr>
            <p:cNvPr id="69828" name="Rectangle 19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29" name="Rectangle 19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31</a:t>
              </a:r>
            </a:p>
          </p:txBody>
        </p:sp>
      </p:grpSp>
      <p:sp>
        <p:nvSpPr>
          <p:cNvPr id="69830" name="Rectangle 198"/>
          <p:cNvSpPr>
            <a:spLocks/>
          </p:cNvSpPr>
          <p:nvPr/>
        </p:nvSpPr>
        <p:spPr bwMode="auto">
          <a:xfrm>
            <a:off x="73914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75" name="Group 199"/>
          <p:cNvGrpSpPr>
            <a:grpSpLocks/>
          </p:cNvGrpSpPr>
          <p:nvPr/>
        </p:nvGrpSpPr>
        <p:grpSpPr bwMode="auto">
          <a:xfrm>
            <a:off x="7610475" y="914400"/>
            <a:ext cx="219075" cy="228600"/>
            <a:chOff x="0" y="36"/>
            <a:chExt cx="138" cy="144"/>
          </a:xfrm>
        </p:grpSpPr>
        <p:sp>
          <p:nvSpPr>
            <p:cNvPr id="69832" name="Rectangle 20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33" name="Rectangle 201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</a:t>
              </a:r>
            </a:p>
          </p:txBody>
        </p:sp>
      </p:grpSp>
      <p:sp>
        <p:nvSpPr>
          <p:cNvPr id="69834" name="Rectangle 202"/>
          <p:cNvSpPr>
            <a:spLocks/>
          </p:cNvSpPr>
          <p:nvPr/>
        </p:nvSpPr>
        <p:spPr bwMode="auto">
          <a:xfrm>
            <a:off x="78295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76" name="Group 203"/>
          <p:cNvGrpSpPr>
            <a:grpSpLocks/>
          </p:cNvGrpSpPr>
          <p:nvPr/>
        </p:nvGrpSpPr>
        <p:grpSpPr bwMode="auto">
          <a:xfrm>
            <a:off x="8048625" y="914400"/>
            <a:ext cx="219075" cy="228600"/>
            <a:chOff x="0" y="36"/>
            <a:chExt cx="138" cy="144"/>
          </a:xfrm>
        </p:grpSpPr>
        <p:sp>
          <p:nvSpPr>
            <p:cNvPr id="69836" name="Rectangle 20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37" name="Rectangle 205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</a:t>
              </a:r>
            </a:p>
          </p:txBody>
        </p:sp>
      </p:grpSp>
      <p:grpSp>
        <p:nvGrpSpPr>
          <p:cNvPr id="69977" name="Group 206"/>
          <p:cNvGrpSpPr>
            <a:grpSpLocks/>
          </p:cNvGrpSpPr>
          <p:nvPr/>
        </p:nvGrpSpPr>
        <p:grpSpPr bwMode="auto">
          <a:xfrm>
            <a:off x="8486775" y="914400"/>
            <a:ext cx="219075" cy="228600"/>
            <a:chOff x="0" y="36"/>
            <a:chExt cx="138" cy="144"/>
          </a:xfrm>
        </p:grpSpPr>
        <p:sp>
          <p:nvSpPr>
            <p:cNvPr id="69839" name="Rectangle 207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40" name="Rectangle 208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</a:t>
              </a:r>
            </a:p>
          </p:txBody>
        </p:sp>
      </p:grpSp>
      <p:sp>
        <p:nvSpPr>
          <p:cNvPr id="69841" name="Rectangle 209"/>
          <p:cNvSpPr>
            <a:spLocks/>
          </p:cNvSpPr>
          <p:nvPr/>
        </p:nvSpPr>
        <p:spPr bwMode="auto">
          <a:xfrm>
            <a:off x="870585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78" name="Group 210"/>
          <p:cNvGrpSpPr>
            <a:grpSpLocks/>
          </p:cNvGrpSpPr>
          <p:nvPr/>
        </p:nvGrpSpPr>
        <p:grpSpPr bwMode="auto">
          <a:xfrm>
            <a:off x="8924925" y="857250"/>
            <a:ext cx="219075" cy="342900"/>
            <a:chOff x="0" y="0"/>
            <a:chExt cx="138" cy="216"/>
          </a:xfrm>
        </p:grpSpPr>
        <p:sp>
          <p:nvSpPr>
            <p:cNvPr id="69843" name="Rectangle 21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44" name="Rectangle 212"/>
            <p:cNvSpPr>
              <a:spLocks/>
            </p:cNvSpPr>
            <p:nvPr/>
          </p:nvSpPr>
          <p:spPr bwMode="auto">
            <a:xfrm>
              <a:off x="0" y="0"/>
              <a:ext cx="74" cy="2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4</a:t>
              </a:r>
            </a:p>
          </p:txBody>
        </p:sp>
      </p:grpSp>
      <p:sp>
        <p:nvSpPr>
          <p:cNvPr id="69845" name="Rectangle 213"/>
          <p:cNvSpPr>
            <a:spLocks/>
          </p:cNvSpPr>
          <p:nvPr/>
        </p:nvSpPr>
        <p:spPr bwMode="auto">
          <a:xfrm flipH="1">
            <a:off x="89249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79" name="Group 214"/>
          <p:cNvGrpSpPr>
            <a:grpSpLocks/>
          </p:cNvGrpSpPr>
          <p:nvPr/>
        </p:nvGrpSpPr>
        <p:grpSpPr bwMode="auto">
          <a:xfrm flipH="1">
            <a:off x="8705851" y="1143000"/>
            <a:ext cx="219075" cy="228600"/>
            <a:chOff x="1" y="36"/>
            <a:chExt cx="138" cy="144"/>
          </a:xfrm>
        </p:grpSpPr>
        <p:sp>
          <p:nvSpPr>
            <p:cNvPr id="69847" name="Rectangle 215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48" name="Rectangle 216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69849" name="Rectangle 217"/>
          <p:cNvSpPr>
            <a:spLocks/>
          </p:cNvSpPr>
          <p:nvPr/>
        </p:nvSpPr>
        <p:spPr bwMode="auto">
          <a:xfrm flipH="1">
            <a:off x="84867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850" name="Rectangle 218"/>
          <p:cNvSpPr>
            <a:spLocks/>
          </p:cNvSpPr>
          <p:nvPr/>
        </p:nvSpPr>
        <p:spPr bwMode="auto">
          <a:xfrm flipH="1">
            <a:off x="804862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80" name="Group 219"/>
          <p:cNvGrpSpPr>
            <a:grpSpLocks/>
          </p:cNvGrpSpPr>
          <p:nvPr/>
        </p:nvGrpSpPr>
        <p:grpSpPr bwMode="auto">
          <a:xfrm flipH="1">
            <a:off x="7829551" y="1143000"/>
            <a:ext cx="219075" cy="228600"/>
            <a:chOff x="1" y="36"/>
            <a:chExt cx="138" cy="144"/>
          </a:xfrm>
        </p:grpSpPr>
        <p:sp>
          <p:nvSpPr>
            <p:cNvPr id="69852" name="Rectangle 220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53" name="Rectangle 221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6</a:t>
              </a:r>
            </a:p>
          </p:txBody>
        </p:sp>
      </p:grpSp>
      <p:sp>
        <p:nvSpPr>
          <p:cNvPr id="69854" name="Rectangle 222"/>
          <p:cNvSpPr>
            <a:spLocks/>
          </p:cNvSpPr>
          <p:nvPr/>
        </p:nvSpPr>
        <p:spPr bwMode="auto">
          <a:xfrm flipH="1">
            <a:off x="7610475" y="1143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81" name="Group 223"/>
          <p:cNvGrpSpPr>
            <a:grpSpLocks/>
          </p:cNvGrpSpPr>
          <p:nvPr/>
        </p:nvGrpSpPr>
        <p:grpSpPr bwMode="auto">
          <a:xfrm flipH="1">
            <a:off x="7391401" y="1143000"/>
            <a:ext cx="219075" cy="228600"/>
            <a:chOff x="1" y="36"/>
            <a:chExt cx="138" cy="144"/>
          </a:xfrm>
        </p:grpSpPr>
        <p:sp>
          <p:nvSpPr>
            <p:cNvPr id="69856" name="Rectangle 22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57" name="Rectangle 22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5</a:t>
              </a:r>
            </a:p>
          </p:txBody>
        </p:sp>
      </p:grpSp>
      <p:sp>
        <p:nvSpPr>
          <p:cNvPr id="69858" name="Rectangle 226"/>
          <p:cNvSpPr>
            <a:spLocks/>
          </p:cNvSpPr>
          <p:nvPr/>
        </p:nvSpPr>
        <p:spPr bwMode="auto">
          <a:xfrm>
            <a:off x="73914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82" name="Group 227"/>
          <p:cNvGrpSpPr>
            <a:grpSpLocks/>
          </p:cNvGrpSpPr>
          <p:nvPr/>
        </p:nvGrpSpPr>
        <p:grpSpPr bwMode="auto">
          <a:xfrm>
            <a:off x="7610475" y="1371600"/>
            <a:ext cx="219075" cy="228600"/>
            <a:chOff x="0" y="36"/>
            <a:chExt cx="138" cy="144"/>
          </a:xfrm>
        </p:grpSpPr>
        <p:sp>
          <p:nvSpPr>
            <p:cNvPr id="69860" name="Rectangle 22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61" name="Rectangle 229"/>
            <p:cNvSpPr>
              <a:spLocks/>
            </p:cNvSpPr>
            <p:nvPr/>
          </p:nvSpPr>
          <p:spPr bwMode="auto">
            <a:xfrm>
              <a:off x="0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9</a:t>
              </a:r>
            </a:p>
          </p:txBody>
        </p:sp>
      </p:grpSp>
      <p:sp>
        <p:nvSpPr>
          <p:cNvPr id="69862" name="Rectangle 230"/>
          <p:cNvSpPr>
            <a:spLocks/>
          </p:cNvSpPr>
          <p:nvPr/>
        </p:nvSpPr>
        <p:spPr bwMode="auto">
          <a:xfrm>
            <a:off x="78295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983" name="Group 231"/>
          <p:cNvGrpSpPr>
            <a:grpSpLocks/>
          </p:cNvGrpSpPr>
          <p:nvPr/>
        </p:nvGrpSpPr>
        <p:grpSpPr bwMode="auto">
          <a:xfrm>
            <a:off x="8048625" y="1371600"/>
            <a:ext cx="219075" cy="228600"/>
            <a:chOff x="0" y="36"/>
            <a:chExt cx="138" cy="144"/>
          </a:xfrm>
        </p:grpSpPr>
        <p:sp>
          <p:nvSpPr>
            <p:cNvPr id="69864" name="Rectangle 232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65" name="Rectangle 233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10</a:t>
              </a:r>
            </a:p>
          </p:txBody>
        </p:sp>
      </p:grpSp>
      <p:grpSp>
        <p:nvGrpSpPr>
          <p:cNvPr id="69632" name="Group 234"/>
          <p:cNvGrpSpPr>
            <a:grpSpLocks/>
          </p:cNvGrpSpPr>
          <p:nvPr/>
        </p:nvGrpSpPr>
        <p:grpSpPr bwMode="auto">
          <a:xfrm>
            <a:off x="8486775" y="1371600"/>
            <a:ext cx="219075" cy="228600"/>
            <a:chOff x="0" y="36"/>
            <a:chExt cx="138" cy="144"/>
          </a:xfrm>
        </p:grpSpPr>
        <p:sp>
          <p:nvSpPr>
            <p:cNvPr id="69867" name="Rectangle 235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68" name="Rectangle 236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11</a:t>
              </a:r>
            </a:p>
          </p:txBody>
        </p:sp>
      </p:grpSp>
      <p:sp>
        <p:nvSpPr>
          <p:cNvPr id="69869" name="Rectangle 237"/>
          <p:cNvSpPr>
            <a:spLocks/>
          </p:cNvSpPr>
          <p:nvPr/>
        </p:nvSpPr>
        <p:spPr bwMode="auto">
          <a:xfrm>
            <a:off x="870585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37" name="Group 238"/>
          <p:cNvGrpSpPr>
            <a:grpSpLocks/>
          </p:cNvGrpSpPr>
          <p:nvPr/>
        </p:nvGrpSpPr>
        <p:grpSpPr bwMode="auto">
          <a:xfrm>
            <a:off x="8924925" y="1193800"/>
            <a:ext cx="219075" cy="584200"/>
            <a:chOff x="0" y="0"/>
            <a:chExt cx="138" cy="368"/>
          </a:xfrm>
        </p:grpSpPr>
        <p:sp>
          <p:nvSpPr>
            <p:cNvPr id="69871" name="Rectangle 239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72" name="Rectangle 240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12</a:t>
              </a:r>
            </a:p>
          </p:txBody>
        </p:sp>
      </p:grpSp>
      <p:sp>
        <p:nvSpPr>
          <p:cNvPr id="69873" name="Rectangle 241"/>
          <p:cNvSpPr>
            <a:spLocks/>
          </p:cNvSpPr>
          <p:nvPr/>
        </p:nvSpPr>
        <p:spPr bwMode="auto">
          <a:xfrm flipH="1">
            <a:off x="89249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41" name="Group 242"/>
          <p:cNvGrpSpPr>
            <a:grpSpLocks/>
          </p:cNvGrpSpPr>
          <p:nvPr/>
        </p:nvGrpSpPr>
        <p:grpSpPr bwMode="auto">
          <a:xfrm flipH="1">
            <a:off x="8704263" y="1600200"/>
            <a:ext cx="220292" cy="228600"/>
            <a:chOff x="42" y="36"/>
            <a:chExt cx="138" cy="144"/>
          </a:xfrm>
        </p:grpSpPr>
        <p:sp>
          <p:nvSpPr>
            <p:cNvPr id="69875" name="Rectangle 243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76" name="Rectangle 244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16</a:t>
              </a:r>
            </a:p>
          </p:txBody>
        </p:sp>
      </p:grpSp>
      <p:sp>
        <p:nvSpPr>
          <p:cNvPr id="69877" name="Rectangle 245"/>
          <p:cNvSpPr>
            <a:spLocks/>
          </p:cNvSpPr>
          <p:nvPr/>
        </p:nvSpPr>
        <p:spPr bwMode="auto">
          <a:xfrm flipH="1">
            <a:off x="84867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878" name="Rectangle 246"/>
          <p:cNvSpPr>
            <a:spLocks/>
          </p:cNvSpPr>
          <p:nvPr/>
        </p:nvSpPr>
        <p:spPr bwMode="auto">
          <a:xfrm flipH="1">
            <a:off x="804862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45" name="Group 247"/>
          <p:cNvGrpSpPr>
            <a:grpSpLocks/>
          </p:cNvGrpSpPr>
          <p:nvPr/>
        </p:nvGrpSpPr>
        <p:grpSpPr bwMode="auto">
          <a:xfrm flipH="1">
            <a:off x="7827963" y="1600200"/>
            <a:ext cx="220292" cy="228600"/>
            <a:chOff x="42" y="36"/>
            <a:chExt cx="138" cy="144"/>
          </a:xfrm>
        </p:grpSpPr>
        <p:sp>
          <p:nvSpPr>
            <p:cNvPr id="69880" name="Rectangle 24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81" name="Rectangle 24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14</a:t>
              </a:r>
            </a:p>
          </p:txBody>
        </p:sp>
      </p:grpSp>
      <p:sp>
        <p:nvSpPr>
          <p:cNvPr id="69882" name="Rectangle 250"/>
          <p:cNvSpPr>
            <a:spLocks/>
          </p:cNvSpPr>
          <p:nvPr/>
        </p:nvSpPr>
        <p:spPr bwMode="auto">
          <a:xfrm flipH="1">
            <a:off x="7610475" y="16002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49" name="Group 251"/>
          <p:cNvGrpSpPr>
            <a:grpSpLocks/>
          </p:cNvGrpSpPr>
          <p:nvPr/>
        </p:nvGrpSpPr>
        <p:grpSpPr bwMode="auto">
          <a:xfrm flipH="1">
            <a:off x="7389813" y="1600200"/>
            <a:ext cx="220292" cy="228600"/>
            <a:chOff x="42" y="36"/>
            <a:chExt cx="138" cy="144"/>
          </a:xfrm>
        </p:grpSpPr>
        <p:sp>
          <p:nvSpPr>
            <p:cNvPr id="69884" name="Rectangle 25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85" name="Rectangle 25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13</a:t>
              </a:r>
            </a:p>
          </p:txBody>
        </p:sp>
      </p:grpSp>
      <p:sp>
        <p:nvSpPr>
          <p:cNvPr id="69886" name="Rectangle 254"/>
          <p:cNvSpPr>
            <a:spLocks/>
          </p:cNvSpPr>
          <p:nvPr/>
        </p:nvSpPr>
        <p:spPr bwMode="auto">
          <a:xfrm>
            <a:off x="73914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53" name="Group 255"/>
          <p:cNvGrpSpPr>
            <a:grpSpLocks/>
          </p:cNvGrpSpPr>
          <p:nvPr/>
        </p:nvGrpSpPr>
        <p:grpSpPr bwMode="auto">
          <a:xfrm>
            <a:off x="7610475" y="1828800"/>
            <a:ext cx="219075" cy="228600"/>
            <a:chOff x="0" y="36"/>
            <a:chExt cx="138" cy="144"/>
          </a:xfrm>
        </p:grpSpPr>
        <p:sp>
          <p:nvSpPr>
            <p:cNvPr id="69888" name="Rectangle 256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89" name="Rectangle 257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17</a:t>
              </a:r>
            </a:p>
          </p:txBody>
        </p:sp>
      </p:grpSp>
      <p:sp>
        <p:nvSpPr>
          <p:cNvPr id="69890" name="Rectangle 258"/>
          <p:cNvSpPr>
            <a:spLocks/>
          </p:cNvSpPr>
          <p:nvPr/>
        </p:nvSpPr>
        <p:spPr bwMode="auto">
          <a:xfrm>
            <a:off x="78295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57" name="Group 259"/>
          <p:cNvGrpSpPr>
            <a:grpSpLocks/>
          </p:cNvGrpSpPr>
          <p:nvPr/>
        </p:nvGrpSpPr>
        <p:grpSpPr bwMode="auto">
          <a:xfrm>
            <a:off x="8048625" y="1828800"/>
            <a:ext cx="219075" cy="228600"/>
            <a:chOff x="0" y="36"/>
            <a:chExt cx="138" cy="144"/>
          </a:xfrm>
        </p:grpSpPr>
        <p:sp>
          <p:nvSpPr>
            <p:cNvPr id="69892" name="Rectangle 260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93" name="Rectangle 261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18</a:t>
              </a:r>
            </a:p>
          </p:txBody>
        </p:sp>
      </p:grpSp>
      <p:grpSp>
        <p:nvGrpSpPr>
          <p:cNvPr id="69661" name="Group 262"/>
          <p:cNvGrpSpPr>
            <a:grpSpLocks/>
          </p:cNvGrpSpPr>
          <p:nvPr/>
        </p:nvGrpSpPr>
        <p:grpSpPr bwMode="auto">
          <a:xfrm>
            <a:off x="8486775" y="1828800"/>
            <a:ext cx="219075" cy="228600"/>
            <a:chOff x="0" y="36"/>
            <a:chExt cx="138" cy="144"/>
          </a:xfrm>
        </p:grpSpPr>
        <p:sp>
          <p:nvSpPr>
            <p:cNvPr id="69895" name="Rectangle 263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896" name="Rectangle 264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19</a:t>
              </a:r>
            </a:p>
          </p:txBody>
        </p:sp>
      </p:grpSp>
      <p:sp>
        <p:nvSpPr>
          <p:cNvPr id="69897" name="Rectangle 265"/>
          <p:cNvSpPr>
            <a:spLocks/>
          </p:cNvSpPr>
          <p:nvPr/>
        </p:nvSpPr>
        <p:spPr bwMode="auto">
          <a:xfrm>
            <a:off x="870585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65" name="Group 266"/>
          <p:cNvGrpSpPr>
            <a:grpSpLocks/>
          </p:cNvGrpSpPr>
          <p:nvPr/>
        </p:nvGrpSpPr>
        <p:grpSpPr bwMode="auto">
          <a:xfrm>
            <a:off x="8924925" y="1651000"/>
            <a:ext cx="219075" cy="584200"/>
            <a:chOff x="0" y="0"/>
            <a:chExt cx="138" cy="368"/>
          </a:xfrm>
        </p:grpSpPr>
        <p:sp>
          <p:nvSpPr>
            <p:cNvPr id="69899" name="Rectangle 267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00" name="Rectangle 268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20</a:t>
              </a:r>
            </a:p>
          </p:txBody>
        </p:sp>
      </p:grpSp>
      <p:sp>
        <p:nvSpPr>
          <p:cNvPr id="69901" name="Rectangle 269"/>
          <p:cNvSpPr>
            <a:spLocks/>
          </p:cNvSpPr>
          <p:nvPr/>
        </p:nvSpPr>
        <p:spPr bwMode="auto">
          <a:xfrm flipH="1">
            <a:off x="89249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69" name="Group 270"/>
          <p:cNvGrpSpPr>
            <a:grpSpLocks/>
          </p:cNvGrpSpPr>
          <p:nvPr/>
        </p:nvGrpSpPr>
        <p:grpSpPr bwMode="auto">
          <a:xfrm flipH="1">
            <a:off x="8704263" y="2057400"/>
            <a:ext cx="220292" cy="228600"/>
            <a:chOff x="42" y="36"/>
            <a:chExt cx="138" cy="144"/>
          </a:xfrm>
        </p:grpSpPr>
        <p:sp>
          <p:nvSpPr>
            <p:cNvPr id="69903" name="Rectangle 271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04" name="Rectangle 272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24</a:t>
              </a:r>
            </a:p>
          </p:txBody>
        </p:sp>
      </p:grpSp>
      <p:sp>
        <p:nvSpPr>
          <p:cNvPr id="69905" name="Rectangle 273"/>
          <p:cNvSpPr>
            <a:spLocks/>
          </p:cNvSpPr>
          <p:nvPr/>
        </p:nvSpPr>
        <p:spPr bwMode="auto">
          <a:xfrm flipH="1">
            <a:off x="84867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06" name="Rectangle 274"/>
          <p:cNvSpPr>
            <a:spLocks/>
          </p:cNvSpPr>
          <p:nvPr/>
        </p:nvSpPr>
        <p:spPr bwMode="auto">
          <a:xfrm flipH="1">
            <a:off x="804862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73" name="Group 275"/>
          <p:cNvGrpSpPr>
            <a:grpSpLocks/>
          </p:cNvGrpSpPr>
          <p:nvPr/>
        </p:nvGrpSpPr>
        <p:grpSpPr bwMode="auto">
          <a:xfrm flipH="1">
            <a:off x="7827963" y="2057400"/>
            <a:ext cx="220292" cy="228600"/>
            <a:chOff x="42" y="36"/>
            <a:chExt cx="138" cy="144"/>
          </a:xfrm>
        </p:grpSpPr>
        <p:sp>
          <p:nvSpPr>
            <p:cNvPr id="69908" name="Rectangle 276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09" name="Rectangle 277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22</a:t>
              </a:r>
            </a:p>
          </p:txBody>
        </p:sp>
      </p:grpSp>
      <p:sp>
        <p:nvSpPr>
          <p:cNvPr id="69910" name="Rectangle 278"/>
          <p:cNvSpPr>
            <a:spLocks/>
          </p:cNvSpPr>
          <p:nvPr/>
        </p:nvSpPr>
        <p:spPr bwMode="auto">
          <a:xfrm flipH="1">
            <a:off x="7610475" y="2057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77" name="Group 279"/>
          <p:cNvGrpSpPr>
            <a:grpSpLocks/>
          </p:cNvGrpSpPr>
          <p:nvPr/>
        </p:nvGrpSpPr>
        <p:grpSpPr bwMode="auto">
          <a:xfrm flipH="1">
            <a:off x="7389813" y="2057400"/>
            <a:ext cx="220292" cy="228600"/>
            <a:chOff x="42" y="36"/>
            <a:chExt cx="138" cy="144"/>
          </a:xfrm>
        </p:grpSpPr>
        <p:sp>
          <p:nvSpPr>
            <p:cNvPr id="69912" name="Rectangle 280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13" name="Rectangle 281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21</a:t>
              </a:r>
            </a:p>
          </p:txBody>
        </p:sp>
      </p:grpSp>
      <p:sp>
        <p:nvSpPr>
          <p:cNvPr id="69914" name="Rectangle 282"/>
          <p:cNvSpPr>
            <a:spLocks/>
          </p:cNvSpPr>
          <p:nvPr/>
        </p:nvSpPr>
        <p:spPr bwMode="auto">
          <a:xfrm>
            <a:off x="73914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81" name="Group 283"/>
          <p:cNvGrpSpPr>
            <a:grpSpLocks/>
          </p:cNvGrpSpPr>
          <p:nvPr/>
        </p:nvGrpSpPr>
        <p:grpSpPr bwMode="auto">
          <a:xfrm>
            <a:off x="7610475" y="2286000"/>
            <a:ext cx="219075" cy="228600"/>
            <a:chOff x="0" y="36"/>
            <a:chExt cx="138" cy="144"/>
          </a:xfrm>
        </p:grpSpPr>
        <p:sp>
          <p:nvSpPr>
            <p:cNvPr id="69916" name="Rectangle 284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17" name="Rectangle 285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25</a:t>
              </a:r>
            </a:p>
          </p:txBody>
        </p:sp>
      </p:grpSp>
      <p:sp>
        <p:nvSpPr>
          <p:cNvPr id="69918" name="Rectangle 286"/>
          <p:cNvSpPr>
            <a:spLocks/>
          </p:cNvSpPr>
          <p:nvPr/>
        </p:nvSpPr>
        <p:spPr bwMode="auto">
          <a:xfrm>
            <a:off x="78295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85" name="Group 287"/>
          <p:cNvGrpSpPr>
            <a:grpSpLocks/>
          </p:cNvGrpSpPr>
          <p:nvPr/>
        </p:nvGrpSpPr>
        <p:grpSpPr bwMode="auto">
          <a:xfrm>
            <a:off x="8048625" y="2286000"/>
            <a:ext cx="219075" cy="228600"/>
            <a:chOff x="0" y="36"/>
            <a:chExt cx="138" cy="144"/>
          </a:xfrm>
        </p:grpSpPr>
        <p:sp>
          <p:nvSpPr>
            <p:cNvPr id="69920" name="Rectangle 288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21" name="Rectangle 289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26</a:t>
              </a:r>
            </a:p>
          </p:txBody>
        </p:sp>
      </p:grpSp>
      <p:grpSp>
        <p:nvGrpSpPr>
          <p:cNvPr id="69689" name="Group 290"/>
          <p:cNvGrpSpPr>
            <a:grpSpLocks/>
          </p:cNvGrpSpPr>
          <p:nvPr/>
        </p:nvGrpSpPr>
        <p:grpSpPr bwMode="auto">
          <a:xfrm>
            <a:off x="8486775" y="2286000"/>
            <a:ext cx="219075" cy="228600"/>
            <a:chOff x="0" y="36"/>
            <a:chExt cx="138" cy="144"/>
          </a:xfrm>
        </p:grpSpPr>
        <p:sp>
          <p:nvSpPr>
            <p:cNvPr id="69923" name="Rectangle 291"/>
            <p:cNvSpPr>
              <a:spLocks/>
            </p:cNvSpPr>
            <p:nvPr/>
          </p:nvSpPr>
          <p:spPr bwMode="auto">
            <a:xfrm>
              <a:off x="0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24" name="Rectangle 292"/>
            <p:cNvSpPr>
              <a:spLocks/>
            </p:cNvSpPr>
            <p:nvPr/>
          </p:nvSpPr>
          <p:spPr bwMode="auto">
            <a:xfrm>
              <a:off x="0" y="63"/>
              <a:ext cx="120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27</a:t>
              </a:r>
            </a:p>
          </p:txBody>
        </p:sp>
      </p:grpSp>
      <p:sp>
        <p:nvSpPr>
          <p:cNvPr id="69925" name="Rectangle 293"/>
          <p:cNvSpPr>
            <a:spLocks/>
          </p:cNvSpPr>
          <p:nvPr/>
        </p:nvSpPr>
        <p:spPr bwMode="auto">
          <a:xfrm>
            <a:off x="870585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93" name="Group 294"/>
          <p:cNvGrpSpPr>
            <a:grpSpLocks/>
          </p:cNvGrpSpPr>
          <p:nvPr/>
        </p:nvGrpSpPr>
        <p:grpSpPr bwMode="auto">
          <a:xfrm>
            <a:off x="8924925" y="2108200"/>
            <a:ext cx="219075" cy="584200"/>
            <a:chOff x="0" y="0"/>
            <a:chExt cx="138" cy="368"/>
          </a:xfrm>
        </p:grpSpPr>
        <p:sp>
          <p:nvSpPr>
            <p:cNvPr id="69927" name="Rectangle 295"/>
            <p:cNvSpPr>
              <a:spLocks/>
            </p:cNvSpPr>
            <p:nvPr/>
          </p:nvSpPr>
          <p:spPr bwMode="auto">
            <a:xfrm>
              <a:off x="0" y="112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28" name="Rectangle 296"/>
            <p:cNvSpPr>
              <a:spLocks/>
            </p:cNvSpPr>
            <p:nvPr/>
          </p:nvSpPr>
          <p:spPr bwMode="auto">
            <a:xfrm>
              <a:off x="0" y="0"/>
              <a:ext cx="72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 anchor="ctr"/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28</a:t>
              </a:r>
            </a:p>
          </p:txBody>
        </p:sp>
      </p:grpSp>
      <p:sp>
        <p:nvSpPr>
          <p:cNvPr id="69929" name="Rectangle 297"/>
          <p:cNvSpPr>
            <a:spLocks/>
          </p:cNvSpPr>
          <p:nvPr/>
        </p:nvSpPr>
        <p:spPr bwMode="auto">
          <a:xfrm flipH="1">
            <a:off x="89249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697" name="Group 298"/>
          <p:cNvGrpSpPr>
            <a:grpSpLocks/>
          </p:cNvGrpSpPr>
          <p:nvPr/>
        </p:nvGrpSpPr>
        <p:grpSpPr bwMode="auto">
          <a:xfrm flipH="1">
            <a:off x="8704263" y="2514600"/>
            <a:ext cx="220292" cy="228600"/>
            <a:chOff x="42" y="36"/>
            <a:chExt cx="138" cy="144"/>
          </a:xfrm>
        </p:grpSpPr>
        <p:sp>
          <p:nvSpPr>
            <p:cNvPr id="69931" name="Rectangle 299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32" name="Rectangle 300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32</a:t>
              </a:r>
            </a:p>
          </p:txBody>
        </p:sp>
      </p:grpSp>
      <p:sp>
        <p:nvSpPr>
          <p:cNvPr id="69933" name="Rectangle 301"/>
          <p:cNvSpPr>
            <a:spLocks/>
          </p:cNvSpPr>
          <p:nvPr/>
        </p:nvSpPr>
        <p:spPr bwMode="auto">
          <a:xfrm flipH="1">
            <a:off x="84867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34" name="Rectangle 302"/>
          <p:cNvSpPr>
            <a:spLocks/>
          </p:cNvSpPr>
          <p:nvPr/>
        </p:nvSpPr>
        <p:spPr bwMode="auto">
          <a:xfrm flipH="1">
            <a:off x="804862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701" name="Group 303"/>
          <p:cNvGrpSpPr>
            <a:grpSpLocks/>
          </p:cNvGrpSpPr>
          <p:nvPr/>
        </p:nvGrpSpPr>
        <p:grpSpPr bwMode="auto">
          <a:xfrm flipH="1">
            <a:off x="7827963" y="2514600"/>
            <a:ext cx="220292" cy="228600"/>
            <a:chOff x="42" y="36"/>
            <a:chExt cx="138" cy="144"/>
          </a:xfrm>
        </p:grpSpPr>
        <p:sp>
          <p:nvSpPr>
            <p:cNvPr id="69936" name="Rectangle 304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37" name="Rectangle 305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30</a:t>
              </a:r>
            </a:p>
          </p:txBody>
        </p:sp>
      </p:grpSp>
      <p:sp>
        <p:nvSpPr>
          <p:cNvPr id="69938" name="Rectangle 306"/>
          <p:cNvSpPr>
            <a:spLocks/>
          </p:cNvSpPr>
          <p:nvPr/>
        </p:nvSpPr>
        <p:spPr bwMode="auto">
          <a:xfrm flipH="1">
            <a:off x="7610475" y="2514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705" name="Group 307"/>
          <p:cNvGrpSpPr>
            <a:grpSpLocks/>
          </p:cNvGrpSpPr>
          <p:nvPr/>
        </p:nvGrpSpPr>
        <p:grpSpPr bwMode="auto">
          <a:xfrm flipH="1">
            <a:off x="7389813" y="2514600"/>
            <a:ext cx="220292" cy="228600"/>
            <a:chOff x="42" y="36"/>
            <a:chExt cx="138" cy="144"/>
          </a:xfrm>
        </p:grpSpPr>
        <p:sp>
          <p:nvSpPr>
            <p:cNvPr id="69940" name="Rectangle 30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41" name="Rectangle 30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29</a:t>
              </a:r>
            </a:p>
          </p:txBody>
        </p:sp>
      </p:grpSp>
      <p:sp>
        <p:nvSpPr>
          <p:cNvPr id="69942" name="AutoShape 310"/>
          <p:cNvSpPr>
            <a:spLocks/>
          </p:cNvSpPr>
          <p:nvPr/>
        </p:nvSpPr>
        <p:spPr bwMode="auto">
          <a:xfrm>
            <a:off x="7829550" y="20574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43" name="AutoShape 311"/>
          <p:cNvSpPr>
            <a:spLocks/>
          </p:cNvSpPr>
          <p:nvPr/>
        </p:nvSpPr>
        <p:spPr bwMode="auto">
          <a:xfrm>
            <a:off x="8267700" y="2514600"/>
            <a:ext cx="219075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  <a:moveTo>
                  <a:pt x="10800" y="5400"/>
                </a:moveTo>
              </a:path>
            </a:pathLst>
          </a:custGeom>
          <a:solidFill>
            <a:srgbClr val="00002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44" name="Rectangle 312"/>
          <p:cNvSpPr>
            <a:spLocks/>
          </p:cNvSpPr>
          <p:nvPr/>
        </p:nvSpPr>
        <p:spPr bwMode="auto">
          <a:xfrm>
            <a:off x="8267700" y="9144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709" name="Group 313"/>
          <p:cNvGrpSpPr>
            <a:grpSpLocks/>
          </p:cNvGrpSpPr>
          <p:nvPr/>
        </p:nvGrpSpPr>
        <p:grpSpPr bwMode="auto">
          <a:xfrm flipH="1">
            <a:off x="8267701" y="1143000"/>
            <a:ext cx="219075" cy="228600"/>
            <a:chOff x="1" y="36"/>
            <a:chExt cx="138" cy="144"/>
          </a:xfrm>
        </p:grpSpPr>
        <p:sp>
          <p:nvSpPr>
            <p:cNvPr id="69946" name="Rectangle 314"/>
            <p:cNvSpPr>
              <a:spLocks/>
            </p:cNvSpPr>
            <p:nvPr/>
          </p:nvSpPr>
          <p:spPr bwMode="auto">
            <a:xfrm>
              <a:off x="1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47" name="Rectangle 315"/>
            <p:cNvSpPr>
              <a:spLocks/>
            </p:cNvSpPr>
            <p:nvPr/>
          </p:nvSpPr>
          <p:spPr bwMode="auto">
            <a:xfrm flipH="1">
              <a:off x="53" y="63"/>
              <a:ext cx="86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7</a:t>
              </a:r>
            </a:p>
          </p:txBody>
        </p:sp>
      </p:grpSp>
      <p:sp>
        <p:nvSpPr>
          <p:cNvPr id="69948" name="Rectangle 316"/>
          <p:cNvSpPr>
            <a:spLocks/>
          </p:cNvSpPr>
          <p:nvPr/>
        </p:nvSpPr>
        <p:spPr bwMode="auto">
          <a:xfrm>
            <a:off x="8267700" y="13716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713" name="Group 317"/>
          <p:cNvGrpSpPr>
            <a:grpSpLocks/>
          </p:cNvGrpSpPr>
          <p:nvPr/>
        </p:nvGrpSpPr>
        <p:grpSpPr bwMode="auto">
          <a:xfrm flipH="1">
            <a:off x="8266113" y="1600200"/>
            <a:ext cx="220292" cy="228600"/>
            <a:chOff x="42" y="36"/>
            <a:chExt cx="138" cy="144"/>
          </a:xfrm>
        </p:grpSpPr>
        <p:sp>
          <p:nvSpPr>
            <p:cNvPr id="69950" name="Rectangle 318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51" name="Rectangle 319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15</a:t>
              </a:r>
            </a:p>
          </p:txBody>
        </p:sp>
      </p:grpSp>
      <p:sp>
        <p:nvSpPr>
          <p:cNvPr id="69952" name="Rectangle 320"/>
          <p:cNvSpPr>
            <a:spLocks/>
          </p:cNvSpPr>
          <p:nvPr/>
        </p:nvSpPr>
        <p:spPr bwMode="auto">
          <a:xfrm>
            <a:off x="8267700" y="18288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grpSp>
        <p:nvGrpSpPr>
          <p:cNvPr id="69717" name="Group 321"/>
          <p:cNvGrpSpPr>
            <a:grpSpLocks/>
          </p:cNvGrpSpPr>
          <p:nvPr/>
        </p:nvGrpSpPr>
        <p:grpSpPr bwMode="auto">
          <a:xfrm flipH="1">
            <a:off x="8266113" y="2057400"/>
            <a:ext cx="220292" cy="228600"/>
            <a:chOff x="42" y="36"/>
            <a:chExt cx="138" cy="144"/>
          </a:xfrm>
        </p:grpSpPr>
        <p:sp>
          <p:nvSpPr>
            <p:cNvPr id="69954" name="Rectangle 322"/>
            <p:cNvSpPr>
              <a:spLocks/>
            </p:cNvSpPr>
            <p:nvPr/>
          </p:nvSpPr>
          <p:spPr bwMode="auto">
            <a:xfrm>
              <a:off x="42" y="36"/>
              <a:ext cx="138" cy="144"/>
            </a:xfrm>
            <a:prstGeom prst="rect">
              <a:avLst/>
            </a:prstGeom>
            <a:solidFill>
              <a:srgbClr val="05A314"/>
            </a:solidFill>
            <a:ln w="12700" cap="flat">
              <a:solidFill>
                <a:srgbClr val="0000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955" name="Rectangle 323"/>
            <p:cNvSpPr>
              <a:spLocks/>
            </p:cNvSpPr>
            <p:nvPr/>
          </p:nvSpPr>
          <p:spPr bwMode="auto">
            <a:xfrm flipH="1">
              <a:off x="61" y="63"/>
              <a:ext cx="119" cy="9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1400" baseline="-25000">
                  <a:solidFill>
                    <a:srgbClr val="000020"/>
                  </a:solidFill>
                  <a:latin typeface="+mn-lt"/>
                  <a:cs typeface="Arial" charset="0"/>
                  <a:sym typeface="Arial" charset="0"/>
                </a:rPr>
                <a:t>23</a:t>
              </a:r>
            </a:p>
          </p:txBody>
        </p:sp>
      </p:grpSp>
      <p:sp>
        <p:nvSpPr>
          <p:cNvPr id="69956" name="Rectangle 324"/>
          <p:cNvSpPr>
            <a:spLocks/>
          </p:cNvSpPr>
          <p:nvPr/>
        </p:nvSpPr>
        <p:spPr bwMode="auto">
          <a:xfrm>
            <a:off x="8267700" y="2286000"/>
            <a:ext cx="219075" cy="228600"/>
          </a:xfrm>
          <a:prstGeom prst="rect">
            <a:avLst/>
          </a:prstGeom>
          <a:solidFill>
            <a:srgbClr val="FCFEB9"/>
          </a:solidFill>
          <a:ln w="12700" cap="flat">
            <a:solidFill>
              <a:srgbClr val="00002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57" name="Oval 325"/>
          <p:cNvSpPr>
            <a:spLocks/>
          </p:cNvSpPr>
          <p:nvPr/>
        </p:nvSpPr>
        <p:spPr bwMode="auto">
          <a:xfrm>
            <a:off x="7435850" y="21034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58" name="Oval 326"/>
          <p:cNvSpPr>
            <a:spLocks/>
          </p:cNvSpPr>
          <p:nvPr/>
        </p:nvSpPr>
        <p:spPr bwMode="auto">
          <a:xfrm>
            <a:off x="8312150" y="2103438"/>
            <a:ext cx="130175" cy="136525"/>
          </a:xfrm>
          <a:prstGeom prst="ellipse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59" name="Oval 327"/>
          <p:cNvSpPr>
            <a:spLocks/>
          </p:cNvSpPr>
          <p:nvPr/>
        </p:nvSpPr>
        <p:spPr bwMode="auto">
          <a:xfrm>
            <a:off x="8969375" y="1874838"/>
            <a:ext cx="130175" cy="136525"/>
          </a:xfrm>
          <a:prstGeom prst="ellipse">
            <a:avLst/>
          </a:prstGeom>
          <a:solidFill>
            <a:srgbClr val="00002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60" name="Line 328"/>
          <p:cNvSpPr>
            <a:spLocks noChangeShapeType="1"/>
          </p:cNvSpPr>
          <p:nvPr/>
        </p:nvSpPr>
        <p:spPr bwMode="auto">
          <a:xfrm>
            <a:off x="8382000" y="2209800"/>
            <a:ext cx="457200" cy="457200"/>
          </a:xfrm>
          <a:prstGeom prst="line">
            <a:avLst/>
          </a:prstGeom>
          <a:noFill/>
          <a:ln w="28575" cap="flat">
            <a:solidFill>
              <a:srgbClr val="FC0128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61" name="Rectangle 329"/>
          <p:cNvSpPr>
            <a:spLocks/>
          </p:cNvSpPr>
          <p:nvPr/>
        </p:nvSpPr>
        <p:spPr bwMode="auto">
          <a:xfrm>
            <a:off x="228600" y="1186061"/>
            <a:ext cx="1161535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 algn="l"/>
            <a:r>
              <a:rPr lang="en-US" sz="2000">
                <a:solidFill>
                  <a:srgbClr val="000020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α</a:t>
            </a:r>
            <a:r>
              <a:rPr lang="en-US" sz="2000">
                <a:solidFill>
                  <a:srgbClr val="000020"/>
                </a:solidFill>
                <a:latin typeface="+mn-lt"/>
                <a:cs typeface="Arial" charset="0"/>
                <a:sym typeface="Arial" charset="0"/>
              </a:rPr>
              <a:t> 	1 </a:t>
            </a:r>
          </a:p>
          <a:p>
            <a:pPr marL="39688" algn="l"/>
            <a:r>
              <a:rPr lang="en-US" sz="2000">
                <a:solidFill>
                  <a:srgbClr val="FC0128"/>
                </a:solidFill>
                <a:latin typeface="+mn-lt"/>
                <a:ea typeface="Symbol" charset="2"/>
                <a:cs typeface="Symbol" charset="2"/>
                <a:sym typeface="Symbol" charset="2"/>
              </a:rPr>
              <a:t>β</a:t>
            </a:r>
            <a:r>
              <a:rPr lang="en-US" sz="2000">
                <a:solidFill>
                  <a:srgbClr val="FC0128"/>
                </a:solidFill>
                <a:latin typeface="+mn-lt"/>
                <a:cs typeface="Arial" charset="0"/>
                <a:sym typeface="Arial" charset="0"/>
              </a:rPr>
              <a:t> 	-8</a:t>
            </a:r>
          </a:p>
        </p:txBody>
      </p:sp>
      <p:sp>
        <p:nvSpPr>
          <p:cNvPr id="69962" name="Line 330"/>
          <p:cNvSpPr>
            <a:spLocks noChangeShapeType="1"/>
          </p:cNvSpPr>
          <p:nvPr/>
        </p:nvSpPr>
        <p:spPr bwMode="auto">
          <a:xfrm rot="10800000" flipH="1">
            <a:off x="8328025" y="2438400"/>
            <a:ext cx="28257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63" name="AutoShape 331"/>
          <p:cNvSpPr>
            <a:spLocks/>
          </p:cNvSpPr>
          <p:nvPr/>
        </p:nvSpPr>
        <p:spPr bwMode="auto">
          <a:xfrm>
            <a:off x="22860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64" name="AutoShape 332"/>
          <p:cNvSpPr>
            <a:spLocks/>
          </p:cNvSpPr>
          <p:nvPr/>
        </p:nvSpPr>
        <p:spPr bwMode="auto">
          <a:xfrm>
            <a:off x="25654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65" name="AutoShape 333"/>
          <p:cNvSpPr>
            <a:spLocks/>
          </p:cNvSpPr>
          <p:nvPr/>
        </p:nvSpPr>
        <p:spPr bwMode="auto">
          <a:xfrm>
            <a:off x="28448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66" name="AutoShape 334"/>
          <p:cNvSpPr>
            <a:spLocks/>
          </p:cNvSpPr>
          <p:nvPr/>
        </p:nvSpPr>
        <p:spPr bwMode="auto">
          <a:xfrm>
            <a:off x="31242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67" name="AutoShape 335"/>
          <p:cNvSpPr>
            <a:spLocks/>
          </p:cNvSpPr>
          <p:nvPr/>
        </p:nvSpPr>
        <p:spPr bwMode="auto">
          <a:xfrm>
            <a:off x="42672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68" name="AutoShape 336"/>
          <p:cNvSpPr>
            <a:spLocks/>
          </p:cNvSpPr>
          <p:nvPr/>
        </p:nvSpPr>
        <p:spPr bwMode="auto">
          <a:xfrm>
            <a:off x="45720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69" name="AutoShape 337"/>
          <p:cNvSpPr>
            <a:spLocks/>
          </p:cNvSpPr>
          <p:nvPr/>
        </p:nvSpPr>
        <p:spPr bwMode="auto">
          <a:xfrm>
            <a:off x="4876800" y="5410200"/>
            <a:ext cx="228600" cy="228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  <a:moveTo>
                  <a:pt x="4198" y="6106"/>
                </a:moveTo>
              </a:path>
            </a:pathLst>
          </a:cu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70" name="Line 338"/>
          <p:cNvSpPr>
            <a:spLocks noChangeShapeType="1"/>
          </p:cNvSpPr>
          <p:nvPr/>
        </p:nvSpPr>
        <p:spPr bwMode="auto">
          <a:xfrm rot="10800000" flipH="1">
            <a:off x="7467600" y="1981200"/>
            <a:ext cx="28257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71" name="Line 339"/>
          <p:cNvSpPr>
            <a:spLocks noChangeShapeType="1"/>
          </p:cNvSpPr>
          <p:nvPr/>
        </p:nvSpPr>
        <p:spPr bwMode="auto">
          <a:xfrm rot="10800000">
            <a:off x="8785225" y="1752600"/>
            <a:ext cx="282575" cy="184150"/>
          </a:xfrm>
          <a:prstGeom prst="line">
            <a:avLst/>
          </a:prstGeom>
          <a:noFill/>
          <a:ln w="28575" cap="flat">
            <a:solidFill>
              <a:srgbClr val="000020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lIns="0" tIns="0" rIns="0" bIns="0"/>
          <a:lstStyle/>
          <a:p>
            <a:endParaRPr lang="en-US">
              <a:latin typeface="+mn-lt"/>
            </a:endParaRPr>
          </a:p>
        </p:txBody>
      </p:sp>
      <p:sp>
        <p:nvSpPr>
          <p:cNvPr id="69972" name="Rectangle 340"/>
          <p:cNvSpPr>
            <a:spLocks/>
          </p:cNvSpPr>
          <p:nvPr/>
        </p:nvSpPr>
        <p:spPr bwMode="auto">
          <a:xfrm>
            <a:off x="3602038" y="17204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9973" name="Rectangle 341"/>
          <p:cNvSpPr>
            <a:spLocks/>
          </p:cNvSpPr>
          <p:nvPr/>
        </p:nvSpPr>
        <p:spPr bwMode="auto">
          <a:xfrm>
            <a:off x="20638" y="4463663"/>
            <a:ext cx="59759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000020"/>
                </a:solidFill>
                <a:latin typeface="+mn-lt"/>
                <a:cs typeface="Helvetica" charset="0"/>
                <a:sym typeface="Helvetica" charset="0"/>
              </a:rPr>
              <a:t>MAX</a:t>
            </a:r>
          </a:p>
        </p:txBody>
      </p:sp>
      <p:sp>
        <p:nvSpPr>
          <p:cNvPr id="69974" name="Rectangle 342"/>
          <p:cNvSpPr>
            <a:spLocks/>
          </p:cNvSpPr>
          <p:nvPr/>
        </p:nvSpPr>
        <p:spPr bwMode="auto">
          <a:xfrm>
            <a:off x="1849438" y="3244463"/>
            <a:ext cx="52867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800" b="1">
                <a:solidFill>
                  <a:srgbClr val="FC0128"/>
                </a:solidFill>
                <a:latin typeface="+mn-lt"/>
                <a:cs typeface="Helvetica" charset="0"/>
                <a:sym typeface="Helvetica" charset="0"/>
              </a:rPr>
              <a:t>MIN</a:t>
            </a:r>
          </a:p>
        </p:txBody>
      </p:sp>
      <p:sp>
        <p:nvSpPr>
          <p:cNvPr id="344" name="Slide Number Placeholder 3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>
                <a:latin typeface="+mn-lt"/>
              </a:rPr>
              <a:pPr>
                <a:defRPr/>
              </a:pPr>
              <a:t>70</a:t>
            </a:fld>
            <a:endParaRPr lang="en-US" dirty="0">
              <a:latin typeface="+mn-lt"/>
            </a:endParaRPr>
          </a:p>
        </p:txBody>
      </p:sp>
      <p:sp>
        <p:nvSpPr>
          <p:cNvPr id="345" name="Footer Placeholder 3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Aziz M. Qaroush - Birzeit University</a:t>
            </a:r>
            <a:endParaRPr lang="en-US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/>
              <a:t>Search Limits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0174"/>
          <a:lstStyle/>
          <a:p>
            <a:r>
              <a:rPr lang="en-US"/>
              <a:t>search must be cut off because of time or space limitations</a:t>
            </a:r>
          </a:p>
          <a:p>
            <a:r>
              <a:rPr lang="en-US"/>
              <a:t>strategies like depth-limited or iterative deepening search can be used</a:t>
            </a:r>
          </a:p>
          <a:p>
            <a:pPr marL="723900" lvl="1"/>
            <a:r>
              <a:rPr lang="en-US"/>
              <a:t>don’t take advantage of knowledge about the problem</a:t>
            </a:r>
          </a:p>
          <a:p>
            <a:r>
              <a:rPr lang="en-US"/>
              <a:t>more refined strategies apply background knowledge</a:t>
            </a:r>
          </a:p>
          <a:p>
            <a:pPr marL="723900" lvl="1"/>
            <a:r>
              <a:rPr lang="en-US"/>
              <a:t>quiescent search</a:t>
            </a:r>
          </a:p>
          <a:p>
            <a:pPr marL="1066800" lvl="2"/>
            <a:r>
              <a:rPr lang="en-US"/>
              <a:t>cut off only parts of the search space that don’t exhibit big changes in the evaluation function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 dirty="0"/>
              <a:t>Horizon Problem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47724"/>
            <a:ext cx="7772400" cy="4572000"/>
          </a:xfrm>
          <a:ln/>
        </p:spPr>
        <p:txBody>
          <a:bodyPr rIns="130174"/>
          <a:lstStyle/>
          <a:p>
            <a:r>
              <a:rPr lang="en-US" dirty="0"/>
              <a:t>moves may have disastrous consequences in the future, but the consequences are not visible</a:t>
            </a:r>
          </a:p>
          <a:p>
            <a:pPr marL="723900" lvl="1"/>
            <a:r>
              <a:rPr lang="en-US" dirty="0"/>
              <a:t>the corresponding change in the evaluation function will only become evident at deeper levels</a:t>
            </a:r>
          </a:p>
          <a:p>
            <a:pPr marL="1066800" lvl="2"/>
            <a:r>
              <a:rPr lang="en-US" dirty="0"/>
              <a:t>they are “beyond the horizon”</a:t>
            </a:r>
          </a:p>
          <a:p>
            <a:r>
              <a:rPr lang="en-US" dirty="0"/>
              <a:t>determining the horizon is an open problem without a general solution</a:t>
            </a:r>
          </a:p>
          <a:p>
            <a:pPr marL="723900" lvl="1"/>
            <a:r>
              <a:rPr lang="en-US" dirty="0"/>
              <a:t>only some pragmatic approaches restricted to specific games or situation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  <p:pic>
        <p:nvPicPr>
          <p:cNvPr id="2050" name="Picture 2" descr="Hori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56760"/>
            <a:ext cx="7772400" cy="16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/>
              <a:t>Games with Chance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0174"/>
          <a:lstStyle/>
          <a:p>
            <a:r>
              <a:rPr lang="en-US"/>
              <a:t>in many games, there is a degree of unpredictability through random elements</a:t>
            </a:r>
          </a:p>
          <a:p>
            <a:pPr marL="723900" lvl="1"/>
            <a:r>
              <a:rPr lang="en-US"/>
              <a:t>throwing dice, card distribution, roulette wheel, …</a:t>
            </a:r>
          </a:p>
          <a:p>
            <a:r>
              <a:rPr lang="en-US"/>
              <a:t>this requires </a:t>
            </a:r>
            <a:r>
              <a:rPr lang="en-US" i="1"/>
              <a:t>chance nodes</a:t>
            </a:r>
            <a:r>
              <a:rPr lang="en-US"/>
              <a:t> in addition to the </a:t>
            </a:r>
            <a:r>
              <a:rPr lang="en-US">
                <a:latin typeface="Capitals" charset="0"/>
                <a:ea typeface="Capitals" charset="0"/>
                <a:cs typeface="Capitals" charset="0"/>
                <a:sym typeface="Capitals" charset="0"/>
              </a:rPr>
              <a:t>Max</a:t>
            </a:r>
            <a:r>
              <a:rPr lang="en-US"/>
              <a:t> and </a:t>
            </a:r>
            <a:r>
              <a:rPr lang="en-US">
                <a:latin typeface="Capitals" charset="0"/>
                <a:ea typeface="Capitals" charset="0"/>
                <a:cs typeface="Capitals" charset="0"/>
                <a:sym typeface="Capitals" charset="0"/>
              </a:rPr>
              <a:t>Min</a:t>
            </a:r>
            <a:r>
              <a:rPr lang="en-US"/>
              <a:t> nodes</a:t>
            </a:r>
          </a:p>
          <a:p>
            <a:pPr marL="723900" lvl="1"/>
            <a:r>
              <a:rPr lang="en-US"/>
              <a:t>branches indicate possible variations</a:t>
            </a:r>
          </a:p>
          <a:p>
            <a:pPr marL="723900" lvl="1"/>
            <a:r>
              <a:rPr lang="en-US"/>
              <a:t>each branch indicates the outcome and its likelihood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Expected Minimax</a:t>
            </a:r>
          </a:p>
        </p:txBody>
      </p:sp>
      <p:pic>
        <p:nvPicPr>
          <p:cNvPr id="108548" name="Picture 3"/>
          <p:cNvPicPr>
            <a:picLocks noChangeAspect="1" noChangeArrowheads="1"/>
          </p:cNvPicPr>
          <p:nvPr/>
        </p:nvPicPr>
        <p:blipFill>
          <a:blip r:embed="rId4"/>
          <a:srcRect l="17722" t="34358" r="29935" b="16481"/>
          <a:stretch>
            <a:fillRect/>
          </a:stretch>
        </p:blipFill>
        <p:spPr bwMode="auto">
          <a:xfrm>
            <a:off x="4191000" y="1600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Line 4"/>
          <p:cNvSpPr>
            <a:spLocks noChangeShapeType="1"/>
          </p:cNvSpPr>
          <p:nvPr/>
        </p:nvSpPr>
        <p:spPr bwMode="auto">
          <a:xfrm>
            <a:off x="3733800" y="25146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8546" name="Object 5"/>
          <p:cNvGraphicFramePr>
            <a:graphicFrameLocks noChangeAspect="1"/>
          </p:cNvGraphicFramePr>
          <p:nvPr/>
        </p:nvGraphicFramePr>
        <p:xfrm>
          <a:off x="381000" y="2057400"/>
          <a:ext cx="34861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5" imgW="2095200" imgH="558720" progId="">
                  <p:embed/>
                </p:oleObj>
              </mc:Choice>
              <mc:Fallback>
                <p:oleObj name="Equation" r:id="rId5" imgW="2095200" imgH="55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57400"/>
                        <a:ext cx="348615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52400" y="3798838"/>
            <a:ext cx="441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eorgia" charset="0"/>
              </a:rPr>
              <a:t>Interleave chance nodes</a:t>
            </a:r>
          </a:p>
          <a:p>
            <a:r>
              <a:rPr lang="en-US" b="1" dirty="0">
                <a:solidFill>
                  <a:srgbClr val="FF0000"/>
                </a:solidFill>
                <a:latin typeface="Georgia" charset="0"/>
              </a:rPr>
              <a:t>with min/max nodes</a:t>
            </a:r>
          </a:p>
          <a:p>
            <a:endParaRPr lang="en-US" b="1" dirty="0">
              <a:solidFill>
                <a:srgbClr val="FF0000"/>
              </a:solidFill>
              <a:latin typeface="Georgia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Georgia" charset="0"/>
              </a:rPr>
              <a:t>Again, the tree is constructed </a:t>
            </a:r>
          </a:p>
          <a:p>
            <a:r>
              <a:rPr lang="en-US" b="1" dirty="0">
                <a:solidFill>
                  <a:srgbClr val="FF0000"/>
                </a:solidFill>
                <a:latin typeface="Georgia" charset="0"/>
              </a:rPr>
              <a:t>bottom-up</a:t>
            </a:r>
          </a:p>
          <a:p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47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/>
              <a:t>Decisions with Chance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0174"/>
          <a:lstStyle/>
          <a:p>
            <a:r>
              <a:rPr lang="en-US"/>
              <a:t>the utility value of a position depends on the random element</a:t>
            </a:r>
          </a:p>
          <a:p>
            <a:pPr marL="723900" lvl="1"/>
            <a:r>
              <a:rPr lang="en-US"/>
              <a:t>the definite minimax value must be replaced by an expected value</a:t>
            </a:r>
          </a:p>
          <a:p>
            <a:r>
              <a:rPr lang="en-US"/>
              <a:t>calculation of expected values</a:t>
            </a:r>
          </a:p>
          <a:p>
            <a:pPr marL="723900" lvl="1"/>
            <a:r>
              <a:rPr lang="en-US"/>
              <a:t>utility function for terminal nodes</a:t>
            </a:r>
          </a:p>
          <a:p>
            <a:pPr marL="723900" lvl="1"/>
            <a:r>
              <a:rPr lang="en-US"/>
              <a:t>for all other nodes</a:t>
            </a:r>
          </a:p>
          <a:p>
            <a:pPr marL="1066800" lvl="2"/>
            <a:r>
              <a:rPr lang="en-US"/>
              <a:t>calculate the utility for each chance event</a:t>
            </a:r>
          </a:p>
          <a:p>
            <a:pPr marL="1066800" lvl="2"/>
            <a:r>
              <a:rPr lang="en-US"/>
              <a:t>weigh by the chance that the event occurs</a:t>
            </a:r>
          </a:p>
          <a:p>
            <a:pPr marL="1066800" lvl="2"/>
            <a:r>
              <a:rPr lang="en-US"/>
              <a:t>add up the individual utilities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/>
              <a:t>Multi-player Non-Zero-Sum Games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34290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Similar to minimax:</a:t>
            </a:r>
          </a:p>
          <a:p>
            <a:pPr marL="782638" lvl="1">
              <a:lnSpc>
                <a:spcPct val="90000"/>
              </a:lnSpc>
            </a:pPr>
            <a:r>
              <a:rPr lang="en-US" altLang="en-US" sz="2000" dirty="0"/>
              <a:t>Utilities are now tuples</a:t>
            </a:r>
          </a:p>
          <a:p>
            <a:pPr marL="782638" lvl="1">
              <a:lnSpc>
                <a:spcPct val="90000"/>
              </a:lnSpc>
            </a:pPr>
            <a:r>
              <a:rPr lang="en-US" altLang="en-US" sz="2000" dirty="0"/>
              <a:t>Each player maximizes their own entry at each node</a:t>
            </a:r>
          </a:p>
          <a:p>
            <a:pPr marL="782638" lvl="1">
              <a:lnSpc>
                <a:spcPct val="90000"/>
              </a:lnSpc>
            </a:pPr>
            <a:r>
              <a:rPr lang="en-US" altLang="en-US" sz="2000" dirty="0"/>
              <a:t>Propagate (or back up) nodes from children</a:t>
            </a:r>
          </a:p>
          <a:p>
            <a:pPr marL="782638" lvl="1">
              <a:lnSpc>
                <a:spcPct val="90000"/>
              </a:lnSpc>
            </a:pPr>
            <a:r>
              <a:rPr lang="en-US" altLang="en-US" sz="2000" dirty="0"/>
              <a:t>Can give rise to cooperation and competition dynamically</a:t>
            </a:r>
            <a:r>
              <a:rPr lang="en-US" altLang="en-US" sz="2000" dirty="0" smtClean="0"/>
              <a:t>…</a:t>
            </a:r>
          </a:p>
          <a:p>
            <a:pPr marL="782638" lvl="1">
              <a:lnSpc>
                <a:spcPct val="90000"/>
              </a:lnSpc>
            </a:pPr>
            <a:r>
              <a:rPr lang="en-US" altLang="en-US" sz="2000" dirty="0" smtClean="0"/>
              <a:t>Pruning?????</a:t>
            </a:r>
            <a:endParaRPr lang="en-US" altLang="en-US" sz="2000" dirty="0"/>
          </a:p>
        </p:txBody>
      </p:sp>
      <p:sp>
        <p:nvSpPr>
          <p:cNvPr id="66564" name="Rectangle 4"/>
          <p:cNvSpPr>
            <a:spLocks/>
          </p:cNvSpPr>
          <p:nvPr/>
        </p:nvSpPr>
        <p:spPr bwMode="auto">
          <a:xfrm>
            <a:off x="5791200" y="2057400"/>
            <a:ext cx="381000" cy="304800"/>
          </a:xfrm>
          <a:prstGeom prst="rect">
            <a:avLst/>
          </a:prstGeom>
          <a:solidFill>
            <a:srgbClr val="CC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65" name="Rectangle 5"/>
          <p:cNvSpPr>
            <a:spLocks/>
          </p:cNvSpPr>
          <p:nvPr/>
        </p:nvSpPr>
        <p:spPr bwMode="auto">
          <a:xfrm>
            <a:off x="4495800" y="2819400"/>
            <a:ext cx="381000" cy="304800"/>
          </a:xfrm>
          <a:prstGeom prst="rect">
            <a:avLst/>
          </a:prstGeom>
          <a:solidFill>
            <a:srgbClr val="008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66" name="Rectangle 6"/>
          <p:cNvSpPr>
            <a:spLocks/>
          </p:cNvSpPr>
          <p:nvPr/>
        </p:nvSpPr>
        <p:spPr bwMode="auto">
          <a:xfrm>
            <a:off x="7239000" y="2819400"/>
            <a:ext cx="381000" cy="304800"/>
          </a:xfrm>
          <a:prstGeom prst="rect">
            <a:avLst/>
          </a:prstGeom>
          <a:solidFill>
            <a:srgbClr val="008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67" name="Rectangle 7"/>
          <p:cNvSpPr>
            <a:spLocks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rgbClr val="3333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68" name="Rectangle 8"/>
          <p:cNvSpPr>
            <a:spLocks/>
          </p:cNvSpPr>
          <p:nvPr/>
        </p:nvSpPr>
        <p:spPr bwMode="auto">
          <a:xfrm>
            <a:off x="5105400" y="3733800"/>
            <a:ext cx="381000" cy="304800"/>
          </a:xfrm>
          <a:prstGeom prst="rect">
            <a:avLst/>
          </a:prstGeom>
          <a:solidFill>
            <a:srgbClr val="3333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69" name="Rectangle 9"/>
          <p:cNvSpPr>
            <a:spLocks/>
          </p:cNvSpPr>
          <p:nvPr/>
        </p:nvSpPr>
        <p:spPr bwMode="auto">
          <a:xfrm>
            <a:off x="6629400" y="3733800"/>
            <a:ext cx="381000" cy="304800"/>
          </a:xfrm>
          <a:prstGeom prst="rect">
            <a:avLst/>
          </a:prstGeom>
          <a:solidFill>
            <a:srgbClr val="3333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0" name="Rectangle 10"/>
          <p:cNvSpPr>
            <a:spLocks/>
          </p:cNvSpPr>
          <p:nvPr/>
        </p:nvSpPr>
        <p:spPr bwMode="auto">
          <a:xfrm>
            <a:off x="7848600" y="3733800"/>
            <a:ext cx="381000" cy="304800"/>
          </a:xfrm>
          <a:prstGeom prst="rect">
            <a:avLst/>
          </a:prstGeom>
          <a:solidFill>
            <a:srgbClr val="3333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66571" name="AutoShape 11"/>
          <p:cNvCxnSpPr>
            <a:cxnSpLocks noChangeShapeType="1"/>
            <a:stCxn id="66564" idx="0"/>
            <a:endCxn id="66565" idx="0"/>
          </p:cNvCxnSpPr>
          <p:nvPr/>
        </p:nvCxnSpPr>
        <p:spPr bwMode="auto">
          <a:xfrm flipH="1">
            <a:off x="4686300" y="2209800"/>
            <a:ext cx="1295400" cy="762000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2" name="AutoShape 12"/>
          <p:cNvCxnSpPr>
            <a:cxnSpLocks noChangeShapeType="1"/>
            <a:stCxn id="66564" idx="0"/>
            <a:endCxn id="66566" idx="0"/>
          </p:cNvCxnSpPr>
          <p:nvPr/>
        </p:nvCxnSpPr>
        <p:spPr bwMode="auto">
          <a:xfrm>
            <a:off x="5981700" y="2209800"/>
            <a:ext cx="1447800" cy="762000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3" name="AutoShape 13"/>
          <p:cNvCxnSpPr>
            <a:cxnSpLocks noChangeShapeType="1"/>
            <a:stCxn id="66565" idx="0"/>
            <a:endCxn id="66567" idx="0"/>
          </p:cNvCxnSpPr>
          <p:nvPr/>
        </p:nvCxnSpPr>
        <p:spPr bwMode="auto">
          <a:xfrm flipH="1">
            <a:off x="4000500" y="2971800"/>
            <a:ext cx="685800" cy="914400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4" name="AutoShape 14"/>
          <p:cNvCxnSpPr>
            <a:cxnSpLocks noChangeShapeType="1"/>
            <a:stCxn id="66565" idx="0"/>
            <a:endCxn id="66568" idx="0"/>
          </p:cNvCxnSpPr>
          <p:nvPr/>
        </p:nvCxnSpPr>
        <p:spPr bwMode="auto">
          <a:xfrm>
            <a:off x="4686300" y="2971800"/>
            <a:ext cx="609600" cy="914400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5" name="AutoShape 15"/>
          <p:cNvCxnSpPr>
            <a:cxnSpLocks noChangeShapeType="1"/>
            <a:stCxn id="66566" idx="0"/>
            <a:endCxn id="66569" idx="0"/>
          </p:cNvCxnSpPr>
          <p:nvPr/>
        </p:nvCxnSpPr>
        <p:spPr bwMode="auto">
          <a:xfrm flipH="1">
            <a:off x="6819900" y="2971800"/>
            <a:ext cx="609600" cy="914400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6" name="AutoShape 16"/>
          <p:cNvCxnSpPr>
            <a:cxnSpLocks noChangeShapeType="1"/>
            <a:stCxn id="66566" idx="0"/>
            <a:endCxn id="66570" idx="0"/>
          </p:cNvCxnSpPr>
          <p:nvPr/>
        </p:nvCxnSpPr>
        <p:spPr bwMode="auto">
          <a:xfrm>
            <a:off x="7429500" y="2971800"/>
            <a:ext cx="609600" cy="914400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3733800" y="4038600"/>
            <a:ext cx="266700" cy="685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4000500" y="4038600"/>
            <a:ext cx="190500" cy="685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H="1">
            <a:off x="5029200" y="4038600"/>
            <a:ext cx="266700" cy="685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5295900" y="4038600"/>
            <a:ext cx="266700" cy="685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H="1">
            <a:off x="6553200" y="4038600"/>
            <a:ext cx="266700" cy="685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6819900" y="4038600"/>
            <a:ext cx="190500" cy="685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>
            <a:off x="7772400" y="4038600"/>
            <a:ext cx="266700" cy="685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8039100" y="4038600"/>
            <a:ext cx="266700" cy="685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5" name="Rectangle 25"/>
          <p:cNvSpPr>
            <a:spLocks/>
          </p:cNvSpPr>
          <p:nvPr/>
        </p:nvSpPr>
        <p:spPr bwMode="auto">
          <a:xfrm>
            <a:off x="3200400" y="4800600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 dirty="0">
                <a:solidFill>
                  <a:srgbClr val="CC0000"/>
                </a:solidFill>
                <a:cs typeface="Arial" pitchFamily="34" charset="0"/>
              </a:rPr>
              <a:t>1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3333FF"/>
                </a:solidFill>
                <a:cs typeface="Arial" pitchFamily="34" charset="0"/>
              </a:rPr>
              <a:t>2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008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66586" name="Rectangle 26"/>
          <p:cNvSpPr>
            <a:spLocks/>
          </p:cNvSpPr>
          <p:nvPr/>
        </p:nvSpPr>
        <p:spPr bwMode="auto">
          <a:xfrm>
            <a:off x="3886200" y="4800600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66587" name="Rectangle 27"/>
          <p:cNvSpPr>
            <a:spLocks/>
          </p:cNvSpPr>
          <p:nvPr/>
        </p:nvSpPr>
        <p:spPr bwMode="auto">
          <a:xfrm>
            <a:off x="4648200" y="4800600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>
                <a:solidFill>
                  <a:srgbClr val="CC0000"/>
                </a:solidFill>
                <a:cs typeface="Arial" pitchFamily="34" charset="0"/>
              </a:rPr>
              <a:t>6</a:t>
            </a:r>
            <a:r>
              <a:rPr lang="en-US" altLang="en-US" sz="1400">
                <a:cs typeface="Arial" pitchFamily="34" charset="0"/>
              </a:rPr>
              <a:t>,</a:t>
            </a:r>
            <a:r>
              <a:rPr lang="en-US" altLang="en-US" sz="1400">
                <a:solidFill>
                  <a:srgbClr val="3333FF"/>
                </a:solidFill>
                <a:cs typeface="Arial" pitchFamily="34" charset="0"/>
              </a:rPr>
              <a:t>1</a:t>
            </a:r>
            <a:r>
              <a:rPr lang="en-US" altLang="en-US" sz="1400">
                <a:cs typeface="Arial" pitchFamily="34" charset="0"/>
              </a:rPr>
              <a:t>,</a:t>
            </a:r>
            <a:r>
              <a:rPr lang="en-US" altLang="en-US" sz="1400">
                <a:solidFill>
                  <a:srgbClr val="0080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6588" name="Rectangle 28"/>
          <p:cNvSpPr>
            <a:spLocks/>
          </p:cNvSpPr>
          <p:nvPr/>
        </p:nvSpPr>
        <p:spPr bwMode="auto">
          <a:xfrm>
            <a:off x="5334000" y="4800600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 dirty="0">
                <a:solidFill>
                  <a:srgbClr val="CC0000"/>
                </a:solidFill>
                <a:cs typeface="Arial" pitchFamily="34" charset="0"/>
              </a:rPr>
              <a:t>7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3333FF"/>
                </a:solidFill>
                <a:cs typeface="Arial" pitchFamily="34" charset="0"/>
              </a:rPr>
              <a:t>4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008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6589" name="Rectangle 29"/>
          <p:cNvSpPr>
            <a:spLocks/>
          </p:cNvSpPr>
          <p:nvPr/>
        </p:nvSpPr>
        <p:spPr bwMode="auto">
          <a:xfrm>
            <a:off x="6096000" y="4800600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>
                <a:solidFill>
                  <a:srgbClr val="CC0000"/>
                </a:solidFill>
                <a:cs typeface="Arial" pitchFamily="34" charset="0"/>
              </a:rPr>
              <a:t>5</a:t>
            </a:r>
            <a:r>
              <a:rPr lang="en-US" altLang="en-US" sz="1400">
                <a:cs typeface="Arial" pitchFamily="34" charset="0"/>
              </a:rPr>
              <a:t>,</a:t>
            </a:r>
            <a:r>
              <a:rPr lang="en-US" altLang="en-US" sz="1400">
                <a:solidFill>
                  <a:srgbClr val="3333FF"/>
                </a:solidFill>
                <a:cs typeface="Arial" pitchFamily="34" charset="0"/>
              </a:rPr>
              <a:t>1</a:t>
            </a:r>
            <a:r>
              <a:rPr lang="en-US" altLang="en-US" sz="1400">
                <a:cs typeface="Arial" pitchFamily="34" charset="0"/>
              </a:rPr>
              <a:t>,</a:t>
            </a:r>
            <a:r>
              <a:rPr lang="en-US" altLang="en-US" sz="1400">
                <a:solidFill>
                  <a:srgbClr val="008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6590" name="Rectangle 30"/>
          <p:cNvSpPr>
            <a:spLocks/>
          </p:cNvSpPr>
          <p:nvPr/>
        </p:nvSpPr>
        <p:spPr bwMode="auto">
          <a:xfrm>
            <a:off x="6781800" y="4800600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 dirty="0">
                <a:solidFill>
                  <a:srgbClr val="CC0000"/>
                </a:solidFill>
                <a:cs typeface="Arial" pitchFamily="34" charset="0"/>
              </a:rPr>
              <a:t>1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3333FF"/>
                </a:solidFill>
                <a:cs typeface="Arial" pitchFamily="34" charset="0"/>
              </a:rPr>
              <a:t>5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0080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6591" name="Rectangle 31"/>
          <p:cNvSpPr>
            <a:spLocks/>
          </p:cNvSpPr>
          <p:nvPr/>
        </p:nvSpPr>
        <p:spPr bwMode="auto">
          <a:xfrm>
            <a:off x="7543800" y="4800600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 dirty="0">
                <a:solidFill>
                  <a:srgbClr val="CC0000"/>
                </a:solidFill>
                <a:cs typeface="Arial" pitchFamily="34" charset="0"/>
              </a:rPr>
              <a:t>7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3333FF"/>
                </a:solidFill>
                <a:cs typeface="Arial" pitchFamily="34" charset="0"/>
              </a:rPr>
              <a:t>7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008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6592" name="Rectangle 32"/>
          <p:cNvSpPr>
            <a:spLocks/>
          </p:cNvSpPr>
          <p:nvPr/>
        </p:nvSpPr>
        <p:spPr bwMode="auto">
          <a:xfrm>
            <a:off x="8229600" y="4800600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>
                <a:solidFill>
                  <a:srgbClr val="CC0000"/>
                </a:solidFill>
                <a:cs typeface="Arial" pitchFamily="34" charset="0"/>
              </a:rPr>
              <a:t>5</a:t>
            </a:r>
            <a:r>
              <a:rPr lang="en-US" altLang="en-US" sz="1400">
                <a:cs typeface="Arial" pitchFamily="34" charset="0"/>
              </a:rPr>
              <a:t>,</a:t>
            </a:r>
            <a:r>
              <a:rPr lang="en-US" altLang="en-US" sz="1400">
                <a:solidFill>
                  <a:srgbClr val="3333FF"/>
                </a:solidFill>
                <a:cs typeface="Arial" pitchFamily="34" charset="0"/>
              </a:rPr>
              <a:t>4</a:t>
            </a:r>
            <a:r>
              <a:rPr lang="en-US" altLang="en-US" sz="1400">
                <a:cs typeface="Arial" pitchFamily="34" charset="0"/>
              </a:rPr>
              <a:t>,</a:t>
            </a:r>
            <a:r>
              <a:rPr lang="en-US" altLang="en-US" sz="1400">
                <a:solidFill>
                  <a:srgbClr val="008000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36" name="Rectangle 26"/>
          <p:cNvSpPr>
            <a:spLocks/>
          </p:cNvSpPr>
          <p:nvPr/>
        </p:nvSpPr>
        <p:spPr bwMode="auto">
          <a:xfrm>
            <a:off x="4179751" y="3762103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37" name="Rectangle 28"/>
          <p:cNvSpPr>
            <a:spLocks/>
          </p:cNvSpPr>
          <p:nvPr/>
        </p:nvSpPr>
        <p:spPr bwMode="auto">
          <a:xfrm>
            <a:off x="5486400" y="3763917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 dirty="0">
                <a:solidFill>
                  <a:srgbClr val="CC0000"/>
                </a:solidFill>
                <a:cs typeface="Arial" pitchFamily="34" charset="0"/>
              </a:rPr>
              <a:t>7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3333FF"/>
                </a:solidFill>
                <a:cs typeface="Arial" pitchFamily="34" charset="0"/>
              </a:rPr>
              <a:t>4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008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8" name="Rectangle 30"/>
          <p:cNvSpPr>
            <a:spLocks/>
          </p:cNvSpPr>
          <p:nvPr/>
        </p:nvSpPr>
        <p:spPr bwMode="auto">
          <a:xfrm>
            <a:off x="6997700" y="3762103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 dirty="0">
                <a:solidFill>
                  <a:srgbClr val="CC0000"/>
                </a:solidFill>
                <a:cs typeface="Arial" pitchFamily="34" charset="0"/>
              </a:rPr>
              <a:t>1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3333FF"/>
                </a:solidFill>
                <a:cs typeface="Arial" pitchFamily="34" charset="0"/>
              </a:rPr>
              <a:t>5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0080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39" name="Rectangle 31"/>
          <p:cNvSpPr>
            <a:spLocks/>
          </p:cNvSpPr>
          <p:nvPr/>
        </p:nvSpPr>
        <p:spPr bwMode="auto">
          <a:xfrm>
            <a:off x="8305800" y="3735977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 dirty="0">
                <a:solidFill>
                  <a:srgbClr val="CC0000"/>
                </a:solidFill>
                <a:cs typeface="Arial" pitchFamily="34" charset="0"/>
              </a:rPr>
              <a:t>7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3333FF"/>
                </a:solidFill>
                <a:cs typeface="Arial" pitchFamily="34" charset="0"/>
              </a:rPr>
              <a:t>7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008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0" name="Rectangle 26"/>
          <p:cNvSpPr>
            <a:spLocks/>
          </p:cNvSpPr>
          <p:nvPr/>
        </p:nvSpPr>
        <p:spPr bwMode="auto">
          <a:xfrm>
            <a:off x="4959350" y="2819400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41" name="Rectangle 30"/>
          <p:cNvSpPr>
            <a:spLocks/>
          </p:cNvSpPr>
          <p:nvPr/>
        </p:nvSpPr>
        <p:spPr bwMode="auto">
          <a:xfrm>
            <a:off x="7683500" y="2819400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 dirty="0">
                <a:solidFill>
                  <a:srgbClr val="CC0000"/>
                </a:solidFill>
                <a:cs typeface="Arial" pitchFamily="34" charset="0"/>
              </a:rPr>
              <a:t>1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3333FF"/>
                </a:solidFill>
                <a:cs typeface="Arial" pitchFamily="34" charset="0"/>
              </a:rPr>
              <a:t>5</a:t>
            </a:r>
            <a:r>
              <a:rPr lang="en-US" altLang="en-US" sz="1400" dirty="0"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0080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42" name="Rectangle 26"/>
          <p:cNvSpPr>
            <a:spLocks/>
          </p:cNvSpPr>
          <p:nvPr/>
        </p:nvSpPr>
        <p:spPr bwMode="auto">
          <a:xfrm>
            <a:off x="6270534" y="2032000"/>
            <a:ext cx="6223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1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en-US" altLang="en-US" sz="1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88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/>
              <a:t>Chapter Summary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0174"/>
          <a:lstStyle/>
          <a:p>
            <a:r>
              <a:rPr lang="en-US" sz="2400"/>
              <a:t>many game techniques are derived from search methods</a:t>
            </a:r>
          </a:p>
          <a:p>
            <a:r>
              <a:rPr lang="en-US" sz="2400"/>
              <a:t>the minimax algorithm determines the best move for a player by calculating the complete game tree</a:t>
            </a:r>
          </a:p>
          <a:p>
            <a:r>
              <a:rPr lang="en-US" sz="2400"/>
              <a:t>alpha-beta pruning dismisses parts of the search tree that are provably irrelevant </a:t>
            </a:r>
          </a:p>
          <a:p>
            <a:r>
              <a:rPr lang="en-US" sz="2400"/>
              <a:t>an evaluation function gives an estimate of the utility of a state when a complete search is impractical</a:t>
            </a:r>
          </a:p>
          <a:p>
            <a:r>
              <a:rPr lang="en-US" sz="2400"/>
              <a:t>chance events can be incorporated into the minimax algorithm by considering the weighted probabilities of chance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Aziz M. Qaroush - Birzeit University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 dirty="0"/>
              <a:t>Single-Person Game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0174"/>
          <a:lstStyle/>
          <a:p>
            <a:r>
              <a:rPr lang="en-US" dirty="0"/>
              <a:t>conventional search problem</a:t>
            </a:r>
          </a:p>
          <a:p>
            <a:pPr marL="723900" lvl="1"/>
            <a:r>
              <a:rPr lang="en-US" dirty="0"/>
              <a:t>identify a sequence of moves that leads to a winning state</a:t>
            </a:r>
          </a:p>
          <a:p>
            <a:pPr marL="723900" lvl="1"/>
            <a:r>
              <a:rPr lang="en-US" dirty="0"/>
              <a:t>examples: Solitaire, dragons and dungeons, Rubik’s cube</a:t>
            </a:r>
          </a:p>
          <a:p>
            <a:pPr marL="723900" lvl="1"/>
            <a:r>
              <a:rPr lang="en-US" dirty="0"/>
              <a:t>little attention in </a:t>
            </a:r>
            <a:r>
              <a:rPr lang="en-US" dirty="0" smtClean="0"/>
              <a:t>AI</a:t>
            </a:r>
          </a:p>
          <a:p>
            <a:pPr marL="723900" lvl="1"/>
            <a:endParaRPr lang="en-US" dirty="0"/>
          </a:p>
          <a:p>
            <a:r>
              <a:rPr lang="en-US" dirty="0"/>
              <a:t>some games can be quite challenging</a:t>
            </a:r>
          </a:p>
          <a:p>
            <a:pPr marL="723900" lvl="1"/>
            <a:r>
              <a:rPr lang="en-US" dirty="0"/>
              <a:t>some versions of solitaire</a:t>
            </a:r>
          </a:p>
          <a:p>
            <a:pPr marL="723900" lvl="1"/>
            <a:r>
              <a:rPr lang="en-US" dirty="0"/>
              <a:t>a heuristic for Rubik’s cube was found by the Absolver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052513"/>
            <a:ext cx="8229600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fr-FR" sz="1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smtClean="0">
                <a:cs typeface="Times New Roman" pitchFamily="18" charset="0"/>
              </a:rPr>
              <a:t>Traditional</a:t>
            </a:r>
            <a:r>
              <a:rPr lang="fr-FR" sz="2200" dirty="0" smtClean="0">
                <a:cs typeface="Times New Roman" pitchFamily="18" charset="0"/>
              </a:rPr>
              <a:t> (single agent) </a:t>
            </a:r>
            <a:r>
              <a:rPr lang="fr-FR" sz="2200" dirty="0" err="1" smtClean="0">
                <a:cs typeface="Times New Roman" pitchFamily="18" charset="0"/>
              </a:rPr>
              <a:t>search</a:t>
            </a:r>
            <a:r>
              <a:rPr lang="fr-FR" sz="2200" dirty="0" smtClean="0">
                <a:cs typeface="Times New Roman" pitchFamily="18" charset="0"/>
              </a:rPr>
              <a:t> </a:t>
            </a:r>
            <a:r>
              <a:rPr lang="fr-FR" sz="2200" dirty="0" err="1" smtClean="0">
                <a:cs typeface="Times New Roman" pitchFamily="18" charset="0"/>
              </a:rPr>
              <a:t>methods</a:t>
            </a:r>
            <a:r>
              <a:rPr lang="fr-FR" sz="2200" dirty="0" smtClean="0">
                <a:cs typeface="Times New Roman" pitchFamily="18" charset="0"/>
              </a:rPr>
              <a:t> </a:t>
            </a:r>
            <a:r>
              <a:rPr lang="fr-FR" sz="2200" dirty="0" err="1" smtClean="0">
                <a:cs typeface="Times New Roman" pitchFamily="18" charset="0"/>
              </a:rPr>
              <a:t>only</a:t>
            </a:r>
            <a:r>
              <a:rPr lang="fr-FR" sz="2200" dirty="0" smtClean="0">
                <a:cs typeface="Times New Roman" pitchFamily="18" charset="0"/>
              </a:rPr>
              <a:t> </a:t>
            </a:r>
            <a:r>
              <a:rPr lang="fr-FR" sz="2200" dirty="0" err="1" smtClean="0">
                <a:cs typeface="Times New Roman" pitchFamily="18" charset="0"/>
              </a:rPr>
              <a:t>consider</a:t>
            </a:r>
            <a:r>
              <a:rPr lang="fr-FR" sz="2200" dirty="0" smtClean="0">
                <a:cs typeface="Times New Roman" pitchFamily="18" charset="0"/>
              </a:rPr>
              <a:t> how close the agent </a:t>
            </a:r>
            <a:r>
              <a:rPr lang="fr-FR" sz="2200" dirty="0" err="1" smtClean="0">
                <a:cs typeface="Times New Roman" pitchFamily="18" charset="0"/>
              </a:rPr>
              <a:t>is</a:t>
            </a:r>
            <a:r>
              <a:rPr lang="fr-FR" sz="2200" dirty="0" smtClean="0">
                <a:cs typeface="Times New Roman" pitchFamily="18" charset="0"/>
              </a:rPr>
              <a:t> to the goal state (</a:t>
            </a:r>
            <a:r>
              <a:rPr lang="fr-FR" sz="2200" dirty="0" err="1" smtClean="0">
                <a:cs typeface="Times New Roman" pitchFamily="18" charset="0"/>
              </a:rPr>
              <a:t>e.g</a:t>
            </a:r>
            <a:r>
              <a:rPr lang="fr-FR" sz="2200" dirty="0" smtClean="0">
                <a:cs typeface="Times New Roman" pitchFamily="18" charset="0"/>
              </a:rPr>
              <a:t>. best first </a:t>
            </a:r>
            <a:r>
              <a:rPr lang="fr-FR" sz="2200" dirty="0" err="1" smtClean="0">
                <a:cs typeface="Times New Roman" pitchFamily="18" charset="0"/>
              </a:rPr>
              <a:t>search</a:t>
            </a:r>
            <a:r>
              <a:rPr lang="fr-FR" sz="2200" dirty="0" smtClean="0">
                <a:cs typeface="Times New Roman" pitchFamily="18" charset="0"/>
              </a:rPr>
              <a:t>).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fr-FR" sz="2200" dirty="0" smtClean="0">
              <a:cs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200" dirty="0" smtClean="0">
                <a:cs typeface="Times New Roman" pitchFamily="18" charset="0"/>
              </a:rPr>
              <a:t>In </a:t>
            </a:r>
            <a:r>
              <a:rPr lang="fr-FR" sz="2200" dirty="0" err="1" smtClean="0">
                <a:cs typeface="Times New Roman" pitchFamily="18" charset="0"/>
              </a:rPr>
              <a:t>two</a:t>
            </a:r>
            <a:r>
              <a:rPr lang="fr-FR" sz="2200" dirty="0" smtClean="0">
                <a:cs typeface="Times New Roman" pitchFamily="18" charset="0"/>
              </a:rPr>
              <a:t> </a:t>
            </a:r>
            <a:r>
              <a:rPr lang="fr-FR" sz="2200" dirty="0" err="1" smtClean="0">
                <a:cs typeface="Times New Roman" pitchFamily="18" charset="0"/>
              </a:rPr>
              <a:t>player</a:t>
            </a:r>
            <a:r>
              <a:rPr lang="fr-FR" sz="2200" dirty="0" smtClean="0">
                <a:cs typeface="Times New Roman" pitchFamily="18" charset="0"/>
              </a:rPr>
              <a:t> </a:t>
            </a:r>
            <a:r>
              <a:rPr lang="fr-FR" sz="2200" dirty="0" err="1" smtClean="0">
                <a:cs typeface="Times New Roman" pitchFamily="18" charset="0"/>
              </a:rPr>
              <a:t>games</a:t>
            </a:r>
            <a:r>
              <a:rPr lang="fr-FR" sz="2200" dirty="0" smtClean="0">
                <a:cs typeface="Times New Roman" pitchFamily="18" charset="0"/>
              </a:rPr>
              <a:t>, </a:t>
            </a:r>
            <a:r>
              <a:rPr lang="fr-FR" sz="2200" dirty="0" err="1" smtClean="0">
                <a:cs typeface="Times New Roman" pitchFamily="18" charset="0"/>
              </a:rPr>
              <a:t>decisions</a:t>
            </a:r>
            <a:r>
              <a:rPr lang="fr-FR" sz="2200" dirty="0" smtClean="0">
                <a:cs typeface="Times New Roman" pitchFamily="18" charset="0"/>
              </a:rPr>
              <a:t> of </a:t>
            </a:r>
            <a:r>
              <a:rPr lang="fr-FR" sz="2200" dirty="0" err="1" smtClean="0">
                <a:cs typeface="Times New Roman" pitchFamily="18" charset="0"/>
              </a:rPr>
              <a:t>both</a:t>
            </a:r>
            <a:r>
              <a:rPr lang="fr-FR" sz="2200" dirty="0" smtClean="0">
                <a:cs typeface="Times New Roman" pitchFamily="18" charset="0"/>
              </a:rPr>
              <a:t> agents have to </a:t>
            </a:r>
            <a:r>
              <a:rPr lang="fr-FR" sz="2200" dirty="0" err="1" smtClean="0">
                <a:cs typeface="Times New Roman" pitchFamily="18" charset="0"/>
              </a:rPr>
              <a:t>be</a:t>
            </a:r>
            <a:r>
              <a:rPr lang="fr-FR" sz="2200" dirty="0" smtClean="0">
                <a:cs typeface="Times New Roman" pitchFamily="18" charset="0"/>
              </a:rPr>
              <a:t> </a:t>
            </a:r>
            <a:r>
              <a:rPr lang="fr-FR" sz="2200" dirty="0" err="1" smtClean="0">
                <a:cs typeface="Times New Roman" pitchFamily="18" charset="0"/>
              </a:rPr>
              <a:t>taken</a:t>
            </a:r>
            <a:r>
              <a:rPr lang="fr-FR" sz="2200" dirty="0" smtClean="0">
                <a:cs typeface="Times New Roman" pitchFamily="18" charset="0"/>
              </a:rPr>
              <a:t> </a:t>
            </a:r>
            <a:r>
              <a:rPr lang="fr-FR" sz="2200" dirty="0" err="1" smtClean="0">
                <a:cs typeface="Times New Roman" pitchFamily="18" charset="0"/>
              </a:rPr>
              <a:t>into</a:t>
            </a:r>
            <a:r>
              <a:rPr lang="fr-FR" sz="2200" dirty="0" smtClean="0">
                <a:cs typeface="Times New Roman" pitchFamily="18" charset="0"/>
              </a:rPr>
              <a:t> </a:t>
            </a:r>
            <a:r>
              <a:rPr lang="fr-FR" sz="2200" dirty="0" err="1" smtClean="0">
                <a:cs typeface="Times New Roman" pitchFamily="18" charset="0"/>
              </a:rPr>
              <a:t>account</a:t>
            </a:r>
            <a:r>
              <a:rPr lang="fr-FR" sz="2200" dirty="0" smtClean="0">
                <a:cs typeface="Times New Roman" pitchFamily="18" charset="0"/>
              </a:rPr>
              <a:t>: a </a:t>
            </a:r>
            <a:r>
              <a:rPr lang="fr-FR" sz="2200" dirty="0" err="1" smtClean="0">
                <a:cs typeface="Times New Roman" pitchFamily="18" charset="0"/>
              </a:rPr>
              <a:t>decision</a:t>
            </a:r>
            <a:r>
              <a:rPr lang="fr-FR" sz="2200" dirty="0" smtClean="0">
                <a:cs typeface="Times New Roman" pitchFamily="18" charset="0"/>
              </a:rPr>
              <a:t> made by one agent </a:t>
            </a:r>
            <a:r>
              <a:rPr lang="fr-FR" sz="2200" dirty="0" err="1" smtClean="0">
                <a:cs typeface="Times New Roman" pitchFamily="18" charset="0"/>
              </a:rPr>
              <a:t>will</a:t>
            </a:r>
            <a:r>
              <a:rPr lang="fr-FR" sz="2200" dirty="0" smtClean="0">
                <a:cs typeface="Times New Roman" pitchFamily="18" charset="0"/>
              </a:rPr>
              <a:t> affect the </a:t>
            </a:r>
            <a:r>
              <a:rPr lang="fr-FR" sz="2200" dirty="0" err="1" smtClean="0">
                <a:cs typeface="Times New Roman" pitchFamily="18" charset="0"/>
              </a:rPr>
              <a:t>resulting</a:t>
            </a:r>
            <a:r>
              <a:rPr lang="fr-FR" sz="2200" dirty="0" smtClean="0">
                <a:cs typeface="Times New Roman" pitchFamily="18" charset="0"/>
              </a:rPr>
              <a:t> </a:t>
            </a:r>
            <a:r>
              <a:rPr lang="fr-FR" sz="2200" dirty="0" err="1" smtClean="0">
                <a:cs typeface="Times New Roman" pitchFamily="18" charset="0"/>
              </a:rPr>
              <a:t>search</a:t>
            </a:r>
            <a:r>
              <a:rPr lang="fr-FR" sz="2200" dirty="0" smtClean="0">
                <a:cs typeface="Times New Roman" pitchFamily="18" charset="0"/>
              </a:rPr>
              <a:t> </a:t>
            </a:r>
            <a:r>
              <a:rPr lang="fr-FR" sz="2200" dirty="0" err="1" smtClean="0">
                <a:cs typeface="Times New Roman" pitchFamily="18" charset="0"/>
              </a:rPr>
              <a:t>space</a:t>
            </a:r>
            <a:r>
              <a:rPr lang="fr-FR" sz="2200" dirty="0" smtClean="0">
                <a:cs typeface="Times New Roman" pitchFamily="18" charset="0"/>
              </a:rPr>
              <a:t> </a:t>
            </a:r>
            <a:r>
              <a:rPr lang="fr-FR" sz="2200" dirty="0" err="1" smtClean="0">
                <a:cs typeface="Times New Roman" pitchFamily="18" charset="0"/>
              </a:rPr>
              <a:t>that</a:t>
            </a:r>
            <a:r>
              <a:rPr lang="fr-FR" sz="2200" dirty="0" smtClean="0">
                <a:cs typeface="Times New Roman" pitchFamily="18" charset="0"/>
              </a:rPr>
              <a:t> the </a:t>
            </a:r>
            <a:r>
              <a:rPr lang="fr-FR" sz="2200" dirty="0" err="1" smtClean="0">
                <a:cs typeface="Times New Roman" pitchFamily="18" charset="0"/>
              </a:rPr>
              <a:t>other</a:t>
            </a:r>
            <a:r>
              <a:rPr lang="fr-FR" sz="2200" dirty="0" smtClean="0">
                <a:cs typeface="Times New Roman" pitchFamily="18" charset="0"/>
              </a:rPr>
              <a:t> agent </a:t>
            </a:r>
            <a:r>
              <a:rPr lang="fr-FR" sz="2200" dirty="0" err="1" smtClean="0">
                <a:cs typeface="Times New Roman" pitchFamily="18" charset="0"/>
              </a:rPr>
              <a:t>would</a:t>
            </a:r>
            <a:r>
              <a:rPr lang="fr-FR" sz="2200" dirty="0" smtClean="0">
                <a:cs typeface="Times New Roman" pitchFamily="18" charset="0"/>
              </a:rPr>
              <a:t> </a:t>
            </a:r>
            <a:r>
              <a:rPr lang="fr-FR" sz="2200" dirty="0" err="1" smtClean="0">
                <a:cs typeface="Times New Roman" pitchFamily="18" charset="0"/>
              </a:rPr>
              <a:t>need</a:t>
            </a:r>
            <a:r>
              <a:rPr lang="fr-FR" sz="2200" dirty="0" smtClean="0">
                <a:cs typeface="Times New Roman" pitchFamily="18" charset="0"/>
              </a:rPr>
              <a:t> to explore.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fr-FR" sz="2200" dirty="0" smtClean="0">
              <a:cs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200" dirty="0" smtClean="0">
                <a:cs typeface="Times New Roman" pitchFamily="18" charset="0"/>
              </a:rPr>
              <a:t>Question</a:t>
            </a:r>
            <a:r>
              <a:rPr lang="fr-FR" sz="2000" dirty="0" smtClean="0">
                <a:cs typeface="Times New Roman" pitchFamily="18" charset="0"/>
              </a:rPr>
              <a:t>: </a:t>
            </a:r>
            <a:r>
              <a:rPr lang="en-US" sz="2200" dirty="0" smtClean="0"/>
              <a:t>Do we have randomness here since the decision made by the opponent is NOT known in advance?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200" dirty="0" smtClean="0"/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 No. Not if </a:t>
            </a:r>
            <a:r>
              <a:rPr lang="en-US" i="1" dirty="0" smtClean="0"/>
              <a:t>all</a:t>
            </a:r>
            <a:r>
              <a:rPr lang="en-US" dirty="0" smtClean="0"/>
              <a:t> the moves or choices that the opponent can make are finite and can be known in advance. 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200" dirty="0" smtClean="0"/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200" dirty="0" smtClean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573464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Searching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a </a:t>
            </a: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two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player</a:t>
            </a:r>
            <a:r>
              <a:rPr lang="fr-FR" sz="33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3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game</a:t>
            </a:r>
            <a:endParaRPr lang="en-US" sz="33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AB2-E226-475B-ACA9-56134EA2905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18370</TotalTime>
  <Pages>0</Pages>
  <Words>5885</Words>
  <Characters>0</Characters>
  <Application>Microsoft Office PowerPoint</Application>
  <PresentationFormat>On-screen Show (4:3)</PresentationFormat>
  <Lines>0</Lines>
  <Paragraphs>2288</Paragraphs>
  <Slides>77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6" baseType="lpstr">
      <vt:lpstr>Arial</vt:lpstr>
      <vt:lpstr>Calibri</vt:lpstr>
      <vt:lpstr>Cambria</vt:lpstr>
      <vt:lpstr>Capitals</vt:lpstr>
      <vt:lpstr>Comic Sans MS</vt:lpstr>
      <vt:lpstr>Courier</vt:lpstr>
      <vt:lpstr>Franklin Gothic Book</vt:lpstr>
      <vt:lpstr>Georgia</vt:lpstr>
      <vt:lpstr>Helvetica</vt:lpstr>
      <vt:lpstr>Perpetua</vt:lpstr>
      <vt:lpstr>Symbol</vt:lpstr>
      <vt:lpstr>Tahoma</vt:lpstr>
      <vt:lpstr>Times</vt:lpstr>
      <vt:lpstr>Times New Roman</vt:lpstr>
      <vt:lpstr>Wingdings</vt:lpstr>
      <vt:lpstr>Wingdings 2</vt:lpstr>
      <vt:lpstr>ヒラギノ明朝 ProN W3</vt:lpstr>
      <vt:lpstr>Equity</vt:lpstr>
      <vt:lpstr>Equation</vt:lpstr>
      <vt:lpstr>Artificial Intelligence ENCS 3340</vt:lpstr>
      <vt:lpstr>Game Playing and AI</vt:lpstr>
      <vt:lpstr>How Does a Computer Play a Game?</vt:lpstr>
      <vt:lpstr>Tic-Tac-Toe Game (X-O)</vt:lpstr>
      <vt:lpstr>Game Playing: Adversarial Search</vt:lpstr>
      <vt:lpstr>Games as Adversarial Search</vt:lpstr>
      <vt:lpstr>Difficulties with Games</vt:lpstr>
      <vt:lpstr>Single-Person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Partial game tree for Tic-Tac-Toe</vt:lpstr>
      <vt:lpstr>MiniMax  (MinMax, MM) Algorithm</vt:lpstr>
      <vt:lpstr>MiniMax  Algorithm</vt:lpstr>
      <vt:lpstr>MiniMax Example</vt:lpstr>
      <vt:lpstr>MiniMax Example</vt:lpstr>
      <vt:lpstr>MiniMax Example</vt:lpstr>
      <vt:lpstr>MiniMax Example</vt:lpstr>
      <vt:lpstr>MiniMax Example</vt:lpstr>
      <vt:lpstr>MiniMax Example</vt:lpstr>
      <vt:lpstr>Minimax Algorithm  </vt:lpstr>
      <vt:lpstr>Minimax Algorithm (cont’d)</vt:lpstr>
      <vt:lpstr>Minimax Algorithm (cont’d)</vt:lpstr>
      <vt:lpstr>Minimax Algorithm (cont’d)</vt:lpstr>
      <vt:lpstr>MiniMax Properties</vt:lpstr>
      <vt:lpstr>Pruning</vt:lpstr>
      <vt:lpstr>Alpha-Beta Pruning</vt:lpstr>
      <vt:lpstr>α-β Pruning Example</vt:lpstr>
      <vt:lpstr>α-β Pruning Example</vt:lpstr>
      <vt:lpstr>α-β Pruning Example (cont’d)</vt:lpstr>
      <vt:lpstr>α-β Pruning Example (cont’d)</vt:lpstr>
      <vt:lpstr>α-β Pruning Example (cont’d)</vt:lpstr>
      <vt:lpstr>α-β Pruning Example (cont’d)</vt:lpstr>
      <vt:lpstr>Alpha-Beta Pruning (αβ prune) </vt:lpstr>
      <vt:lpstr>Consider this  Example </vt:lpstr>
      <vt:lpstr>Alpha-Beta Example 1</vt:lpstr>
      <vt:lpstr>Alpha-Beta Example 2</vt:lpstr>
      <vt:lpstr>Alpha-Beta Example 3</vt:lpstr>
      <vt:lpstr>Alpha-Beta Example 4</vt:lpstr>
      <vt:lpstr>Alpha-Beta Example 5</vt:lpstr>
      <vt:lpstr>Alpha-Beta Example 6</vt:lpstr>
      <vt:lpstr>Alpha-Beta Example 7</vt:lpstr>
      <vt:lpstr>Alpha-Beta Example 8</vt:lpstr>
      <vt:lpstr>Alpha-Beta Example 9</vt:lpstr>
      <vt:lpstr>Alpha-Beta Example Overview</vt:lpstr>
      <vt:lpstr>Properties of Alpha-Beta Pruning</vt:lpstr>
      <vt:lpstr>Alpha-Beta Pruning Example</vt:lpstr>
      <vt:lpstr>Alpha-Beta Pruning Example</vt:lpstr>
      <vt:lpstr>Alpha-Beta Pruning Example</vt:lpstr>
      <vt:lpstr>Alpha-Beta Pruning Example</vt:lpstr>
      <vt:lpstr>Alpha-Beta Pruning Example</vt:lpstr>
      <vt:lpstr>   -β Search Algorithm</vt:lpstr>
      <vt:lpstr>Imperfect Decisions</vt:lpstr>
      <vt:lpstr>Evaluation Function</vt:lpstr>
      <vt:lpstr>Example: Tic-Tac-Toe</vt:lpstr>
      <vt:lpstr>Tic-Tac-Toe 1-Ply</vt:lpstr>
      <vt:lpstr>Tic-Tac-Toe 2-Ply</vt:lpstr>
      <vt:lpstr>Checkers Case Study (how to play: Link below) https://www.youtube.com/watch?v=yFrAN-LFZRU</vt:lpstr>
      <vt:lpstr>Checkers MiniMax Example</vt:lpstr>
      <vt:lpstr>Checkers Alpha-Beta Example</vt:lpstr>
      <vt:lpstr>Checkers Alpha-Beta Example</vt:lpstr>
      <vt:lpstr>Checkers Alpha-Beta Example</vt:lpstr>
      <vt:lpstr>Checkers Alpha-Beta Example</vt:lpstr>
      <vt:lpstr>Checkers Alpha-Beta Example</vt:lpstr>
      <vt:lpstr>Checkers Alpha-Beta Example</vt:lpstr>
      <vt:lpstr>Checkers Alpha-Beta Example</vt:lpstr>
      <vt:lpstr>Checkers Alpha-Beta Example</vt:lpstr>
      <vt:lpstr>Checkers Alpha-Beta Example</vt:lpstr>
      <vt:lpstr>Search Limits</vt:lpstr>
      <vt:lpstr>Horizon Problem</vt:lpstr>
      <vt:lpstr>Games with Chance</vt:lpstr>
      <vt:lpstr>Expected Minimax</vt:lpstr>
      <vt:lpstr>Decisions with Chance</vt:lpstr>
      <vt:lpstr>Multi-player Non-Zero-Sum Games</vt:lpstr>
      <vt:lpstr>Chapter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Aziz M. Qaroush</dc:creator>
  <cp:lastModifiedBy>Microsoft account</cp:lastModifiedBy>
  <cp:revision>187</cp:revision>
  <dcterms:modified xsi:type="dcterms:W3CDTF">2022-04-16T13:52:04Z</dcterms:modified>
</cp:coreProperties>
</file>