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70" r:id="rId9"/>
    <p:sldId id="266" r:id="rId10"/>
    <p:sldId id="272" r:id="rId11"/>
    <p:sldId id="267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Game Engines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Aft>
                <a:spcPts val="1200"/>
              </a:spcAft>
              <a:defRPr sz="2400"/>
            </a:pPr>
            <a:r>
              <a:t>What is a Game Engine?</a:t>
            </a:r>
          </a:p>
          <a:p>
            <a:pPr>
              <a:spcAft>
                <a:spcPts val="1200"/>
              </a:spcAft>
              <a:defRPr sz="2400"/>
            </a:pPr>
            <a:r>
              <a:t>Software framework used to develop video games</a:t>
            </a:r>
          </a:p>
          <a:p>
            <a:pPr>
              <a:spcAft>
                <a:spcPts val="1200"/>
              </a:spcAft>
              <a:defRPr sz="2400"/>
            </a:pPr>
            <a:r>
              <a:t>Examples: Unity, Unreal, Godot, CryEngine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G</a:t>
            </a:r>
            <a:r>
              <a:t>ame </a:t>
            </a:r>
            <a:r>
              <a:rPr lang="en-US"/>
              <a:t>E</a:t>
            </a:r>
            <a:r>
              <a:t>ngines</a:t>
            </a:r>
            <a:r>
              <a:rPr lang="en-US"/>
              <a:t> Examples</a:t>
            </a:r>
            <a:br>
              <a:rPr lang="en-US"/>
            </a:br>
            <a:r>
              <a:rPr>
                <a:sym typeface="+mn-ea"/>
              </a:rPr>
              <a:t> 4. CryEngine 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t>   </a:t>
            </a:r>
          </a:p>
          <a:p>
            <a:pPr marL="0" indent="0">
              <a:lnSpc>
                <a:spcPct val="90000"/>
              </a:lnSpc>
              <a:buNone/>
            </a:pPr>
            <a:r>
              <a:t>-   Description:   CryEngine is known for its advanced rendering capabilities, used to create stunning photorealistic games.  </a:t>
            </a:r>
          </a:p>
          <a:p>
            <a:pPr marL="0" indent="0">
              <a:lnSpc>
                <a:spcPct val="90000"/>
              </a:lnSpc>
              <a:buNone/>
            </a:pPr>
            <a:r>
              <a:t>-   Key Features:   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t>  - Real-time rendering engine 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t>  - Advanced physics and AI systems 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t>  - VR-ready  </a:t>
            </a:r>
          </a:p>
          <a:p>
            <a:pPr marL="457200" lvl="1" indent="0">
              <a:lnSpc>
                <a:spcPct val="90000"/>
              </a:lnSpc>
              <a:buNone/>
            </a:pPr>
          </a:p>
          <a:p>
            <a:pPr marL="0" indent="0">
              <a:lnSpc>
                <a:spcPct val="90000"/>
              </a:lnSpc>
              <a:buNone/>
            </a:pPr>
            <a:r>
              <a:t>  Official Website:   [CryEngine](https://www.cryengine.com)  </a:t>
            </a:r>
          </a:p>
          <a:p>
            <a:pPr marL="0" indent="0">
              <a:lnSpc>
                <a:spcPct val="90000"/>
              </a:lnSpc>
              <a:buNone/>
            </a:pPr>
            <a:r>
              <a:t>  Getting Started:   [CryEngine Documentation](https://docs.cryengine.com/)  </a:t>
            </a:r>
          </a:p>
          <a:p>
            <a:pPr marL="0" indent="0">
              <a:lnSpc>
                <a:spcPct val="90000"/>
              </a:lnSpc>
              <a:buNone/>
            </a:pPr>
            <a:r>
              <a:t>  Example Games:    Crysis ,  Ryse: Son of Rome </a:t>
            </a:r>
          </a:p>
          <a:p>
            <a:pPr marL="0" indent="0">
              <a:lnSpc>
                <a:spcPct val="90000"/>
              </a:lnSpc>
              <a:buNone/>
            </a:pPr>
          </a:p>
          <a:p>
            <a:pPr marL="0" indent="0">
              <a:lnSpc>
                <a:spcPct val="90000"/>
              </a:lnSpc>
              <a:buNone/>
            </a:pPr>
            <a:r>
              <a:rPr b="1" i="1">
                <a:solidFill>
                  <a:srgbClr val="FF0000"/>
                </a:solidFill>
              </a:rPr>
              <a:t>These engines offer   free versions   or   learning tools  , making them accessible for beginners and professionals alike. Each one has a slightly different focus, so choose the one that aligns with your project’s needs and scope.</a:t>
            </a:r>
            <a:endParaRPr b="1"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Career Opportunities in Game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Aft>
                <a:spcPts val="1200"/>
              </a:spcAft>
              <a:defRPr sz="2400"/>
            </a:pPr>
            <a:r>
              <a:t>Roles: Game Programmer, Technical Artist, Engine Developer</a:t>
            </a:r>
          </a:p>
          <a:p>
            <a:pPr>
              <a:spcAft>
                <a:spcPts val="1200"/>
              </a:spcAft>
              <a:defRPr sz="2400"/>
            </a:pPr>
            <a:r>
              <a:t>Skills: C#, C++, Blueprint scripting</a:t>
            </a:r>
          </a:p>
          <a:p>
            <a:pPr>
              <a:spcAft>
                <a:spcPts val="1200"/>
              </a:spcAft>
              <a:defRPr sz="2400"/>
            </a:pPr>
            <a:r>
              <a:t>Trends: AR/VR, mobile gaming, indie games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Aft>
                <a:spcPts val="1200"/>
              </a:spcAft>
              <a:defRPr sz="2400"/>
            </a:pPr>
            <a:r>
              <a:t>Which game engine interests you most</a:t>
            </a:r>
            <a:r>
              <a:rPr lang="en-US"/>
              <a:t> and can be suitable for your project</a:t>
            </a:r>
            <a:r>
              <a:t>?</a:t>
            </a:r>
          </a:p>
          <a:p>
            <a:pPr>
              <a:spcAft>
                <a:spcPts val="1200"/>
              </a:spcAft>
              <a:defRPr sz="2400"/>
            </a:pPr>
            <a:r>
              <a:t>What kind of game would you develop?</a:t>
            </a:r>
          </a:p>
          <a:p>
            <a:pPr>
              <a:spcAft>
                <a:spcPts val="1200"/>
              </a:spcAft>
              <a:defRPr sz="2400"/>
            </a:pPr>
            <a:r>
              <a:t>What challenges do developers face?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Aft>
                <a:spcPts val="1200"/>
              </a:spcAft>
              <a:defRPr sz="2400"/>
            </a:pPr>
            <a:r>
              <a:t>Game engines streamline game development</a:t>
            </a:r>
          </a:p>
          <a:p>
            <a:pPr>
              <a:spcAft>
                <a:spcPts val="1200"/>
              </a:spcAft>
              <a:defRPr sz="2400"/>
            </a:pPr>
            <a:r>
              <a:t>Different engines suit different needs</a:t>
            </a:r>
          </a:p>
          <a:p>
            <a:pPr>
              <a:spcAft>
                <a:spcPts val="1200"/>
              </a:spcAft>
              <a:defRPr sz="2400"/>
            </a:pPr>
            <a:r>
              <a:t>The game loop is key to how games function</a:t>
            </a:r>
          </a:p>
          <a:p>
            <a:pPr>
              <a:spcAft>
                <a:spcPts val="1200"/>
              </a:spcAft>
              <a:defRPr sz="2400"/>
            </a:pPr>
            <a:r>
              <a:t>Learning Unity or Unreal can open career paths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Components of a Game Engine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Aft>
                <a:spcPts val="1200"/>
              </a:spcAft>
              <a:defRPr sz="2400"/>
            </a:pPr>
            <a:r>
              <a:t>Rendering Engine: Handles 2D/3D graphics</a:t>
            </a:r>
          </a:p>
          <a:p>
            <a:pPr>
              <a:spcAft>
                <a:spcPts val="1200"/>
              </a:spcAft>
              <a:defRPr sz="2400"/>
            </a:pPr>
            <a:r>
              <a:t>Physics Engine: Simulates real-world physics</a:t>
            </a:r>
          </a:p>
          <a:p>
            <a:pPr>
              <a:spcAft>
                <a:spcPts val="1200"/>
              </a:spcAft>
              <a:defRPr sz="2400"/>
            </a:pPr>
            <a:r>
              <a:t>Animation System: Controls character animations</a:t>
            </a:r>
          </a:p>
          <a:p>
            <a:pPr>
              <a:spcAft>
                <a:spcPts val="1200"/>
              </a:spcAft>
              <a:defRPr sz="2400"/>
            </a:pPr>
            <a:r>
              <a:t>Scripting System: Adds game logic (C#, Python)</a:t>
            </a:r>
          </a:p>
          <a:p>
            <a:pPr>
              <a:spcAft>
                <a:spcPts val="1200"/>
              </a:spcAft>
              <a:defRPr sz="2400"/>
            </a:pPr>
            <a:r>
              <a:t>Audio Engine: Manages sound and music</a:t>
            </a:r>
          </a:p>
          <a:p>
            <a:pPr>
              <a:spcAft>
                <a:spcPts val="1200"/>
              </a:spcAft>
              <a:defRPr sz="2400"/>
            </a:pPr>
            <a:r>
              <a:t>Input Handling: Captures user input</a:t>
            </a:r>
          </a:p>
          <a:p>
            <a:pPr>
              <a:spcAft>
                <a:spcPts val="1200"/>
              </a:spcAft>
              <a:defRPr sz="2400"/>
            </a:pPr>
            <a:r>
              <a:t>Networking: Supports multiplayer functionality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Popular Game Engines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Aft>
                <a:spcPts val="1200"/>
              </a:spcAft>
              <a:defRPr sz="2400"/>
            </a:pPr>
            <a:r>
              <a:t>Unity: Indie-friendly, supports 2D/3D</a:t>
            </a:r>
          </a:p>
          <a:p>
            <a:pPr>
              <a:spcAft>
                <a:spcPts val="1200"/>
              </a:spcAft>
              <a:defRPr sz="2400"/>
            </a:pPr>
            <a:r>
              <a:t>Unreal: AAA visuals, uses Blueprint system</a:t>
            </a:r>
          </a:p>
          <a:p>
            <a:pPr>
              <a:spcAft>
                <a:spcPts val="1200"/>
              </a:spcAft>
              <a:defRPr sz="2400"/>
            </a:pPr>
            <a:r>
              <a:t>Godot: Open-source, easy to learn</a:t>
            </a:r>
          </a:p>
          <a:p>
            <a:pPr>
              <a:spcAft>
                <a:spcPts val="1200"/>
              </a:spcAft>
              <a:defRPr sz="2400"/>
            </a:pPr>
            <a:r>
              <a:t>CryEngine: Known for photorealistic visuals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Game Engines Work: The Game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Aft>
                <a:spcPts val="1200"/>
              </a:spcAft>
              <a:defRPr sz="2400"/>
            </a:pPr>
            <a:r>
              <a:t>Game Loop: Continuous cycle during gameplay</a:t>
            </a:r>
          </a:p>
          <a:p>
            <a:pPr marL="457200" lvl="1" indent="0">
              <a:spcAft>
                <a:spcPts val="1200"/>
              </a:spcAft>
              <a:buNone/>
              <a:defRPr sz="2400"/>
            </a:pPr>
            <a:r>
              <a:rPr b="1"/>
              <a:t>1. Input Handling: Detect player actions</a:t>
            </a:r>
            <a:endParaRPr b="1"/>
          </a:p>
          <a:p>
            <a:pPr marL="457200" lvl="1" indent="0">
              <a:spcAft>
                <a:spcPts val="1200"/>
              </a:spcAft>
              <a:buNone/>
              <a:defRPr sz="2400"/>
            </a:pPr>
            <a:r>
              <a:rPr b="1"/>
              <a:t>2. Update Logic: Update game state</a:t>
            </a:r>
            <a:endParaRPr b="1"/>
          </a:p>
          <a:p>
            <a:pPr marL="457200" lvl="1" indent="0">
              <a:spcAft>
                <a:spcPts val="1200"/>
              </a:spcAft>
              <a:buNone/>
              <a:defRPr sz="2400"/>
            </a:pPr>
            <a:r>
              <a:rPr b="1"/>
              <a:t>3. Rendering: Draw updated frame</a:t>
            </a:r>
            <a:endParaRPr b="1"/>
          </a:p>
          <a:p>
            <a:pPr marL="457200" lvl="1" indent="0">
              <a:spcAft>
                <a:spcPts val="1200"/>
              </a:spcAft>
              <a:buNone/>
              <a:defRPr sz="2400"/>
            </a:pPr>
            <a:r>
              <a:rPr b="1"/>
              <a:t>FPS: Important for smooth gamepla</a:t>
            </a:r>
            <a:r>
              <a:t>y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252730" y="5010785"/>
            <a:ext cx="7804150" cy="132207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l"/>
            <a:r>
              <a:rPr sz="2000" b="1" i="0">
                <a:solidFill>
                  <a:srgbClr val="FF0000"/>
                </a:solidFill>
                <a:latin typeface="Google Sans"/>
                <a:ea typeface="Google Sans"/>
              </a:rPr>
              <a:t>FPS, or Frames Per Second, is a measure of the rate at which a computer video game can produce and render frames. Generally, the higher the FPS number, the smoother and more engaging gameplay will be for users.</a:t>
            </a:r>
            <a:endParaRPr sz="2000" b="1" i="0">
              <a:solidFill>
                <a:srgbClr val="FF0000"/>
              </a:solidFill>
              <a:latin typeface="Google Sans"/>
              <a:ea typeface="Google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Recall: </a:t>
            </a:r>
            <a:r>
              <a:t>Game Development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Aft>
                <a:spcPts val="1200"/>
              </a:spcAft>
              <a:defRPr sz="2400"/>
            </a:pPr>
            <a:r>
              <a:t>Design: Storyboarding, level design</a:t>
            </a:r>
          </a:p>
          <a:p>
            <a:pPr>
              <a:spcAft>
                <a:spcPts val="1200"/>
              </a:spcAft>
              <a:defRPr sz="2400"/>
            </a:pPr>
            <a:r>
              <a:t>Development: Mechanics, code, assets</a:t>
            </a:r>
          </a:p>
          <a:p>
            <a:pPr>
              <a:spcAft>
                <a:spcPts val="1200"/>
              </a:spcAft>
              <a:defRPr sz="2400"/>
            </a:pPr>
            <a:r>
              <a:t>Testing: Bug fixing, balancing mechanics</a:t>
            </a:r>
          </a:p>
          <a:p>
            <a:pPr>
              <a:spcAft>
                <a:spcPts val="1200"/>
              </a:spcAft>
              <a:defRPr sz="2400"/>
            </a:pPr>
            <a:r>
              <a:t>Publishing: Exporting to platforms</a:t>
            </a:r>
          </a:p>
          <a:p>
            <a:pPr>
              <a:spcAft>
                <a:spcPts val="1200"/>
              </a:spcAft>
              <a:defRPr sz="2400"/>
            </a:pPr>
            <a:r>
              <a:t>Iteration: Continuous improvement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and Limitations of Game Engines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Aft>
                <a:spcPts val="1200"/>
              </a:spcAft>
              <a:defRPr sz="2400"/>
            </a:pPr>
            <a:r>
              <a:t>Advantages: Speeds up development, cross-platform support</a:t>
            </a:r>
          </a:p>
          <a:p>
            <a:pPr>
              <a:spcAft>
                <a:spcPts val="1200"/>
              </a:spcAft>
              <a:defRPr sz="2400"/>
            </a:pPr>
            <a:r>
              <a:t>Limitations: Performance overhead, learning curve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G</a:t>
            </a:r>
            <a:r>
              <a:t>ame </a:t>
            </a:r>
            <a:r>
              <a:rPr lang="en-US"/>
              <a:t>E</a:t>
            </a:r>
            <a:r>
              <a:t>ngines</a:t>
            </a:r>
            <a:r>
              <a:rPr lang="en-US"/>
              <a:t> Examples</a:t>
            </a:r>
            <a:br>
              <a:rPr lang="en-US"/>
            </a:br>
            <a:r>
              <a:rPr lang="en-US"/>
              <a:t>Unity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90000"/>
              </a:lnSpc>
              <a:buNone/>
            </a:pPr>
            <a:r>
              <a:t>-   Description:   Unity is a popular engine for both 2D and 3D game development, ideal for</a:t>
            </a:r>
            <a:r>
              <a:rPr lang="en-US"/>
              <a:t> </a:t>
            </a:r>
            <a:r>
              <a:t>developers and professionals alike.  </a:t>
            </a:r>
          </a:p>
          <a:p>
            <a:pPr marL="0" indent="0">
              <a:lnSpc>
                <a:spcPct val="90000"/>
              </a:lnSpc>
              <a:buNone/>
            </a:pPr>
            <a:r>
              <a:t>-   Key Features:   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b="1"/>
              <a:t>  - C  scripting  </a:t>
            </a:r>
            <a:endParaRPr b="1"/>
          </a:p>
          <a:p>
            <a:pPr marL="457200" lvl="1" indent="0">
              <a:lnSpc>
                <a:spcPct val="90000"/>
              </a:lnSpc>
              <a:buNone/>
            </a:pPr>
            <a:r>
              <a:rPr b="1"/>
              <a:t>  - Cross-platform support  </a:t>
            </a:r>
            <a:endParaRPr b="1"/>
          </a:p>
          <a:p>
            <a:pPr marL="457200" lvl="1" indent="0">
              <a:lnSpc>
                <a:spcPct val="90000"/>
              </a:lnSpc>
              <a:buNone/>
            </a:pPr>
            <a:r>
              <a:rPr b="1"/>
              <a:t>  - Large asset store  </a:t>
            </a:r>
            <a:endParaRPr b="1"/>
          </a:p>
          <a:p>
            <a:pPr marL="457200" lvl="1" indent="0">
              <a:lnSpc>
                <a:spcPct val="90000"/>
              </a:lnSpc>
              <a:buNone/>
            </a:pPr>
            <a:r>
              <a:rPr b="1"/>
              <a:t>  - Strong community support  </a:t>
            </a:r>
            <a:endParaRPr b="1"/>
          </a:p>
          <a:p>
            <a:pPr marL="0" indent="0">
              <a:lnSpc>
                <a:spcPct val="90000"/>
              </a:lnSpc>
              <a:buNone/>
            </a:pPr>
          </a:p>
          <a:p>
            <a:pPr>
              <a:lnSpc>
                <a:spcPct val="90000"/>
              </a:lnSpc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G</a:t>
            </a:r>
            <a:r>
              <a:t>ame </a:t>
            </a:r>
            <a:r>
              <a:rPr lang="en-US"/>
              <a:t>E</a:t>
            </a:r>
            <a:r>
              <a:t>ngines</a:t>
            </a:r>
            <a:r>
              <a:rPr lang="en-US"/>
              <a:t> Examples</a:t>
            </a:r>
            <a:br>
              <a:rPr lang="en-US"/>
            </a:br>
            <a:r>
              <a:rPr>
                <a:sym typeface="+mn-ea"/>
              </a:rPr>
              <a:t>2. Unreal Engine  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5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t>      </a:t>
            </a:r>
          </a:p>
          <a:p>
            <a:pPr marL="0" indent="0">
              <a:lnSpc>
                <a:spcPct val="90000"/>
              </a:lnSpc>
              <a:buNone/>
            </a:pPr>
            <a:r>
              <a:t>-   Description:   Unreal Engine is known for its high-quality visuals and is often used for AAA games and VR projects.  </a:t>
            </a:r>
          </a:p>
          <a:p>
            <a:pPr marL="0" indent="0">
              <a:lnSpc>
                <a:spcPct val="90000"/>
              </a:lnSpc>
              <a:buNone/>
            </a:pPr>
            <a:r>
              <a:t>-   Key Features:   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t>  - Blueprint visual scripting (no coding needed) 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t>  - Powerful rendering for photorealistic visuals 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t>  - Native VR/AR support  </a:t>
            </a:r>
          </a:p>
          <a:p>
            <a:pPr marL="457200" lvl="1" indent="0">
              <a:lnSpc>
                <a:spcPct val="90000"/>
              </a:lnSpc>
              <a:buNone/>
            </a:pPr>
          </a:p>
          <a:p>
            <a:pPr marL="0" indent="0">
              <a:lnSpc>
                <a:spcPct val="90000"/>
              </a:lnSpc>
              <a:buNone/>
            </a:pPr>
            <a:r>
              <a:t>  Official Website:   [Unreal Engine](https://www.unrealengine.com)  </a:t>
            </a:r>
          </a:p>
          <a:p>
            <a:pPr marL="0" indent="0">
              <a:lnSpc>
                <a:spcPct val="90000"/>
              </a:lnSpc>
              <a:buNone/>
            </a:pPr>
            <a:r>
              <a:t>  Getting Started:   [Unreal Online Learning](https://learn.unrealengine.com/)  </a:t>
            </a:r>
          </a:p>
          <a:p>
            <a:pPr marL="0" indent="0">
              <a:lnSpc>
                <a:spcPct val="90000"/>
              </a:lnSpc>
              <a:buNone/>
            </a:pPr>
            <a:r>
              <a:t>  Example Games:    Fortnite ,  Gears of War </a:t>
            </a:r>
          </a:p>
          <a:p>
            <a:pPr>
              <a:lnSpc>
                <a:spcPct val="90000"/>
              </a:lnSpc>
            </a:pPr>
          </a:p>
          <a:p>
            <a:pPr>
              <a:lnSpc>
                <a:spcPct val="90000"/>
              </a:lnSpc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G</a:t>
            </a:r>
            <a:r>
              <a:t>ame </a:t>
            </a:r>
            <a:r>
              <a:rPr lang="en-US"/>
              <a:t>E</a:t>
            </a:r>
            <a:r>
              <a:t>ngines</a:t>
            </a:r>
            <a:r>
              <a:rPr lang="en-US"/>
              <a:t> Examples</a:t>
            </a:r>
            <a:br>
              <a:rPr lang="en-US"/>
            </a:br>
            <a:r>
              <a:rPr>
                <a:sym typeface="+mn-ea"/>
              </a:rPr>
              <a:t> 3. Godot Engine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5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t>  -   Description:   Godot is an open-source game engine known for its lightweight size and flexibility. It supports both 2D and 3D games with its own scripting language (GDScript).  </a:t>
            </a:r>
          </a:p>
          <a:p>
            <a:pPr marL="0" indent="0">
              <a:lnSpc>
                <a:spcPct val="90000"/>
              </a:lnSpc>
              <a:buNone/>
            </a:pPr>
            <a:r>
              <a:t>-   Key Features:   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t>  - Lightweight and easy to learn 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t>  - Open-source and free 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t>  - Scene-based structure for modular development  </a:t>
            </a:r>
          </a:p>
          <a:p>
            <a:pPr marL="0" indent="0">
              <a:lnSpc>
                <a:spcPct val="90000"/>
              </a:lnSpc>
              <a:buNone/>
            </a:pPr>
          </a:p>
          <a:p>
            <a:pPr marL="0" indent="0">
              <a:lnSpc>
                <a:spcPct val="90000"/>
              </a:lnSpc>
              <a:buNone/>
            </a:pPr>
            <a:r>
              <a:t>  Official Website:   [Godot Engine](https://godotengine.org)  </a:t>
            </a:r>
          </a:p>
          <a:p>
            <a:pPr marL="0" indent="0">
              <a:lnSpc>
                <a:spcPct val="90000"/>
              </a:lnSpc>
              <a:buNone/>
            </a:pPr>
            <a:r>
              <a:t>  Getting Started:   [Godot Documentation](https://docs.godotengine.org/)  </a:t>
            </a:r>
          </a:p>
          <a:p>
            <a:pPr marL="0" indent="0">
              <a:lnSpc>
                <a:spcPct val="90000"/>
              </a:lnSpc>
              <a:buNone/>
            </a:pPr>
            <a:r>
              <a:t>  Example Games:    Hoggy 2 ,  The Interactive Adventures of Dog Mendonça &amp; Pizzaboy </a:t>
            </a:r>
          </a:p>
          <a:p>
            <a:pPr marL="0" indent="0">
              <a:lnSpc>
                <a:spcPct val="90000"/>
              </a:lnSpc>
              <a:buNone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3989</Words>
  <Application>WPS Presentation</Application>
  <PresentationFormat>On-screen Show (4:3)</PresentationFormat>
  <Paragraphs>119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Google Sans</vt:lpstr>
      <vt:lpstr>Segoe Print</vt:lpstr>
      <vt:lpstr>Office Theme</vt:lpstr>
      <vt:lpstr>Introduction to Game Engines</vt:lpstr>
      <vt:lpstr>Components of a Game Engine</vt:lpstr>
      <vt:lpstr>Popular Game Engines</vt:lpstr>
      <vt:lpstr>How Game Engines Work: The Game Loop</vt:lpstr>
      <vt:lpstr>Game Development Workflow</vt:lpstr>
      <vt:lpstr>Advantages and Limitations of Game Engines</vt:lpstr>
      <vt:lpstr>Game Engines Examples Unity</vt:lpstr>
      <vt:lpstr>Game Engines Examples</vt:lpstr>
      <vt:lpstr>Game Engines Examples</vt:lpstr>
      <vt:lpstr>Game Engines Examples</vt:lpstr>
      <vt:lpstr>Career Opportunities in Game Development</vt:lpstr>
      <vt:lpstr>Q&amp;A / Discussion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WPS_1636786479</cp:lastModifiedBy>
  <cp:revision>4</cp:revision>
  <dcterms:created xsi:type="dcterms:W3CDTF">2013-01-27T09:14:00Z</dcterms:created>
  <dcterms:modified xsi:type="dcterms:W3CDTF">2024-10-30T02:51:46Z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1CDE02C141C04D11B5FCB5403036D452_13</vt:lpwstr>
  </property>
  <property fmtid="{D5CDD505-2E9C-101B-9397-08002B2CF9AE}" pid="3" name="KSOProductBuildVer">
    <vt:lpwstr>1033-12.2.0.18607</vt:lpwstr>
  </property>
</Properties>
</file>