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ink/ink1.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3"/>
    <p:sldId id="257" r:id="rId4"/>
    <p:sldId id="258" r:id="rId5"/>
    <p:sldId id="259" r:id="rId6"/>
    <p:sldId id="260" r:id="rId7"/>
    <p:sldId id="264" r:id="rId8"/>
    <p:sldId id="261" r:id="rId9"/>
    <p:sldId id="265" r:id="rId10"/>
    <p:sldId id="266" r:id="rId11"/>
    <p:sldId id="262" r:id="rId12"/>
    <p:sldId id="263"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70" d="100"/>
          <a:sy n="70" d="100"/>
        </p:scale>
        <p:origin x="51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ink/ink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12-03T15:29:47"/>
    </inkml:context>
    <inkml:brush xml:id="br0">
      <inkml:brushProperty name="width" value="0.0547619014978409" units="cm"/>
      <inkml:brushProperty name="height" value="0.0547619014978409" units="cm"/>
      <inkml:brushProperty name="color" value="#00BFF2"/>
      <inkml:brushProperty name="ignorePressure" value="0"/>
    </inkml:brush>
  </inkml:definitions>
  <inkml:trace contextRef="#ctx0" brushRef="#br0">20950.000000 26700.000000,'0.000000'-100.000000,"0.000000"50.000000,0.000000 0.000000,25.000000 25.000000,0.000000 0.000000,-75.000000 25.000000,0.000000 0.000000,-50.000000 25.000000,0.000000 0.000000,-75.000000 25.000000,0.000000 0.000000,-125.000000 50.000000,0.000000 0.000000,-25.000000 0.000000,0.000000 0.000000,50.000000 0.000000,0.000000 0.000000,0.000000-25.000000,0.000000 0.000000,-50.000000 0.000000,0.000000 0.000000,75.000000-50.000000,0.000000 0.000000,75.000000 0.000000,0.000000 0.000000,50.000000-25.000000,0.000000 0.000000,25.000000 0.000000,0.000000 0.000000,0.000000 0.000000,0.000000 0.000000,25.000000 0.000000</inkml:trace>
</inkml:ink>
</file>

<file path=ppt/ink/ink1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12-03T15:32:03"/>
    </inkml:context>
    <inkml:brush xml:id="br0">
      <inkml:brushProperty name="width" value="0.0547619014978409" units="cm"/>
      <inkml:brushProperty name="height" value="0.0547619014978409" units="cm"/>
      <inkml:brushProperty name="color" value="#00BFF2"/>
      <inkml:brushProperty name="ignorePressure" value="0"/>
    </inkml:brush>
  </inkml:definitions>
  <inkml:trace contextRef="#ctx0" brushRef="#br0">7700.000000 16850.000000,'-50.000000'0.000000,"25.000000"-25.000000,0.000000 0.000000,25.000000 0.000000,0.000000 0.000000,-25.000000 0.000000,0.000000 0.000000,25.000000 0.000000,0.000000 0.000000,25.000000 25.000000,0.000000 0.000000,0.000000 0.000000,0.000000 0.000000,0.000000 0.000000,0.000000 0.000000,0.000000 0.000000,0.000000 0.000000,0.000000 0.000000,0.000000 0.000000,25.000000 0.000000,0.000000 0.000000,-25.000000 0.000000,0.000000 0.000000,25.000000 0.000000,0.000000 0.000000,0.000000 0.000000,0.000000 0.000000,0.000000 0.000000,0.000000 0.000000,-25.000000 0.000000,0.000000 0.000000,25.000000 0.000000,0.000000 0.000000,-25.000000 25.000000,0.000000 0.000000,25.000000-25.000000,0.000000 0.000000,-50.000000 25.000000,0.000000 0.000000,25.000000-25.000000,0.000000 0.000000,-50.000000 25.000000,0.000000 0.000000,-25.000000-25.000000,0.000000 0.000000,0.000000 0.000000,0.000000 0.000000,0.000000 25.000000,0.000000 0.000000,-25.000000-25.000000,0.000000 0.000000,25.000000 0.000000,0.000000 0.000000,0.000000 0.000000,0.000000 0.000000,-25.000000 0.000000,0.000000 0.000000,0.000000 0.000000,0.000000 0.000000,0.000000 0.000000,0.000000 0.000000,0.000000 0.000000,0.000000 0.000000,0.000000 0.000000,0.000000 0.000000,25.000000 0.000000,0.000000 0.000000,0.000000 0.000000,0.000000 0.000000,0.000000 0.000000,0.000000 0.000000,25.000000 0.000000,0.000000 0.000000,50.000000 0.000000,0.000000 0.000000,0.000000 0.000000,0.000000 0.000000,25.000000 0.000000,0.000000 0.000000,0.000000 0.000000,0.000000 0.000000,-25.000000 25.000000</inkml:trace>
</inkml:ink>
</file>

<file path=ppt/ink/ink1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12-03T14:32:05"/>
    </inkml:context>
    <inkml:brush xml:id="br0">
      <inkml:brushProperty name="width" value="0.0547619014978409" units="cm"/>
      <inkml:brushProperty name="height" value="0.0547619014978409" units="cm"/>
      <inkml:brushProperty name="color" value="#00BFF2"/>
      <inkml:brushProperty name="ignorePressure" value="0"/>
    </inkml:brush>
  </inkml:definitions>
  <inkml:trace contextRef="#ctx0" brushRef="#br0">7450.000000 30350.000000,'-50.000000'0.000000,"25.000000"0.000000,0.000000 0.000000,25.000000-25.000000,0.000000 0.000000,25.000000 25.000000,0.000000 0.000000,0.000000 0.000000,0.000000 0.000000,0.000000 0.000000,0.000000 0.000000,0.000000-25.000000,0.000000 0.000000,25.000000 25.000000,0.000000 0.000000,0.000000-25.000000,0.000000 0.000000,-25.000000 25.000000,0.000000 0.000000,25.000000 0.000000,0.000000 0.000000,-25.000000 0.000000,0.000000 0.000000,0.000000-25.000000,0.000000 0.000000,0.000000 25.000000,0.000000 0.000000,0.000000 0.000000,0.000000 0.000000,0.000000 0.000000,0.000000 0.000000,0.000000 0.000000,0.000000 0.000000,-25.000000 25.000000,0.000000 0.000000,-25.000000-25.000000,0.000000 0.000000,0.000000 25.000000</inkml:trace>
</inkml:ink>
</file>

<file path=ppt/ink/ink1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12-03T15:32:26"/>
    </inkml:context>
    <inkml:brush xml:id="br0">
      <inkml:brushProperty name="width" value="0.0547619014978409" units="cm"/>
      <inkml:brushProperty name="height" value="0.0547619014978409" units="cm"/>
      <inkml:brushProperty name="color" value="#00BFF2"/>
      <inkml:brushProperty name="ignorePressure" value="0"/>
    </inkml:brush>
  </inkml:definitions>
  <inkml:trace contextRef="#ctx0" brushRef="#br0">39250.000000 13000.000000,'250.000000'0.000000,"-100.000000"0.000000,0.000000 0.000000,0.000000 0.000000,0.000000 0.000000,-25.000000 0.000000,0.000000 0.000000,25.000000 0.000000,0.000000 0.000000,50.000000 0.000000,0.000000 0.000000,25.000000 0.000000,0.000000 0.000000,25.000000 0.000000,0.000000 0.000000,-50.000000 0.000000,0.000000 0.000000,-25.000000 0.000000,0.000000 0.000000,100.000000 0.000000,0.000000 0.000000,0.000000 0.000000,0.000000 0.000000,25.000000 0.000000,0.000000 0.000000,-75.000000 25.000000,0.000000 0.000000,75.000000-25.000000,0.000000 0.000000,50.000000 25.000000,0.000000 0.000000,-100.000000 0.000000,0.000000 0.000000,0.000000 0.000000,0.000000 0.000000,50.000000 0.000000,0.000000 0.000000,-50.000000 0.000000,0.000000 0.000000,-25.000000-25.000000,0.000000 0.000000,-50.000000 25.000000,0.000000 0.000000,-25.000000 0.000000,0.000000 0.000000,25.000000-25.000000,0.000000 0.000000,0.000000 0.000000,0.000000 0.000000,-75.000000 0.000000,0.000000 0.000000,0.000000 0.000000,0.000000 0.000000,-50.000000 0.000000,0.000000 0.000000,-25.000000 0.000000,0.000000 0.000000,0.000000 0.000000,0.000000 0.000000,-25.000000-25.000000,0.000000 0.000000,-25.000000 0.000000,0.000000 0.000000,0.000000 25.000000,0.000000 0.000000,-25.000000-25.000000,0.000000 0.000000,25.000000 25.000000,0.000000 0.000000,-50.000000-25.000000,0.000000 0.000000,0.000000 25.000000,0.000000 0.000000,0.000000 0.000000,0.000000 0.000000,-25.000000-25.000000,0.000000 0.000000,-25.000000 25.000000,0.000000 0.000000,-25.000000 0.000000,0.000000 0.000000,0.000000-25.000000,0.000000 0.000000,-25.000000 25.000000,0.000000 0.000000,-50.000000 0.000000,0.000000 0.000000,-75.000000 0.000000,0.000000 0.000000,-50.000000 0.000000,0.000000 0.000000,25.000000-25.000000,0.000000 0.000000,-50.000000 25.000000,0.000000 0.000000,-50.000000 0.000000,0.000000 0.000000,125.000000-25.000000,0.000000 0.000000,-50.000000 25.000000,0.000000 0.000000,0.000000-25.000000,0.000000 0.000000,125.000000 25.000000,0.000000 0.000000,50.000000 0.000000,0.000000 0.000000,-25.000000-25.000000,0.000000 0.000000,50.000000 25.000000,0.000000 0.000000,25.000000 0.000000,0.000000 0.000000,0.000000 0.000000,0.000000 0.000000,75.000000 0.000000,0.000000 0.000000,25.000000 0.000000,0.000000 0.000000,0.000000 0.000000,0.000000 0.000000,0.000000 25.000000,0.000000 0.000000,0.000000-25.000000,0.000000 0.000000,0.000000 0.000000,0.000000 0.000000,0.000000 0.000000,0.000000 0.000000,25.000000 25.000000,0.000000 0.000000,0.000000 0.000000,0.000000 0.000000,0.000000 0.000000,0.000000 0.000000,0.000000 0.000000</inkml:trace>
</inkml:ink>
</file>

<file path=ppt/ink/ink1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12-03T14:35:30"/>
    </inkml:context>
    <inkml:brush xml:id="br0">
      <inkml:brushProperty name="width" value="0.0547619014978409" units="cm"/>
      <inkml:brushProperty name="height" value="0.0547619014978409" units="cm"/>
      <inkml:brushProperty name="color" value="#00BFF2"/>
      <inkml:brushProperty name="ignorePressure" value="0"/>
    </inkml:brush>
  </inkml:definitions>
  <inkml:trace contextRef="#ctx0" brushRef="#br0">8150.000000 19600.000000,'-50.000000'50.000000,"25.000000"-50.000000,0.000000 0.000000,0.000000 0.000000,0.000000 0.000000,25.000000-25.000000,0.000000 0.000000,0.000000 0.000000,0.000000 0.000000,25.000000 0.000000,0.000000 0.000000,0.000000 25.000000,0.000000 0.000000,25.000000-25.000000,0.000000 0.000000,0.000000 25.000000,0.000000 0.000000,0.000000-25.000000,0.000000 0.000000,25.000000 25.000000,0.000000 0.000000,0.000000 0.000000,0.000000 0.000000,25.000000 0.000000,0.000000 0.000000,0.000000 0.000000,0.000000 0.000000,25.000000 0.000000,0.000000 0.000000,25.000000 25.000000,0.000000 0.000000,-25.000000-25.000000,0.000000 0.000000,0.000000 0.000000,0.000000 0.000000,-25.000000 25.000000,0.000000 0.000000,0.000000-25.000000,0.000000 0.000000,25.000000 0.000000,0.000000 0.000000,-25.000000 0.000000,0.000000 0.000000,50.000000 0.000000,0.000000 0.000000,-25.000000 0.000000,0.000000 0.000000,0.000000-25.000000,0.000000 0.000000,25.000000 25.000000,0.000000 0.000000,-50.000000 0.000000,0.000000 0.000000,0.000000-25.000000,0.000000 0.000000,-25.000000 25.000000,0.000000 0.000000,-25.000000-25.000000,0.000000 0.000000,25.000000 25.000000,0.000000 0.000000,-50.000000 0.000000,0.000000 0.000000,0.000000 0.000000,0.000000 0.000000,-50.000000 0.000000,0.000000 0.000000,-25.000000 0.000000,0.000000 0.000000,0.000000 25.000000,0.000000 0.000000,-25.000000-25.000000,0.000000 0.000000,25.000000 25.000000,0.000000 0.000000,-25.000000 0.000000,0.000000 0.000000,0.000000-25.000000,0.000000 0.000000,-25.000000 25.000000,0.000000 0.000000,0.000000 0.000000,0.000000 0.000000,0.000000-25.000000,0.000000 0.000000,-50.000000 25.000000,0.000000 0.000000,0.000000-25.000000,0.000000 0.000000,0.000000 25.000000,0.000000 0.000000,0.000000-25.000000,0.000000 0.000000,25.000000 25.000000,0.000000 0.000000,50.000000-25.000000,0.000000 0.000000,-50.000000 0.000000,0.000000 0.000000,50.000000 0.000000,0.000000 0.000000,0.000000 0.000000,0.000000 0.000000,-25.000000 0.000000,0.000000 0.000000,50.000000 0.000000,0.000000 0.000000,0.000000 0.000000,0.000000 0.000000,25.000000 0.000000,0.000000 0.000000,0.000000 0.000000,0.000000 0.000000,50.000000 0.000000,0.000000 0.000000,0.000000 0.000000,0.000000 0.000000,50.000000 0.000000,0.000000 0.000000,25.000000 0.000000,0.000000 0.000000,25.000000 0.000000,0.000000 0.000000,0.000000-25.000000,0.000000 0.000000,0.000000 25.000000,0.000000 0.000000,0.000000 0.000000,0.000000 0.000000,25.000000-25.000000,0.000000 0.000000,50.000000 25.000000,0.000000 0.000000,0.000000-25.000000,0.000000 0.000000,25.000000 0.000000,0.000000 0.000000,25.000000 0.000000,0.000000 0.000000,-75.000000 0.000000,0.000000 0.000000,25.000000 25.000000,0.000000 0.000000,0.000000-25.000000,0.000000 0.000000,-25.000000 0.000000,0.000000 0.000000,-50.000000 25.000000,0.000000 0.000000,-50.000000 0.000000,0.000000 0.000000,-25.000000 25.000000,0.000000 0.000000,-25.000000 0.000000,0.000000 0.000000,0.000000-25.000000,0.000000 0.000000,-25.000000 25.000000,0.000000 0.000000,0.000000 0.000000,0.000000 0.000000,0.000000 0.000000,0.000000 0.000000,-25.000000 0.000000,0.000000 0.000000,0.000000-25.000000,0.000000 0.000000,0.000000 0.000000,0.000000 0.000000,0.000000 25.000000,0.000000 0.000000,0.000000-25.000000,0.000000 0.000000,0.000000 0.000000,0.000000 0.000000,0.000000 0.000000,0.000000 0.000000,-25.000000 25.000000,0.000000 0.000000,25.000000-25.000000,0.000000 0.000000,0.000000 25.000000,0.000000 0.000000,-25.000000-25.000000,0.000000 0.000000,25.000000 0.000000,0.000000 0.000000,0.000000 25.000000,0.000000 0.000000,-25.000000-25.000000,0.000000 0.000000,25.000000 25.000000,0.000000 0.000000,0.000000-25.000000,0.000000 0.000000,0.000000 25.000000,0.000000 0.000000,75.000000-25.000000,0.000000 0.000000,25.000000 0.000000,0.000000 0.000000,25.000000 0.000000,0.000000 0.000000,25.000000 0.000000,0.000000 0.000000,25.000000 0.000000,0.000000 0.000000,25.000000 0.000000,0.000000 0.000000,75.000000-25.000000,0.000000 0.000000,75.000000 0.000000,0.000000 0.000000,-50.000000-25.000000,0.000000 0.000000,25.000000 25.000000,0.000000 0.000000,25.000000-25.000000,0.000000 0.000000,0.000000 25.000000,0.000000 0.000000,-75.000000 25.000000,0.000000 0.000000,25.000000-25.000000,0.000000 0.000000,-25.000000 25.000000,0.000000 0.000000,25.000000-25.000000,0.000000 0.000000,-50.000000 25.000000,0.000000 0.000000,-75.000000 0.000000,0.000000 0.000000,25.000000 0.000000,0.000000 0.000000,0.000000 0.000000,0.000000 0.000000,-50.000000 0.000000,0.000000 0.000000,0.000000 25.000000,0.000000 0.000000,-75.000000-25.000000,0.000000 0.000000,-25.000000 0.000000,0.000000 0.000000,0.000000 0.000000,0.000000 0.000000,-50.000000 25.000000,0.000000 0.000000,0.000000-25.000000,0.000000 0.000000,-50.000000 50.000000,0.000000 0.000000,0.000000 0.000000,0.000000 0.000000,0.000000 0.000000</inkml:trace>
</inkml:ink>
</file>

<file path=ppt/ink/ink1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12-03T15:35:34"/>
    </inkml:context>
    <inkml:brush xml:id="br0">
      <inkml:brushProperty name="width" value="0.0547619014978409" units="cm"/>
      <inkml:brushProperty name="height" value="0.0547619014978409" units="cm"/>
      <inkml:brushProperty name="color" value="#00BFF2"/>
      <inkml:brushProperty name="ignorePressure" value="0"/>
    </inkml:brush>
  </inkml:definitions>
  <inkml:trace contextRef="#ctx0" brushRef="#br0">16800.000000 22900.000000,'-50.000000'0.000000,"25.000000"0.000000,0.000000 0.000000,0.000000-25.000000,0.000000 0.000000,25.000000 0.000000,0.000000 0.000000,0.000000 0.000000,0.000000 0.000000,0.000000 0.000000,0.000000 0.000000,25.000000 0.000000,0.000000 0.000000,0.000000 0.000000,0.000000 0.000000,25.000000 25.000000,0.000000 0.000000,0.000000-25.000000,0.000000 0.000000,25.000000 0.000000,0.000000 0.000000,50.000000 25.000000,0.000000 0.000000,0.000000-25.000000,0.000000 0.000000,25.000000 25.000000,0.000000 0.000000,25.000000-25.000000,0.000000 0.000000,-25.000000 25.000000,0.000000 0.000000,0.000000 0.000000,0.000000 0.000000,-25.000000 0.000000,0.000000 0.000000,0.000000 0.000000,0.000000 0.000000,0.000000 0.000000,0.000000 0.000000,-25.000000 25.000000,0.000000 0.000000,0.000000 0.000000,0.000000 0.000000,0.000000 0.000000,0.000000 0.000000,-50.000000 0.000000,0.000000 0.000000,0.000000 0.000000,0.000000 0.000000,-50.000000 0.000000,0.000000 0.000000,-50.000000-25.000000,0.000000 0.000000,0.000000 0.000000,0.000000 0.000000,-25.000000-25.000000,0.000000 0.000000,0.000000 25.000000,0.000000 0.000000,-25.000000 0.000000,0.000000 0.000000,0.000000 0.000000,0.000000 0.000000,0.000000-25.000000,0.000000 0.000000,-25.000000 25.000000,0.000000 0.000000,50.000000 0.000000,0.000000 0.000000,-50.000000 0.000000,0.000000 0.000000,0.000000 0.000000,0.000000 0.000000,0.000000 0.000000,0.000000 0.000000,-50.000000 0.000000,0.000000 0.000000,0.000000 25.000000,0.000000 0.000000,0.000000-25.000000,0.000000 0.000000,50.000000 25.000000,0.000000 0.000000,0.000000-25.000000,0.000000 0.000000,50.000000 0.000000,0.000000 0.000000,25.000000 0.000000,0.000000 0.000000,25.000000 0.000000,0.000000 0.000000,25.000000 25.000000,0.000000 0.000000,50.000000 0.000000,0.000000 0.000000,-25.000000-25.000000,0.000000 0.000000,50.000000 0.000000,0.000000 0.000000,0.000000 0.000000,0.000000 0.000000,50.000000 0.000000,0.000000 0.000000,0.000000 0.000000,0.000000 0.000000,0.000000 0.000000,0.000000 0.000000,25.000000 0.000000,0.000000 0.000000,0.000000 0.000000,0.000000 0.000000,25.000000-25.000000,0.000000 0.000000,-50.000000 25.000000,0.000000 0.000000,0.000000-25.000000,0.000000 0.000000,-25.000000 25.000000,0.000000 0.000000,-25.000000 0.000000,0.000000 0.000000,-25.000000 0.000000,0.000000 0.000000,-25.000000 0.000000,0.000000 0.000000,0.000000 0.000000,0.000000 0.000000,-50.000000 0.000000,0.000000 0.000000,0.000000 0.000000,0.000000 0.000000,-25.000000 0.000000,0.000000 0.000000,-25.000000 0.000000,0.000000 0.000000,0.000000 0.000000,0.000000 0.000000,0.000000 0.000000,0.000000 0.000000,0.000000 0.000000,0.000000 0.000000,-50.000000 0.000000,0.000000 0.000000,25.000000 0.000000,0.000000 0.000000,-50.000000 0.000000,0.000000 0.000000,-50.000000 25.000000,0.000000 0.000000,25.000000-25.000000,0.000000 0.000000,25.000000 25.000000,0.000000 0.000000,0.000000-25.000000,0.000000 0.000000,75.000000 0.000000,0.000000 0.000000,25.000000 0.000000,0.000000 0.000000,25.000000 0.000000,0.000000 0.000000,25.000000 25.000000,0.000000 0.000000,25.000000-25.000000,0.000000 0.000000,25.000000 25.000000,0.000000 0.000000,0.000000 0.000000,0.000000 0.000000,25.000000 25.000000,0.000000 0.000000,-25.000000-50.000000,0.000000 0.000000,0.000000 25.000000</inkml:trace>
</inkml:ink>
</file>

<file path=ppt/ink/ink1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12-03T15:35:42"/>
    </inkml:context>
    <inkml:brush xml:id="br0">
      <inkml:brushProperty name="width" value="0.0547619014978409" units="cm"/>
      <inkml:brushProperty name="height" value="0.0547619014978409" units="cm"/>
      <inkml:brushProperty name="color" value="#00BFF2"/>
      <inkml:brushProperty name="ignorePressure" value="0"/>
    </inkml:brush>
  </inkml:definitions>
  <inkml:trace contextRef="#ctx0" brushRef="#br0">45600.000000 23450.000000,'-50.000000'0.000000,"50.000000"-25.000000,0.000000 0.000000,-25.000000 25.000000,0.000000 0.000000,-25.000000 0.000000,0.000000 0.000000,0.000000-25.000000,0.000000 0.000000,-50.000000 25.000000,0.000000 0.000000,0.000000 0.000000,0.000000 0.000000,-25.000000-25.000000,0.000000 0.000000,0.000000 25.000000,0.000000 0.000000,-25.000000 0.000000,0.000000 0.000000,-25.000000 0.000000,0.000000 0.000000,0.000000 0.000000,0.000000 0.000000,-25.000000 0.000000,0.000000 0.000000,25.000000 0.000000,0.000000 0.000000,25.000000 0.000000,0.000000 0.000000,25.000000 0.000000,0.000000 0.000000,50.000000 0.000000,0.000000 0.000000,-25.000000 0.000000,0.000000 0.000000,25.000000 0.000000,0.000000 0.000000,-25.000000 25.000000,0.000000 0.000000,0.000000-25.000000,0.000000 0.000000,0.000000 0.000000,0.000000 0.000000,25.000000 25.000000,0.000000 0.000000,0.000000-25.000000,0.000000 0.000000,0.000000 0.000000,0.000000 0.000000,50.000000-25.000000,0.000000 0.000000,-25.000000 25.000000,0.000000 0.000000,0.000000-50.000000,0.000000 0.000000,25.000000 0.000000,0.000000 0.000000,0.000000 0.000000,0.000000 0.000000,-25.000000-25.000000,0.000000 0.000000,25.000000 25.000000,0.000000 0.000000,0.000000-25.000000,0.000000 0.000000,0.000000 25.000000,0.000000 0.000000,25.000000-25.000000,0.000000 0.000000,0.000000 25.000000,0.000000 0.000000,0.000000 0.000000,0.000000 0.000000,0.000000-25.000000,0.000000 0.000000,50.000000 25.000000,0.000000 0.000000,0.000000-25.000000,0.000000 0.000000,0.000000 0.000000,0.000000 0.000000,0.000000 0.000000,0.000000 0.000000,25.000000 0.000000,0.000000 0.000000,0.000000 25.000000,0.000000 0.000000,25.000000-25.000000,0.000000 0.000000,25.000000 25.000000,0.000000 0.000000,0.000000 0.000000,0.000000 0.000000,0.000000 0.000000,0.000000 0.000000,25.000000 0.000000,0.000000 0.000000,-25.000000 0.000000,0.000000 0.000000,-25.000000 0.000000,0.000000 0.000000,25.000000 0.000000,0.000000 0.000000,0.000000 0.000000,0.000000 0.000000,0.000000 25.000000,0.000000 0.000000,25.000000-25.000000,0.000000 0.000000,-25.000000 25.000000,0.000000 0.000000,25.000000 25.000000,0.000000 0.000000,-50.000000-25.000000,0.000000 0.000000,0.000000 25.000000,0.000000 0.000000,-25.000000 0.000000,0.000000 0.000000,0.000000 0.000000,0.000000 0.000000,-25.000000 0.000000,0.000000 0.000000,50.000000 0.000000,0.000000 0.000000,-25.000000 0.000000,0.000000 0.000000,25.000000 25.000000,0.000000 0.000000,0.000000 0.000000,0.000000 0.000000,0.000000 0.000000,0.000000 0.000000,0.000000 0.000000,0.000000 0.000000,0.000000 25.000000,0.000000 0.000000,0.000000 0.000000,0.000000 0.000000,-25.000000 0.000000,0.000000 0.000000,-25.000000 0.000000,0.000000 0.000000,0.000000 25.000000,0.000000 0.000000,-25.000000-25.000000,0.000000 0.000000,25.000000 25.000000,0.000000 0.000000,-25.000000 25.000000,0.000000 0.000000,25.000000-50.000000,0.000000 0.000000,-25.000000 25.000000,0.000000 0.000000,25.000000-25.000000,0.000000 0.000000,-25.000000 25.000000,0.000000 0.000000,0.000000-25.000000,0.000000 0.000000,0.000000 0.000000,0.000000 0.000000,-25.000000 0.000000,0.000000 0.000000,0.000000-25.000000,0.000000 0.000000,0.000000 25.000000,0.000000 0.000000,-25.000000 0.000000,0.000000 0.000000,-25.000000 25.000000,0.000000 0.000000,-25.000000-25.000000,0.000000 0.000000,-25.000000 0.000000,0.000000 0.000000,0.000000 25.000000,0.000000 0.000000,-25.000000 0.000000,0.000000 0.000000,-25.000000 0.000000,0.000000 0.000000,0.000000-25.000000,0.000000 0.000000,-50.000000 0.000000,0.000000 0.000000,25.000000-25.000000,0.000000 0.000000,25.000000 0.000000,0.000000 0.000000,0.000000 0.000000,0.000000 0.000000,50.000000-25.000000,0.000000 0.000000,25.000000 0.000000,0.000000 0.000000,0.000000 25.000000,0.000000 0.000000,0.000000-25.000000,0.000000 0.000000,25.000000 0.000000,0.000000 0.000000,-25.000000 0.000000,0.000000 0.000000,50.000000 0.000000,0.000000 0.000000,-25.000000 0.000000,0.000000 0.000000,25.000000 0.000000,0.000000 0.000000,50.000000 0.000000,0.000000 0.000000,0.000000 0.000000,0.000000 0.000000,25.000000-25.000000,0.000000 0.000000,25.000000 25.000000,0.000000 0.000000,-25.000000-25.000000,0.000000 0.000000,50.000000 25.000000,0.000000 0.000000,-25.000000-25.000000,0.000000 0.000000,25.000000 25.000000,0.000000 0.000000,0.000000-25.000000,0.000000 0.000000,0.000000 0.000000,0.000000 0.000000,50.000000 25.000000,0.000000 0.000000,0.000000-25.000000,0.000000 0.000000,50.000000 0.000000,0.000000 0.000000,0.000000 25.000000,0.000000 0.000000,-25.000000-25.000000,0.000000 0.000000,-25.000000 25.000000,0.000000 0.000000,0.000000 0.000000,0.000000 0.000000,25.000000 0.000000,0.000000 0.000000,-25.000000 0.000000,0.000000 0.000000,25.000000 0.000000,0.000000 0.000000,0.000000 0.000000,0.000000 0.000000,-50.000000 0.000000,0.000000 0.000000,-25.000000 0.000000,0.000000 0.000000,25.000000 0.000000,0.000000 0.000000,-50.000000 0.000000,0.000000 0.000000,50.000000 25.000000,0.000000 0.000000,0.000000-25.000000,0.000000 0.000000,0.000000 25.000000,0.000000 0.000000,25.000000 0.000000,0.000000 0.000000,-25.000000-25.000000,0.000000 0.000000,0.000000 25.000000,0.000000 0.000000,-50.000000-25.000000,0.000000 0.000000,25.000000 25.000000,0.000000 0.000000,-25.000000-25.000000,0.000000 0.000000,0.000000 25.000000,0.000000 0.000000,25.000000-25.000000,0.000000 0.000000,-25.000000 25.000000,0.000000 0.000000,0.000000 0.000000,0.000000 0.000000,25.000000-25.000000,0.000000 0.000000,-25.000000 0.000000,0.000000 0.000000,0.000000 0.000000,0.000000 0.000000,0.000000 25.000000,0.000000 0.000000,0.000000-25.000000,0.000000 0.000000,-25.000000 0.000000,0.000000 0.000000,25.000000 0.000000,0.000000 0.000000,-50.000000 0.000000,0.000000 0.000000,25.000000 0.000000,0.000000 0.000000,0.000000 0.000000,0.000000 0.000000,0.000000-25.000000,0.000000 0.000000,-25.000000 25.000000,0.000000 0.000000,25.000000 0.000000,0.000000 0.000000,0.000000 0.000000,0.000000 0.000000,0.000000 0.000000,0.000000 0.000000,0.000000-25.000000,0.000000 0.000000,-25.000000 25.000000,0.000000 0.000000,25.000000 0.000000,0.000000 0.000000,-25.000000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0.000000,-25.000000 25.000000</inkml:trace>
</inkml:ink>
</file>

<file path=ppt/ink/ink1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12-03T15:35:43"/>
    </inkml:context>
    <inkml:brush xml:id="br0">
      <inkml:brushProperty name="width" value="0.0547619014978409" units="cm"/>
      <inkml:brushProperty name="height" value="0.0547619014978409" units="cm"/>
      <inkml:brushProperty name="color" value="#00BFF2"/>
      <inkml:brushProperty name="ignorePressure" value="0"/>
    </inkml:brush>
  </inkml:definitions>
  <inkml:trace contextRef="#ctx0" brushRef="#br0">23050.000000 26300.000000,'50.000000'0.000000,"-25.000000"0.000000,0.000000 0.000000,0.000000 25.000000,0.000000 0.000000,0.000000-25.000000,0.000000 0.000000,0.000000 0.000000,0.000000 0.000000,0.000000 0.000000,0.000000 0.000000,0.000000 0.000000,0.000000 0.000000,0.000000 0.000000</inkml:trace>
</inkml:ink>
</file>

<file path=ppt/ink/ink1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12-03T15:35:52"/>
    </inkml:context>
    <inkml:brush xml:id="br0">
      <inkml:brushProperty name="width" value="0.0547619014978409" units="cm"/>
      <inkml:brushProperty name="height" value="0.0547619014978409" units="cm"/>
      <inkml:brushProperty name="color" value="#00BFF2"/>
      <inkml:brushProperty name="ignorePressure" value="0"/>
    </inkml:brush>
  </inkml:definitions>
  <inkml:trace contextRef="#ctx0" brushRef="#br0">44750.000000 28400.000000,'50.000000'50.000000,"-25.000000"-25.000000,0.000000 0.000000,0.000000-25.000000,0.000000 0.000000,-25.000000-25.000000,0.000000 0.000000,-25.000000 0.000000,0.000000 0.000000,0.000000 25.000000,0.000000 0.000000,-25.000000 0.000000,0.000000 0.000000,25.000000-25.000000,0.000000 0.000000,0.000000 25.000000,0.000000 0.000000,-25.000000 0.000000,0.000000 0.000000,-25.000000-25.000000,0.000000 0.000000,0.000000 25.000000,0.000000 0.000000,-25.000000 0.000000,0.000000 0.000000,-50.000000 0.000000,0.000000 0.000000,-50.000000 0.000000,0.000000 0.000000,-25.000000 0.000000,0.000000 0.000000,0.000000 0.000000,0.000000 0.000000,25.000000 0.000000,0.000000 0.000000,0.000000 0.000000,0.000000 0.000000,0.000000 0.000000,0.000000 0.000000,50.000000 0.000000,0.000000 0.000000,0.000000 0.000000,0.000000 0.000000,50.000000-25.000000,0.000000 0.000000,0.000000 25.000000,0.000000 0.000000,75.000000 0.000000,0.000000 0.000000,-25.000000 0.000000,0.000000 0.000000,50.000000 25.000000,0.000000 0.000000,25.000000-25.000000,0.000000 0.000000,0.000000 25.000000,0.000000 0.000000,0.000000-25.000000,0.000000 0.000000,0.000000 0.000000,0.000000 0.000000,0.000000 0.000000,0.000000 0.000000,25.000000 0.000000,0.000000 0.000000,0.000000 0.000000,0.000000 0.000000,0.000000 0.000000,0.000000 0.000000,25.000000 0.000000,0.000000 0.000000,0.000000 0.000000,0.000000 0.000000,50.000000 0.000000,0.000000 0.000000,-25.000000 0.000000,0.000000 0.000000,50.000000 0.000000,0.000000 0.000000,0.000000 0.000000,0.000000 0.000000,-25.000000 0.000000,0.000000 0.000000,0.000000 0.000000,0.000000 0.000000,25.000000-25.000000,0.000000 0.000000,-50.000000 25.000000,0.000000 0.000000,25.000000 0.000000,0.000000 0.000000,0.000000 0.000000,0.000000 0.000000,0.000000 0.000000,0.000000 0.000000,-25.000000 0.000000,0.000000 0.000000,0.000000 0.000000,0.000000 0.000000,-50.000000 0.000000,0.000000 0.000000,25.000000 0.000000,0.000000 0.000000,-50.000000 0.000000,0.000000 0.000000,0.000000 0.000000,0.000000 0.000000,25.000000 0.000000,0.000000 0.000000,-25.000000 0.000000,0.000000 0.000000,0.000000 0.000000,0.000000 0.000000,0.000000 0.000000,0.000000 0.000000,25.000000 0.000000,0.000000 0.000000,-25.000000 0.000000,0.000000 0.000000,0.000000 25.000000,0.000000 0.000000,0.000000-25.000000,0.000000 0.000000,25.000000 0.000000,0.000000 0.000000,-25.000000 0.000000,0.000000 0.000000,0.000000 0.000000,0.000000 0.000000,-50.000000-25.000000,0.000000 0.000000,0.000000 0.000000,0.000000 0.000000,0.000000 0.000000,0.000000 0.000000,-25.000000 25.000000,0.000000 0.000000,25.000000-25.000000,0.000000 0.000000,-25.000000 0.000000,0.000000 0.000000,0.000000 25.000000,0.000000 0.000000,0.000000-25.000000,0.000000 0.000000,0.000000 25.000000,0.000000 0.000000,0.000000 0.000000,0.000000 0.000000,-25.000000 0.000000,0.000000 0.000000,25.000000 0.000000,0.000000 0.000000,-25.000000 0.000000,0.000000 0.000000,-25.000000 0.000000,0.000000 0.000000,0.000000 25.000000,0.000000 0.000000,-25.000000 0.000000,0.000000 0.000000,0.000000 0.000000,0.000000 0.000000,0.000000-25.000000,0.000000 0.000000,25.000000 25.000000,0.000000 0.000000,25.000000-25.000000,0.000000 0.000000,0.000000 25.000000,0.000000 0.000000,25.000000-25.000000,0.000000 0.000000,25.000000 0.000000,0.000000 0.000000,-25.000000 0.000000,0.000000 0.000000,25.000000 0.000000</inkml:trace>
</inkml:ink>
</file>

<file path=ppt/ink/ink1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12-03T15:36:05"/>
    </inkml:context>
    <inkml:brush xml:id="br0">
      <inkml:brushProperty name="width" value="0.0547619014978409" units="cm"/>
      <inkml:brushProperty name="height" value="0.0547619014978409" units="cm"/>
      <inkml:brushProperty name="color" value="#00BFF2"/>
      <inkml:brushProperty name="ignorePressure" value="0"/>
    </inkml:brush>
  </inkml:definitions>
  <inkml:trace contextRef="#ctx0" brushRef="#br0">8850.000000 31300.000000,'0.000000'50.000000,"0.000000"-25.000000,0.000000 0.000000,25.000000-25.000000,0.000000 0.000000,0.000000 0.000000,0.000000 0.000000,0.000000 25.000000,0.000000 0.000000,25.000000-25.000000,0.000000 0.000000,-25.000000 0.000000,0.000000 0.000000,25.000000-25.000000,0.000000 0.000000,25.000000 25.000000,0.000000 0.000000,0.000000 0.000000,0.000000 0.000000,0.000000-25.000000,0.000000 0.000000,0.000000 25.000000,0.000000 0.000000,25.000000 0.000000,0.000000 0.000000,-25.000000-25.000000,0.000000 0.000000,0.000000 25.000000,0.000000 0.000000,0.000000-25.000000,0.000000 0.000000,0.000000 25.000000,0.000000 0.000000,25.000000 0.000000,0.000000 0.000000,0.000000-25.000000,0.000000 0.000000,25.000000 25.000000,0.000000 0.000000,0.000000 0.000000,0.000000 0.000000,25.000000 0.000000,0.000000 0.000000,-25.000000 0.000000,0.000000 0.000000,-25.000000-25.000000,0.000000 0.000000,25.000000 25.000000,0.000000 0.000000,-50.000000 0.000000,0.000000 0.000000,25.000000 0.000000,0.000000 0.000000,0.000000 0.000000,0.000000 0.000000,0.000000-25.000000,0.000000 0.000000,25.000000 25.000000,0.000000 0.000000,0.000000 0.000000,0.000000 0.000000,0.000000 0.000000,0.000000 0.000000,-25.000000 0.000000,0.000000 0.000000,0.000000 0.000000,0.000000 0.000000,-50.000000 0.000000,0.000000 0.000000,25.000000 0.000000,0.000000 0.000000,0.000000 0.000000,0.000000 0.000000,0.000000 0.000000,0.000000 0.000000,0.000000 25.000000,0.000000 0.000000,0.000000-25.000000,0.000000 0.000000,25.000000 0.000000,0.000000 0.000000,0.000000 0.000000,0.000000 0.000000,0.000000 0.000000,0.000000 0.000000,0.000000 0.000000,0.000000 0.000000,0.000000 0.000000,0.000000 0.000000,0.000000 0.000000,0.000000 0.000000,-25.000000 0.000000,0.000000 0.000000,0.000000 0.000000,0.000000 0.000000,0.000000-25.000000,0.000000 0.000000,0.000000 25.000000,0.000000 0.000000,0.000000 0.000000,0.000000 0.000000,25.000000 0.000000,0.000000 0.000000,-25.000000 0.000000,0.000000 0.000000,25.000000 0.000000,0.000000 0.000000,0.000000 0.000000,0.000000 0.000000,-25.000000 0.000000,0.000000 0.000000,25.000000 0.000000,0.000000 0.000000,0.000000 0.000000,0.000000 0.000000,-25.000000 0.000000,0.000000 0.000000,0.000000 0.000000,0.000000 0.000000,0.000000 0.000000,0.000000 0.000000,-25.000000 0.000000,0.000000 0.000000,25.000000 0.000000,0.000000 0.000000,0.000000 0.000000,0.000000 0.000000,0.000000 0.000000,0.000000 0.000000,0.000000 25.000000,0.000000 0.000000,0.000000-25.000000,0.000000 0.000000,0.000000 0.000000,0.000000 0.000000,25.000000 0.000000,0.000000 0.000000,-25.000000 0.000000,0.000000 0.000000,0.000000 0.000000,0.000000 0.000000,0.000000 0.000000,0.000000 0.000000,0.000000 0.000000,0.000000 0.000000,-25.000000 0.000000,0.000000 0.000000,25.000000 0.000000,0.000000 0.000000,-25.000000 0.000000,0.000000 0.000000,0.000000 0.000000,0.000000 0.000000,0.000000 25.000000,0.000000 0.000000,25.000000-25.000000,0.000000 0.000000,-25.000000 0.000000,0.000000 0.000000,25.000000 0.000000,0.000000 0.000000,0.000000 0.000000,0.000000 0.000000,0.000000 25.000000,0.000000 0.000000,25.000000-25.000000,0.000000 0.000000,-25.000000 0.000000,0.000000 0.000000,25.000000 0.000000,0.000000 0.000000,-25.000000 0.000000,0.000000 0.000000,0.000000 0.000000,0.000000 0.000000,-25.000000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25.000000,0.000000 0.000000,0.000000-25.000000,0.000000 0.000000,0.000000 0.000000,0.000000 0.000000,25.000000 0.000000,0.000000 0.000000,-25.000000 25.000000,0.000000 0.000000,25.000000-25.000000,0.000000 0.000000,-25.000000 0.000000,0.000000 0.000000,0.000000 0.000000,0.000000 0.000000,0.000000 0.000000,0.000000 0.000000,-25.000000 0.000000,0.000000 0.000000,0.000000 0.000000,0.000000 0.000000,0.000000 0.000000,0.000000 0.000000,0.000000 0.000000,0.000000 0.000000,0.000000 0.000000,0.000000 0.000000,0.000000 0.000000,0.000000 0.000000,0.000000-25.000000,0.000000 0.000000,0.000000 25.000000,0.000000 0.000000,0.000000-25.000000,0.000000 0.000000,0.000000 0.000000,0.000000 0.000000,0.000000 0.000000,0.000000 0.000000,0.000000 25.000000,0.000000 0.000000,0.000000-25.000000,0.000000 0.000000,0.000000 25.000000,0.000000 0.000000,0.000000-25.000000,0.000000 0.000000,0.000000 25.000000,0.000000 0.000000,0.000000-25.000000,0.000000 0.000000,0.000000 25.000000,0.000000 0.000000,0.000000-25.000000,0.000000 0.000000,0.000000 0.000000,0.000000 0.000000,0.000000 0.000000,0.000000 0.000000,0.000000 25.000000,0.000000 0.000000,0.000000-25.000000,0.000000 0.000000,25.000000 0.000000,0.000000 0.000000,-25.000000 0.000000,0.000000 0.000000,0.000000 0.000000,0.000000 0.000000,0.000000 25.000000,0.000000 0.000000,-25.000000-25.000000,0.000000 0.000000,25.000000 0.000000,0.000000 0.000000,-25.000000 0.000000,0.000000 0.000000,0.000000 0.000000,0.000000 0.000000,0.000000 0.000000,0.000000 0.000000,0.000000 0.000000,0.000000 0.000000,0.000000 0.000000,0.000000 0.000000,0.000000 0.000000,0.000000 0.000000,0.000000 0.000000,0.000000 0.000000,0.000000 0.000000,0.000000 0.000000,0.000000 0.000000,0.000000 0.000000,-25.000000 0.000000,0.000000 0.000000,25.000000 0.000000,0.000000 0.000000,-25.000000 0.000000,0.000000 0.000000,0.000000 0.000000,0.000000 0.000000,0.000000 0.000000,0.000000 0.000000,0.000000 0.000000,0.000000 0.000000,0.000000 0.000000,0.000000 0.000000,0.000000 0.000000,0.000000 0.000000,0.000000 25.000000,0.000000 0.000000,0.000000-25.000000,0.000000 0.000000,-25.000000 0.000000,0.000000 0.000000,25.000000 0.000000,0.000000 0.000000,-25.000000 0.000000,0.000000 0.000000,25.000000 25.000000,0.000000 0.000000,-25.000000-25.000000,0.000000 0.000000,0.000000 0.000000,0.000000 0.000000,25.000000 0.000000,0.000000 0.000000,-25.000000 25.000000,0.000000 0.000000,25.000000-25.000000,0.000000 0.000000,0.000000 25.000000,0.000000 0.000000,-25.000000 0.000000,0.000000 0.000000,25.000000-25.000000,0.000000 0.000000,0.000000 25.000000,0.000000 0.000000,0.000000 0.000000,0.000000 0.000000,0.000000-25.000000,0.000000 0.000000,0.000000 25.000000,0.000000 0.000000,-25.000000 0.000000,0.000000 0.000000,25.000000 0.000000,0.000000 0.000000,-25.000000 0.000000,0.000000 0.000000,0.000000 0.000000,0.000000 0.000000,0.000000 0.000000,0.000000 0.000000,0.000000 0.000000,0.000000 0.000000,-25.000000 0.000000,0.000000 0.000000,0.000000 0.000000,0.000000 0.000000,0.000000 0.000000,0.000000 0.000000,-25.000000 0.000000,0.000000 0.000000,25.000000 0.000000,0.000000 0.000000,25.000000 0.000000,0.000000 0.000000,-25.000000 0.000000,0.000000 0.000000,0.000000 25.000000,0.000000 0.000000,25.000000-25.000000,0.000000 0.000000,25.000000 0.000000,0.000000 0.000000,-25.000000 25.000000,0.000000 0.000000,0.000000-25.000000,0.000000 0.000000,25.000000 25.000000,0.000000 0.000000,-25.000000-25.000000,0.000000 0.000000,25.000000 25.000000,0.000000 0.000000,-25.000000-25.000000,0.000000 0.000000,0.000000 25.000000,0.000000 0.000000,25.000000 0.000000,0.000000 0.000000,-25.000000-25.000000,0.000000 0.000000,0.000000 25.000000,0.000000 0.000000,0.000000-25.000000,0.000000 0.000000,0.000000 25.000000,0.000000 0.000000,0.000000-25.000000,0.000000 0.000000,0.000000 25.000000,0.000000 0.000000,25.000000 0.000000,0.000000 0.000000,-25.000000 0.000000,0.000000 0.000000,25.000000-25.000000,0.000000 0.000000,0.000000 25.000000,0.000000 0.000000,0.000000 0.000000,0.000000 0.000000,0.000000 0.000000,0.000000 0.000000,25.000000 0.000000,0.000000 0.000000,-25.000000 25.000000,0.000000 0.000000,0.000000-25.000000,0.000000 0.000000,0.000000 0.000000,0.000000 0.000000,25.000000 0.000000,0.000000 0.000000,0.000000 25.000000,0.000000 0.000000,-25.000000-25.000000,0.000000 0.000000,25.000000 0.000000,0.000000 0.000000,0.000000 0.000000,0.000000 0.000000,0.000000 25.000000,0.000000 0.000000,0.000000-25.000000,0.000000 0.000000,0.000000 0.000000,0.000000 0.000000,0.000000 25.000000,0.000000 0.000000,0.000000-25.000000,0.000000 0.000000,0.000000 25.000000,0.000000 0.000000,0.000000-25.000000,0.000000 0.000000,25.000000 0.000000,0.000000 0.000000,-25.000000 25.000000,0.000000 0.000000,25.000000-25.000000,0.000000 0.000000,0.000000 0.000000,0.000000 0.000000,-25.000000 0.000000,0.000000 0.000000,25.000000 0.000000,0.000000 0.000000,0.000000 0.000000,0.000000 0.000000,0.000000 0.000000,0.000000 0.000000,25.000000 0.000000,0.000000 0.000000,-25.000000-25.000000,0.000000 0.000000,25.000000 0.000000,0.000000 0.000000,0.000000 25.000000,0.000000 0.000000,0.000000-25.000000,0.000000 0.000000,0.000000 0.000000,0.000000 0.000000,0.000000 25.000000,0.000000 0.000000,0.000000-25.000000,0.000000 0.000000,0.000000 0.000000,0.000000 0.000000,25.000000 0.000000,0.000000 0.000000,-25.000000 25.000000,0.000000 0.000000,0.000000-25.000000,0.000000 0.000000,0.000000 0.000000,0.000000 0.000000,-25.000000 25.000000,0.000000 0.000000,25.000000-25.000000,0.000000 0.000000,0.000000 0.000000,0.000000 0.000000,-25.000000 25.000000,0.000000 0.000000,25.000000-25.000000,0.000000 0.000000,0.000000 0.000000,0.000000 0.000000,-25.000000 0.000000,0.000000 0.000000,25.000000 0.000000,0.000000 0.000000,25.000000 0.000000,0.000000 0.000000,-25.000000 0.000000,0.000000 0.000000,0.000000 0.000000,0.000000 0.000000,0.000000 0.000000,0.000000 0.000000,25.000000 0.000000,0.000000 0.000000,-25.000000 0.000000,0.000000 0.000000,25.000000 0.000000,0.000000 0.000000,0.000000 0.000000,0.000000 0.000000,-25.000000 0.000000,0.000000 0.000000,25.000000 0.000000,0.000000 0.000000,0.000000 0.000000,0.000000 0.000000,0.000000 0.000000,0.000000 0.000000,0.000000-25.000000,0.000000 0.000000,-25.000000 25.000000,0.000000 0.000000,25.000000-25.000000,0.000000 0.000000,0.000000 25.000000,0.000000 0.000000,-25.000000-25.000000,0.000000 0.000000,25.000000 25.000000,0.000000 0.000000,0.000000 0.000000,0.000000 0.000000,0.000000-25.000000,0.000000 0.000000,0.000000 25.000000,0.000000 0.000000,0.000000 0.000000,0.000000 0.000000,-25.000000 0.000000,0.000000 0.000000,25.000000 0.000000,0.000000 0.000000,0.000000 0.000000,0.000000 0.000000,-25.000000-25.000000,0.000000 0.000000,0.000000 25.000000,0.000000 0.000000,0.000000 0.000000,0.000000 0.000000,-25.000000 0.000000,0.000000 0.000000,0.000000 0.000000,0.000000 0.000000,25.000000 0.000000,0.000000 0.000000,-25.000000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0.000000,25.000000 0.000000,0.000000 0.000000,-25.000000 0.000000,0.000000 0.000000,25.000000 0.000000,0.000000 0.000000,0.000000 0.000000,0.000000 0.000000,0.000000 0.000000,0.000000 0.000000,0.000000 0.000000,0.000000 0.000000,0.000000 0.000000,0.000000 0.000000,0.000000-25.000000,0.000000 0.000000,25.000000 25.000000,0.000000 0.000000,-25.000000 0.000000,0.000000 0.000000,0.000000 0.000000,0.000000 0.000000,0.000000 0.000000,0.000000 0.000000,0.000000 0.000000,0.000000 0.000000,-25.000000 0.000000,0.000000 0.000000,25.000000 0.000000,0.000000 0.000000,-25.000000 0.000000,0.000000 0.000000,0.000000 0.000000,0.000000 0.000000,0.000000 0.000000,0.000000 0.000000,25.000000 0.000000,0.000000 0.000000,-25.000000 0.000000,0.000000 0.000000,0.000000 0.000000,0.000000 0.000000,0.000000 0.000000,0.000000 0.000000,0.000000 0.000000,0.000000 0.000000,0.000000 0.000000,0.000000 0.000000,0.000000 0.000000,0.000000 0.000000,0.000000 0.000000,0.000000 0.000000,0.000000 0.000000,0.000000 0.000000,25.000000 0.000000,0.000000 0.000000,-25.000000 0.000000,0.000000 0.000000,0.000000 0.000000,0.000000 0.000000,25.000000 0.000000,0.000000 0.000000,-25.000000 0.000000,0.000000 0.000000,25.000000-25.000000,0.000000 0.000000,-25.000000 25.000000,0.000000 0.000000,25.000000 0.000000,0.000000 0.000000,-25.000000-25.000000,0.000000 0.000000,25.000000 25.000000,0.000000 0.000000,0.000000 0.000000,0.000000 0.000000,-25.000000 0.000000,0.000000 0.000000,0.000000 0.000000,0.000000 0.000000,0.000000-25.000000,0.000000 0.000000,0.000000 25.000000,0.000000 0.000000,25.000000 0.000000,0.000000 0.000000,-25.000000 0.000000,0.000000 0.000000,0.000000 0.000000,0.000000 0.000000,0.000000 0.000000,0.000000 0.000000,0.000000 0.000000,0.000000 0.000000,0.000000 0.000000,0.000000 0.000000,0.000000 0.000000,0.000000 0.000000,0.000000 25.000000,0.000000 0.000000,0.000000-25.000000,0.000000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0.000000,25.000000 0.000000,0.000000 0.000000,0.000000 0.000000,0.000000 0.000000,-25.000000 0.000000,0.000000 0.000000,25.000000 0.000000,0.000000 0.000000,0.000000-25.000000,0.000000 0.000000,0.000000 25.000000,0.000000 0.000000,0.000000 0.000000,0.000000 0.000000,0.000000 0.000000,0.000000 0.000000,0.000000 0.000000,0.000000 0.000000,0.000000-25.000000,0.000000 0.000000,0.000000 25.000000,0.000000 0.000000,0.000000 0.000000,0.000000 0.000000,-25.000000 0.000000,0.000000 0.000000,25.000000 0.000000,0.000000 0.000000,-25.000000 0.000000,0.000000 0.000000,25.000000 0.000000,0.000000 0.000000,-25.000000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25.000000,0.000000 0.000000,0.000000-25.000000,0.000000 0.000000,0.000000 0.000000,0.000000 0.000000,25.000000 0.000000,0.000000 0.000000,-25.000000 0.000000,0.000000 0.000000,25.000000 0.000000,0.000000 0.000000,0.000000 0.000000,0.000000 0.000000,-25.000000 0.000000,0.000000 0.000000,25.000000 0.000000,0.000000 0.000000,25.000000 0.000000,0.000000 0.000000,-25.000000 0.000000,0.000000 0.000000,0.000000 0.000000,0.000000 0.000000,0.000000 0.000000,0.000000 0.000000,0.000000 0.000000,0.000000 0.000000,-25.000000 0.000000,0.000000 0.000000,50.000000 0.000000,0.000000 0.000000,-50.000000 0.000000,0.000000 0.000000,25.000000 0.000000,0.000000 0.000000,-25.000000 0.000000,0.000000 0.000000,25.000000 0.000000,0.000000 0.000000,-25.000000 25.000000,0.000000 0.000000,0.000000-25.000000,0.000000 0.000000,0.000000 0.000000,0.000000 0.000000,0.000000 0.000000,0.000000 0.000000,0.000000 0.000000,0.000000 0.000000,0.000000 0.000000,0.000000 0.000000,0.000000 0.000000,0.000000 0.000000,0.000000 0.000000,0.000000 0.000000,0.000000 0.000000,0.000000 0.000000,0.000000-25.000000,0.000000 0.000000,0.000000 25.000000,0.000000 0.000000,0.000000 0.000000,0.000000 0.000000,0.000000 0.000000,0.000000 0.000000,0.000000 0.000000,0.000000 0.000000,0.000000 0.000000,0.000000 0.000000,0.000000 0.000000,0.000000 0.000000,0.000000 0.000000,0.000000 0.000000,0.000000 0.000000,0.000000 0.000000,0.000000 25.000000,0.000000 0.000000,0.000000-25.000000,0.000000 0.000000,0.000000 0.000000,0.000000 0.000000,0.000000 0.000000,0.000000 0.000000,0.000000 0.000000,0.000000 0.000000,0.000000 0.000000,0.000000 0.000000,-25.000000 25.000000,0.000000 0.000000,25.000000-25.000000,0.000000 0.000000,0.000000 0.000000,0.000000 0.000000,0.000000 0.000000,0.000000 0.000000,0.000000 0.000000,0.000000 0.000000,0.000000 0.000000,0.000000 0.000000,0.000000 0.000000,0.000000 0.000000,0.000000 25.000000,0.000000 0.000000,0.000000-25.000000,0.000000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25.000000,0.000000 0.000000,0.000000-25.000000,0.000000 0.000000,0.000000 0.000000,0.000000 0.000000,0.000000 0.000000,0.000000 0.000000,0.000000 0.000000,0.000000 0.000000,0.000000 0.000000,0.000000 0.000000,0.000000 25.000000,0.000000 0.000000,0.000000-25.000000,0.000000 0.000000,0.000000 0.000000,0.000000 0.000000,0.000000 0.000000,0.000000 0.000000,0.000000 25.000000,0.000000 0.000000,0.000000-25.000000,0.000000 0.000000,0.000000 0.000000,0.000000 0.000000,0.000000 0.000000,0.000000 0.000000,0.000000 0.000000,0.000000 0.000000,0.000000 25.000000,0.000000 0.000000,0.000000-25.000000,0.000000 0.000000,0.000000 0.000000,0.000000 0.000000,0.000000 0.000000,0.000000 0.000000,0.000000 0.000000,0.000000 0.000000,0.000000 25.000000,0.000000 0.000000,0.000000-25.000000,0.000000 0.000000,0.000000 0.000000,0.000000 0.000000,0.000000 0.000000,0.000000 0.000000,0.000000 0.000000,0.000000 0.000000,0.000000 0.000000,0.000000 0.000000,0.000000 0.000000,0.000000 0.000000,0.000000 0.000000,0.000000 0.000000,25.000000 0.000000,0.000000 0.000000,-25.000000 25.000000,0.000000 0.000000,0.000000-25.000000,0.000000 0.000000,0.000000 0.000000,0.000000 0.000000,0.000000 0.000000,0.000000 0.000000,0.000000 0.000000,0.000000 0.000000,0.000000 0.000000,0.000000 0.000000,25.000000 0.000000,0.000000 0.000000,-25.000000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0.000000,25.000000 0.000000,0.000000 0.000000,-25.000000 0.000000,0.000000 0.000000,0.000000 0.000000,0.000000 0.000000,0.000000 0.000000,0.000000 0.000000,25.000000 0.000000,0.000000 0.000000,-25.000000 0.000000,0.000000 0.000000,25.000000 0.000000,0.000000 0.000000,-25.000000 0.000000,0.000000 0.000000,0.000000 0.000000,0.000000 0.000000,25.000000 0.000000,0.000000 0.000000,-25.000000 0.000000,0.000000 0.000000,0.000000 0.000000,0.000000 0.000000,0.000000 0.000000,0.000000 0.000000,0.000000 25.000000,0.000000 0.000000,25.000000-25.000000,0.000000 0.000000,-25.000000 0.000000,0.000000 0.000000,0.000000 0.000000,0.000000 0.000000,0.000000 0.000000,0.000000 0.000000,25.000000 0.000000,0.000000 0.000000,-25.000000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0.000000,25.000000 0.000000,0.000000 0.000000,-25.000000 0.000000,0.000000 0.000000,0.000000 0.000000,0.000000 0.000000,0.000000 0.000000,0.000000 0.000000,25.000000 0.000000,0.000000 0.000000,-25.000000 0.000000,0.000000 0.000000,0.000000 0.000000,0.000000 0.000000,25.000000 0.000000,0.000000 0.000000,-25.000000 0.000000,0.000000 0.000000,25.000000 0.000000,0.000000 0.000000,-25.000000 0.000000,0.000000 0.000000,0.000000 0.000000,0.000000 0.000000,25.000000 0.000000,0.000000 0.000000,-25.000000 0.000000,0.000000 0.000000,0.000000 0.000000,0.000000 0.000000,25.000000 0.000000,0.000000 0.000000,-25.000000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 0.000000,0.000000-25.000000,0.000000 0.000000,-25.000000-25.000000</inkml:trace>
</inkml:ink>
</file>

<file path=ppt/ink/ink1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12-03T15:36:07"/>
    </inkml:context>
    <inkml:brush xml:id="br0">
      <inkml:brushProperty name="width" value="0.0547619014978409" units="cm"/>
      <inkml:brushProperty name="height" value="0.0547619014978409" units="cm"/>
      <inkml:brushProperty name="color" value="#00BFF2"/>
      <inkml:brushProperty name="ignorePressure" value="0"/>
    </inkml:brush>
  </inkml:definitions>
  <inkml:trace contextRef="#ctx0" brushRef="#br0">8400.000000 34750.000000,'100.000000'50.000000,"-75.000000"-50.000000,0.000000 0.000000,0.000000 0.000000,0.000000 0.000000,0.000000 0.000000,0.000000 0.000000,0.000000-25.000000,0.000000 0.000000,25.000000 0.000000,0.000000 0.000000,-25.000000 0.000000,0.000000 0.000000,0.000000 0.000000,0.000000 0.000000,25.000000 0.000000,0.000000 0.000000,0.000000 25.000000,0.000000 0.000000,-25.000000-25.000000,0.000000 0.000000,25.000000 0.000000,0.000000 0.000000,0.000000 0.000000,0.000000 0.000000,0.000000 25.000000,0.000000 0.000000,25.000000-25.000000,0.000000 0.000000,-25.000000 25.000000,0.000000 0.000000,25.000000 0.000000,0.000000 0.000000,0.000000 0.000000,0.000000 0.000000,0.000000-25.000000,0.000000 0.000000,0.000000 25.000000,0.000000 0.000000,0.000000 0.000000,0.000000 0.000000,25.000000 0.000000,0.000000 0.000000,-25.000000 0.000000,0.000000 0.000000,50.000000-25.000000,0.000000 0.000000,-25.000000 25.000000,0.000000 0.000000,25.000000 0.000000,0.000000 0.000000,0.000000 0.000000,0.000000 0.000000,0.000000 0.000000,0.000000 0.000000,0.000000 0.000000,0.000000 0.000000,-25.000000 0.000000,0.000000 0.000000,0.000000 0.000000,0.000000 0.000000,0.000000 0.000000,0.000000 0.000000,25.000000-25.000000,0.000000 0.000000,0.000000 25.000000,0.000000 0.000000,25.000000-25.000000,0.000000 0.000000,-25.000000 25.000000,0.000000 0.000000,0.000000-25.000000,0.000000 0.000000,-25.000000 0.000000,0.000000 0.000000,0.000000 25.000000,0.000000 0.000000,-50.000000-25.000000,0.000000 0.000000,0.000000 25.000000,0.000000 0.000000,0.000000 0.000000,0.000000 0.000000,-25.000000 0.000000,0.000000 0.000000,25.000000 0.000000,0.000000 0.000000,0.000000 0.000000,0.000000 0.000000,0.000000 0.000000,0.000000 0.000000,25.000000 0.000000,0.000000 0.000000,-25.000000 0.000000,0.000000 0.000000,0.000000-25.000000,0.000000 0.000000,25.000000 25.000000,0.000000 0.000000,0.000000 0.000000,0.000000 0.000000,-25.000000 0.000000,0.000000 0.000000,25.000000-25.000000,0.000000 0.000000,-25.000000 25.000000,0.000000 0.000000,25.000000 0.000000,0.000000 0.000000,-25.000000 0.000000,0.000000 0.000000,25.000000 0.000000,0.000000 0.000000,-25.000000 0.000000,0.000000 0.000000,25.000000 0.000000,0.000000 0.000000,0.000000 0.000000,0.000000 0.000000,0.000000 0.000000,0.000000 0.000000,0.000000 0.000000,0.000000 0.000000,50.000000 0.000000,0.000000 0.000000,-25.000000 0.000000,0.000000 0.000000,25.000000 0.000000,0.000000 0.000000,-25.000000 0.000000,0.000000 0.000000,0.000000 0.000000,0.000000 0.000000,-25.000000 0.000000,0.000000 0.000000,0.000000 0.000000,0.000000 0.000000,-25.000000 25.000000,0.000000 0.000000,0.000000-25.000000,0.000000 0.000000,0.000000 0.000000,0.000000 0.000000,-25.000000 0.000000,0.000000 0.000000,0.000000 0.000000,0.000000 0.000000,25.000000 25.000000,0.000000 0.000000,-25.000000-25.000000,0.000000 0.000000,0.000000 0.000000,0.000000 0.000000,25.000000 0.000000,0.000000 0.000000,-25.000000 0.000000,0.000000 0.000000,0.000000 0.000000,0.000000 0.000000,0.000000 0.000000,0.000000 0.000000,0.000000 0.000000,0.000000 0.000000,0.000000 25.000000,0.000000 0.000000,0.000000-25.000000,0.000000 0.000000,0.000000 0.000000,0.000000 0.000000,0.000000 0.000000,0.000000 0.000000,-50.000000 0.000000,0.000000 0.000000,0.000000 0.000000,0.000000 0.000000,0.000000 0.000000,0.000000 0.000000,-25.000000 0.000000,0.000000 0.000000,25.000000 0.000000,0.000000 0.000000,-25.000000 0.000000,0.000000 0.000000,0.000000 0.000000,0.000000 0.000000,0.000000 0.000000,0.000000 0.000000,0.000000 0.000000,0.000000 0.000000,-25.000000 0.000000,0.000000 0.000000,0.000000 0.000000,0.000000 0.000000,25.000000 0.000000,0.000000 0.000000,-50.000000 0.000000,0.000000 0.000000,0.000000 0.000000,0.000000 0.000000,0.000000 0.000000,0.000000 0.000000,-25.000000 0.000000,0.000000 0.000000,0.000000 0.000000,0.000000 0.000000,0.000000 0.000000,0.000000 0.000000,-25.000000 0.000000,0.000000 0.000000,50.000000 0.000000,0.000000 0.000000,0.000000 0.000000,0.000000 0.000000,0.000000 0.000000,0.000000 0.000000,0.000000 0.000000,0.000000 0.000000,-25.000000 0.000000,0.000000 0.000000,25.000000 0.000000,0.000000 0.000000,-50.000000 0.000000,0.000000 0.000000,-25.000000 25.000000,0.000000 0.000000,25.000000-25.000000,0.000000 0.000000,25.000000 0.000000,0.000000 0.000000,0.000000 25.000000,0.000000 0.000000,25.000000-25.000000,0.000000 0.000000,-25.000000 0.000000,0.000000 0.000000,0.000000 25.000000,0.000000 0.000000,-25.000000-25.000000,0.000000 0.000000,0.000000 0.000000,0.000000 0.000000,-25.000000 0.000000,0.000000 0.000000,50.000000 25.000000,0.000000 0.000000,0.000000-25.000000,0.000000 0.000000,25.000000 0.000000,0.000000 0.000000,-25.000000 0.000000,0.000000 0.000000,0.000000 0.000000,0.000000 0.000000,-50.000000 0.000000,0.000000 0.000000,50.000000 0.000000,0.000000 0.000000,-25.000000 0.000000,0.000000 0.000000,25.000000 0.000000,0.000000 0.000000,25.000000 0.000000,0.000000 0.000000,25.000000 0.000000,0.000000 0.000000,-25.000000 0.000000,0.000000 0.000000,25.000000 0.000000,0.000000 0.000000,-25.000000-25.000000,0.000000 0.000000,25.000000 25.000000,0.000000 0.000000,0.000000 0.000000,0.000000 0.000000,0.000000 0.000000,0.000000 0.000000,0.000000 0.000000,0.000000 0.000000,25.000000 0.000000,0.000000 0.000000,25.000000-25.000000,0.000000 0.000000,0.000000 25.000000,0.000000 0.000000,50.000000 0.000000,0.000000 0.000000,25.000000 0.000000,0.000000 0.000000,-25.000000 25.000000,0.000000 0.000000,0.000000-25.000000,0.000000 0.000000,0.000000 25.000000</inkml:trace>
</inkml:ink>
</file>

<file path=ppt/ink/ink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12-03T15:29:48"/>
    </inkml:context>
    <inkml:brush xml:id="br0">
      <inkml:brushProperty name="width" value="0.0547619014978409" units="cm"/>
      <inkml:brushProperty name="height" value="0.0547619014978409" units="cm"/>
      <inkml:brushProperty name="color" value="#00BFF2"/>
      <inkml:brushProperty name="ignorePressure" value="0"/>
    </inkml:brush>
  </inkml:definitions>
  <inkml:trace contextRef="#ctx0" brushRef="#br0">23150.000000 28200.000000,'-300.000000'0.000000,"200.000000"-25.000000,0.000000 0.000000,-150.000000 25.000000,0.000000 0.000000,-100.000000 0.000000,0.000000 0.000000,-25.000000 0.000000,0.000000 0.000000,0.000000 0.000000,0.000000 0.000000,-75.000000 0.000000,0.000000 0.000000,75.000000-25.000000,0.000000 0.000000,50.000000 0.000000,0.000000 0.000000,0.000000 0.000000,0.000000 0.000000,50.000000 0.000000,0.000000 0.000000,75.000000 25.000000,0.000000 0.000000,100.000000 0.000000</inkml:trace>
</inkml:ink>
</file>

<file path=ppt/ink/ink20.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12-03T15:36:10"/>
    </inkml:context>
    <inkml:brush xml:id="br0">
      <inkml:brushProperty name="width" value="0.0547619014978409" units="cm"/>
      <inkml:brushProperty name="height" value="0.0547619014978409" units="cm"/>
      <inkml:brushProperty name="color" value="#00BFF2"/>
      <inkml:brushProperty name="ignorePressure" value="0"/>
    </inkml:brush>
  </inkml:definitions>
  <inkml:trace contextRef="#ctx0" brushRef="#br0">17350.000000 38200.000000,'50.000000'-50.000000,"0.000000"50.000000,0.000000 0.000000,0.000000-25.000000,0.000000 0.000000,50.000000 25.000000,0.000000 0.000000,0.000000-25.000000,0.000000 0.000000,25.000000 0.000000,0.000000 0.000000,25.000000 25.000000,0.000000 0.000000,0.000000-25.000000,0.000000 0.000000,0.000000 0.000000,0.000000 0.000000,50.000000 25.000000,0.000000 0.000000,-25.000000 0.000000,0.000000 0.000000,25.000000-25.000000,0.000000 0.000000,0.000000 25.000000,0.000000 0.000000,-50.000000 0.000000,0.000000 0.000000,-25.000000 0.000000,0.000000 0.000000,25.000000 0.000000,0.000000 0.000000,-25.000000 0.000000,0.000000 0.000000,25.000000 0.000000,0.000000 0.000000,-25.000000 0.000000,0.000000 0.000000,-25.000000 0.000000,0.000000 0.000000,-50.000000 0.000000,0.000000 0.000000,0.000000-25.000000,0.000000 0.000000,-25.000000 25.000000,0.000000 0.000000,-50.000000 0.000000,0.000000 0.000000,0.000000 0.000000,0.000000 0.000000,0.000000 0.000000,0.000000 0.000000,-25.000000-25.000000,0.000000 0.000000,0.000000 25.000000,0.000000 0.000000,-25.000000-25.000000,0.000000 0.000000,25.000000 25.000000,0.000000 0.000000,-25.000000-25.000000,0.000000 0.000000,-25.000000 25.000000,0.000000 0.000000,25.000000 0.000000,0.000000 0.000000,0.000000 0.000000,0.000000 0.000000,0.000000 0.000000,0.000000 0.000000,-25.000000 0.000000,0.000000 0.000000,25.000000 0.000000,0.000000 0.000000,-25.000000 0.000000,0.000000 0.000000,0.000000 0.000000,0.000000 0.000000,-25.000000 0.000000,0.000000 0.000000,0.000000 0.000000,0.000000 0.000000,-50.000000 0.000000,0.000000 0.000000,0.000000 0.000000,0.000000 0.000000,0.000000 25.000000,0.000000 0.000000,25.000000-25.000000,0.000000 0.000000,25.000000 0.000000,0.000000 0.000000,0.000000 0.000000,0.000000 0.000000,25.000000 0.000000,0.000000 0.000000,-25.000000 0.000000,0.000000 0.000000,0.000000 0.000000,0.000000 0.000000,25.000000 0.000000,0.000000 0.000000,25.000000 25.000000,0.000000 0.000000,0.000000-25.000000,0.000000 0.000000,50.000000 0.000000,0.000000 0.000000,50.000000 0.000000,0.000000 0.000000,25.000000 0.000000,0.000000 0.000000,25.000000 25.000000,0.000000 0.000000,25.000000-25.000000,0.000000 0.000000,25.000000 0.000000,0.000000 0.000000,25.000000 0.000000,0.000000 0.000000,-25.000000 0.000000,0.000000 0.000000,25.000000 0.000000,0.000000 0.000000,0.000000 0.000000,0.000000 0.000000,25.000000 0.000000,0.000000 0.000000,50.000000-25.000000,0.000000 0.000000,0.000000 25.000000,0.000000 0.000000,25.000000-25.000000,0.000000 0.000000,-25.000000 0.000000,0.000000 0.000000,-50.000000 25.000000,0.000000 0.000000,0.000000 0.000000,0.000000 0.000000,25.000000 0.000000,0.000000 0.000000,-50.000000 0.000000,0.000000 0.000000,-25.000000 0.000000,0.000000 0.000000,-25.000000 0.000000,0.000000 0.000000,-25.000000 0.000000,0.000000 0.000000,-50.000000 0.000000,0.000000 0.000000,0.000000 0.000000,0.000000 0.000000,0.000000-25.000000</inkml:trace>
</inkml:ink>
</file>

<file path=ppt/ink/ink21.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12-03T15:36:11"/>
    </inkml:context>
    <inkml:brush xml:id="br0">
      <inkml:brushProperty name="width" value="0.0547619014978409" units="cm"/>
      <inkml:brushProperty name="height" value="0.0547619014978409" units="cm"/>
      <inkml:brushProperty name="color" value="#00BFF2"/>
      <inkml:brushProperty name="ignorePressure" value="0"/>
    </inkml:brush>
  </inkml:definitions>
  <inkml:trace contextRef="#ctx0" brushRef="#br0">30900.000000 38200.000000,'0.000000'50.000000,"25.000000"-50.000000,0.000000 0.000000,0.000000 0.000000,0.000000 0.000000,0.000000 0.000000,0.000000 0.000000,25.000000 0.000000,0.000000 0.000000,-25.000000 0.000000,0.000000 0.000000,25.000000 0.000000,0.000000 0.000000,0.000000 0.000000,0.000000 0.000000,0.000000 0.000000,0.000000 0.000000,0.000000 0.000000,0.000000 0.000000,25.000000-25.000000,0.000000 0.000000,-25.000000 25.000000,0.000000 0.000000,50.000000-25.000000,0.000000 0.000000,0.000000 25.000000,0.000000 0.000000,25.000000-25.000000,0.000000 0.000000,25.000000 0.000000,0.000000 0.000000,25.000000 25.000000,0.000000 0.000000,-25.000000-25.000000,0.000000 0.000000,25.000000 0.000000,0.000000 0.000000,-50.000000 0.000000,0.000000 0.000000,50.000000 0.000000,0.000000 0.000000,50.000000-25.000000,0.000000 0.000000,0.000000 50.000000,0.000000 0.000000,-25.000000 0.000000,0.000000 0.000000,-25.000000 0.000000,0.000000 0.000000,-25.000000 0.000000,0.000000 0.000000,50.000000 25.000000,0.000000 0.000000,25.000000 0.000000,0.000000 0.000000,-25.000000 0.000000,0.000000 0.000000,-25.000000 0.000000,0.000000 0.000000,-25.000000-25.000000,0.000000 0.000000,-25.000000 25.000000,0.000000 0.000000,25.000000 0.000000,0.000000 0.000000,50.000000-25.000000,0.000000 0.000000,-50.000000 25.000000,0.000000 0.000000,-25.000000-25.000000,0.000000 0.000000,0.000000 25.000000,0.000000 0.000000,-50.000000-25.000000,0.000000 0.000000,0.000000 0.000000,0.000000 0.000000,0.000000 25.000000,0.000000 0.000000,0.000000-25.000000,0.000000 0.000000,0.000000 0.000000,0.000000 0.000000,25.000000 0.000000,0.000000 0.000000,-25.000000 0.000000,0.000000 0.000000,0.000000 0.000000,0.000000 0.000000,0.000000 0.000000,0.000000 0.000000,0.000000 0.000000,0.000000 0.000000,0.000000 0.000000,0.000000 0.000000,-25.000000 0.000000,0.000000 0.000000,0.000000 0.000000,0.000000 0.000000,0.000000 0.000000,0.000000 0.000000,-25.000000 0.000000,0.000000 0.000000,25.000000 0.000000,0.000000 0.000000,-25.000000 0.000000,0.000000 0.000000,25.000000 0.000000,0.000000 0.000000,-25.000000 0.000000,0.000000 0.000000,25.000000 0.000000,0.000000 0.000000,-25.000000-50.000000,0.000000 0.000000,25.000000 0.000000,0.000000 0.000000,0.000000 0.000000</inkml:trace>
</inkml:ink>
</file>

<file path=ppt/ink/ink22.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12-03T15:36:25"/>
    </inkml:context>
    <inkml:brush xml:id="br0">
      <inkml:brushProperty name="width" value="0.0547619014978409" units="cm"/>
      <inkml:brushProperty name="height" value="0.0547619014978409" units="cm"/>
      <inkml:brushProperty name="color" value="#00BFF2"/>
      <inkml:brushProperty name="ignorePressure" value="0"/>
    </inkml:brush>
  </inkml:definitions>
  <inkml:trace contextRef="#ctx0" brushRef="#br0">26100.000000 17150.000000,'350.000000'0.000000,"-275.000000"0.000000,0.000000 0.000000,25.000000 0.000000,0.000000 0.000000,-25.000000 25.000000,0.000000 0.000000,0.000000-25.000000,0.000000 0.000000,-25.000000 0.000000,0.000000 0.000000,0.000000 25.000000,0.000000 0.000000,-25.000000-25.000000,0.000000 0.000000,0.000000 0.000000,0.000000 0.000000,0.000000 0.000000,0.000000 0.000000,-50.000000 0.000000,0.000000 0.000000,0.000000 0.000000,0.000000 0.000000,-25.000000 0.000000,0.000000 0.000000,-25.000000 0.000000,0.000000 0.000000,-25.000000 0.000000,0.000000 0.000000,0.000000 0.000000,0.000000 0.000000,-50.000000 0.000000,0.000000 0.000000,0.000000 25.000000,0.000000 0.000000,0.000000-25.000000,0.000000 0.000000,-25.000000 0.000000,0.000000 0.000000,0.000000 0.000000,0.000000 0.000000,-25.000000 0.000000,0.000000 0.000000,-75.000000 25.000000,0.000000 0.000000,0.000000-25.000000,0.000000 0.000000,0.000000 0.000000,0.000000 0.000000,25.000000 0.000000,0.000000 0.000000,0.000000 25.000000,0.000000 0.000000,0.000000-25.000000,0.000000 0.000000,0.000000 0.000000,0.000000 0.000000,100.000000 0.000000,0.000000 0.000000,25.000000-25.000000,0.000000 0.000000,0.000000 25.000000,0.000000 0.000000,0.000000-25.000000,0.000000 0.000000,25.000000 0.000000,0.000000 0.000000,-25.000000-25.000000,0.000000 0.000000,50.000000 25.000000,0.000000 0.000000,25.000000 0.000000,0.000000 0.000000,0.000000 0.000000,0.000000 0.000000,50.000000 0.000000,0.000000 0.000000,0.000000-25.000000,0.000000 0.000000,0.000000 0.000000,0.000000 0.000000,25.000000 0.000000,0.000000 0.000000,50.000000-25.000000,0.000000 0.000000,25.000000 25.000000,0.000000 0.000000,0.000000-25.000000,0.000000 0.000000,0.000000 25.000000,0.000000 0.000000,25.000000 0.000000,0.000000 0.000000,-25.000000 0.000000,0.000000 0.000000,-25.000000 0.000000,0.000000 0.000000,25.000000-25.000000,0.000000 0.000000,-25.000000 25.000000,0.000000 0.000000,0.000000-25.000000,0.000000 0.000000,0.000000 25.000000,0.000000 0.000000,0.000000-25.000000,0.000000 0.000000,25.000000-25.000000,0.000000 0.000000,25.000000 25.000000,0.000000 0.000000,25.000000 0.000000,0.000000 0.000000,0.000000-25.000000,0.000000 0.000000,25.000000 50.000000,0.000000 0.000000,-25.000000 0.000000,0.000000 0.000000,0.000000 25.000000,0.000000 0.000000,25.000000 25.000000,0.000000 0.000000,25.000000-25.000000,0.000000 0.000000,50.000000 25.000000,0.000000 0.000000,-50.000000 0.000000,0.000000 0.000000,-25.000000 0.000000,0.000000 0.000000,0.000000 25.000000,0.000000 0.000000,25.000000 0.000000,0.000000 0.000000,50.000000 25.000000,0.000000 0.000000,0.000000-25.000000,0.000000 0.000000,-75.000000 25.000000,0.000000 0.000000,-25.000000 0.000000,0.000000 0.000000,50.000000 25.000000,0.000000 0.000000,-25.000000-25.000000,0.000000 0.000000,0.000000 0.000000,0.000000 0.000000,0.000000 0.000000,0.000000 0.000000,-75.000000 25.000000,0.000000 0.000000,-25.000000-25.000000,0.000000 0.000000,-25.000000 0.000000,0.000000 0.000000,0.000000 0.000000,0.000000 0.000000,-25.000000 0.000000,0.000000 0.000000,25.000000 0.000000,0.000000 0.000000,0.000000-25.000000,0.000000 0.000000,-25.000000 25.000000,0.000000 0.000000,-25.000000-25.000000,0.000000 0.000000,0.000000 25.000000,0.000000 0.000000,0.000000-25.000000,0.000000 0.000000,-25.000000 25.000000,0.000000 0.000000,-25.000000 25.000000,0.000000 0.000000,25.000000-25.000000,0.000000 0.000000,-25.000000 25.000000,0.000000 0.000000,0.000000-25.000000,0.000000 0.000000,0.000000 25.000000,0.000000 0.000000,-25.000000 0.000000,0.000000 0.000000,0.000000 0.000000,0.000000 0.000000,0.000000-25.000000,0.000000 0.000000,-50.000000 0.000000,0.000000 0.000000,-25.000000-25.000000,0.000000 0.000000,0.000000 0.000000,0.000000 0.000000,-50.000000 0.000000,0.000000 0.000000,25.000000 0.000000,0.000000 0.000000,25.000000-25.000000,0.000000 0.000000,-25.000000 0.000000,0.000000 0.000000,0.000000 0.000000,0.000000 0.000000,-75.000000 0.000000,0.000000 0.000000,-25.000000 0.000000,0.000000 0.000000,50.000000 0.000000,0.000000 0.000000,50.000000 0.000000,0.000000 0.000000,-25.000000 0.000000,0.000000 0.000000,50.000000 0.000000,0.000000 0.000000,0.000000 0.000000,0.000000 0.000000,25.000000 0.000000,0.000000 0.000000,50.000000 0.000000,0.000000 0.000000,50.000000 0.000000,0.000000 0.000000,25.000000-25.000000,0.000000 0.000000,0.000000 0.000000,0.000000 0.000000,50.000000 0.000000,0.000000 0.000000,25.000000 0.000000,0.000000 0.000000,50.000000 0.000000,0.000000 0.000000,25.000000 0.000000,0.000000 0.000000,50.000000-25.000000,0.000000 0.000000,-25.000000 25.000000,0.000000 0.000000,25.000000-25.000000,0.000000 0.000000,0.000000 0.000000,0.000000 0.000000,25.000000 25.000000,0.000000 0.000000,50.000000-50.000000,0.000000 0.000000,-25.000000 25.000000,0.000000 0.000000,-25.000000 25.000000,0.000000 0.000000,25.000000-25.000000,0.000000 0.000000,-25.000000 25.000000,0.000000 0.000000,50.000000 0.000000,0.000000 0.000000,-50.000000 0.000000,0.000000 0.000000,-75.000000 0.000000,0.000000 0.000000,50.000000 0.000000,0.000000 0.000000,50.000000 0.000000,0.000000 0.000000,-25.000000 0.000000,0.000000 0.000000,-50.000000 25.000000,0.000000 0.000000,0.000000 0.000000,0.000000 0.000000,-25.000000 0.000000,0.000000 0.000000,25.000000 0.000000,0.000000 0.000000,25.000000 0.000000,0.000000 0.000000,0.000000 25.000000,0.000000 0.000000,-25.000000-25.000000,0.000000 0.000000,0.000000 0.000000,0.000000 0.000000,-25.000000 0.000000,0.000000 0.000000,25.000000 25.000000,0.000000 0.000000,25.000000-25.000000,0.000000 0.000000,0.000000 0.000000,0.000000 0.000000,-25.000000 25.000000,0.000000 0.000000,0.000000 0.000000,0.000000 0.000000,-25.000000-25.000000,0.000000 0.000000,50.000000 25.000000,0.000000 0.000000,0.000000-25.000000,0.000000 0.000000,0.000000 0.000000,0.000000 0.000000,-25.000000 25.000000,0.000000 0.000000,0.000000-25.000000,0.000000 0.000000,-25.000000 25.000000,0.000000 0.000000,25.000000-25.000000,0.000000 0.000000,25.000000 25.000000,0.000000 0.000000,-25.000000-25.000000,0.000000 0.000000,0.000000 25.000000,0.000000 0.000000,-50.000000 0.000000,0.000000 0.000000,25.000000-25.000000,0.000000 0.000000,25.000000 25.000000,0.000000 0.000000,25.000000 0.000000,0.000000 0.000000,0.000000-25.000000,0.000000 0.000000,-25.000000 25.000000,0.000000 0.000000,-50.000000 0.000000,0.000000 0.000000,0.000000 0.000000,0.000000 0.000000,50.000000 0.000000,0.000000 0.000000,0.000000 25.000000,0.000000 0.000000,25.000000-25.000000,0.000000 0.000000,0.000000 0.000000,0.000000 0.000000,-75.000000-25.000000,0.000000 0.000000,-25.000000 25.000000,0.000000 0.000000,25.000000-25.000000,0.000000 0.000000,0.000000 25.000000,0.000000 0.000000,25.000000 0.000000,0.000000 0.000000,25.000000-25.000000,0.000000 0.000000,-50.000000 25.000000,0.000000 0.000000,0.000000-25.000000,0.000000 0.000000,-25.000000 0.000000,0.000000 0.000000,-25.000000 25.000000,0.000000 0.000000,-25.000000-25.000000,0.000000 0.000000,0.000000 0.000000,0.000000 0.000000,0.000000 0.000000,0.000000 0.000000,-25.000000 0.000000,0.000000 0.000000,25.000000 0.000000,0.000000 0.000000,-25.000000 0.000000,0.000000 0.000000,25.000000 0.000000,0.000000 0.000000,-25.000000 0.000000,0.000000 0.000000,0.000000 0.000000,0.000000 0.000000,0.000000 0.000000,0.000000 0.000000,0.000000 0.000000,0.000000 0.000000,-50.000000 0.000000,0.000000 0.000000,0.000000 0.000000,0.000000 0.000000,0.000000 0.000000,0.000000 0.000000,-25.000000 0.000000,0.000000 0.000000,-25.000000 0.000000,0.000000 0.000000,0.000000 0.000000,0.000000 0.000000,0.000000 0.000000,0.000000 0.000000,-50.000000 0.000000,0.000000 0.000000,0.000000 0.000000,0.000000 0.000000,-75.000000 0.000000,0.000000 0.000000,-25.000000 25.000000,0.000000 0.000000,0.000000 0.000000,0.000000 0.000000,25.000000-25.000000,0.000000 0.000000,-25.000000 0.000000,0.000000 0.000000,25.000000 0.000000,0.000000 0.000000,-50.000000 0.000000,0.000000 0.000000,-25.000000 0.000000,0.000000 0.000000,50.000000 0.000000,0.000000 0.000000,0.000000 0.000000,0.000000 0.000000,-50.000000-25.000000,0.000000 0.000000,-25.000000 25.000000,0.000000 0.000000,50.000000-25.000000,0.000000 0.000000,0.000000 0.000000,0.000000 0.000000,-50.000000 0.000000,0.000000 0.000000,25.000000 0.000000,0.000000 0.000000,0.000000 25.000000,0.000000 0.000000,25.000000-25.000000,0.000000 0.000000,-50.000000 0.000000,0.000000 0.000000,0.000000 25.000000,0.000000 0.000000,100.000000 0.000000,0.000000 0.000000,25.000000 0.000000,0.000000 0.000000,25.000000 0.000000,0.000000 0.000000,0.000000 0.000000,0.000000 0.000000,25.000000 0.000000,0.000000 0.000000,0.000000 0.000000,0.000000 0.000000,25.000000 0.000000,0.000000 0.000000,50.000000 0.000000,0.000000 0.000000,0.000000 0.000000,0.000000 0.000000,25.000000 0.000000,0.000000 0.000000,50.000000 0.000000,0.000000 0.000000,0.000000 0.000000,0.000000 0.000000,-50.000000 25.000000,0.000000 0.000000,0.000000-25.000000</inkml:trace>
</inkml:ink>
</file>

<file path=ppt/ink/ink2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12-03T15:36:32"/>
    </inkml:context>
    <inkml:brush xml:id="br0">
      <inkml:brushProperty name="width" value="0.0547619014978409" units="cm"/>
      <inkml:brushProperty name="height" value="0.0547619014978409" units="cm"/>
      <inkml:brushProperty name="color" value="#00BFF2"/>
      <inkml:brushProperty name="ignorePressure" value="0"/>
    </inkml:brush>
  </inkml:definitions>
  <inkml:trace contextRef="#ctx0" brushRef="#br0">49550.000000 31500.000000,'100.000000'0.000000,"-75.000000"-25.000000,0.000000 0.000000,0.000000 0.000000,0.000000 0.000000,25.000000 0.000000,0.000000 0.000000,-25.000000 0.000000,0.000000 0.000000,-25.000000 0.000000,0.000000 0.000000,25.000000 25.000000,0.000000 0.000000,-25.000000-25.000000,0.000000 0.000000,0.000000 0.000000,0.000000 0.000000,0.000000 0.000000,0.000000 0.000000,-50.000000 25.000000,0.000000 0.000000,0.000000 0.000000,0.000000 0.000000,-25.000000 0.000000,0.000000 0.000000,0.000000 0.000000,0.000000 0.000000,-25.000000 0.000000,0.000000 0.000000,0.000000 0.000000,0.000000 0.000000,0.000000 0.000000,0.000000 0.000000,-25.000000 0.000000,0.000000 0.000000,0.000000 25.000000,0.000000 0.000000,-50.000000-25.000000,0.000000 0.000000,-50.000000 25.000000,0.000000 0.000000,0.000000-25.000000,0.000000 0.000000,0.000000 0.000000,0.000000 0.000000,25.000000 0.000000,0.000000 0.000000,-25.000000 0.000000,0.000000 0.000000,-25.000000 0.000000,0.000000 0.000000,25.000000 0.000000,0.000000 0.000000,50.000000 0.000000,0.000000 0.000000,-25.000000 0.000000,0.000000 0.000000,50.000000 0.000000,0.000000 0.000000,-25.000000-25.000000,0.000000 0.000000,-25.000000 0.000000,0.000000 0.000000,50.000000 25.000000,0.000000 0.000000,0.000000-25.000000,0.000000 0.000000,50.000000 0.000000,0.000000 0.000000,25.000000 25.000000,0.000000 0.000000,25.000000-25.000000,0.000000 0.000000,0.000000 0.000000,0.000000 0.000000,0.000000 0.000000,0.000000 0.000000,25.000000-25.000000,0.000000 0.000000,-25.000000 25.000000,0.000000 0.000000,25.000000-25.000000,0.000000 0.000000,0.000000 25.000000,0.000000 0.000000,0.000000-25.000000,0.000000 0.000000,0.000000 25.000000,0.000000 0.000000,25.000000 0.000000,0.000000 0.000000,-25.000000-25.000000,0.000000 0.000000,0.000000 25.000000,0.000000 0.000000,0.000000-25.000000,0.000000 0.000000,25.000000 0.000000,0.000000 0.000000,0.000000 0.000000,0.000000 0.000000,0.000000 0.000000,0.000000 0.000000,0.000000-25.000000,0.000000 0.000000,0.000000 25.000000,0.000000 0.000000,0.000000 0.000000,0.000000 0.000000,0.000000 25.000000,0.000000 0.000000,0.000000-25.000000,0.000000 0.000000,25.000000 25.000000,0.000000 0.000000,0.000000-25.000000,0.000000 0.000000,0.000000 0.000000,0.000000 0.000000,25.000000 25.000000,0.000000 0.000000,25.000000-25.000000,0.000000 0.000000,0.000000 0.000000,0.000000 0.000000,0.000000 0.000000,0.000000 0.000000,25.000000 0.000000,0.000000 0.000000,0.000000 0.000000,0.000000 0.000000,25.000000 25.000000,0.000000 0.000000,0.000000-25.000000,0.000000 0.000000,25.000000 25.000000,0.000000 0.000000,25.000000 0.000000,0.000000 0.000000,-25.000000 25.000000,0.000000 0.000000,25.000000-25.000000,0.000000 0.000000,-50.000000 25.000000,0.000000 0.000000,0.000000-25.000000,0.000000 0.000000,0.000000 25.000000,0.000000 0.000000,0.000000 0.000000,0.000000 0.000000,25.000000 0.000000,0.000000 0.000000,25.000000 0.000000,0.000000 0.000000,0.000000 0.000000,0.000000 0.000000,-25.000000 0.000000,0.000000 0.000000,-50.000000 25.000000,0.000000 0.000000,25.000000 0.000000,0.000000 0.000000,-25.000000 0.000000,0.000000 0.000000,25.000000 25.000000,0.000000 0.000000,0.000000-25.000000,0.000000 0.000000,25.000000 25.000000,0.000000 0.000000,-50.000000 0.000000,0.000000 0.000000,0.000000 0.000000,0.000000 0.000000,25.000000 0.000000,0.000000 0.000000,-50.000000 0.000000,0.000000 0.000000,0.000000 25.000000,0.000000 0.000000,-25.000000-25.000000,0.000000 0.000000,0.000000 25.000000,0.000000 0.000000,25.000000-25.000000,0.000000 0.000000,-25.000000 0.000000,0.000000 0.000000,0.000000 25.000000,0.000000 0.000000,25.000000-25.000000,0.000000 0.000000,-50.000000 0.000000,0.000000 0.000000,0.000000 0.000000,0.000000 0.000000,0.000000 0.000000,0.000000 0.000000,0.000000 0.000000,0.000000 0.000000,-25.000000 0.000000,0.000000 0.000000,0.000000 0.000000,0.000000 0.000000,0.000000 0.000000,0.000000 0.000000,0.000000-25.000000,0.000000 0.000000,-25.000000 25.000000,0.000000 0.000000,-25.000000-25.000000,0.000000 0.000000,0.000000 0.000000,0.000000 0.000000,0.000000 25.000000,0.000000 0.000000,-25.000000-25.000000,0.000000 0.000000,0.000000 0.000000,0.000000 0.000000,-25.000000 25.000000,0.000000 0.000000,25.000000-25.000000,0.000000 0.000000,0.000000 0.000000,0.000000 0.000000,-25.000000 0.000000,0.000000 0.000000,25.000000-25.000000,0.000000 0.000000,-25.000000 25.000000,0.000000 0.000000,-25.000000-25.000000,0.000000 0.000000,0.000000 0.000000,0.000000 0.000000,-25.000000 25.000000,0.000000 0.000000,0.000000-25.000000,0.000000 0.000000,25.000000 0.000000,0.000000 0.000000,0.000000 0.000000,0.000000 0.000000,0.000000 0.000000,0.000000 0.000000,25.000000 0.000000,0.000000 0.000000,-50.000000 0.000000,0.000000 0.000000,0.000000 0.000000,0.000000 0.000000,0.000000-25.000000,0.000000 0.000000,-25.000000 0.000000,0.000000 0.000000,25.000000 25.000000,0.000000 0.000000,25.000000-25.000000,0.000000 0.000000,25.000000 0.000000,0.000000 0.000000,-50.000000 0.000000,0.000000 0.000000,25.000000 25.000000,0.000000 0.000000,-25.000000-25.000000,0.000000 0.000000,0.000000 0.000000,0.000000 0.000000,25.000000 25.000000,0.000000 0.000000,0.000000-25.000000,0.000000 0.000000,25.000000 0.000000,0.000000 0.000000,0.000000 0.000000,0.000000 0.000000,0.000000 0.000000,0.000000 0.000000,0.000000 0.000000,0.000000 0.000000,0.000000 0.000000,0.000000 0.000000,0.000000-25.000000,0.000000 0.000000,0.000000 25.000000,0.000000 0.000000,50.000000 0.000000,0.000000 0.000000,0.000000-25.000000,0.000000 0.000000,25.000000 25.000000,0.000000 0.000000,25.000000-25.000000,0.000000 0.000000,0.000000 25.000000,0.000000 0.000000,25.000000-25.000000,0.000000 0.000000,25.000000 0.000000,0.000000 0.000000,0.000000 0.000000,0.000000 0.000000,25.000000-25.000000,0.000000 0.000000,0.000000 25.000000,0.000000 0.000000,-25.000000-25.000000,0.000000 0.000000,25.000000 0.000000,0.000000 0.000000,0.000000 25.000000,0.000000 0.000000,-25.000000-25.000000,0.000000 0.000000,25.000000 25.000000,0.000000 0.000000,-25.000000 0.000000,0.000000 0.000000,0.000000 0.000000,0.000000 0.000000,25.000000 0.000000,0.000000 0.000000,-25.000000 0.000000,0.000000 0.000000,25.000000 25.000000,0.000000 0.000000,25.000000-25.000000,0.000000 0.000000,0.000000 25.000000,0.000000 0.000000,25.000000 0.000000,0.000000 0.000000,50.000000 25.000000,0.000000 0.000000,0.000000-25.000000,0.000000 0.000000,-25.000000 25.000000,0.000000 0.000000,25.000000 0.000000,0.000000 0.000000,-25.000000 0.000000,0.000000 0.000000,50.000000 0.000000,0.000000 0.000000,50.000000 0.000000,0.000000 0.000000,0.000000 0.000000,0.000000 0.000000,-25.000000 25.000000,0.000000 0.000000,-25.000000 0.000000,0.000000 0.000000,-25.000000 0.000000,0.000000 0.000000,25.000000 25.000000,0.000000 0.000000,25.000000-25.000000,0.000000 0.000000,-50.000000 25.000000,0.000000 0.000000,-50.000000-25.000000,0.000000 0.000000,0.000000 25.000000,0.000000 0.000000,-50.000000-25.000000,0.000000 0.000000,0.000000 25.000000,0.000000 0.000000,25.000000 0.000000,0.000000 0.000000,-25.000000 0.000000,0.000000 0.000000,-25.000000 25.000000,0.000000 0.000000,25.000000 0.000000,0.000000 0.000000,-50.000000-25.000000,0.000000 0.000000,-25.000000 25.000000,0.000000 0.000000,0.000000 0.000000,0.000000 0.000000,0.000000-25.000000,0.000000 0.000000,0.000000 25.000000,0.000000 0.000000,-25.000000 0.000000,0.000000 0.000000,-25.000000 0.000000,0.000000 0.000000,-25.000000 25.000000,0.000000 0.000000,0.000000-25.000000,0.000000 0.000000,-25.000000 0.000000,0.000000 0.000000,0.000000 0.000000,0.000000 0.000000,0.000000 0.000000,0.000000 0.000000,0.000000 0.000000,0.000000 0.000000,0.000000-25.000000,0.000000 0.000000,-25.000000 0.000000,0.000000 0.000000,0.000000-25.000000,0.000000 0.000000,-50.000000-25.000000,0.000000 0.000000,-25.000000 0.000000,0.000000 0.000000,0.000000 0.000000,0.000000 0.000000,25.000000-25.000000,0.000000 0.000000,75.000000 0.000000,0.000000 0.000000,0.000000 0.000000,0.000000 0.000000,0.000000 0.000000,0.000000 0.000000,0.000000 0.000000,0.000000 0.000000,25.000000 0.000000,0.000000 0.000000,-25.000000 25.000000,0.000000 0.000000,25.000000 0.000000,0.000000 0.000000,0.000000 0.000000,0.000000 0.000000,0.000000-25.000000,0.000000 0.000000,50.000000 25.000000,0.000000 0.000000,-25.000000 0.000000,0.000000 0.000000,0.000000 0.000000</inkml:trace>
</inkml:ink>
</file>

<file path=ppt/ink/ink3.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12-03T15:31:44"/>
    </inkml:context>
    <inkml:brush xml:id="br0">
      <inkml:brushProperty name="width" value="0.0547619014978409" units="cm"/>
      <inkml:brushProperty name="height" value="0.0547619014978409" units="cm"/>
      <inkml:brushProperty name="color" value="#00BFF2"/>
      <inkml:brushProperty name="ignorePressure" value="0"/>
    </inkml:brush>
  </inkml:definitions>
  <inkml:trace contextRef="#ctx0" brushRef="#br0">28500.000000 33800.000000,'50.000000'0.000000,"-50.000000"-25.000000,0.000000 0.000000,0.000000 0.000000,0.000000 0.000000,0.000000 0.000000,0.000000 0.000000,25.000000 25.000000,0.000000 0.000000,-50.000000 25.000000,0.000000 0.000000,0.000000 0.000000,0.000000 0.000000,0.000000 0.000000,0.000000 0.000000,-25.000000 25.000000,0.000000 0.000000,0.000000-50.000000,0.000000 0.000000,0.000000 25.000000,0.000000 0.000000,0.000000 0.000000,0.000000 0.000000,0.000000-25.000000,0.000000 0.000000,0.000000 0.000000,0.000000 0.000000,-25.000000 0.000000,0.000000 0.000000,25.000000 0.000000,0.000000 0.000000,0.000000 0.000000,0.000000 0.000000,0.000000-25.000000,0.000000 0.000000,25.000000 0.000000,0.000000 0.000000,0.000000-25.000000,0.000000 0.000000,0.000000 0.000000,0.000000 0.000000,25.000000 0.000000,0.000000 0.000000,0.000000 0.000000,0.000000 0.000000,-25.000000 0.000000,0.000000 0.000000,25.000000-25.000000,0.000000 0.000000,0.000000 25.000000,0.000000 0.000000,0.000000-25.000000,0.000000 0.000000,25.000000 25.000000,0.000000 0.000000,-25.000000 0.000000,0.000000 0.000000,25.000000 0.000000,0.000000 0.000000,0.000000 0.000000,0.000000 0.000000,-25.000000 25.000000,0.000000 0.000000,25.000000 0.000000,0.000000 0.000000,0.000000 0.000000,0.000000 0.000000,0.000000 0.000000,0.000000 0.000000,0.000000 0.000000,0.000000 0.000000,25.000000 25.000000,0.000000 0.000000,-25.000000 0.000000,0.000000 0.000000,25.000000-25.000000,0.000000 0.000000,0.000000 25.000000,0.000000 0.000000,0.000000 0.000000,0.000000 0.000000,0.000000 0.000000,0.000000 0.000000,0.000000 0.000000,0.000000 0.000000,0.000000 25.000000,0.000000 0.000000,25.000000 0.000000,0.000000 0.000000,-25.000000 0.000000,0.000000 0.000000,0.000000 0.000000,0.000000 0.000000,0.000000 0.000000,0.000000 0.000000,0.000000 25.000000,0.000000 0.000000,0.000000-25.000000,0.000000 0.000000,-25.000000 25.000000,0.000000 0.000000,0.000000-25.000000,0.000000 0.000000,0.000000 0.000000,0.000000 0.000000,0.000000 25.000000,0.000000 0.000000,-25.000000-25.000000,0.000000 0.000000,0.000000 25.000000,0.000000 0.000000,0.000000-25.000000,0.000000 0.000000,0.000000 25.000000,0.000000 0.000000,-25.000000 0.000000,0.000000 0.000000,0.000000-25.000000,0.000000 0.000000,0.000000 25.000000,0.000000 0.000000,0.000000 0.000000,0.000000 0.000000,-25.000000 0.000000,0.000000 0.000000,25.000000 0.000000,0.000000 0.000000,-25.000000 0.000000,0.000000 0.000000,0.000000 0.000000,0.000000 0.000000,25.000000 0.000000,0.000000 0.000000,-50.000000 0.000000,0.000000 0.000000,50.000000-25.000000,0.000000 0.000000,-25.000000 25.000000,0.000000 0.000000,-25.000000-25.000000,0.000000 0.000000,50.000000 0.000000,0.000000 0.000000,-25.000000 0.000000,0.000000 0.000000,25.000000 0.000000,0.000000 0.000000,0.000000-25.000000,0.000000 0.000000,25.000000 25.000000</inkml:trace>
</inkml:ink>
</file>

<file path=ppt/ink/ink4.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12-03T15:31:45"/>
    </inkml:context>
    <inkml:brush xml:id="br0">
      <inkml:brushProperty name="width" value="0.0547619014978409" units="cm"/>
      <inkml:brushProperty name="height" value="0.0547619014978409" units="cm"/>
      <inkml:brushProperty name="color" value="#00BFF2"/>
      <inkml:brushProperty name="ignorePressure" value="0"/>
    </inkml:brush>
  </inkml:definitions>
  <inkml:trace contextRef="#ctx0" brushRef="#br0">34400.000000 33900.000000,'0.000000'-50.000000,"-25.000000"50.000000,0.000000 0.000000,0.000000 0.000000,0.000000 0.000000,0.000000 0.000000,0.000000 0.000000,0.000000 0.000000,0.000000 0.000000,-25.000000 0.000000,0.000000 0.000000,25.000000 25.000000,0.000000 0.000000,-25.000000-25.000000,0.000000 0.000000,-25.000000 0.000000,0.000000 0.000000,25.000000 0.000000,0.000000 0.000000,-50.000000 0.000000,0.000000 0.000000,25.000000 0.000000,0.000000 0.000000,0.000000 0.000000,0.000000 0.000000,-25.000000-25.000000,0.000000 0.000000,25.000000 0.000000,0.000000 0.000000,25.000000-25.000000,0.000000 0.000000,0.000000 0.000000,0.000000 0.000000,0.000000 0.000000,0.000000 0.000000,50.000000-25.000000,0.000000 0.000000,-25.000000 25.000000,0.000000 0.000000,25.000000 0.000000,0.000000 0.000000,25.000000 0.000000,0.000000 0.000000,0.000000 0.000000,0.000000 0.000000,25.000000 25.000000,0.000000 0.000000,-25.000000 0.000000,0.000000 0.000000,25.000000-25.000000,0.000000 0.000000,0.000000 25.000000,0.000000 0.000000,0.000000 0.000000,0.000000 0.000000,0.000000 0.000000,0.000000 0.000000,0.000000 0.000000,0.000000 0.000000,25.000000 25.000000,0.000000 0.000000,-25.000000-25.000000,0.000000 0.000000,25.000000 25.000000,0.000000 0.000000,-25.000000 0.000000,0.000000 0.000000,25.000000 0.000000,0.000000 0.000000,-25.000000 0.000000,0.000000 0.000000,0.000000 0.000000,0.000000 0.000000,25.000000 25.000000,0.000000 0.000000,-25.000000 0.000000,0.000000 0.000000,50.000000 0.000000,0.000000 0.000000,-50.000000 25.000000,0.000000 0.000000,25.000000-25.000000,0.000000 0.000000,0.000000 0.000000,0.000000 0.000000,-25.000000 0.000000,0.000000 0.000000,-25.000000 25.000000,0.000000 0.000000,0.000000-25.000000,0.000000 0.000000,0.000000 25.000000,0.000000 0.000000,-25.000000 0.000000,0.000000 0.000000,-25.000000 0.000000,0.000000 0.000000,-25.000000 0.000000,0.000000 0.000000,0.000000-25.000000,0.000000 0.000000,0.000000 25.000000,0.000000 0.000000,0.000000 0.000000,0.000000 0.000000,-25.000000-25.000000,0.000000 0.000000,0.000000 25.000000,0.000000 0.000000,25.000000 0.000000,0.000000 0.000000,-25.000000-25.000000,0.000000 0.000000,0.000000 25.000000,0.000000 0.000000,25.000000 0.000000,0.000000 0.000000,0.000000 0.000000,0.000000 0.000000,0.000000 0.000000,0.000000 0.000000,25.000000-25.000000,0.000000 0.000000,25.000000 25.000000,0.000000 0.000000,-25.000000-25.000000</inkml:trace>
</inkml:ink>
</file>

<file path=ppt/ink/ink5.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12-03T15:31:46"/>
    </inkml:context>
    <inkml:brush xml:id="br0">
      <inkml:brushProperty name="width" value="0.0547619014978409" units="cm"/>
      <inkml:brushProperty name="height" value="0.0547619014978409" units="cm"/>
      <inkml:brushProperty name="color" value="#00BFF2"/>
      <inkml:brushProperty name="ignorePressure" value="0"/>
    </inkml:brush>
  </inkml:definitions>
  <inkml:trace contextRef="#ctx0" brushRef="#br0">40600.000000 34000.000000,'-50.000000'0.000000,"0.000000"0.000000,0.000000 0.000000,0.000000 25.000000,0.000000 0.000000,0.000000-25.000000,0.000000 0.000000,25.000000 0.000000,0.000000 0.000000,-25.000000 25.000000,0.000000 0.000000,0.000000-25.000000,0.000000 0.000000,0.000000 25.000000,0.000000 0.000000,0.000000 0.000000,0.000000 0.000000,0.000000-25.000000,0.000000 0.000000,-25.000000 25.000000,0.000000 0.000000,25.000000-25.000000,0.000000 0.000000,-25.000000 0.000000,0.000000 0.000000,0.000000 0.000000,0.000000 0.000000,25.000000 25.000000,0.000000 0.000000,0.000000-25.000000,0.000000 0.000000,-25.000000 0.000000,0.000000 0.000000,25.000000 0.000000,0.000000 0.000000,25.000000-25.000000,0.000000 0.000000,-25.000000 0.000000,0.000000 0.000000,50.000000 0.000000,0.000000 0.000000,-25.000000-25.000000,0.000000 0.000000,25.000000 25.000000,0.000000 0.000000,0.000000-25.000000,0.000000 0.000000,25.000000 0.000000,0.000000 0.000000,0.000000-25.000000,0.000000 0.000000,0.000000 25.000000,0.000000 0.000000,25.000000-25.000000,0.000000 0.000000,0.000000 25.000000,0.000000 0.000000,25.000000 0.000000,0.000000 0.000000,25.000000 0.000000,0.000000 0.000000,-25.000000 25.000000,0.000000 0.000000,25.000000-25.000000,0.000000 0.000000,-25.000000 25.000000,0.000000 0.000000,25.000000 0.000000,0.000000 0.000000,-25.000000 0.000000,0.000000 0.000000,-25.000000 25.000000,0.000000 0.000000,0.000000 0.000000,0.000000 0.000000,0.000000 0.000000,0.000000 0.000000,0.000000 0.000000,0.000000 0.000000,-25.000000 25.000000,0.000000 0.000000,0.000000 0.000000,0.000000 0.000000,-25.000000 0.000000,0.000000 0.000000,0.000000 0.000000,0.000000 0.000000,0.000000 0.000000,0.000000 0.000000,25.000000 0.000000,0.000000 0.000000,-25.000000 0.000000,0.000000 0.000000,0.000000 25.000000,0.000000 0.000000,0.000000-25.000000,0.000000 0.000000,0.000000 25.000000,0.000000 0.000000,0.000000 25.000000,0.000000 0.000000,0.000000-25.000000,0.000000 0.000000,-25.000000 0.000000,0.000000 0.000000,0.000000 0.000000,0.000000 0.000000,0.000000 0.000000,0.000000 0.000000,-25.000000 0.000000,0.000000 0.000000,0.000000 0.000000,0.000000 0.000000,25.000000-25.000000,0.000000 0.000000,-25.000000 0.000000,0.000000 0.000000,0.000000 25.000000,0.000000 0.000000,0.000000-25.000000,0.000000 0.000000,0.000000 0.000000,0.000000 0.000000,0.000000 25.000000,0.000000 0.000000,0.000000-25.000000</inkml:trace>
</inkml:ink>
</file>

<file path=ppt/ink/ink6.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12-03T15:31:49"/>
    </inkml:context>
    <inkml:brush xml:id="br0">
      <inkml:brushProperty name="width" value="0.0547619014978409" units="cm"/>
      <inkml:brushProperty name="height" value="0.0547619014978409" units="cm"/>
      <inkml:brushProperty name="color" value="#00BFF2"/>
      <inkml:brushProperty name="ignorePressure" value="0"/>
    </inkml:brush>
  </inkml:definitions>
  <inkml:trace contextRef="#ctx0" brushRef="#br0">18050.000000 30150.000000,'-50.000000'0.000000,"50.000000"-25.000000,0.000000 0.000000,-25.000000 25.000000,0.000000 0.000000,0.000000-25.000000,0.000000 0.000000,25.000000 0.000000,0.000000 0.000000,50.000000 0.000000,0.000000 0.000000,0.000000 25.000000,0.000000 0.000000,0.000000 0.000000,0.000000 0.000000,25.000000 0.000000,0.000000 0.000000,0.000000 0.000000,0.000000 0.000000,-25.000000 0.000000,0.000000 0.000000,25.000000 0.000000,0.000000 0.000000,0.000000 25.000000,0.000000 0.000000,-25.000000-25.000000,0.000000 0.000000,25.000000 0.000000,0.000000 0.000000,-25.000000 25.000000,0.000000 0.000000,25.000000-25.000000,0.000000 0.000000,-25.000000 0.000000,0.000000 0.000000,0.000000 25.000000,0.000000 0.000000,-25.000000-25.000000,0.000000 0.000000,0.000000 0.000000,0.000000 0.000000,0.000000 0.000000,0.000000 0.000000,0.000000 25.000000,0.000000 0.000000,-50.000000 0.000000</inkml:trace>
</inkml:ink>
</file>

<file path=ppt/ink/ink7.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12-03T15:31:50"/>
    </inkml:context>
    <inkml:brush xml:id="br0">
      <inkml:brushProperty name="width" value="0.0547619014978409" units="cm"/>
      <inkml:brushProperty name="height" value="0.0547619014978409" units="cm"/>
      <inkml:brushProperty name="color" value="#00BFF2"/>
      <inkml:brushProperty name="ignorePressure" value="0"/>
    </inkml:brush>
  </inkml:definitions>
  <inkml:trace contextRef="#ctx0" brushRef="#br0">14650.000000 35150.000000,'0.000000'-50.000000,"25.000000"50.000000,0.000000 0.000000,25.000000-25.000000,0.000000 0.000000,0.000000 0.000000,0.000000 0.000000,25.000000 25.000000,0.000000 0.000000,50.000000-50.000000,0.000000 0.000000,25.000000 25.000000,0.000000 0.000000,-25.000000 0.000000,0.000000 0.000000,25.000000 0.000000,0.000000 0.000000,-50.000000 0.000000,0.000000 0.000000,0.000000 25.000000,0.000000 0.000000,-75.000000-25.000000,0.000000 0.000000,25.000000 25.000000,0.000000 0.000000,-75.000000 0.000000,0.000000 0.000000,0.000000 0.000000</inkml:trace>
</inkml:ink>
</file>

<file path=ppt/ink/ink8.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12-03T15:31:51"/>
    </inkml:context>
    <inkml:brush xml:id="br0">
      <inkml:brushProperty name="width" value="0.0547619014978409" units="cm"/>
      <inkml:brushProperty name="height" value="0.0547619014978409" units="cm"/>
      <inkml:brushProperty name="color" value="#00BFF2"/>
      <inkml:brushProperty name="ignorePressure" value="0"/>
    </inkml:brush>
  </inkml:definitions>
  <inkml:trace contextRef="#ctx0" brushRef="#br0">18900.000000 16650.000000,'-50.000000'-50.000000,"50.000000"25.000000,0.000000 0.000000,-25.000000 0.000000,0.000000 0.000000,0.000000 25.000000,0.000000 0.000000,25.000000 25.000000,0.000000 0.000000,0.000000 0.000000,0.000000 0.000000,25.000000-25.000000,0.000000 0.000000,0.000000 0.000000,0.000000 0.000000,0.000000 0.000000,0.000000 0.000000,25.000000 0.000000,0.000000 0.000000,-25.000000 0.000000,0.000000 0.000000,50.000000 0.000000,0.000000 0.000000,0.000000 0.000000,0.000000 0.000000,0.000000 0.000000,0.000000 0.000000,50.000000 0.000000,0.000000 0.000000,-25.000000 25.000000,0.000000 0.000000,25.000000 0.000000,0.000000 0.000000,-25.000000 0.000000,0.000000 0.000000,-50.000000 0.000000,0.000000 0.000000,0.000000 0.000000</inkml:trace>
</inkml:ink>
</file>

<file path=ppt/ink/ink9.xml><?xml version="1.0" encoding="utf-8"?>
<inkml:ink xmlns:inkml="http://www.w3.org/2003/InkML">
  <inkml:definitions>
    <inkml:context xml:id="ctx0">
      <inkml:inkSource xml:id="inkSrc0">
        <inkml:traceFormat>
          <inkml:channel name="X" type="integer" units="cm"/>
          <inkml:channel name="Y" type="integer" units="cm"/>
        </inkml:traceFormat>
        <inkml:channelProperties>
          <inkml:channelProperty channel="X" name="resolution" value="28.3464566929134" units="1/cm"/>
          <inkml:channelProperty channel="Y" name="resolution" value="28.3464566929134" units="1/cm"/>
        </inkml:channelProperties>
      </inkml:inkSource>
      <inkml:timestamp xml:id="ts0" timeString="2021-12-03T15:31:52"/>
    </inkml:context>
    <inkml:brush xml:id="br0">
      <inkml:brushProperty name="width" value="0.0547619014978409" units="cm"/>
      <inkml:brushProperty name="height" value="0.0547619014978409" units="cm"/>
      <inkml:brushProperty name="color" value="#00BFF2"/>
      <inkml:brushProperty name="ignorePressure" value="0"/>
    </inkml:brush>
  </inkml:definitions>
  <inkml:trace contextRef="#ctx0" brushRef="#br0">15200.000000 22000.000000,'-150.000000'0.000000,"75.000000"0.000000,0.000000 0.000000,25.000000 0.000000,0.000000 0.000000,0.000000-25.000000,0.000000 0.000000,25.000000 25.000000,0.000000 0.000000,0.000000-25.000000,0.000000 0.000000,25.000000 0.000000,0.000000 0.000000,50.000000 0.000000,0.000000 0.000000,0.000000 0.000000,0.000000 0.000000,25.000000 0.000000,0.000000 0.000000,50.000000 0.000000,0.000000 0.000000,0.000000-25.000000,0.000000 0.000000,25.000000 25.000000,0.000000 0.000000,0.000000-25.000000,0.000000 0.000000,0.000000 25.000000,0.000000 0.000000,-25.000000 0.000000,0.000000 0.000000,-50.000000 25.000000,0.000000 0.000000,0.000000 0.000000,0.000000 0.000000,-25.000000 0.000000,0.000000 0.000000,0.000000 25.000000,0.000000 0.000000,-25.000000 25.000000,0.000000 0.000000,0.000000 0.000000,0.000000 0.000000,-25.000000-25.000000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p:nvPr>
            <p:ph type="dt" sz="half" idx="10"/>
          </p:nvPr>
        </p:nvSpPr>
        <p:spPr/>
        <p:txBody>
          <a:bodyPr/>
          <a:lstStyle/>
          <a:p>
            <a:fld id="{F7DF9245-468E-4115-9457-E03161C84E45}" type="datetimeFigureOut">
              <a:rPr lang="en-US" smtClean="0"/>
            </a:fld>
            <a:endParaRPr lang="en-US"/>
          </a:p>
        </p:txBody>
      </p:sp>
      <p:sp>
        <p:nvSpPr>
          <p:cNvPr id="5" name="Footer Placeholder 4"/>
          <p:cNvSpPr/>
          <p:nvPr>
            <p:ph type="ftr" sz="quarter" idx="11"/>
          </p:nvPr>
        </p:nvSpPr>
        <p:spPr/>
        <p:txBody>
          <a:bodyPr/>
          <a:lstStyle/>
          <a:p>
            <a:endParaRPr lang="en-US"/>
          </a:p>
        </p:txBody>
      </p:sp>
      <p:sp>
        <p:nvSpPr>
          <p:cNvPr id="6" name="Slide Number Placeholder 5"/>
          <p:cNvSpPr/>
          <p:nvPr>
            <p:ph type="sldNum" sz="quarter" idx="12"/>
          </p:nvPr>
        </p:nvSpPr>
        <p:spPr/>
        <p:txBody>
          <a:bodyPr/>
          <a:lstStyle/>
          <a:p>
            <a:fld id="{72BDCFF4-5127-4FBB-8828-154F70D59F86}"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p:nvPr>
            <p:ph type="title"/>
          </p:nvPr>
        </p:nvSpPr>
        <p:spPr/>
        <p:txBody>
          <a:bodyPr/>
          <a:lstStyle/>
          <a:p>
            <a:r>
              <a:rPr lang="en-US" smtClean="0"/>
              <a:t>Click to edit Master title style</a:t>
            </a:r>
            <a:endParaRPr lang="en-US"/>
          </a:p>
        </p:txBody>
      </p:sp>
      <p:sp>
        <p:nvSpPr>
          <p:cNvPr id="3" name="Vertical Text Placeholder 2"/>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p:nvPr>
            <p:ph type="dt" sz="half" idx="10"/>
          </p:nvPr>
        </p:nvSpPr>
        <p:spPr/>
        <p:txBody>
          <a:bodyPr/>
          <a:lstStyle/>
          <a:p>
            <a:fld id="{F7DF9245-468E-4115-9457-E03161C84E45}" type="datetimeFigureOut">
              <a:rPr lang="en-US" smtClean="0"/>
            </a:fld>
            <a:endParaRPr lang="en-US"/>
          </a:p>
        </p:txBody>
      </p:sp>
      <p:sp>
        <p:nvSpPr>
          <p:cNvPr id="5" name="Footer Placeholder 4"/>
          <p:cNvSpPr/>
          <p:nvPr>
            <p:ph type="ftr" sz="quarter" idx="11"/>
          </p:nvPr>
        </p:nvSpPr>
        <p:spPr/>
        <p:txBody>
          <a:bodyPr/>
          <a:lstStyle/>
          <a:p>
            <a:endParaRPr lang="en-US"/>
          </a:p>
        </p:txBody>
      </p:sp>
      <p:sp>
        <p:nvSpPr>
          <p:cNvPr id="6" name="Slide Number Placeholder 5"/>
          <p:cNvSpPr/>
          <p:nvPr>
            <p:ph type="sldNum" sz="quarter" idx="12"/>
          </p:nvPr>
        </p:nvSpPr>
        <p:spPr/>
        <p:txBody>
          <a:bodyPr/>
          <a:lstStyle/>
          <a:p>
            <a:fld id="{72BDCFF4-5127-4FBB-8828-154F70D59F86}"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p:nvPr>
            <p:ph type="dt" sz="half" idx="10"/>
          </p:nvPr>
        </p:nvSpPr>
        <p:spPr/>
        <p:txBody>
          <a:bodyPr/>
          <a:lstStyle/>
          <a:p>
            <a:fld id="{F7DF9245-468E-4115-9457-E03161C84E45}" type="datetimeFigureOut">
              <a:rPr lang="en-US" smtClean="0"/>
            </a:fld>
            <a:endParaRPr lang="en-US"/>
          </a:p>
        </p:txBody>
      </p:sp>
      <p:sp>
        <p:nvSpPr>
          <p:cNvPr id="5" name="Footer Placeholder 4"/>
          <p:cNvSpPr/>
          <p:nvPr>
            <p:ph type="ftr" sz="quarter" idx="11"/>
          </p:nvPr>
        </p:nvSpPr>
        <p:spPr/>
        <p:txBody>
          <a:bodyPr/>
          <a:lstStyle/>
          <a:p>
            <a:endParaRPr lang="en-US"/>
          </a:p>
        </p:txBody>
      </p:sp>
      <p:sp>
        <p:nvSpPr>
          <p:cNvPr id="6" name="Slide Number Placeholder 5"/>
          <p:cNvSpPr/>
          <p:nvPr>
            <p:ph type="sldNum" sz="quarter" idx="12"/>
          </p:nvPr>
        </p:nvSpPr>
        <p:spPr/>
        <p:txBody>
          <a:bodyPr/>
          <a:lstStyle/>
          <a:p>
            <a:fld id="{72BDCFF4-5127-4FBB-8828-154F70D59F86}"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p:nvPr>
            <p:ph type="title"/>
          </p:nvPr>
        </p:nvSpPr>
        <p:spPr/>
        <p:txBody>
          <a:bodyPr/>
          <a:lstStyle/>
          <a:p>
            <a:r>
              <a:rPr lang="en-US" smtClean="0"/>
              <a:t>Click to edit Master title style</a:t>
            </a:r>
            <a:endParaRPr lang="en-US"/>
          </a:p>
        </p:txBody>
      </p:sp>
      <p:sp>
        <p:nvSpPr>
          <p:cNvPr id="3" name="Content Placeholder 2"/>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p:nvPr>
            <p:ph type="dt" sz="half" idx="10"/>
          </p:nvPr>
        </p:nvSpPr>
        <p:spPr/>
        <p:txBody>
          <a:bodyPr/>
          <a:lstStyle/>
          <a:p>
            <a:fld id="{F7DF9245-468E-4115-9457-E03161C84E45}" type="datetimeFigureOut">
              <a:rPr lang="en-US" smtClean="0"/>
            </a:fld>
            <a:endParaRPr lang="en-US"/>
          </a:p>
        </p:txBody>
      </p:sp>
      <p:sp>
        <p:nvSpPr>
          <p:cNvPr id="5" name="Footer Placeholder 4"/>
          <p:cNvSpPr/>
          <p:nvPr>
            <p:ph type="ftr" sz="quarter" idx="11"/>
          </p:nvPr>
        </p:nvSpPr>
        <p:spPr/>
        <p:txBody>
          <a:bodyPr/>
          <a:lstStyle/>
          <a:p>
            <a:endParaRPr lang="en-US"/>
          </a:p>
        </p:txBody>
      </p:sp>
      <p:sp>
        <p:nvSpPr>
          <p:cNvPr id="6" name="Slide Number Placeholder 5"/>
          <p:cNvSpPr/>
          <p:nvPr>
            <p:ph type="sldNum" sz="quarter" idx="12"/>
          </p:nvPr>
        </p:nvSpPr>
        <p:spPr/>
        <p:txBody>
          <a:bodyPr/>
          <a:lstStyle/>
          <a:p>
            <a:fld id="{72BDCFF4-5127-4FBB-8828-154F70D59F86}"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p:nvPr>
            <p:ph type="dt" sz="half" idx="10"/>
          </p:nvPr>
        </p:nvSpPr>
        <p:spPr/>
        <p:txBody>
          <a:bodyPr/>
          <a:lstStyle/>
          <a:p>
            <a:fld id="{F7DF9245-468E-4115-9457-E03161C84E45}" type="datetimeFigureOut">
              <a:rPr lang="en-US" smtClean="0"/>
            </a:fld>
            <a:endParaRPr lang="en-US"/>
          </a:p>
        </p:txBody>
      </p:sp>
      <p:sp>
        <p:nvSpPr>
          <p:cNvPr id="5" name="Footer Placeholder 4"/>
          <p:cNvSpPr/>
          <p:nvPr>
            <p:ph type="ftr" sz="quarter" idx="11"/>
          </p:nvPr>
        </p:nvSpPr>
        <p:spPr/>
        <p:txBody>
          <a:bodyPr/>
          <a:lstStyle/>
          <a:p>
            <a:endParaRPr lang="en-US"/>
          </a:p>
        </p:txBody>
      </p:sp>
      <p:sp>
        <p:nvSpPr>
          <p:cNvPr id="6" name="Slide Number Placeholder 5"/>
          <p:cNvSpPr/>
          <p:nvPr>
            <p:ph type="sldNum" sz="quarter" idx="12"/>
          </p:nvPr>
        </p:nvSpPr>
        <p:spPr/>
        <p:txBody>
          <a:bodyPr/>
          <a:lstStyle/>
          <a:p>
            <a:fld id="{72BDCFF4-5127-4FBB-8828-154F70D59F86}"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p:nvPr>
            <p:ph type="title"/>
          </p:nvPr>
        </p:nvSpPr>
        <p:spPr/>
        <p:txBody>
          <a:bodyPr/>
          <a:lstStyle/>
          <a:p>
            <a:r>
              <a:rPr lang="en-US" smtClean="0"/>
              <a:t>Click to edit Master title style</a:t>
            </a:r>
            <a:endParaRPr lang="en-US"/>
          </a:p>
        </p:txBody>
      </p:sp>
      <p:sp>
        <p:nvSpPr>
          <p:cNvPr id="3" name="Content Placeholder 2"/>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p:nvPr>
            <p:ph type="dt" sz="half" idx="10"/>
          </p:nvPr>
        </p:nvSpPr>
        <p:spPr/>
        <p:txBody>
          <a:bodyPr/>
          <a:lstStyle/>
          <a:p>
            <a:fld id="{F7DF9245-468E-4115-9457-E03161C84E45}" type="datetimeFigureOut">
              <a:rPr lang="en-US" smtClean="0"/>
            </a:fld>
            <a:endParaRPr lang="en-US"/>
          </a:p>
        </p:txBody>
      </p:sp>
      <p:sp>
        <p:nvSpPr>
          <p:cNvPr id="6" name="Footer Placeholder 5"/>
          <p:cNvSpPr/>
          <p:nvPr>
            <p:ph type="ftr" sz="quarter" idx="11"/>
          </p:nvPr>
        </p:nvSpPr>
        <p:spPr/>
        <p:txBody>
          <a:bodyPr/>
          <a:lstStyle/>
          <a:p>
            <a:endParaRPr lang="en-US"/>
          </a:p>
        </p:txBody>
      </p:sp>
      <p:sp>
        <p:nvSpPr>
          <p:cNvPr id="7" name="Slide Number Placeholder 6"/>
          <p:cNvSpPr/>
          <p:nvPr>
            <p:ph type="sldNum" sz="quarter" idx="12"/>
          </p:nvPr>
        </p:nvSpPr>
        <p:spPr/>
        <p:txBody>
          <a:bodyPr/>
          <a:lstStyle/>
          <a:p>
            <a:fld id="{72BDCFF4-5127-4FBB-8828-154F70D59F86}"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p:nvPr>
            <p:ph type="title"/>
          </p:nvPr>
        </p:nvSpPr>
        <p:spPr/>
        <p:txBody>
          <a:bodyPr/>
          <a:lstStyle>
            <a:lvl1pPr>
              <a:defRPr/>
            </a:lvl1pPr>
          </a:lstStyle>
          <a:p>
            <a:r>
              <a:rPr lang="en-US" smtClean="0"/>
              <a:t>Click to edit Master title style</a:t>
            </a:r>
            <a:endParaRPr lang="en-US"/>
          </a:p>
        </p:txBody>
      </p:sp>
      <p:sp>
        <p:nvSpPr>
          <p:cNvPr id="3" name="Text Placeholder 2"/>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p:nvPr>
            <p:ph type="dt" sz="half" idx="10"/>
          </p:nvPr>
        </p:nvSpPr>
        <p:spPr/>
        <p:txBody>
          <a:bodyPr/>
          <a:lstStyle/>
          <a:p>
            <a:fld id="{F7DF9245-468E-4115-9457-E03161C84E45}" type="datetimeFigureOut">
              <a:rPr lang="en-US" smtClean="0"/>
            </a:fld>
            <a:endParaRPr lang="en-US"/>
          </a:p>
        </p:txBody>
      </p:sp>
      <p:sp>
        <p:nvSpPr>
          <p:cNvPr id="8" name="Footer Placeholder 7"/>
          <p:cNvSpPr/>
          <p:nvPr>
            <p:ph type="ftr" sz="quarter" idx="11"/>
          </p:nvPr>
        </p:nvSpPr>
        <p:spPr/>
        <p:txBody>
          <a:bodyPr/>
          <a:lstStyle/>
          <a:p>
            <a:endParaRPr lang="en-US"/>
          </a:p>
        </p:txBody>
      </p:sp>
      <p:sp>
        <p:nvSpPr>
          <p:cNvPr id="9" name="Slide Number Placeholder 8"/>
          <p:cNvSpPr/>
          <p:nvPr>
            <p:ph type="sldNum" sz="quarter" idx="12"/>
          </p:nvPr>
        </p:nvSpPr>
        <p:spPr/>
        <p:txBody>
          <a:bodyPr/>
          <a:lstStyle/>
          <a:p>
            <a:fld id="{72BDCFF4-5127-4FBB-8828-154F70D59F86}"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p:nvPr>
            <p:ph type="title"/>
          </p:nvPr>
        </p:nvSpPr>
        <p:spPr/>
        <p:txBody>
          <a:bodyPr/>
          <a:lstStyle/>
          <a:p>
            <a:r>
              <a:rPr lang="en-US" smtClean="0"/>
              <a:t>Click to edit Master title style</a:t>
            </a:r>
            <a:endParaRPr lang="en-US"/>
          </a:p>
        </p:txBody>
      </p:sp>
      <p:sp>
        <p:nvSpPr>
          <p:cNvPr id="3" name="Date Placeholder 2"/>
          <p:cNvSpPr/>
          <p:nvPr>
            <p:ph type="dt" sz="half" idx="10"/>
          </p:nvPr>
        </p:nvSpPr>
        <p:spPr/>
        <p:txBody>
          <a:bodyPr/>
          <a:lstStyle/>
          <a:p>
            <a:fld id="{F7DF9245-468E-4115-9457-E03161C84E45}" type="datetimeFigureOut">
              <a:rPr lang="en-US" smtClean="0"/>
            </a:fld>
            <a:endParaRPr lang="en-US"/>
          </a:p>
        </p:txBody>
      </p:sp>
      <p:sp>
        <p:nvSpPr>
          <p:cNvPr id="4" name="Footer Placeholder 3"/>
          <p:cNvSpPr/>
          <p:nvPr>
            <p:ph type="ftr" sz="quarter" idx="11"/>
          </p:nvPr>
        </p:nvSpPr>
        <p:spPr/>
        <p:txBody>
          <a:bodyPr/>
          <a:lstStyle/>
          <a:p>
            <a:endParaRPr lang="en-US"/>
          </a:p>
        </p:txBody>
      </p:sp>
      <p:sp>
        <p:nvSpPr>
          <p:cNvPr id="5" name="Slide Number Placeholder 4"/>
          <p:cNvSpPr/>
          <p:nvPr>
            <p:ph type="sldNum" sz="quarter" idx="12"/>
          </p:nvPr>
        </p:nvSpPr>
        <p:spPr/>
        <p:txBody>
          <a:bodyPr/>
          <a:lstStyle/>
          <a:p>
            <a:fld id="{72BDCFF4-5127-4FBB-8828-154F70D59F86}"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p:nvPr>
            <p:ph type="dt" sz="half" idx="10"/>
          </p:nvPr>
        </p:nvSpPr>
        <p:spPr/>
        <p:txBody>
          <a:bodyPr/>
          <a:lstStyle/>
          <a:p>
            <a:fld id="{F7DF9245-468E-4115-9457-E03161C84E45}" type="datetimeFigureOut">
              <a:rPr lang="en-US" smtClean="0"/>
            </a:fld>
            <a:endParaRPr lang="en-US"/>
          </a:p>
        </p:txBody>
      </p:sp>
      <p:sp>
        <p:nvSpPr>
          <p:cNvPr id="3" name="Footer Placeholder 2"/>
          <p:cNvSpPr/>
          <p:nvPr>
            <p:ph type="ftr" sz="quarter" idx="11"/>
          </p:nvPr>
        </p:nvSpPr>
        <p:spPr/>
        <p:txBody>
          <a:bodyPr/>
          <a:lstStyle/>
          <a:p>
            <a:endParaRPr lang="en-US"/>
          </a:p>
        </p:txBody>
      </p:sp>
      <p:sp>
        <p:nvSpPr>
          <p:cNvPr id="4" name="Slide Number Placeholder 3"/>
          <p:cNvSpPr/>
          <p:nvPr>
            <p:ph type="sldNum" sz="quarter" idx="12"/>
          </p:nvPr>
        </p:nvSpPr>
        <p:spPr/>
        <p:txBody>
          <a:bodyPr/>
          <a:lstStyle/>
          <a:p>
            <a:fld id="{72BDCFF4-5127-4FBB-8828-154F70D59F86}"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p:nvPr>
            <p:ph type="dt" sz="half" idx="10"/>
          </p:nvPr>
        </p:nvSpPr>
        <p:spPr/>
        <p:txBody>
          <a:bodyPr/>
          <a:lstStyle/>
          <a:p>
            <a:fld id="{F7DF9245-468E-4115-9457-E03161C84E45}" type="datetimeFigureOut">
              <a:rPr lang="en-US" smtClean="0"/>
            </a:fld>
            <a:endParaRPr lang="en-US"/>
          </a:p>
        </p:txBody>
      </p:sp>
      <p:sp>
        <p:nvSpPr>
          <p:cNvPr id="6" name="Footer Placeholder 5"/>
          <p:cNvSpPr/>
          <p:nvPr>
            <p:ph type="ftr" sz="quarter" idx="11"/>
          </p:nvPr>
        </p:nvSpPr>
        <p:spPr/>
        <p:txBody>
          <a:bodyPr/>
          <a:lstStyle/>
          <a:p>
            <a:endParaRPr lang="en-US"/>
          </a:p>
        </p:txBody>
      </p:sp>
      <p:sp>
        <p:nvSpPr>
          <p:cNvPr id="7" name="Slide Number Placeholder 6"/>
          <p:cNvSpPr/>
          <p:nvPr>
            <p:ph type="sldNum" sz="quarter" idx="12"/>
          </p:nvPr>
        </p:nvSpPr>
        <p:spPr/>
        <p:txBody>
          <a:bodyPr/>
          <a:lstStyle/>
          <a:p>
            <a:fld id="{72BDCFF4-5127-4FBB-8828-154F70D59F86}"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p:nvPr>
            <p:ph type="dt" sz="half" idx="10"/>
          </p:nvPr>
        </p:nvSpPr>
        <p:spPr/>
        <p:txBody>
          <a:bodyPr/>
          <a:lstStyle/>
          <a:p>
            <a:fld id="{F7DF9245-468E-4115-9457-E03161C84E45}" type="datetimeFigureOut">
              <a:rPr lang="en-US" smtClean="0"/>
            </a:fld>
            <a:endParaRPr lang="en-US"/>
          </a:p>
        </p:txBody>
      </p:sp>
      <p:sp>
        <p:nvSpPr>
          <p:cNvPr id="6" name="Footer Placeholder 5"/>
          <p:cNvSpPr/>
          <p:nvPr>
            <p:ph type="ftr" sz="quarter" idx="11"/>
          </p:nvPr>
        </p:nvSpPr>
        <p:spPr/>
        <p:txBody>
          <a:bodyPr/>
          <a:lstStyle/>
          <a:p>
            <a:endParaRPr lang="en-US"/>
          </a:p>
        </p:txBody>
      </p:sp>
      <p:sp>
        <p:nvSpPr>
          <p:cNvPr id="7" name="Slide Number Placeholder 6"/>
          <p:cNvSpPr/>
          <p:nvPr>
            <p:ph type="sldNum" sz="quarter" idx="12"/>
          </p:nvPr>
        </p:nvSpPr>
        <p:spPr/>
        <p:txBody>
          <a:bodyPr/>
          <a:lstStyle/>
          <a:p>
            <a:fld id="{72BDCFF4-5127-4FBB-8828-154F70D59F86}"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DF9245-468E-4115-9457-E03161C84E45}" type="datetimeFigureOut">
              <a:rPr lang="en-US" smtClean="0"/>
            </a:fld>
            <a:endParaRPr lang="en-US"/>
          </a:p>
        </p:txBody>
      </p:sp>
      <p:sp>
        <p:nvSpPr>
          <p:cNvPr id="5" name="Footer Placeholder 4"/>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BDCFF4-5127-4FBB-8828-154F70D59F86}"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9" Type="http://schemas.openxmlformats.org/officeDocument/2006/relationships/customXml" Target="../ink/ink21.xml"/><Relationship Id="rId8" Type="http://schemas.openxmlformats.org/officeDocument/2006/relationships/customXml" Target="../ink/ink20.xml"/><Relationship Id="rId7" Type="http://schemas.openxmlformats.org/officeDocument/2006/relationships/customXml" Target="../ink/ink19.xml"/><Relationship Id="rId6" Type="http://schemas.openxmlformats.org/officeDocument/2006/relationships/customXml" Target="../ink/ink18.xml"/><Relationship Id="rId5" Type="http://schemas.openxmlformats.org/officeDocument/2006/relationships/customXml" Target="../ink/ink17.xml"/><Relationship Id="rId4" Type="http://schemas.openxmlformats.org/officeDocument/2006/relationships/customXml" Target="../ink/ink16.xml"/><Relationship Id="rId3" Type="http://schemas.openxmlformats.org/officeDocument/2006/relationships/customXml" Target="../ink/ink15.xml"/><Relationship Id="rId2" Type="http://schemas.openxmlformats.org/officeDocument/2006/relationships/customXml" Target="../ink/ink14.xml"/><Relationship Id="rId10" Type="http://schemas.openxmlformats.org/officeDocument/2006/relationships/slideLayout" Target="../slideLayouts/slideLayout2.xml"/><Relationship Id="rId1" Type="http://schemas.openxmlformats.org/officeDocument/2006/relationships/customXml" Target="../ink/ink13.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ustomXml" Target="../ink/ink23.xml"/><Relationship Id="rId1" Type="http://schemas.openxmlformats.org/officeDocument/2006/relationships/customXml" Target="../ink/ink22.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ustomXml" Target="../ink/ink2.xml"/><Relationship Id="rId1" Type="http://schemas.openxmlformats.org/officeDocument/2006/relationships/customXml" Target="../ink/ink1.xml"/></Relationships>
</file>

<file path=ppt/slides/_rels/slide3.xml.rels><?xml version="1.0" encoding="UTF-8" standalone="yes"?>
<Relationships xmlns="http://schemas.openxmlformats.org/package/2006/relationships"><Relationship Id="rId9" Type="http://schemas.openxmlformats.org/officeDocument/2006/relationships/customXml" Target="../ink/ink10.xml"/><Relationship Id="rId8" Type="http://schemas.openxmlformats.org/officeDocument/2006/relationships/customXml" Target="../ink/ink9.xml"/><Relationship Id="rId7" Type="http://schemas.openxmlformats.org/officeDocument/2006/relationships/customXml" Target="../ink/ink8.xml"/><Relationship Id="rId6" Type="http://schemas.openxmlformats.org/officeDocument/2006/relationships/customXml" Target="../ink/ink7.xml"/><Relationship Id="rId5" Type="http://schemas.openxmlformats.org/officeDocument/2006/relationships/customXml" Target="../ink/ink6.xml"/><Relationship Id="rId4" Type="http://schemas.openxmlformats.org/officeDocument/2006/relationships/customXml" Target="../ink/ink5.xml"/><Relationship Id="rId3" Type="http://schemas.openxmlformats.org/officeDocument/2006/relationships/customXml" Target="../ink/ink4.xml"/><Relationship Id="rId2" Type="http://schemas.openxmlformats.org/officeDocument/2006/relationships/customXml" Target="../ink/ink3.xml"/><Relationship Id="rId11" Type="http://schemas.openxmlformats.org/officeDocument/2006/relationships/slideLayout" Target="../slideLayouts/slideLayout2.xml"/><Relationship Id="rId10" Type="http://schemas.openxmlformats.org/officeDocument/2006/relationships/customXml" Target="../ink/ink11.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customXml" Target="../ink/ink1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p:nvPr>
            <p:ph type="ctrTitle"/>
          </p:nvPr>
        </p:nvSpPr>
        <p:spPr/>
        <p:txBody>
          <a:bodyPr/>
          <a:lstStyle/>
          <a:p>
            <a:r>
              <a:rPr lang="en-US" dirty="0" smtClean="0"/>
              <a:t>Vitamin E</a:t>
            </a:r>
            <a:endParaRPr lang="en-US" dirty="0"/>
          </a:p>
        </p:txBody>
      </p:sp>
      <p:sp>
        <p:nvSpPr>
          <p:cNvPr id="3" name="Subtitle 2"/>
          <p:cNvSpPr/>
          <p:nvPr>
            <p:ph type="subTitle" idx="1"/>
          </p:nvPr>
        </p:nvSpPr>
        <p:spPr/>
        <p:txBody>
          <a:bodyPr/>
          <a:lstStyle/>
          <a:p>
            <a:r>
              <a:rPr lang="en-US" smtClean="0"/>
              <a:t>NUTD 337</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p:nvPr>
            <p:ph type="title"/>
          </p:nvPr>
        </p:nvSpPr>
        <p:spPr/>
        <p:txBody>
          <a:bodyPr/>
          <a:lstStyle/>
          <a:p>
            <a:r>
              <a:rPr lang="en-US" dirty="0" smtClean="0"/>
              <a:t>Vitamin E functions</a:t>
            </a:r>
            <a:endParaRPr lang="en-US" dirty="0"/>
          </a:p>
        </p:txBody>
      </p:sp>
      <p:sp>
        <p:nvSpPr>
          <p:cNvPr id="3" name="Content Placeholder 2"/>
          <p:cNvSpPr/>
          <p:nvPr>
            <p:ph idx="1"/>
          </p:nvPr>
        </p:nvSpPr>
        <p:spPr/>
        <p:txBody>
          <a:bodyPr/>
          <a:lstStyle/>
          <a:p>
            <a:r>
              <a:rPr lang="en-US" dirty="0" smtClean="0"/>
              <a:t>Anti oxidant </a:t>
            </a:r>
            <a:endParaRPr lang="en-US" dirty="0" smtClean="0"/>
          </a:p>
          <a:p>
            <a:pPr lvl="1"/>
            <a:r>
              <a:rPr lang="en-US" dirty="0" smtClean="0"/>
              <a:t>Protect cellular membrane and DNA from free radical damage</a:t>
            </a:r>
            <a:endParaRPr lang="en-US" dirty="0" smtClean="0"/>
          </a:p>
          <a:p>
            <a:pPr lvl="1"/>
            <a:r>
              <a:rPr lang="en-US" dirty="0" smtClean="0"/>
              <a:t>Protects LDL cholesterol from free radical damage</a:t>
            </a:r>
            <a:endParaRPr lang="en-US" dirty="0" smtClean="0"/>
          </a:p>
          <a:p>
            <a:pPr lvl="2"/>
            <a:r>
              <a:rPr lang="en-US" dirty="0" smtClean="0"/>
              <a:t>Oxidation of LDL causes it to precipitate and accumulate in arteries causing plagues leading to stroke</a:t>
            </a:r>
            <a:endParaRPr lang="en-US" dirty="0" smtClean="0"/>
          </a:p>
          <a:p>
            <a:pPr lvl="1"/>
            <a:r>
              <a:rPr lang="en-US" dirty="0" smtClean="0"/>
              <a:t>Prevent blood clots by reducing platelet aggregation</a:t>
            </a:r>
            <a:endParaRPr lang="en-US" dirty="0" smtClean="0"/>
          </a:p>
          <a:p>
            <a:pPr lvl="1"/>
            <a:r>
              <a:rPr lang="en-US" dirty="0" smtClean="0"/>
              <a:t>Cellular </a:t>
            </a:r>
            <a:r>
              <a:rPr lang="en-US" dirty="0" err="1" smtClean="0"/>
              <a:t>signalling</a:t>
            </a:r>
            <a:r>
              <a:rPr lang="en-US" dirty="0" smtClean="0"/>
              <a:t> and gene regulation</a:t>
            </a:r>
            <a:endParaRPr lang="en-US" dirty="0" smtClean="0"/>
          </a:p>
        </p:txBody>
      </p:sp>
      <mc:AlternateContent xmlns:mc="http://schemas.openxmlformats.org/markup-compatibility/2006" xmlns:p14="http://schemas.microsoft.com/office/powerpoint/2010/main">
        <mc:Choice Requires="p14">
          <p:contentPart r:id="rId1" p14:bwMode="auto">
            <p14:nvContentPartPr>
              <p14:cNvPr id="4" name="Ink 3"/>
              <p14:cNvContentPartPr/>
              <p14:nvPr/>
            </p14:nvContentPartPr>
            <p14:xfrm>
              <a:off x="1235675" y="2988790"/>
              <a:ext cx="2278277" cy="92676"/>
            </p14:xfrm>
          </p:contentPart>
        </mc:Choice>
        <mc:Fallback xmlns="">
          <p:pic>
            <p:nvPicPr>
              <p:cNvPr id="4" name="Ink 3"/>
            </p:nvPicPr>
            <p:blipFill>
              <a:blip/>
            </p:blipFill>
            <p:spPr>
              <a:xfrm>
                <a:off x="1235675" y="2988790"/>
                <a:ext cx="2278277" cy="92676"/>
              </a:xfrm>
              <a:prstGeom prst="rect"/>
            </p:spPr>
          </p:pic>
        </mc:Fallback>
      </mc:AlternateContent>
      <mc:AlternateContent xmlns:mc="http://schemas.openxmlformats.org/markup-compatibility/2006" xmlns:p14="http://schemas.microsoft.com/office/powerpoint/2010/main">
        <mc:Choice Requires="p14">
          <p:contentPart r:id="rId2" p14:bwMode="auto">
            <p14:nvContentPartPr>
              <p14:cNvPr id="5" name="Ink 4"/>
              <p14:cNvContentPartPr/>
              <p14:nvPr/>
            </p14:nvContentPartPr>
            <p14:xfrm>
              <a:off x="2517689" y="3459891"/>
              <a:ext cx="633283" cy="104260"/>
            </p14:xfrm>
          </p:contentPart>
        </mc:Choice>
        <mc:Fallback xmlns="">
          <p:pic>
            <p:nvPicPr>
              <p:cNvPr id="5" name="Ink 4"/>
            </p:nvPicPr>
            <p:blipFill>
              <a:blip/>
            </p:blipFill>
            <p:spPr>
              <a:xfrm>
                <a:off x="2517689" y="3459891"/>
                <a:ext cx="633283" cy="104260"/>
              </a:xfrm>
              <a:prstGeom prst="rect"/>
            </p:spPr>
          </p:pic>
        </mc:Fallback>
      </mc:AlternateContent>
      <mc:AlternateContent xmlns:mc="http://schemas.openxmlformats.org/markup-compatibility/2006" xmlns:p14="http://schemas.microsoft.com/office/powerpoint/2010/main">
        <mc:Choice Requires="p14">
          <p:contentPart r:id="rId3" p14:bwMode="auto">
            <p14:nvContentPartPr>
              <p14:cNvPr id="6" name="Ink 5"/>
              <p14:cNvContentPartPr/>
              <p14:nvPr/>
            </p14:nvContentPartPr>
            <p14:xfrm>
              <a:off x="6170655" y="3096912"/>
              <a:ext cx="2255108" cy="540608"/>
            </p14:xfrm>
          </p:contentPart>
        </mc:Choice>
        <mc:Fallback xmlns="">
          <p:pic>
            <p:nvPicPr>
              <p:cNvPr id="6" name="Ink 5"/>
            </p:nvPicPr>
            <p:blipFill>
              <a:blip/>
            </p:blipFill>
            <p:spPr>
              <a:xfrm>
                <a:off x="6170655" y="3096912"/>
                <a:ext cx="2255108" cy="540608"/>
              </a:xfrm>
              <a:prstGeom prst="rect"/>
            </p:spPr>
          </p:pic>
        </mc:Fallback>
      </mc:AlternateContent>
      <mc:AlternateContent xmlns:mc="http://schemas.openxmlformats.org/markup-compatibility/2006" xmlns:p14="http://schemas.microsoft.com/office/powerpoint/2010/main">
        <mc:Choice Requires="p14">
          <p:contentPart r:id="rId4" p14:bwMode="auto">
            <p14:nvContentPartPr>
              <p14:cNvPr id="7" name="Ink 6"/>
              <p14:cNvContentPartPr/>
              <p14:nvPr/>
            </p14:nvContentPartPr>
            <p14:xfrm>
              <a:off x="3560290" y="4062283"/>
              <a:ext cx="57922" cy="7723"/>
            </p14:xfrm>
          </p:contentPart>
        </mc:Choice>
        <mc:Fallback xmlns="">
          <p:pic>
            <p:nvPicPr>
              <p:cNvPr id="7" name="Ink 6"/>
            </p:nvPicPr>
            <p:blipFill>
              <a:blip/>
            </p:blipFill>
            <p:spPr>
              <a:xfrm>
                <a:off x="3560290" y="4062283"/>
                <a:ext cx="57922" cy="7723"/>
              </a:xfrm>
              <a:prstGeom prst="rect"/>
            </p:spPr>
          </p:pic>
        </mc:Fallback>
      </mc:AlternateContent>
      <mc:AlternateContent xmlns:mc="http://schemas.openxmlformats.org/markup-compatibility/2006" xmlns:p14="http://schemas.microsoft.com/office/powerpoint/2010/main">
        <mc:Choice Requires="p14">
          <p:contentPart r:id="rId5" p14:bwMode="auto">
            <p14:nvContentPartPr>
              <p14:cNvPr id="8" name="Ink 7"/>
              <p14:cNvContentPartPr/>
              <p14:nvPr/>
            </p14:nvContentPartPr>
            <p14:xfrm>
              <a:off x="6186101" y="4332587"/>
              <a:ext cx="787743" cy="69507"/>
            </p14:xfrm>
          </p:contentPart>
        </mc:Choice>
        <mc:Fallback xmlns="">
          <p:pic>
            <p:nvPicPr>
              <p:cNvPr id="8" name="Ink 7"/>
            </p:nvPicPr>
            <p:blipFill>
              <a:blip/>
            </p:blipFill>
            <p:spPr>
              <a:xfrm>
                <a:off x="6186101" y="4332587"/>
                <a:ext cx="787743" cy="69507"/>
              </a:xfrm>
              <a:prstGeom prst="rect"/>
            </p:spPr>
          </p:pic>
        </mc:Fallback>
      </mc:AlternateContent>
      <mc:AlternateContent xmlns:mc="http://schemas.openxmlformats.org/markup-compatibility/2006" xmlns:p14="http://schemas.microsoft.com/office/powerpoint/2010/main">
        <mc:Choice Requires="p14">
          <p:contentPart r:id="rId6" p14:bwMode="auto">
            <p14:nvContentPartPr>
              <p14:cNvPr id="9" name="Ink 8"/>
              <p14:cNvContentPartPr/>
              <p14:nvPr/>
            </p14:nvContentPartPr>
            <p14:xfrm>
              <a:off x="1366966" y="4510216"/>
              <a:ext cx="5506479" cy="393871"/>
            </p14:xfrm>
          </p:contentPart>
        </mc:Choice>
        <mc:Fallback xmlns="">
          <p:pic>
            <p:nvPicPr>
              <p:cNvPr id="9" name="Ink 8"/>
            </p:nvPicPr>
            <p:blipFill>
              <a:blip/>
            </p:blipFill>
            <p:spPr>
              <a:xfrm>
                <a:off x="1366966" y="4510216"/>
                <a:ext cx="5506479" cy="393871"/>
              </a:xfrm>
              <a:prstGeom prst="rect"/>
            </p:spPr>
          </p:pic>
        </mc:Fallback>
      </mc:AlternateContent>
      <mc:AlternateContent xmlns:mc="http://schemas.openxmlformats.org/markup-compatibility/2006" xmlns:p14="http://schemas.microsoft.com/office/powerpoint/2010/main">
        <mc:Choice Requires="p14">
          <p:contentPart r:id="rId7" p14:bwMode="auto">
            <p14:nvContentPartPr>
              <p14:cNvPr id="10" name="Ink 9"/>
              <p14:cNvContentPartPr/>
              <p14:nvPr/>
            </p14:nvContentPartPr>
            <p14:xfrm>
              <a:off x="1297459" y="5236175"/>
              <a:ext cx="1760838" cy="139014"/>
            </p14:xfrm>
          </p:contentPart>
        </mc:Choice>
        <mc:Fallback xmlns="">
          <p:pic>
            <p:nvPicPr>
              <p:cNvPr id="10" name="Ink 9"/>
            </p:nvPicPr>
            <p:blipFill>
              <a:blip/>
            </p:blipFill>
            <p:spPr>
              <a:xfrm>
                <a:off x="1297459" y="5236175"/>
                <a:ext cx="1760838" cy="139014"/>
              </a:xfrm>
              <a:prstGeom prst="rect"/>
            </p:spPr>
          </p:pic>
        </mc:Fallback>
      </mc:AlternateContent>
      <mc:AlternateContent xmlns:mc="http://schemas.openxmlformats.org/markup-compatibility/2006" xmlns:p14="http://schemas.microsoft.com/office/powerpoint/2010/main">
        <mc:Choice Requires="p14">
          <p:contentPart r:id="rId8" p14:bwMode="auto">
            <p14:nvContentPartPr>
              <p14:cNvPr id="11" name="Ink 10"/>
              <p14:cNvContentPartPr/>
              <p14:nvPr/>
            </p14:nvContentPartPr>
            <p14:xfrm>
              <a:off x="2633533" y="5811537"/>
              <a:ext cx="961510" cy="88814"/>
            </p14:xfrm>
          </p:contentPart>
        </mc:Choice>
        <mc:Fallback xmlns="">
          <p:pic>
            <p:nvPicPr>
              <p:cNvPr id="11" name="Ink 10"/>
            </p:nvPicPr>
            <p:blipFill>
              <a:blip/>
            </p:blipFill>
            <p:spPr>
              <a:xfrm>
                <a:off x="2633533" y="5811537"/>
                <a:ext cx="961510" cy="88814"/>
              </a:xfrm>
              <a:prstGeom prst="rect"/>
            </p:spPr>
          </p:pic>
        </mc:Fallback>
      </mc:AlternateContent>
      <mc:AlternateContent xmlns:mc="http://schemas.openxmlformats.org/markup-compatibility/2006" xmlns:p14="http://schemas.microsoft.com/office/powerpoint/2010/main">
        <mc:Choice Requires="p14">
          <p:contentPart r:id="rId9" p14:bwMode="auto">
            <p14:nvContentPartPr>
              <p14:cNvPr id="12" name="Ink 11"/>
              <p14:cNvContentPartPr/>
              <p14:nvPr/>
            </p14:nvContentPartPr>
            <p14:xfrm>
              <a:off x="4772797" y="5830844"/>
              <a:ext cx="1814898" cy="77230"/>
            </p14:xfrm>
          </p:contentPart>
        </mc:Choice>
        <mc:Fallback xmlns="">
          <p:pic>
            <p:nvPicPr>
              <p:cNvPr id="12" name="Ink 11"/>
            </p:nvPicPr>
            <p:blipFill>
              <a:blip/>
            </p:blipFill>
            <p:spPr>
              <a:xfrm>
                <a:off x="4772797" y="5830844"/>
                <a:ext cx="1814898" cy="77230"/>
              </a:xfrm>
              <a:prstGeom prst="rect"/>
            </p:spPr>
          </p:pic>
        </mc:Fallback>
      </mc:AlternateContent>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p:nvPr>
            <p:ph type="title"/>
          </p:nvPr>
        </p:nvSpPr>
        <p:spPr/>
        <p:txBody>
          <a:bodyPr/>
          <a:lstStyle/>
          <a:p>
            <a:r>
              <a:rPr lang="en-US" dirty="0" err="1" smtClean="0"/>
              <a:t>Defiency</a:t>
            </a:r>
            <a:r>
              <a:rPr lang="en-US" dirty="0" smtClean="0"/>
              <a:t> and toxicity</a:t>
            </a:r>
            <a:endParaRPr lang="en-US" dirty="0"/>
          </a:p>
        </p:txBody>
      </p:sp>
      <p:sp>
        <p:nvSpPr>
          <p:cNvPr id="3" name="Content Placeholder 2"/>
          <p:cNvSpPr/>
          <p:nvPr>
            <p:ph idx="1"/>
          </p:nvPr>
        </p:nvSpPr>
        <p:spPr/>
        <p:txBody>
          <a:bodyPr/>
          <a:lstStyle/>
          <a:p>
            <a:r>
              <a:rPr lang="en-US" dirty="0" smtClean="0"/>
              <a:t>Deficiency rare</a:t>
            </a:r>
            <a:endParaRPr lang="en-US" dirty="0" smtClean="0"/>
          </a:p>
          <a:p>
            <a:pPr lvl="1"/>
            <a:r>
              <a:rPr lang="en-US" dirty="0" smtClean="0"/>
              <a:t>First signs is breakdown of red blood cells</a:t>
            </a:r>
            <a:endParaRPr lang="en-US" dirty="0" smtClean="0"/>
          </a:p>
          <a:p>
            <a:pPr lvl="1"/>
            <a:endParaRPr lang="en-US" dirty="0"/>
          </a:p>
          <a:p>
            <a:r>
              <a:rPr lang="en-US" dirty="0" smtClean="0"/>
              <a:t>Toxicity</a:t>
            </a:r>
            <a:endParaRPr lang="en-US" dirty="0" smtClean="0"/>
          </a:p>
          <a:p>
            <a:pPr lvl="1"/>
            <a:r>
              <a:rPr lang="en-US" dirty="0" smtClean="0"/>
              <a:t>Low toxicity</a:t>
            </a:r>
            <a:endParaRPr lang="en-US" dirty="0" smtClean="0"/>
          </a:p>
          <a:p>
            <a:pPr lvl="1"/>
            <a:r>
              <a:rPr lang="en-US" dirty="0" smtClean="0"/>
              <a:t>But overdosing may increase blood thinning</a:t>
            </a:r>
            <a:endParaRPr lang="en-US" dirty="0" smtClean="0"/>
          </a:p>
          <a:p>
            <a:pPr lvl="1"/>
            <a:r>
              <a:rPr lang="en-US" dirty="0" smtClean="0"/>
              <a:t>USDA </a:t>
            </a:r>
            <a:r>
              <a:rPr lang="en-US" dirty="0" err="1" smtClean="0"/>
              <a:t>uppler</a:t>
            </a:r>
            <a:r>
              <a:rPr lang="en-US" dirty="0" smtClean="0"/>
              <a:t> Limit 1000mg/day, EU 300 mg/day</a:t>
            </a:r>
            <a:endParaRPr lang="en-US" dirty="0"/>
          </a:p>
        </p:txBody>
      </p:sp>
      <mc:AlternateContent xmlns:mc="http://schemas.openxmlformats.org/markup-compatibility/2006" xmlns:p14="http://schemas.microsoft.com/office/powerpoint/2010/main">
        <mc:Choice Requires="p14">
          <p:contentPart r:id="rId1" p14:bwMode="auto">
            <p14:nvContentPartPr>
              <p14:cNvPr id="4" name="Ink 3"/>
              <p14:cNvContentPartPr/>
              <p14:nvPr/>
            </p14:nvContentPartPr>
            <p14:xfrm>
              <a:off x="2965621" y="2193324"/>
              <a:ext cx="4355757" cy="517439"/>
            </p14:xfrm>
          </p:contentPart>
        </mc:Choice>
        <mc:Fallback xmlns="">
          <p:pic>
            <p:nvPicPr>
              <p:cNvPr id="4" name="Ink 3"/>
            </p:nvPicPr>
            <p:blipFill>
              <a:blip/>
            </p:blipFill>
            <p:spPr>
              <a:xfrm>
                <a:off x="2965621" y="2193324"/>
                <a:ext cx="4355757" cy="517439"/>
              </a:xfrm>
              <a:prstGeom prst="rect"/>
            </p:spPr>
          </p:pic>
        </mc:Fallback>
      </mc:AlternateContent>
      <mc:AlternateContent xmlns:mc="http://schemas.openxmlformats.org/markup-compatibility/2006" xmlns:p14="http://schemas.microsoft.com/office/powerpoint/2010/main">
        <mc:Choice Requires="p14">
          <p:contentPart r:id="rId2" p14:bwMode="auto">
            <p14:nvContentPartPr>
              <p14:cNvPr id="5" name="Ink 4"/>
              <p14:cNvContentPartPr/>
              <p14:nvPr/>
            </p14:nvContentPartPr>
            <p14:xfrm>
              <a:off x="6294222" y="4348033"/>
              <a:ext cx="1444196" cy="532885"/>
            </p14:xfrm>
          </p:contentPart>
        </mc:Choice>
        <mc:Fallback xmlns="">
          <p:pic>
            <p:nvPicPr>
              <p:cNvPr id="5" name="Ink 4"/>
            </p:nvPicPr>
            <p:blipFill>
              <a:blip/>
            </p:blipFill>
            <p:spPr>
              <a:xfrm>
                <a:off x="6294222" y="4348033"/>
                <a:ext cx="1444196" cy="532885"/>
              </a:xfrm>
              <a:prstGeom prst="rect"/>
            </p:spPr>
          </p:pic>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p:nvPr>
            <p:ph type="title"/>
          </p:nvPr>
        </p:nvSpPr>
        <p:spPr/>
        <p:txBody>
          <a:bodyPr/>
          <a:lstStyle/>
          <a:p>
            <a:r>
              <a:rPr lang="en-US" dirty="0" smtClean="0"/>
              <a:t>Vitamin E role</a:t>
            </a:r>
            <a:endParaRPr lang="en-US" dirty="0"/>
          </a:p>
        </p:txBody>
      </p:sp>
      <p:sp>
        <p:nvSpPr>
          <p:cNvPr id="3" name="Content Placeholder 2"/>
          <p:cNvSpPr/>
          <p:nvPr>
            <p:ph idx="1"/>
          </p:nvPr>
        </p:nvSpPr>
        <p:spPr/>
        <p:txBody>
          <a:bodyPr/>
          <a:lstStyle/>
          <a:p>
            <a:r>
              <a:rPr lang="en-US" dirty="0" smtClean="0"/>
              <a:t>Not well known until recently</a:t>
            </a:r>
            <a:endParaRPr lang="en-US" dirty="0" smtClean="0"/>
          </a:p>
          <a:p>
            <a:pPr lvl="1"/>
            <a:r>
              <a:rPr lang="en-US" dirty="0" smtClean="0"/>
              <a:t>Not just an antioxidant</a:t>
            </a:r>
            <a:endParaRPr lang="en-US" dirty="0" smtClean="0"/>
          </a:p>
          <a:p>
            <a:pPr lvl="1"/>
            <a:r>
              <a:rPr lang="en-US" dirty="0" smtClean="0"/>
              <a:t>Role vary from cell signaling to platelet aggregation</a:t>
            </a:r>
            <a:endParaRPr lang="en-US" dirty="0" smtClean="0"/>
          </a:p>
          <a:p>
            <a:r>
              <a:rPr lang="en-US" dirty="0" smtClean="0"/>
              <a:t>There are eight vitamin E structures</a:t>
            </a:r>
            <a:endParaRPr lang="en-US" dirty="0" smtClean="0"/>
          </a:p>
          <a:p>
            <a:pPr lvl="1"/>
            <a:r>
              <a:rPr lang="en-US" dirty="0" smtClean="0"/>
              <a:t>Tocopherol &amp; </a:t>
            </a:r>
            <a:r>
              <a:rPr lang="en-US" dirty="0" err="1" smtClean="0"/>
              <a:t>Tocotreinol</a:t>
            </a:r>
            <a:r>
              <a:rPr lang="en-US" dirty="0" smtClean="0"/>
              <a:t> with each having four </a:t>
            </a:r>
            <a:r>
              <a:rPr lang="en-US" dirty="0" err="1" smtClean="0"/>
              <a:t>substrutures</a:t>
            </a:r>
            <a:r>
              <a:rPr lang="en-US" dirty="0" smtClean="0"/>
              <a:t> </a:t>
            </a:r>
            <a:r>
              <a:rPr lang="en-US" dirty="0" err="1" smtClean="0"/>
              <a:t>labelled</a:t>
            </a:r>
            <a:r>
              <a:rPr lang="en-US" dirty="0" smtClean="0"/>
              <a:t> as </a:t>
            </a:r>
            <a:endParaRPr lang="en-US" dirty="0" smtClean="0"/>
          </a:p>
          <a:p>
            <a:pPr lvl="2"/>
            <a:r>
              <a:rPr lang="el-GR" dirty="0" smtClean="0"/>
              <a:t>α</a:t>
            </a:r>
            <a:r>
              <a:rPr lang="en-US" dirty="0" smtClean="0"/>
              <a:t>, </a:t>
            </a:r>
            <a:r>
              <a:rPr lang="el-GR" dirty="0" smtClean="0"/>
              <a:t>β</a:t>
            </a:r>
            <a:r>
              <a:rPr lang="en-US" dirty="0" smtClean="0"/>
              <a:t>, </a:t>
            </a:r>
            <a:r>
              <a:rPr lang="el-GR" dirty="0" smtClean="0"/>
              <a:t>δ</a:t>
            </a:r>
            <a:r>
              <a:rPr lang="en-US" dirty="0" smtClean="0"/>
              <a:t>, </a:t>
            </a:r>
            <a:r>
              <a:rPr lang="el-GR" dirty="0" smtClean="0"/>
              <a:t>γ</a:t>
            </a:r>
            <a:endParaRPr lang="en-US" dirty="0"/>
          </a:p>
        </p:txBody>
      </p:sp>
      <mc:AlternateContent xmlns:mc="http://schemas.openxmlformats.org/markup-compatibility/2006" xmlns:p14="http://schemas.microsoft.com/office/powerpoint/2010/main">
        <mc:Choice Requires="p14">
          <p:contentPart r:id="rId1" p14:bwMode="auto">
            <p14:nvContentPartPr>
              <p14:cNvPr id="4" name="Ink 3"/>
              <p14:cNvContentPartPr/>
              <p14:nvPr/>
            </p14:nvContentPartPr>
            <p14:xfrm>
              <a:off x="2436597" y="4085452"/>
              <a:ext cx="807051" cy="177629"/>
            </p14:xfrm>
          </p:contentPart>
        </mc:Choice>
        <mc:Fallback xmlns="">
          <p:pic>
            <p:nvPicPr>
              <p:cNvPr id="4" name="Ink 3"/>
            </p:nvPicPr>
            <p:blipFill>
              <a:blip/>
            </p:blipFill>
            <p:spPr>
              <a:xfrm>
                <a:off x="2436597" y="4085452"/>
                <a:ext cx="807051" cy="177629"/>
              </a:xfrm>
              <a:prstGeom prst="rect"/>
            </p:spPr>
          </p:pic>
        </mc:Fallback>
      </mc:AlternateContent>
      <mc:AlternateContent xmlns:mc="http://schemas.openxmlformats.org/markup-compatibility/2006" xmlns:p14="http://schemas.microsoft.com/office/powerpoint/2010/main">
        <mc:Choice Requires="p14">
          <p:contentPart r:id="rId2" p14:bwMode="auto">
            <p14:nvContentPartPr>
              <p14:cNvPr id="5" name="Ink 4"/>
              <p14:cNvContentPartPr/>
              <p14:nvPr/>
            </p14:nvContentPartPr>
            <p14:xfrm>
              <a:off x="2463628" y="4317141"/>
              <a:ext cx="1112108" cy="38615"/>
            </p14:xfrm>
          </p:contentPart>
        </mc:Choice>
        <mc:Fallback xmlns="">
          <p:pic>
            <p:nvPicPr>
              <p:cNvPr id="5" name="Ink 4"/>
            </p:nvPicPr>
            <p:blipFill>
              <a:blip/>
            </p:blipFill>
            <p:spPr>
              <a:xfrm>
                <a:off x="2463628" y="4317141"/>
                <a:ext cx="1112108" cy="38615"/>
              </a:xfrm>
              <a:prstGeom prst="rect"/>
            </p:spPr>
          </p:pic>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p:nvPr>
            <p:ph type="title"/>
          </p:nvPr>
        </p:nvSpPr>
        <p:spPr/>
        <p:txBody>
          <a:bodyPr/>
          <a:lstStyle/>
          <a:p>
            <a:r>
              <a:rPr lang="en-US" dirty="0" smtClean="0"/>
              <a:t>Structures</a:t>
            </a:r>
            <a:endParaRPr lang="en-US" dirty="0"/>
          </a:p>
        </p:txBody>
      </p:sp>
      <p:pic>
        <p:nvPicPr>
          <p:cNvPr id="4" name="Content Placeholder 3" descr="vitaminE.png"/>
          <p:cNvPicPr>
            <a:picLocks noGrp="1" noChangeAspect="1"/>
          </p:cNvPicPr>
          <p:nvPr>
            <p:ph idx="1"/>
          </p:nvPr>
        </p:nvPicPr>
        <p:blipFill>
          <a:blip r:embed="rId1" cstate="print"/>
          <a:stretch>
            <a:fillRect/>
          </a:stretch>
        </p:blipFill>
        <p:spPr>
          <a:xfrm>
            <a:off x="457200" y="1953577"/>
            <a:ext cx="8229600" cy="3819209"/>
          </a:xfrm>
        </p:spPr>
      </p:pic>
      <mc:AlternateContent xmlns:mc="http://schemas.openxmlformats.org/markup-compatibility/2006" xmlns:p14="http://schemas.microsoft.com/office/powerpoint/2010/main">
        <mc:Choice Requires="p14">
          <p:contentPart r:id="rId2" p14:bwMode="auto">
            <p14:nvContentPartPr>
              <p14:cNvPr id="3" name="Ink 2"/>
              <p14:cNvContentPartPr/>
              <p14:nvPr/>
            </p14:nvContentPartPr>
            <p14:xfrm>
              <a:off x="4201297" y="4989040"/>
              <a:ext cx="301196" cy="359118"/>
            </p14:xfrm>
          </p:contentPart>
        </mc:Choice>
        <mc:Fallback xmlns="">
          <p:pic>
            <p:nvPicPr>
              <p:cNvPr id="3" name="Ink 2"/>
            </p:nvPicPr>
            <p:blipFill>
              <a:blip/>
            </p:blipFill>
            <p:spPr>
              <a:xfrm>
                <a:off x="4201297" y="4989040"/>
                <a:ext cx="301196" cy="359118"/>
              </a:xfrm>
              <a:prstGeom prst="rect"/>
            </p:spPr>
          </p:pic>
        </mc:Fallback>
      </mc:AlternateContent>
      <mc:AlternateContent xmlns:mc="http://schemas.openxmlformats.org/markup-compatibility/2006" xmlns:p14="http://schemas.microsoft.com/office/powerpoint/2010/main">
        <mc:Choice Requires="p14">
          <p:contentPart r:id="rId3" p14:bwMode="auto">
            <p14:nvContentPartPr>
              <p14:cNvPr id="5" name="Ink 4"/>
              <p14:cNvContentPartPr/>
              <p14:nvPr/>
            </p14:nvContentPartPr>
            <p14:xfrm>
              <a:off x="5019932" y="5019932"/>
              <a:ext cx="417040" cy="320503"/>
            </p14:xfrm>
          </p:contentPart>
        </mc:Choice>
        <mc:Fallback xmlns="">
          <p:pic>
            <p:nvPicPr>
              <p:cNvPr id="5" name="Ink 4"/>
            </p:nvPicPr>
            <p:blipFill>
              <a:blip/>
            </p:blipFill>
            <p:spPr>
              <a:xfrm>
                <a:off x="5019932" y="5019932"/>
                <a:ext cx="417040" cy="320503"/>
              </a:xfrm>
              <a:prstGeom prst="rect"/>
            </p:spPr>
          </p:pic>
        </mc:Fallback>
      </mc:AlternateContent>
      <mc:AlternateContent xmlns:mc="http://schemas.openxmlformats.org/markup-compatibility/2006" xmlns:p14="http://schemas.microsoft.com/office/powerpoint/2010/main">
        <mc:Choice Requires="p14">
          <p:contentPart r:id="rId4" p14:bwMode="auto">
            <p14:nvContentPartPr>
              <p14:cNvPr id="6" name="Ink 5"/>
              <p14:cNvContentPartPr/>
              <p14:nvPr/>
            </p14:nvContentPartPr>
            <p14:xfrm>
              <a:off x="5946689" y="5066270"/>
              <a:ext cx="324365" cy="274165"/>
            </p14:xfrm>
          </p:contentPart>
        </mc:Choice>
        <mc:Fallback xmlns="">
          <p:pic>
            <p:nvPicPr>
              <p:cNvPr id="6" name="Ink 5"/>
            </p:nvPicPr>
            <p:blipFill>
              <a:blip/>
            </p:blipFill>
            <p:spPr>
              <a:xfrm>
                <a:off x="5946689" y="5066270"/>
                <a:ext cx="324365" cy="274165"/>
              </a:xfrm>
              <a:prstGeom prst="rect"/>
            </p:spPr>
          </p:pic>
        </mc:Fallback>
      </mc:AlternateContent>
      <mc:AlternateContent xmlns:mc="http://schemas.openxmlformats.org/markup-compatibility/2006" xmlns:p14="http://schemas.microsoft.com/office/powerpoint/2010/main">
        <mc:Choice Requires="p14">
          <p:contentPart r:id="rId5" p14:bwMode="auto">
            <p14:nvContentPartPr>
              <p14:cNvPr id="7" name="Ink 6"/>
              <p14:cNvContentPartPr/>
              <p14:nvPr/>
            </p14:nvContentPartPr>
            <p14:xfrm>
              <a:off x="2764824" y="4626060"/>
              <a:ext cx="293473" cy="34754"/>
            </p14:xfrm>
          </p:contentPart>
        </mc:Choice>
        <mc:Fallback xmlns="">
          <p:pic>
            <p:nvPicPr>
              <p:cNvPr id="7" name="Ink 6"/>
            </p:nvPicPr>
            <p:blipFill>
              <a:blip/>
            </p:blipFill>
            <p:spPr>
              <a:xfrm>
                <a:off x="2764824" y="4626060"/>
                <a:ext cx="293473" cy="34754"/>
              </a:xfrm>
              <a:prstGeom prst="rect"/>
            </p:spPr>
          </p:pic>
        </mc:Fallback>
      </mc:AlternateContent>
      <mc:AlternateContent xmlns:mc="http://schemas.openxmlformats.org/markup-compatibility/2006" xmlns:p14="http://schemas.microsoft.com/office/powerpoint/2010/main">
        <mc:Choice Requires="p14">
          <p:contentPart r:id="rId6" p14:bwMode="auto">
            <p14:nvContentPartPr>
              <p14:cNvPr id="8" name="Ink 7"/>
              <p14:cNvContentPartPr/>
              <p14:nvPr/>
            </p14:nvContentPartPr>
            <p14:xfrm>
              <a:off x="2262831" y="5352019"/>
              <a:ext cx="316641" cy="77231"/>
            </p14:xfrm>
          </p:contentPart>
        </mc:Choice>
        <mc:Fallback xmlns="">
          <p:pic>
            <p:nvPicPr>
              <p:cNvPr id="8" name="Ink 7"/>
            </p:nvPicPr>
            <p:blipFill>
              <a:blip/>
            </p:blipFill>
            <p:spPr>
              <a:xfrm>
                <a:off x="2262831" y="5352019"/>
                <a:ext cx="316641" cy="77231"/>
              </a:xfrm>
              <a:prstGeom prst="rect"/>
            </p:spPr>
          </p:pic>
        </mc:Fallback>
      </mc:AlternateContent>
      <mc:AlternateContent xmlns:mc="http://schemas.openxmlformats.org/markup-compatibility/2006" xmlns:p14="http://schemas.microsoft.com/office/powerpoint/2010/main">
        <mc:Choice Requires="p14">
          <p:contentPart r:id="rId7" p14:bwMode="auto">
            <p14:nvContentPartPr>
              <p14:cNvPr id="9" name="Ink 8"/>
              <p14:cNvContentPartPr/>
              <p14:nvPr/>
            </p14:nvContentPartPr>
            <p14:xfrm>
              <a:off x="2896115" y="2548581"/>
              <a:ext cx="278027" cy="50199"/>
            </p14:xfrm>
          </p:contentPart>
        </mc:Choice>
        <mc:Fallback xmlns="">
          <p:pic>
            <p:nvPicPr>
              <p:cNvPr id="9" name="Ink 8"/>
            </p:nvPicPr>
            <p:blipFill>
              <a:blip/>
            </p:blipFill>
            <p:spPr>
              <a:xfrm>
                <a:off x="2896115" y="2548581"/>
                <a:ext cx="278027" cy="50199"/>
              </a:xfrm>
              <a:prstGeom prst="rect"/>
            </p:spPr>
          </p:pic>
        </mc:Fallback>
      </mc:AlternateContent>
      <mc:AlternateContent xmlns:mc="http://schemas.openxmlformats.org/markup-compatibility/2006" xmlns:p14="http://schemas.microsoft.com/office/powerpoint/2010/main">
        <mc:Choice Requires="p14">
          <p:contentPart r:id="rId8" p14:bwMode="auto">
            <p14:nvContentPartPr>
              <p14:cNvPr id="10" name="Ink 9"/>
              <p14:cNvContentPartPr/>
              <p14:nvPr/>
            </p14:nvContentPartPr>
            <p14:xfrm>
              <a:off x="2255108" y="3289986"/>
              <a:ext cx="401594" cy="108122"/>
            </p14:xfrm>
          </p:contentPart>
        </mc:Choice>
        <mc:Fallback xmlns="">
          <p:pic>
            <p:nvPicPr>
              <p:cNvPr id="10" name="Ink 9"/>
            </p:nvPicPr>
            <p:blipFill>
              <a:blip/>
            </p:blipFill>
            <p:spPr>
              <a:xfrm>
                <a:off x="2255108" y="3289986"/>
                <a:ext cx="401594" cy="108122"/>
              </a:xfrm>
              <a:prstGeom prst="rect"/>
            </p:spPr>
          </p:pic>
        </mc:Fallback>
      </mc:AlternateContent>
      <mc:AlternateContent xmlns:mc="http://schemas.openxmlformats.org/markup-compatibility/2006" xmlns:p14="http://schemas.microsoft.com/office/powerpoint/2010/main">
        <mc:Choice Requires="p14">
          <p:contentPart r:id="rId9" p14:bwMode="auto">
            <p14:nvContentPartPr>
              <p14:cNvPr id="11" name="Ink 10"/>
              <p14:cNvContentPartPr/>
              <p14:nvPr/>
            </p14:nvContentPartPr>
            <p14:xfrm>
              <a:off x="1050324" y="2571750"/>
              <a:ext cx="278027" cy="34753"/>
            </p14:xfrm>
          </p:contentPart>
        </mc:Choice>
        <mc:Fallback xmlns="">
          <p:pic>
            <p:nvPicPr>
              <p:cNvPr id="11" name="Ink 10"/>
            </p:nvPicPr>
            <p:blipFill>
              <a:blip/>
            </p:blipFill>
            <p:spPr>
              <a:xfrm>
                <a:off x="1050324" y="2571750"/>
                <a:ext cx="278027" cy="34753"/>
              </a:xfrm>
              <a:prstGeom prst="rect"/>
            </p:spPr>
          </p:pic>
        </mc:Fallback>
      </mc:AlternateContent>
      <mc:AlternateContent xmlns:mc="http://schemas.openxmlformats.org/markup-compatibility/2006" xmlns:p14="http://schemas.microsoft.com/office/powerpoint/2010/main">
        <mc:Choice Requires="p14">
          <p:contentPart r:id="rId10" p14:bwMode="auto">
            <p14:nvContentPartPr>
              <p14:cNvPr id="12" name="Ink 11"/>
              <p14:cNvContentPartPr/>
              <p14:nvPr/>
            </p14:nvContentPartPr>
            <p14:xfrm>
              <a:off x="1135277" y="4656952"/>
              <a:ext cx="131290" cy="30892"/>
            </p14:xfrm>
          </p:contentPart>
        </mc:Choice>
        <mc:Fallback xmlns="">
          <p:pic>
            <p:nvPicPr>
              <p:cNvPr id="12" name="Ink 11"/>
            </p:nvPicPr>
            <p:blipFill>
              <a:blip/>
            </p:blipFill>
            <p:spPr>
              <a:xfrm>
                <a:off x="1135277" y="4656952"/>
                <a:ext cx="131290" cy="30892"/>
              </a:xfrm>
              <a:prstGeom prst="rect"/>
            </p:spPr>
          </p:pic>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p:nvPr>
            <p:ph type="title"/>
          </p:nvPr>
        </p:nvSpPr>
        <p:spPr/>
        <p:txBody>
          <a:bodyPr>
            <a:normAutofit/>
          </a:bodyPr>
          <a:lstStyle/>
          <a:p>
            <a:r>
              <a:rPr lang="en-US" dirty="0" smtClean="0"/>
              <a:t>Food Sources</a:t>
            </a:r>
            <a:endParaRPr lang="en-US" dirty="0"/>
          </a:p>
        </p:txBody>
      </p:sp>
      <p:sp>
        <p:nvSpPr>
          <p:cNvPr id="3" name="Content Placeholder 2"/>
          <p:cNvSpPr/>
          <p:nvPr>
            <p:ph idx="1"/>
          </p:nvPr>
        </p:nvSpPr>
        <p:spPr/>
        <p:txBody>
          <a:bodyPr/>
          <a:lstStyle/>
          <a:p>
            <a:r>
              <a:rPr lang="en-US" dirty="0" smtClean="0"/>
              <a:t>Best Sources</a:t>
            </a:r>
            <a:endParaRPr lang="en-US" dirty="0" smtClean="0"/>
          </a:p>
          <a:p>
            <a:pPr lvl="1"/>
            <a:r>
              <a:rPr lang="en-US" dirty="0" smtClean="0"/>
              <a:t>Vegetables Oils</a:t>
            </a:r>
            <a:endParaRPr lang="en-US" dirty="0" smtClean="0"/>
          </a:p>
          <a:p>
            <a:pPr lvl="1"/>
            <a:r>
              <a:rPr lang="en-US" dirty="0" smtClean="0"/>
              <a:t>Nuts</a:t>
            </a:r>
            <a:endParaRPr lang="en-US" dirty="0" smtClean="0"/>
          </a:p>
          <a:p>
            <a:pPr lvl="1"/>
            <a:r>
              <a:rPr lang="en-US" dirty="0" smtClean="0"/>
              <a:t>Green leafy vegetables</a:t>
            </a:r>
            <a:endParaRPr lang="en-US" dirty="0" smtClean="0"/>
          </a:p>
          <a:p>
            <a:pPr lvl="1"/>
            <a:r>
              <a:rPr lang="en-US" dirty="0" smtClean="0"/>
              <a:t>Whole grains</a:t>
            </a:r>
            <a:endParaRPr lang="en-US" dirty="0" smtClean="0"/>
          </a:p>
          <a:p>
            <a:pPr lvl="1"/>
            <a:r>
              <a:rPr lang="en-US" dirty="0" smtClean="0"/>
              <a:t>Wheat germ</a:t>
            </a:r>
            <a:endParaRPr lang="en-US" dirty="0" smtClean="0"/>
          </a:p>
          <a:p>
            <a:r>
              <a:rPr lang="en-US" dirty="0" smtClean="0"/>
              <a:t>Low sources</a:t>
            </a:r>
            <a:endParaRPr lang="en-US" dirty="0" smtClean="0"/>
          </a:p>
          <a:p>
            <a:pPr lvl="1"/>
            <a:r>
              <a:rPr lang="en-US" dirty="0" smtClean="0"/>
              <a:t>Fish, meats, dairy, vegetables and fruits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p:nvPr>
            <p:ph type="title"/>
          </p:nvPr>
        </p:nvSpPr>
        <p:spPr/>
        <p:txBody>
          <a:bodyPr/>
          <a:lstStyle/>
          <a:p>
            <a:r>
              <a:rPr lang="en-US" dirty="0" smtClean="0"/>
              <a:t>Vitamin E needs</a:t>
            </a:r>
            <a:endParaRPr lang="en-US" dirty="0"/>
          </a:p>
        </p:txBody>
      </p:sp>
      <p:sp>
        <p:nvSpPr>
          <p:cNvPr id="3" name="Content Placeholder 2"/>
          <p:cNvSpPr/>
          <p:nvPr>
            <p:ph idx="1"/>
          </p:nvPr>
        </p:nvSpPr>
        <p:spPr/>
        <p:txBody>
          <a:bodyPr>
            <a:normAutofit fontScale="77500" lnSpcReduction="20000"/>
          </a:bodyPr>
          <a:lstStyle/>
          <a:p>
            <a:r>
              <a:rPr lang="en-US" dirty="0" smtClean="0"/>
              <a:t>RDA of 15 mg/day </a:t>
            </a:r>
            <a:endParaRPr lang="en-US" dirty="0" smtClean="0"/>
          </a:p>
          <a:p>
            <a:pPr lvl="1"/>
            <a:r>
              <a:rPr lang="en-US" dirty="0" smtClean="0"/>
              <a:t>&gt;14 years till 51+ years old</a:t>
            </a:r>
            <a:endParaRPr lang="en-US" dirty="0" smtClean="0"/>
          </a:p>
          <a:p>
            <a:pPr lvl="1"/>
            <a:r>
              <a:rPr lang="en-US" dirty="0" smtClean="0"/>
              <a:t>AI only 0 t 6 months 4 mg/day</a:t>
            </a:r>
            <a:endParaRPr lang="en-US" dirty="0" smtClean="0"/>
          </a:p>
          <a:p>
            <a:pPr lvl="1"/>
            <a:r>
              <a:rPr lang="en-US" dirty="0" smtClean="0"/>
              <a:t>AI only 7 to 12 months 5 mg/day</a:t>
            </a:r>
            <a:endParaRPr lang="en-US" dirty="0" smtClean="0"/>
          </a:p>
          <a:p>
            <a:pPr lvl="1"/>
            <a:r>
              <a:rPr lang="en-US" dirty="0" smtClean="0"/>
              <a:t>RDA of 6 mg/day for 1 to 3 yrs old</a:t>
            </a:r>
            <a:endParaRPr lang="en-US" dirty="0" smtClean="0"/>
          </a:p>
          <a:p>
            <a:pPr lvl="1"/>
            <a:r>
              <a:rPr lang="en-US" dirty="0" smtClean="0"/>
              <a:t>RDA of  7 mg/day for 4 to 8 years old</a:t>
            </a:r>
            <a:endParaRPr lang="en-US" dirty="0" smtClean="0"/>
          </a:p>
          <a:p>
            <a:pPr lvl="1"/>
            <a:r>
              <a:rPr lang="en-US" dirty="0" smtClean="0"/>
              <a:t>RDA of 11 mg/day for 9 to 13 years old</a:t>
            </a:r>
            <a:endParaRPr lang="en-US" dirty="0" smtClean="0"/>
          </a:p>
          <a:p>
            <a:r>
              <a:rPr lang="en-US" dirty="0" smtClean="0"/>
              <a:t>Upper Limit</a:t>
            </a:r>
            <a:endParaRPr lang="en-US" dirty="0" smtClean="0"/>
          </a:p>
          <a:p>
            <a:pPr lvl="1"/>
            <a:r>
              <a:rPr lang="en-US" dirty="0" smtClean="0"/>
              <a:t>0 to 6 </a:t>
            </a:r>
            <a:r>
              <a:rPr lang="en-US" dirty="0" err="1" smtClean="0"/>
              <a:t>mnths</a:t>
            </a:r>
            <a:r>
              <a:rPr lang="en-US" dirty="0" smtClean="0"/>
              <a:t> 200 mg/day</a:t>
            </a:r>
            <a:endParaRPr lang="en-US" dirty="0" smtClean="0"/>
          </a:p>
          <a:p>
            <a:pPr lvl="1"/>
            <a:r>
              <a:rPr lang="en-US" dirty="0" smtClean="0"/>
              <a:t>4 to 8 years 300 mg/day</a:t>
            </a:r>
            <a:endParaRPr lang="en-US" dirty="0" smtClean="0"/>
          </a:p>
          <a:p>
            <a:pPr lvl="1"/>
            <a:r>
              <a:rPr lang="en-US" dirty="0" smtClean="0"/>
              <a:t>9 to 13 years old 600 mg/day</a:t>
            </a:r>
            <a:endParaRPr lang="en-US" dirty="0" smtClean="0"/>
          </a:p>
          <a:p>
            <a:pPr lvl="1"/>
            <a:r>
              <a:rPr lang="en-US" dirty="0" smtClean="0"/>
              <a:t>14 to 18 years old 800 mg/day</a:t>
            </a:r>
            <a:endParaRPr lang="en-US" dirty="0" smtClean="0"/>
          </a:p>
          <a:p>
            <a:pPr lvl="1"/>
            <a:r>
              <a:rPr lang="en-US" dirty="0" smtClean="0"/>
              <a:t>&gt; 19 years old 1000 mg/day</a:t>
            </a:r>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p:nvPr>
            <p:ph type="title"/>
          </p:nvPr>
        </p:nvSpPr>
        <p:spPr/>
        <p:txBody>
          <a:bodyPr>
            <a:normAutofit fontScale="90000"/>
          </a:bodyPr>
          <a:lstStyle/>
          <a:p>
            <a:r>
              <a:rPr lang="en-US" dirty="0" smtClean="0"/>
              <a:t>Vitamin E International Unit conversion</a:t>
            </a:r>
            <a:endParaRPr lang="en-US" dirty="0"/>
          </a:p>
        </p:txBody>
      </p:sp>
      <p:pic>
        <p:nvPicPr>
          <p:cNvPr id="1026" name="Picture 2"/>
          <p:cNvPicPr>
            <a:picLocks noGrp="1" noChangeAspect="1" noChangeArrowheads="1"/>
          </p:cNvPicPr>
          <p:nvPr>
            <p:ph idx="1"/>
          </p:nvPr>
        </p:nvPicPr>
        <p:blipFill>
          <a:blip r:embed="rId1" cstate="print"/>
          <a:srcRect/>
          <a:stretch>
            <a:fillRect/>
          </a:stretch>
        </p:blipFill>
        <p:spPr bwMode="auto">
          <a:xfrm>
            <a:off x="1166389" y="1752600"/>
            <a:ext cx="6811222" cy="3648869"/>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p:nvPr>
            <p:ph type="title"/>
          </p:nvPr>
        </p:nvSpPr>
        <p:spPr/>
        <p:txBody>
          <a:bodyPr/>
          <a:lstStyle/>
          <a:p>
            <a:r>
              <a:rPr lang="en-US" dirty="0" smtClean="0"/>
              <a:t>Absorption</a:t>
            </a:r>
            <a:endParaRPr lang="en-US" dirty="0"/>
          </a:p>
        </p:txBody>
      </p:sp>
      <p:sp>
        <p:nvSpPr>
          <p:cNvPr id="3" name="Content Placeholder 2"/>
          <p:cNvSpPr/>
          <p:nvPr>
            <p:ph idx="1"/>
          </p:nvPr>
        </p:nvSpPr>
        <p:spPr/>
        <p:txBody>
          <a:bodyPr>
            <a:normAutofit fontScale="92500" lnSpcReduction="20000"/>
          </a:bodyPr>
          <a:lstStyle/>
          <a:p>
            <a:r>
              <a:rPr lang="en-US" dirty="0" smtClean="0"/>
              <a:t>Vitamin E is found in the diet as vitamin Ester</a:t>
            </a:r>
            <a:endParaRPr lang="en-US" dirty="0" smtClean="0"/>
          </a:p>
          <a:p>
            <a:r>
              <a:rPr lang="en-US" dirty="0" smtClean="0"/>
              <a:t>First the ester is cleaved by lipases</a:t>
            </a:r>
            <a:endParaRPr lang="en-US" dirty="0" smtClean="0"/>
          </a:p>
          <a:p>
            <a:r>
              <a:rPr lang="en-US" dirty="0" smtClean="0"/>
              <a:t>Vitamin E is the incorporated into micelles for absorption in the small intestine</a:t>
            </a:r>
            <a:endParaRPr lang="en-US" dirty="0" smtClean="0"/>
          </a:p>
          <a:p>
            <a:r>
              <a:rPr lang="en-US" dirty="0" smtClean="0"/>
              <a:t>In the small intestine it is incorporated into chylomircons, released into lymphatic </a:t>
            </a:r>
            <a:r>
              <a:rPr lang="en-US" dirty="0" err="1" smtClean="0"/>
              <a:t>criculation</a:t>
            </a:r>
            <a:r>
              <a:rPr lang="en-US" dirty="0" smtClean="0"/>
              <a:t> and delivered to the liver</a:t>
            </a:r>
            <a:endParaRPr lang="en-US" dirty="0" smtClean="0"/>
          </a:p>
          <a:p>
            <a:r>
              <a:rPr lang="en-US" dirty="0" smtClean="0"/>
              <a:t>Tocopherol transport protein incorporate vitamin E into Lipoproteins and delivered to </a:t>
            </a:r>
            <a:r>
              <a:rPr lang="en-US" dirty="0" err="1" smtClean="0"/>
              <a:t>extrahepatic</a:t>
            </a:r>
            <a:r>
              <a:rPr lang="en-US" dirty="0" smtClean="0"/>
              <a:t> tissue </a:t>
            </a:r>
            <a:endParaRPr lang="en-US" dirty="0" smtClean="0"/>
          </a:p>
          <a:p>
            <a:endParaRPr lang="en-US" dirty="0"/>
          </a:p>
        </p:txBody>
      </p:sp>
      <mc:AlternateContent xmlns:mc="http://schemas.openxmlformats.org/markup-compatibility/2006" xmlns:p14="http://schemas.microsoft.com/office/powerpoint/2010/main">
        <mc:Choice Requires="p14">
          <p:contentPart r:id="rId1" p14:bwMode="auto">
            <p14:nvContentPartPr>
              <p14:cNvPr id="4" name="Ink 3"/>
              <p14:cNvContentPartPr/>
              <p14:nvPr/>
            </p14:nvContentPartPr>
            <p14:xfrm>
              <a:off x="6062533" y="1992527"/>
              <a:ext cx="1768561" cy="77229"/>
            </p14:xfrm>
          </p:contentPart>
        </mc:Choice>
        <mc:Fallback xmlns="">
          <p:pic>
            <p:nvPicPr>
              <p:cNvPr id="4" name="Ink 3"/>
            </p:nvPicPr>
            <p:blipFill>
              <a:blip/>
            </p:blipFill>
            <p:spPr>
              <a:xfrm>
                <a:off x="6062533" y="1992527"/>
                <a:ext cx="1768561" cy="77229"/>
              </a:xfrm>
              <a:prstGeom prst="rect"/>
            </p:spPr>
          </p:pic>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1" cstate="print"/>
          <a:srcRect/>
          <a:stretch>
            <a:fillRect/>
          </a:stretch>
        </p:blipFill>
        <p:spPr bwMode="auto">
          <a:xfrm>
            <a:off x="381000" y="304800"/>
            <a:ext cx="7924800" cy="5115099"/>
          </a:xfrm>
          <a:prstGeom prst="rect">
            <a:avLst/>
          </a:prstGeom>
          <a:noFill/>
          <a:ln w="9525">
            <a:noFill/>
            <a:miter lim="800000"/>
            <a:headEnd/>
            <a:tailEnd/>
          </a:ln>
        </p:spPr>
      </p:pic>
      <p:sp>
        <p:nvSpPr>
          <p:cNvPr id="5" name="Rectangle 4"/>
          <p:cNvSpPr/>
          <p:nvPr/>
        </p:nvSpPr>
        <p:spPr>
          <a:xfrm>
            <a:off x="152400" y="5486400"/>
            <a:ext cx="8686800" cy="923330"/>
          </a:xfrm>
          <a:prstGeom prst="rect">
            <a:avLst/>
          </a:prstGeom>
        </p:spPr>
        <p:txBody>
          <a:bodyPr wrap="square">
            <a:spAutoFit/>
          </a:bodyPr>
          <a:lstStyle/>
          <a:p>
            <a:r>
              <a:rPr lang="en-US" dirty="0"/>
              <a:t>Figure 1. Absorption, transport, and metabolism </a:t>
            </a:r>
            <a:r>
              <a:rPr lang="en-US" dirty="0" smtClean="0"/>
              <a:t>of </a:t>
            </a:r>
            <a:r>
              <a:rPr lang="en-US" i="1" dirty="0" smtClean="0"/>
              <a:t>a-</a:t>
            </a:r>
            <a:r>
              <a:rPr lang="en-US" dirty="0" err="1" smtClean="0"/>
              <a:t>tocopherol</a:t>
            </a:r>
            <a:r>
              <a:rPr lang="en-US" dirty="0" smtClean="0"/>
              <a:t> (</a:t>
            </a:r>
            <a:r>
              <a:rPr lang="en-US" i="1" dirty="0" smtClean="0"/>
              <a:t>a </a:t>
            </a:r>
            <a:r>
              <a:rPr lang="en-US" i="1" dirty="0"/>
              <a:t>-T) and </a:t>
            </a:r>
            <a:r>
              <a:rPr lang="el-GR" i="1" dirty="0" smtClean="0"/>
              <a:t>γ</a:t>
            </a:r>
            <a:r>
              <a:rPr lang="en-US" i="1" dirty="0" smtClean="0"/>
              <a:t>-</a:t>
            </a:r>
            <a:r>
              <a:rPr lang="en-US" i="1" dirty="0" err="1" smtClean="0"/>
              <a:t>tocopherol</a:t>
            </a:r>
            <a:r>
              <a:rPr lang="en-US" i="1" dirty="0" smtClean="0"/>
              <a:t> (</a:t>
            </a:r>
            <a:r>
              <a:rPr lang="el-GR" i="1" dirty="0" smtClean="0"/>
              <a:t>γ</a:t>
            </a:r>
            <a:r>
              <a:rPr lang="en-US" i="1" dirty="0" smtClean="0"/>
              <a:t> </a:t>
            </a:r>
            <a:r>
              <a:rPr lang="en-US" i="1" dirty="0"/>
              <a:t>-T) in peripheral </a:t>
            </a:r>
            <a:r>
              <a:rPr lang="en-US" i="1" dirty="0" smtClean="0"/>
              <a:t>tissues </a:t>
            </a:r>
            <a:r>
              <a:rPr lang="en-US" dirty="0" smtClean="0"/>
              <a:t>(</a:t>
            </a:r>
            <a:r>
              <a:rPr lang="en-US" dirty="0" err="1"/>
              <a:t>eg</a:t>
            </a:r>
            <a:r>
              <a:rPr lang="en-US" dirty="0"/>
              <a:t>, muscle and adipose</a:t>
            </a:r>
            <a:r>
              <a:rPr lang="en-US" dirty="0" smtClean="0"/>
              <a:t>).  American </a:t>
            </a:r>
            <a:r>
              <a:rPr lang="en-US" dirty="0"/>
              <a:t>Journal of Clinical Nutrition, Vol. 74, No. 6, 714-722, 2001</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p:nvPr>
            <p:ph type="title"/>
          </p:nvPr>
        </p:nvSpPr>
        <p:spPr/>
        <p:txBody>
          <a:bodyPr/>
          <a:lstStyle/>
          <a:p>
            <a:r>
              <a:rPr lang="en-US" dirty="0" smtClean="0"/>
              <a:t>metabolism</a:t>
            </a:r>
            <a:endParaRPr lang="en-US" dirty="0"/>
          </a:p>
        </p:txBody>
      </p:sp>
      <p:sp>
        <p:nvSpPr>
          <p:cNvPr id="3" name="Content Placeholder 2"/>
          <p:cNvSpPr/>
          <p:nvPr>
            <p:ph idx="1"/>
          </p:nvPr>
        </p:nvSpPr>
        <p:spPr/>
        <p:txBody>
          <a:bodyPr>
            <a:normAutofit/>
          </a:bodyPr>
          <a:lstStyle/>
          <a:p>
            <a:r>
              <a:rPr lang="en-US" dirty="0" smtClean="0"/>
              <a:t>Metabolites</a:t>
            </a:r>
            <a:endParaRPr lang="en-US" dirty="0"/>
          </a:p>
          <a:p>
            <a:pPr lvl="1"/>
            <a:r>
              <a:rPr lang="en-US" dirty="0" smtClean="0"/>
              <a:t> </a:t>
            </a:r>
            <a:r>
              <a:rPr lang="en-US" dirty="0"/>
              <a:t>2,5,7,8-tetramethyl-2-(2´-carboxyethyl)-6-hydroxychroman </a:t>
            </a:r>
            <a:r>
              <a:rPr lang="en-US" dirty="0" smtClean="0"/>
              <a:t>(</a:t>
            </a:r>
            <a:r>
              <a:rPr lang="el-GR" dirty="0" smtClean="0"/>
              <a:t>α</a:t>
            </a:r>
            <a:r>
              <a:rPr lang="en-US" dirty="0" smtClean="0"/>
              <a:t>-CEHC)</a:t>
            </a:r>
            <a:endParaRPr lang="en-US" dirty="0" smtClean="0"/>
          </a:p>
          <a:p>
            <a:pPr lvl="1"/>
            <a:r>
              <a:rPr lang="en-US" dirty="0" smtClean="0"/>
              <a:t> </a:t>
            </a:r>
            <a:r>
              <a:rPr lang="en-US" dirty="0"/>
              <a:t>2,7,8-trimethyl-2-(2´-carboxyethyl)-6-hydroxychroman </a:t>
            </a:r>
            <a:r>
              <a:rPr lang="en-US" dirty="0" smtClean="0"/>
              <a:t>(</a:t>
            </a:r>
            <a:r>
              <a:rPr lang="el-GR" dirty="0" smtClean="0"/>
              <a:t>γ</a:t>
            </a:r>
            <a:r>
              <a:rPr lang="en-US" dirty="0" smtClean="0"/>
              <a:t>-CEHC</a:t>
            </a:r>
            <a:r>
              <a:rPr lang="en-US" dirty="0"/>
              <a:t>) </a:t>
            </a:r>
            <a:r>
              <a:rPr lang="en-US" dirty="0" smtClean="0"/>
              <a:t>derived</a:t>
            </a:r>
            <a:endParaRPr lang="en-US" dirty="0" smtClean="0"/>
          </a:p>
          <a:p>
            <a:pPr lvl="1"/>
            <a:r>
              <a:rPr lang="en-US" dirty="0" smtClean="0"/>
              <a:t> </a:t>
            </a:r>
            <a:r>
              <a:rPr lang="en-US" dirty="0"/>
              <a:t>The major route of excretion of absorbed </a:t>
            </a:r>
            <a:r>
              <a:rPr lang="en-US" dirty="0" err="1"/>
              <a:t>tocopherol</a:t>
            </a:r>
            <a:r>
              <a:rPr lang="en-US" dirty="0"/>
              <a:t> is fecal elimination. </a:t>
            </a:r>
            <a:r>
              <a:rPr lang="en-US" dirty="0" smtClean="0"/>
              <a:t>Excess a-</a:t>
            </a:r>
            <a:r>
              <a:rPr lang="en-US" dirty="0" err="1" smtClean="0"/>
              <a:t>tocopherol</a:t>
            </a:r>
            <a:r>
              <a:rPr lang="en-US" dirty="0" smtClean="0"/>
              <a:t> </a:t>
            </a:r>
            <a:r>
              <a:rPr lang="en-US" dirty="0"/>
              <a:t>and other forms of </a:t>
            </a:r>
            <a:r>
              <a:rPr lang="en-US" dirty="0" err="1"/>
              <a:t>tocopherols</a:t>
            </a:r>
            <a:r>
              <a:rPr lang="en-US" dirty="0"/>
              <a:t> are excreted unchanged in the bile.</a:t>
            </a:r>
            <a:endParaRPr lang="en-US" dirty="0"/>
          </a:p>
          <a:p>
            <a:endParaRPr lang="en-US" dirty="0" smtClean="0"/>
          </a:p>
        </p:txBody>
      </p:sp>
      <p:sp>
        <p:nvSpPr>
          <p:cNvPr id="4" name="Text Box 3"/>
          <p:cNvSpPr txBox="1"/>
          <p:nvPr/>
        </p:nvSpPr>
        <p:spPr>
          <a:xfrm>
            <a:off x="6807200" y="936625"/>
            <a:ext cx="1921510" cy="1529080"/>
          </a:xfrm>
          <a:prstGeom prst="rect">
            <a:avLst/>
          </a:prstGeom>
          <a:noFill/>
        </p:spPr>
        <p:txBody>
          <a:bodyPr wrap="square" rtlCol="0">
            <a:noAutofit/>
          </a:bodyPr>
          <a:p>
            <a:pPr>
              <a:lnSpc>
                <a:spcPct val="100000"/>
              </a:lnSpc>
            </a:pPr>
            <a:r>
              <a:rPr lang="en-AU" altLang="en-US" sz="1000"/>
              <a:t>There are two main routes of vitamin E excretion. The major route of excretion is through bile that is then excreted in feces. The second route is in the urine after vitamin E is chain-shortened in a process similar to beta-oxidation to make them more water-soluble</a:t>
            </a:r>
            <a:endParaRPr lang="en-AU" altLang="en-US" sz="10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
  <PresentationFormat>On-screen Show (4:3)</PresentationFormat>
  <Paragraphs>61</Paragraphs>
  <Slides>0</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11</vt:i4>
      </vt:variant>
    </vt:vector>
  </HeadingPairs>
  <TitlesOfParts>
    <vt:vector size="16" baseType="lpstr">
      <vt:lpstr>Arial</vt:lpstr>
      <vt:lpstr>SimSun</vt:lpstr>
      <vt:lpstr>Wingdings</vt:lpstr>
      <vt:lpstr>Calibri</vt:lpstr>
      <vt:lpstr>Office Theme</vt:lpstr>
      <vt:lpstr>Vitamin E</vt:lpstr>
      <vt:lpstr>Vitamin E role</vt:lpstr>
      <vt:lpstr>Structures</vt:lpstr>
      <vt:lpstr>Food Sources</vt:lpstr>
      <vt:lpstr>Vitamin E needs</vt:lpstr>
      <vt:lpstr>Vitamin E International Unit conversion</vt:lpstr>
      <vt:lpstr>Absorption</vt:lpstr>
      <vt:lpstr>PowerPoint 演示文稿</vt:lpstr>
      <vt:lpstr>metabolism</vt:lpstr>
      <vt:lpstr>Vitamin E functions</vt:lpstr>
      <vt:lpstr>Defiency and toxicity</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Vitamin E</dc:title>
  <dc:creator>HP User</dc:creator>
  <cp:lastModifiedBy>Ebaa’s iPad</cp:lastModifiedBy>
  <cp:revision>9</cp:revision>
  <dcterms:created xsi:type="dcterms:W3CDTF">1900-01-01T00:00:00Z</dcterms:created>
  <dcterms:modified xsi:type="dcterms:W3CDTF">1900-01-01T00:00:00Z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E9B2ABDB74C421F5AE55AA611A45E5E8</vt:lpwstr>
  </property>
  <property fmtid="{D5CDD505-2E9C-101B-9397-08002B2CF9AE}" pid="3" name="KSOProductBuildVer">
    <vt:lpwstr>3081-11.20.0</vt:lpwstr>
  </property>
</Properties>
</file>