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9" r:id="rId1"/>
  </p:sldMasterIdLst>
  <p:notesMasterIdLst>
    <p:notesMasterId r:id="rId19"/>
  </p:notesMasterIdLst>
  <p:sldIdLst>
    <p:sldId id="323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687"/>
  </p:normalViewPr>
  <p:slideViewPr>
    <p:cSldViewPr snapToGrid="0">
      <p:cViewPr varScale="1">
        <p:scale>
          <a:sx n="80" d="100"/>
          <a:sy n="80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21D1F-9E66-4FA8-BD14-6BCB2F46F2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9AE9CE-20A5-4B43-858B-6BAA01D0D584}">
      <dgm:prSet custT="1"/>
      <dgm:spPr/>
      <dgm:t>
        <a:bodyPr/>
        <a:lstStyle/>
        <a:p>
          <a:pPr algn="just"/>
          <a:r>
            <a:rPr lang="en-US" sz="2000" b="1" i="0" baseline="0" dirty="0"/>
            <a:t>Engineering economy involves the systematic evaluation of the economic merits of proposed solutions to engineering.</a:t>
          </a:r>
          <a:endParaRPr lang="en-US" sz="2000" dirty="0"/>
        </a:p>
      </dgm:t>
    </dgm:pt>
    <dgm:pt modelId="{8DBA9B0E-0657-4E5A-9226-4BAC163A6B35}" type="parTrans" cxnId="{EC825A7E-F5C5-4408-8F0E-49EDA6DE8C7A}">
      <dgm:prSet/>
      <dgm:spPr/>
      <dgm:t>
        <a:bodyPr/>
        <a:lstStyle/>
        <a:p>
          <a:endParaRPr lang="en-US"/>
        </a:p>
      </dgm:t>
    </dgm:pt>
    <dgm:pt modelId="{9054BECE-54FF-4B26-9737-B9972AB5098C}" type="sibTrans" cxnId="{EC825A7E-F5C5-4408-8F0E-49EDA6DE8C7A}">
      <dgm:prSet/>
      <dgm:spPr/>
      <dgm:t>
        <a:bodyPr/>
        <a:lstStyle/>
        <a:p>
          <a:endParaRPr lang="en-US"/>
        </a:p>
      </dgm:t>
    </dgm:pt>
    <dgm:pt modelId="{17DEDC3D-C9B6-4B28-8B8F-01B6B63789A3}">
      <dgm:prSet custT="1"/>
      <dgm:spPr/>
      <dgm:t>
        <a:bodyPr/>
        <a:lstStyle/>
        <a:p>
          <a:pPr algn="ctr"/>
          <a:r>
            <a:rPr lang="en-US" sz="2400" b="1" i="0" baseline="0" dirty="0">
              <a:solidFill>
                <a:srgbClr val="FFFF00"/>
              </a:solidFill>
            </a:rPr>
            <a:t>Solutions to engineering problems must</a:t>
          </a:r>
          <a:r>
            <a:rPr lang="en-US" sz="1900" b="0" i="0" baseline="0" dirty="0"/>
            <a:t>:</a:t>
          </a:r>
          <a:endParaRPr lang="en-US" sz="1900" dirty="0"/>
        </a:p>
      </dgm:t>
    </dgm:pt>
    <dgm:pt modelId="{6253FF2E-7F8F-4FA8-B453-5F917D25CC24}" type="parTrans" cxnId="{7FEA4C64-120F-435E-914C-1477F87531CA}">
      <dgm:prSet/>
      <dgm:spPr/>
      <dgm:t>
        <a:bodyPr/>
        <a:lstStyle/>
        <a:p>
          <a:endParaRPr lang="en-US"/>
        </a:p>
      </dgm:t>
    </dgm:pt>
    <dgm:pt modelId="{FA2925CB-3674-4644-B476-1991ABCF810D}" type="sibTrans" cxnId="{7FEA4C64-120F-435E-914C-1477F87531CA}">
      <dgm:prSet/>
      <dgm:spPr/>
      <dgm:t>
        <a:bodyPr/>
        <a:lstStyle/>
        <a:p>
          <a:endParaRPr lang="en-US"/>
        </a:p>
      </dgm:t>
    </dgm:pt>
    <dgm:pt modelId="{59224F68-C6EC-46C2-9D33-A6190228F39A}">
      <dgm:prSet custT="1"/>
      <dgm:spPr/>
      <dgm:t>
        <a:bodyPr/>
        <a:lstStyle/>
        <a:p>
          <a:pPr algn="just"/>
          <a:r>
            <a:rPr lang="en-US" sz="2000" b="0" i="0" baseline="0" dirty="0"/>
            <a:t>• </a:t>
          </a:r>
          <a:r>
            <a:rPr lang="en-US" sz="2000" b="1" i="0" baseline="0" dirty="0"/>
            <a:t>promote the well-being and survival of an organization</a:t>
          </a:r>
          <a:r>
            <a:rPr lang="en-US" sz="2000" b="0" i="0" baseline="0" dirty="0"/>
            <a:t>, </a:t>
          </a:r>
          <a:endParaRPr lang="en-US" sz="2000" dirty="0"/>
        </a:p>
      </dgm:t>
    </dgm:pt>
    <dgm:pt modelId="{EA3142E8-78D7-4BBC-A23A-64C3E8A352BE}" type="parTrans" cxnId="{6F017B1F-A1A6-4BB5-9555-1108AAD8A433}">
      <dgm:prSet/>
      <dgm:spPr/>
      <dgm:t>
        <a:bodyPr/>
        <a:lstStyle/>
        <a:p>
          <a:endParaRPr lang="en-US"/>
        </a:p>
      </dgm:t>
    </dgm:pt>
    <dgm:pt modelId="{D2D22CBD-628E-43FD-888D-01D57961861A}" type="sibTrans" cxnId="{6F017B1F-A1A6-4BB5-9555-1108AAD8A433}">
      <dgm:prSet/>
      <dgm:spPr/>
      <dgm:t>
        <a:bodyPr/>
        <a:lstStyle/>
        <a:p>
          <a:endParaRPr lang="en-US"/>
        </a:p>
      </dgm:t>
    </dgm:pt>
    <dgm:pt modelId="{CA89F3B3-2035-4D2A-B176-9AAB436EC863}">
      <dgm:prSet custT="1"/>
      <dgm:spPr/>
      <dgm:t>
        <a:bodyPr/>
        <a:lstStyle/>
        <a:p>
          <a:pPr algn="just"/>
          <a:r>
            <a:rPr lang="en-US" sz="2000" b="0" i="0" baseline="0" dirty="0"/>
            <a:t>• </a:t>
          </a:r>
          <a:r>
            <a:rPr lang="en-US" sz="2000" b="1" i="0" baseline="0" dirty="0"/>
            <a:t>embody creative and innovative technology and ideas, </a:t>
          </a:r>
          <a:endParaRPr lang="en-US" sz="2000" b="1" dirty="0"/>
        </a:p>
      </dgm:t>
    </dgm:pt>
    <dgm:pt modelId="{B0A58F7B-DB7A-4AF4-9ED0-82A7B9DA57A1}" type="parTrans" cxnId="{1AAB3CCE-131B-4B27-819E-6AD0356202B6}">
      <dgm:prSet/>
      <dgm:spPr/>
      <dgm:t>
        <a:bodyPr/>
        <a:lstStyle/>
        <a:p>
          <a:endParaRPr lang="en-US"/>
        </a:p>
      </dgm:t>
    </dgm:pt>
    <dgm:pt modelId="{40431C26-2B0A-4B2F-90A3-D77921F11F5B}" type="sibTrans" cxnId="{1AAB3CCE-131B-4B27-819E-6AD0356202B6}">
      <dgm:prSet/>
      <dgm:spPr/>
      <dgm:t>
        <a:bodyPr/>
        <a:lstStyle/>
        <a:p>
          <a:endParaRPr lang="en-US"/>
        </a:p>
      </dgm:t>
    </dgm:pt>
    <dgm:pt modelId="{84C3350B-6494-441A-A73E-844EC478149E}">
      <dgm:prSet custT="1"/>
      <dgm:spPr/>
      <dgm:t>
        <a:bodyPr/>
        <a:lstStyle/>
        <a:p>
          <a:pPr algn="just"/>
          <a:r>
            <a:rPr lang="en-US" sz="2000" b="1" i="0" baseline="0" dirty="0"/>
            <a:t>• permit identification and scrutiny of their estimated outcomes, and</a:t>
          </a:r>
          <a:r>
            <a:rPr lang="en-US" sz="2000" b="0" i="0" baseline="0" dirty="0"/>
            <a:t> </a:t>
          </a:r>
          <a:endParaRPr lang="en-US" sz="2000" dirty="0"/>
        </a:p>
      </dgm:t>
    </dgm:pt>
    <dgm:pt modelId="{D3EE45E3-D6B9-4676-B7EF-00A30D32447F}" type="parTrans" cxnId="{CD41378A-5210-46F6-AC35-7F03C8DFB911}">
      <dgm:prSet/>
      <dgm:spPr/>
      <dgm:t>
        <a:bodyPr/>
        <a:lstStyle/>
        <a:p>
          <a:endParaRPr lang="en-US"/>
        </a:p>
      </dgm:t>
    </dgm:pt>
    <dgm:pt modelId="{38C4FF80-2852-41EC-A48D-0545FC0B9312}" type="sibTrans" cxnId="{CD41378A-5210-46F6-AC35-7F03C8DFB911}">
      <dgm:prSet/>
      <dgm:spPr/>
      <dgm:t>
        <a:bodyPr/>
        <a:lstStyle/>
        <a:p>
          <a:endParaRPr lang="en-US"/>
        </a:p>
      </dgm:t>
    </dgm:pt>
    <dgm:pt modelId="{DC7C7405-CDD8-4B01-B257-A88752E30B8F}">
      <dgm:prSet custT="1"/>
      <dgm:spPr/>
      <dgm:t>
        <a:bodyPr/>
        <a:lstStyle/>
        <a:p>
          <a:pPr algn="just"/>
          <a:r>
            <a:rPr lang="en-US" sz="2000" b="0" i="0" baseline="0" dirty="0"/>
            <a:t>• </a:t>
          </a:r>
          <a:r>
            <a:rPr lang="en-US" sz="2000" b="1" i="0" baseline="0" dirty="0"/>
            <a:t>translate profitability to the “bottom line” through a valid and acceptable measure of merit.</a:t>
          </a:r>
          <a:endParaRPr lang="en-US" sz="2000" b="1" dirty="0"/>
        </a:p>
      </dgm:t>
    </dgm:pt>
    <dgm:pt modelId="{FEA746FD-CDF0-48D9-A75E-3F5262F1D12D}" type="parTrans" cxnId="{EDB41E2C-2173-4A61-B731-7F3FABF803C8}">
      <dgm:prSet/>
      <dgm:spPr/>
      <dgm:t>
        <a:bodyPr/>
        <a:lstStyle/>
        <a:p>
          <a:endParaRPr lang="en-US"/>
        </a:p>
      </dgm:t>
    </dgm:pt>
    <dgm:pt modelId="{8EC0846A-447D-4233-AAC4-EF8B24F55D0B}" type="sibTrans" cxnId="{EDB41E2C-2173-4A61-B731-7F3FABF803C8}">
      <dgm:prSet/>
      <dgm:spPr/>
      <dgm:t>
        <a:bodyPr/>
        <a:lstStyle/>
        <a:p>
          <a:endParaRPr lang="en-US"/>
        </a:p>
      </dgm:t>
    </dgm:pt>
    <dgm:pt modelId="{0E21BD9A-2CCD-AF46-BC99-D000B4661671}" type="pres">
      <dgm:prSet presAssocID="{3C921D1F-9E66-4FA8-BD14-6BCB2F46F2A2}" presName="linear" presStyleCnt="0">
        <dgm:presLayoutVars>
          <dgm:animLvl val="lvl"/>
          <dgm:resizeHandles val="exact"/>
        </dgm:presLayoutVars>
      </dgm:prSet>
      <dgm:spPr/>
    </dgm:pt>
    <dgm:pt modelId="{6F93FAAA-00E1-FE47-AED1-758BEC4EDFB3}" type="pres">
      <dgm:prSet presAssocID="{6D9AE9CE-20A5-4B43-858B-6BAA01D0D58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8C5C6B-9356-F443-87AC-3D6A77BBB1E7}" type="pres">
      <dgm:prSet presAssocID="{9054BECE-54FF-4B26-9737-B9972AB5098C}" presName="spacer" presStyleCnt="0"/>
      <dgm:spPr/>
    </dgm:pt>
    <dgm:pt modelId="{2385BF7D-D876-8B42-9113-7DC8A765A5B2}" type="pres">
      <dgm:prSet presAssocID="{17DEDC3D-C9B6-4B28-8B8F-01B6B63789A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01BFB09-3B91-8A4D-8832-3498E01BE6BE}" type="pres">
      <dgm:prSet presAssocID="{FA2925CB-3674-4644-B476-1991ABCF810D}" presName="spacer" presStyleCnt="0"/>
      <dgm:spPr/>
    </dgm:pt>
    <dgm:pt modelId="{D66C58C0-B338-DD48-AAF8-BCCB5DF78ED6}" type="pres">
      <dgm:prSet presAssocID="{59224F68-C6EC-46C2-9D33-A6190228F39A}" presName="parentText" presStyleLbl="node1" presStyleIdx="2" presStyleCnt="6" custScaleY="68302">
        <dgm:presLayoutVars>
          <dgm:chMax val="0"/>
          <dgm:bulletEnabled val="1"/>
        </dgm:presLayoutVars>
      </dgm:prSet>
      <dgm:spPr/>
    </dgm:pt>
    <dgm:pt modelId="{39037CB3-35C4-8F4C-9B39-474BB9333712}" type="pres">
      <dgm:prSet presAssocID="{D2D22CBD-628E-43FD-888D-01D57961861A}" presName="spacer" presStyleCnt="0"/>
      <dgm:spPr/>
    </dgm:pt>
    <dgm:pt modelId="{DA0CD4AA-5AF1-DA4A-BE2A-97FB4910CE48}" type="pres">
      <dgm:prSet presAssocID="{CA89F3B3-2035-4D2A-B176-9AAB436EC86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EF20A50-1E2C-4C48-8E22-F9ED2C56FBF7}" type="pres">
      <dgm:prSet presAssocID="{40431C26-2B0A-4B2F-90A3-D77921F11F5B}" presName="spacer" presStyleCnt="0"/>
      <dgm:spPr/>
    </dgm:pt>
    <dgm:pt modelId="{622885D4-AE5B-474B-B073-39DA10B7ED1B}" type="pres">
      <dgm:prSet presAssocID="{84C3350B-6494-441A-A73E-844EC478149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34D68F5-D0A9-1A4D-9B7C-2AA83D476DEF}" type="pres">
      <dgm:prSet presAssocID="{38C4FF80-2852-41EC-A48D-0545FC0B9312}" presName="spacer" presStyleCnt="0"/>
      <dgm:spPr/>
    </dgm:pt>
    <dgm:pt modelId="{9CA77F57-0FC0-B54B-9494-21E776030446}" type="pres">
      <dgm:prSet presAssocID="{DC7C7405-CDD8-4B01-B257-A88752E30B8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1854A0F-C151-AA48-91BC-54AA828F48A9}" type="presOf" srcId="{CA89F3B3-2035-4D2A-B176-9AAB436EC863}" destId="{DA0CD4AA-5AF1-DA4A-BE2A-97FB4910CE48}" srcOrd="0" destOrd="0" presId="urn:microsoft.com/office/officeart/2005/8/layout/vList2"/>
    <dgm:cxn modelId="{B75EE313-9591-7941-B67E-A793ED9CE691}" type="presOf" srcId="{DC7C7405-CDD8-4B01-B257-A88752E30B8F}" destId="{9CA77F57-0FC0-B54B-9494-21E776030446}" srcOrd="0" destOrd="0" presId="urn:microsoft.com/office/officeart/2005/8/layout/vList2"/>
    <dgm:cxn modelId="{6F017B1F-A1A6-4BB5-9555-1108AAD8A433}" srcId="{3C921D1F-9E66-4FA8-BD14-6BCB2F46F2A2}" destId="{59224F68-C6EC-46C2-9D33-A6190228F39A}" srcOrd="2" destOrd="0" parTransId="{EA3142E8-78D7-4BBC-A23A-64C3E8A352BE}" sibTransId="{D2D22CBD-628E-43FD-888D-01D57961861A}"/>
    <dgm:cxn modelId="{EDB41E2C-2173-4A61-B731-7F3FABF803C8}" srcId="{3C921D1F-9E66-4FA8-BD14-6BCB2F46F2A2}" destId="{DC7C7405-CDD8-4B01-B257-A88752E30B8F}" srcOrd="5" destOrd="0" parTransId="{FEA746FD-CDF0-48D9-A75E-3F5262F1D12D}" sibTransId="{8EC0846A-447D-4233-AAC4-EF8B24F55D0B}"/>
    <dgm:cxn modelId="{C2315138-695E-5B48-8D46-C87E4F623E84}" type="presOf" srcId="{17DEDC3D-C9B6-4B28-8B8F-01B6B63789A3}" destId="{2385BF7D-D876-8B42-9113-7DC8A765A5B2}" srcOrd="0" destOrd="0" presId="urn:microsoft.com/office/officeart/2005/8/layout/vList2"/>
    <dgm:cxn modelId="{31090D42-F1B7-FC4C-95D1-279C59083F0C}" type="presOf" srcId="{6D9AE9CE-20A5-4B43-858B-6BAA01D0D584}" destId="{6F93FAAA-00E1-FE47-AED1-758BEC4EDFB3}" srcOrd="0" destOrd="0" presId="urn:microsoft.com/office/officeart/2005/8/layout/vList2"/>
    <dgm:cxn modelId="{7FEA4C64-120F-435E-914C-1477F87531CA}" srcId="{3C921D1F-9E66-4FA8-BD14-6BCB2F46F2A2}" destId="{17DEDC3D-C9B6-4B28-8B8F-01B6B63789A3}" srcOrd="1" destOrd="0" parTransId="{6253FF2E-7F8F-4FA8-B453-5F917D25CC24}" sibTransId="{FA2925CB-3674-4644-B476-1991ABCF810D}"/>
    <dgm:cxn modelId="{EC825A7E-F5C5-4408-8F0E-49EDA6DE8C7A}" srcId="{3C921D1F-9E66-4FA8-BD14-6BCB2F46F2A2}" destId="{6D9AE9CE-20A5-4B43-858B-6BAA01D0D584}" srcOrd="0" destOrd="0" parTransId="{8DBA9B0E-0657-4E5A-9226-4BAC163A6B35}" sibTransId="{9054BECE-54FF-4B26-9737-B9972AB5098C}"/>
    <dgm:cxn modelId="{CD41378A-5210-46F6-AC35-7F03C8DFB911}" srcId="{3C921D1F-9E66-4FA8-BD14-6BCB2F46F2A2}" destId="{84C3350B-6494-441A-A73E-844EC478149E}" srcOrd="4" destOrd="0" parTransId="{D3EE45E3-D6B9-4676-B7EF-00A30D32447F}" sibTransId="{38C4FF80-2852-41EC-A48D-0545FC0B9312}"/>
    <dgm:cxn modelId="{57F51DAC-DF68-CB4A-ABBA-D5BA68E4F1E8}" type="presOf" srcId="{59224F68-C6EC-46C2-9D33-A6190228F39A}" destId="{D66C58C0-B338-DD48-AAF8-BCCB5DF78ED6}" srcOrd="0" destOrd="0" presId="urn:microsoft.com/office/officeart/2005/8/layout/vList2"/>
    <dgm:cxn modelId="{1AAB3CCE-131B-4B27-819E-6AD0356202B6}" srcId="{3C921D1F-9E66-4FA8-BD14-6BCB2F46F2A2}" destId="{CA89F3B3-2035-4D2A-B176-9AAB436EC863}" srcOrd="3" destOrd="0" parTransId="{B0A58F7B-DB7A-4AF4-9ED0-82A7B9DA57A1}" sibTransId="{40431C26-2B0A-4B2F-90A3-D77921F11F5B}"/>
    <dgm:cxn modelId="{D5CC4EE4-9CA4-1547-B35C-CC6AB66EE439}" type="presOf" srcId="{3C921D1F-9E66-4FA8-BD14-6BCB2F46F2A2}" destId="{0E21BD9A-2CCD-AF46-BC99-D000B4661671}" srcOrd="0" destOrd="0" presId="urn:microsoft.com/office/officeart/2005/8/layout/vList2"/>
    <dgm:cxn modelId="{C7E573EE-8DFD-2241-B97C-CB5093A4FE83}" type="presOf" srcId="{84C3350B-6494-441A-A73E-844EC478149E}" destId="{622885D4-AE5B-474B-B073-39DA10B7ED1B}" srcOrd="0" destOrd="0" presId="urn:microsoft.com/office/officeart/2005/8/layout/vList2"/>
    <dgm:cxn modelId="{89920A34-25E4-AC4E-B9FB-319C39DE297F}" type="presParOf" srcId="{0E21BD9A-2CCD-AF46-BC99-D000B4661671}" destId="{6F93FAAA-00E1-FE47-AED1-758BEC4EDFB3}" srcOrd="0" destOrd="0" presId="urn:microsoft.com/office/officeart/2005/8/layout/vList2"/>
    <dgm:cxn modelId="{21D8CD2F-9603-9B4B-946A-DBD516F4032F}" type="presParOf" srcId="{0E21BD9A-2CCD-AF46-BC99-D000B4661671}" destId="{AE8C5C6B-9356-F443-87AC-3D6A77BBB1E7}" srcOrd="1" destOrd="0" presId="urn:microsoft.com/office/officeart/2005/8/layout/vList2"/>
    <dgm:cxn modelId="{A886C7E3-EA9A-7343-B265-6428AF34D509}" type="presParOf" srcId="{0E21BD9A-2CCD-AF46-BC99-D000B4661671}" destId="{2385BF7D-D876-8B42-9113-7DC8A765A5B2}" srcOrd="2" destOrd="0" presId="urn:microsoft.com/office/officeart/2005/8/layout/vList2"/>
    <dgm:cxn modelId="{0C72D46C-419E-8640-9A3D-E439F301A689}" type="presParOf" srcId="{0E21BD9A-2CCD-AF46-BC99-D000B4661671}" destId="{501BFB09-3B91-8A4D-8832-3498E01BE6BE}" srcOrd="3" destOrd="0" presId="urn:microsoft.com/office/officeart/2005/8/layout/vList2"/>
    <dgm:cxn modelId="{646DD3EC-9E2E-094C-8C17-56A6A36AC4A5}" type="presParOf" srcId="{0E21BD9A-2CCD-AF46-BC99-D000B4661671}" destId="{D66C58C0-B338-DD48-AAF8-BCCB5DF78ED6}" srcOrd="4" destOrd="0" presId="urn:microsoft.com/office/officeart/2005/8/layout/vList2"/>
    <dgm:cxn modelId="{C7B814E2-2F91-3E4C-BF71-6DEDDB097C77}" type="presParOf" srcId="{0E21BD9A-2CCD-AF46-BC99-D000B4661671}" destId="{39037CB3-35C4-8F4C-9B39-474BB9333712}" srcOrd="5" destOrd="0" presId="urn:microsoft.com/office/officeart/2005/8/layout/vList2"/>
    <dgm:cxn modelId="{8757AF45-E0CA-F648-9C63-E4134C076FC1}" type="presParOf" srcId="{0E21BD9A-2CCD-AF46-BC99-D000B4661671}" destId="{DA0CD4AA-5AF1-DA4A-BE2A-97FB4910CE48}" srcOrd="6" destOrd="0" presId="urn:microsoft.com/office/officeart/2005/8/layout/vList2"/>
    <dgm:cxn modelId="{A1B939BB-3A6D-F843-89B4-24D19C9188DE}" type="presParOf" srcId="{0E21BD9A-2CCD-AF46-BC99-D000B4661671}" destId="{AEF20A50-1E2C-4C48-8E22-F9ED2C56FBF7}" srcOrd="7" destOrd="0" presId="urn:microsoft.com/office/officeart/2005/8/layout/vList2"/>
    <dgm:cxn modelId="{F6C1B7D4-0EB9-DB4E-9EFB-2AC0C33BFA54}" type="presParOf" srcId="{0E21BD9A-2CCD-AF46-BC99-D000B4661671}" destId="{622885D4-AE5B-474B-B073-39DA10B7ED1B}" srcOrd="8" destOrd="0" presId="urn:microsoft.com/office/officeart/2005/8/layout/vList2"/>
    <dgm:cxn modelId="{E8D88FEA-F493-D548-B6EF-2734546C9B69}" type="presParOf" srcId="{0E21BD9A-2CCD-AF46-BC99-D000B4661671}" destId="{A34D68F5-D0A9-1A4D-9B7C-2AA83D476DEF}" srcOrd="9" destOrd="0" presId="urn:microsoft.com/office/officeart/2005/8/layout/vList2"/>
    <dgm:cxn modelId="{6FA44CF8-F65A-5649-B6EB-1A9EE1760F0C}" type="presParOf" srcId="{0E21BD9A-2CCD-AF46-BC99-D000B4661671}" destId="{9CA77F57-0FC0-B54B-9494-21E77603044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93287-45D1-4974-BCA3-A8E41CB3E8E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EF3E6C-53DA-4394-9882-D1A2C00DB7E8}">
      <dgm:prSet/>
      <dgm:spPr/>
      <dgm:t>
        <a:bodyPr/>
        <a:lstStyle/>
        <a:p>
          <a:r>
            <a:rPr lang="en-US" b="1" i="0" baseline="0"/>
            <a:t>• Develop the alternatives </a:t>
          </a:r>
          <a:endParaRPr lang="en-US"/>
        </a:p>
      </dgm:t>
    </dgm:pt>
    <dgm:pt modelId="{4467D5EF-F9E1-4EDC-835C-1CFE64BAC9C6}" type="parTrans" cxnId="{2B03A116-DAFE-416E-9AE8-3C752B1AFFAB}">
      <dgm:prSet/>
      <dgm:spPr/>
      <dgm:t>
        <a:bodyPr/>
        <a:lstStyle/>
        <a:p>
          <a:endParaRPr lang="en-US"/>
        </a:p>
      </dgm:t>
    </dgm:pt>
    <dgm:pt modelId="{2F108EB0-649F-4278-B42F-30A21CF8AC7D}" type="sibTrans" cxnId="{2B03A116-DAFE-416E-9AE8-3C752B1AFFAB}">
      <dgm:prSet/>
      <dgm:spPr/>
      <dgm:t>
        <a:bodyPr/>
        <a:lstStyle/>
        <a:p>
          <a:endParaRPr lang="en-US"/>
        </a:p>
      </dgm:t>
    </dgm:pt>
    <dgm:pt modelId="{C13B62A0-AC40-419B-9DC6-34DE5D6D69F0}">
      <dgm:prSet/>
      <dgm:spPr/>
      <dgm:t>
        <a:bodyPr/>
        <a:lstStyle/>
        <a:p>
          <a:r>
            <a:rPr lang="en-US" b="1" i="0" baseline="0"/>
            <a:t>• Focus on the differences </a:t>
          </a:r>
          <a:endParaRPr lang="en-US"/>
        </a:p>
      </dgm:t>
    </dgm:pt>
    <dgm:pt modelId="{4C328BB0-8A46-4EC4-B34D-BE5E6A55B8D5}" type="parTrans" cxnId="{A9875121-900C-4AEA-BF5B-D139A7BF22AB}">
      <dgm:prSet/>
      <dgm:spPr/>
      <dgm:t>
        <a:bodyPr/>
        <a:lstStyle/>
        <a:p>
          <a:endParaRPr lang="en-US"/>
        </a:p>
      </dgm:t>
    </dgm:pt>
    <dgm:pt modelId="{53FDE813-7D38-4CD8-B6C4-59CD8D10A987}" type="sibTrans" cxnId="{A9875121-900C-4AEA-BF5B-D139A7BF22AB}">
      <dgm:prSet/>
      <dgm:spPr/>
      <dgm:t>
        <a:bodyPr/>
        <a:lstStyle/>
        <a:p>
          <a:endParaRPr lang="en-US"/>
        </a:p>
      </dgm:t>
    </dgm:pt>
    <dgm:pt modelId="{86A79AF1-3726-4E11-90BE-650798FFE61E}">
      <dgm:prSet/>
      <dgm:spPr/>
      <dgm:t>
        <a:bodyPr/>
        <a:lstStyle/>
        <a:p>
          <a:r>
            <a:rPr lang="en-US" b="1" i="0" baseline="0"/>
            <a:t>• Use a consistent viewpoint </a:t>
          </a:r>
          <a:endParaRPr lang="en-US"/>
        </a:p>
      </dgm:t>
    </dgm:pt>
    <dgm:pt modelId="{D92D277F-150C-4B54-85FA-7C70AB590F53}" type="parTrans" cxnId="{014D0017-51C1-4C34-BD51-23E385793087}">
      <dgm:prSet/>
      <dgm:spPr/>
      <dgm:t>
        <a:bodyPr/>
        <a:lstStyle/>
        <a:p>
          <a:endParaRPr lang="en-US"/>
        </a:p>
      </dgm:t>
    </dgm:pt>
    <dgm:pt modelId="{E099E97E-7552-4232-BDFB-D72FCD4F6517}" type="sibTrans" cxnId="{014D0017-51C1-4C34-BD51-23E385793087}">
      <dgm:prSet/>
      <dgm:spPr/>
      <dgm:t>
        <a:bodyPr/>
        <a:lstStyle/>
        <a:p>
          <a:endParaRPr lang="en-US"/>
        </a:p>
      </dgm:t>
    </dgm:pt>
    <dgm:pt modelId="{41DCC90D-9C6B-43EE-BECE-EEBCDD0047C4}">
      <dgm:prSet/>
      <dgm:spPr/>
      <dgm:t>
        <a:bodyPr/>
        <a:lstStyle/>
        <a:p>
          <a:r>
            <a:rPr lang="en-US" b="1" i="0" baseline="0"/>
            <a:t>• Use a common unit of measure </a:t>
          </a:r>
          <a:endParaRPr lang="en-US"/>
        </a:p>
      </dgm:t>
    </dgm:pt>
    <dgm:pt modelId="{9158B63C-A57B-4A31-A3FE-48D764C30887}" type="parTrans" cxnId="{8F50A793-C375-4D8F-876E-DCC1E04EDA1B}">
      <dgm:prSet/>
      <dgm:spPr/>
      <dgm:t>
        <a:bodyPr/>
        <a:lstStyle/>
        <a:p>
          <a:endParaRPr lang="en-US"/>
        </a:p>
      </dgm:t>
    </dgm:pt>
    <dgm:pt modelId="{5854778A-6DB8-4964-BCCF-938F0D5BDDDD}" type="sibTrans" cxnId="{8F50A793-C375-4D8F-876E-DCC1E04EDA1B}">
      <dgm:prSet/>
      <dgm:spPr/>
      <dgm:t>
        <a:bodyPr/>
        <a:lstStyle/>
        <a:p>
          <a:endParaRPr lang="en-US"/>
        </a:p>
      </dgm:t>
    </dgm:pt>
    <dgm:pt modelId="{97A62A6B-0069-4932-BBAA-73E9030B8072}">
      <dgm:prSet/>
      <dgm:spPr/>
      <dgm:t>
        <a:bodyPr/>
        <a:lstStyle/>
        <a:p>
          <a:r>
            <a:rPr lang="en-US" b="1" i="0" baseline="0"/>
            <a:t>• Consider all relevant criteria </a:t>
          </a:r>
          <a:endParaRPr lang="en-US"/>
        </a:p>
      </dgm:t>
    </dgm:pt>
    <dgm:pt modelId="{4EC389AA-3A1A-41D8-B7F8-AE218858EE4E}" type="parTrans" cxnId="{5F5D6E77-5459-4105-B26D-FF150795B9F7}">
      <dgm:prSet/>
      <dgm:spPr/>
      <dgm:t>
        <a:bodyPr/>
        <a:lstStyle/>
        <a:p>
          <a:endParaRPr lang="en-US"/>
        </a:p>
      </dgm:t>
    </dgm:pt>
    <dgm:pt modelId="{D3994CB4-4B85-4652-96D2-5CB2B3ADF26A}" type="sibTrans" cxnId="{5F5D6E77-5459-4105-B26D-FF150795B9F7}">
      <dgm:prSet/>
      <dgm:spPr/>
      <dgm:t>
        <a:bodyPr/>
        <a:lstStyle/>
        <a:p>
          <a:endParaRPr lang="en-US"/>
        </a:p>
      </dgm:t>
    </dgm:pt>
    <dgm:pt modelId="{3C89D58A-5F0E-467B-8D08-6D794FB16A1F}">
      <dgm:prSet/>
      <dgm:spPr/>
      <dgm:t>
        <a:bodyPr/>
        <a:lstStyle/>
        <a:p>
          <a:r>
            <a:rPr lang="en-US" b="1" i="0" baseline="0"/>
            <a:t>• Make uncertainty explicit </a:t>
          </a:r>
          <a:endParaRPr lang="en-US"/>
        </a:p>
      </dgm:t>
    </dgm:pt>
    <dgm:pt modelId="{632749B0-3823-47F3-B275-654341D8D5BD}" type="parTrans" cxnId="{CACD05A5-9DCB-49DD-9D3E-21F051E39142}">
      <dgm:prSet/>
      <dgm:spPr/>
      <dgm:t>
        <a:bodyPr/>
        <a:lstStyle/>
        <a:p>
          <a:endParaRPr lang="en-US"/>
        </a:p>
      </dgm:t>
    </dgm:pt>
    <dgm:pt modelId="{CDEF2E94-196E-4DE6-9F34-3368D99E77FC}" type="sibTrans" cxnId="{CACD05A5-9DCB-49DD-9D3E-21F051E39142}">
      <dgm:prSet/>
      <dgm:spPr/>
      <dgm:t>
        <a:bodyPr/>
        <a:lstStyle/>
        <a:p>
          <a:endParaRPr lang="en-US"/>
        </a:p>
      </dgm:t>
    </dgm:pt>
    <dgm:pt modelId="{8A50A31C-D8DD-4771-9CA6-07B760733035}">
      <dgm:prSet/>
      <dgm:spPr/>
      <dgm:t>
        <a:bodyPr/>
        <a:lstStyle/>
        <a:p>
          <a:r>
            <a:rPr lang="en-US" b="1" i="0" baseline="0"/>
            <a:t>• Revisit your decisions</a:t>
          </a:r>
          <a:endParaRPr lang="en-US"/>
        </a:p>
      </dgm:t>
    </dgm:pt>
    <dgm:pt modelId="{40DCC0B0-BBEB-4330-BD70-BA0EE3C13A69}" type="parTrans" cxnId="{89C536CF-FFF3-4D32-8A1D-81C0309A88E4}">
      <dgm:prSet/>
      <dgm:spPr/>
      <dgm:t>
        <a:bodyPr/>
        <a:lstStyle/>
        <a:p>
          <a:endParaRPr lang="en-US"/>
        </a:p>
      </dgm:t>
    </dgm:pt>
    <dgm:pt modelId="{FE63DA8F-1F8B-4FAC-B4F7-3336516B73AD}" type="sibTrans" cxnId="{89C536CF-FFF3-4D32-8A1D-81C0309A88E4}">
      <dgm:prSet/>
      <dgm:spPr/>
      <dgm:t>
        <a:bodyPr/>
        <a:lstStyle/>
        <a:p>
          <a:endParaRPr lang="en-US"/>
        </a:p>
      </dgm:t>
    </dgm:pt>
    <dgm:pt modelId="{CC12CA09-5703-B34E-B9CC-813309A67469}" type="pres">
      <dgm:prSet presAssocID="{84393287-45D1-4974-BCA3-A8E41CB3E8E8}" presName="vert0" presStyleCnt="0">
        <dgm:presLayoutVars>
          <dgm:dir/>
          <dgm:animOne val="branch"/>
          <dgm:animLvl val="lvl"/>
        </dgm:presLayoutVars>
      </dgm:prSet>
      <dgm:spPr/>
    </dgm:pt>
    <dgm:pt modelId="{FF9E0B7C-DF09-EF4C-82A6-5D6E5179B5F3}" type="pres">
      <dgm:prSet presAssocID="{A5EF3E6C-53DA-4394-9882-D1A2C00DB7E8}" presName="thickLine" presStyleLbl="alignNode1" presStyleIdx="0" presStyleCnt="7"/>
      <dgm:spPr/>
    </dgm:pt>
    <dgm:pt modelId="{D515B44D-479B-6F41-876F-912CAEA89C25}" type="pres">
      <dgm:prSet presAssocID="{A5EF3E6C-53DA-4394-9882-D1A2C00DB7E8}" presName="horz1" presStyleCnt="0"/>
      <dgm:spPr/>
    </dgm:pt>
    <dgm:pt modelId="{3323259B-A42E-F547-8A41-E7D8510EC32F}" type="pres">
      <dgm:prSet presAssocID="{A5EF3E6C-53DA-4394-9882-D1A2C00DB7E8}" presName="tx1" presStyleLbl="revTx" presStyleIdx="0" presStyleCnt="7"/>
      <dgm:spPr/>
    </dgm:pt>
    <dgm:pt modelId="{0FDB1995-5EFA-AB43-87AB-C42C51C3F41A}" type="pres">
      <dgm:prSet presAssocID="{A5EF3E6C-53DA-4394-9882-D1A2C00DB7E8}" presName="vert1" presStyleCnt="0"/>
      <dgm:spPr/>
    </dgm:pt>
    <dgm:pt modelId="{660F9D09-235C-704A-85D2-6477AD917338}" type="pres">
      <dgm:prSet presAssocID="{C13B62A0-AC40-419B-9DC6-34DE5D6D69F0}" presName="thickLine" presStyleLbl="alignNode1" presStyleIdx="1" presStyleCnt="7"/>
      <dgm:spPr/>
    </dgm:pt>
    <dgm:pt modelId="{2686BA8B-3F05-5A43-9BB5-E8EC9BC38871}" type="pres">
      <dgm:prSet presAssocID="{C13B62A0-AC40-419B-9DC6-34DE5D6D69F0}" presName="horz1" presStyleCnt="0"/>
      <dgm:spPr/>
    </dgm:pt>
    <dgm:pt modelId="{C3377187-B24C-E743-BC97-80B0426EE578}" type="pres">
      <dgm:prSet presAssocID="{C13B62A0-AC40-419B-9DC6-34DE5D6D69F0}" presName="tx1" presStyleLbl="revTx" presStyleIdx="1" presStyleCnt="7"/>
      <dgm:spPr/>
    </dgm:pt>
    <dgm:pt modelId="{B13B0488-7AEF-0A46-8957-0FA45D91F82D}" type="pres">
      <dgm:prSet presAssocID="{C13B62A0-AC40-419B-9DC6-34DE5D6D69F0}" presName="vert1" presStyleCnt="0"/>
      <dgm:spPr/>
    </dgm:pt>
    <dgm:pt modelId="{639AAE48-006D-A142-A4DD-A66AF265836D}" type="pres">
      <dgm:prSet presAssocID="{86A79AF1-3726-4E11-90BE-650798FFE61E}" presName="thickLine" presStyleLbl="alignNode1" presStyleIdx="2" presStyleCnt="7"/>
      <dgm:spPr/>
    </dgm:pt>
    <dgm:pt modelId="{54B02610-D739-684E-A8D8-0D91B8F83A2A}" type="pres">
      <dgm:prSet presAssocID="{86A79AF1-3726-4E11-90BE-650798FFE61E}" presName="horz1" presStyleCnt="0"/>
      <dgm:spPr/>
    </dgm:pt>
    <dgm:pt modelId="{A381457A-3F37-BE43-9C71-1F8FE1B88648}" type="pres">
      <dgm:prSet presAssocID="{86A79AF1-3726-4E11-90BE-650798FFE61E}" presName="tx1" presStyleLbl="revTx" presStyleIdx="2" presStyleCnt="7"/>
      <dgm:spPr/>
    </dgm:pt>
    <dgm:pt modelId="{5F74C760-1CBA-F648-81CB-13F131A8D1B1}" type="pres">
      <dgm:prSet presAssocID="{86A79AF1-3726-4E11-90BE-650798FFE61E}" presName="vert1" presStyleCnt="0"/>
      <dgm:spPr/>
    </dgm:pt>
    <dgm:pt modelId="{1201D9D3-B0B8-5C4B-8BF6-4F21E3AFA87F}" type="pres">
      <dgm:prSet presAssocID="{41DCC90D-9C6B-43EE-BECE-EEBCDD0047C4}" presName="thickLine" presStyleLbl="alignNode1" presStyleIdx="3" presStyleCnt="7"/>
      <dgm:spPr/>
    </dgm:pt>
    <dgm:pt modelId="{7BAEF3ED-F63F-0E4C-A36D-7BD8CAE640E5}" type="pres">
      <dgm:prSet presAssocID="{41DCC90D-9C6B-43EE-BECE-EEBCDD0047C4}" presName="horz1" presStyleCnt="0"/>
      <dgm:spPr/>
    </dgm:pt>
    <dgm:pt modelId="{CEDB298A-077A-EF4B-B880-035BF158FCE6}" type="pres">
      <dgm:prSet presAssocID="{41DCC90D-9C6B-43EE-BECE-EEBCDD0047C4}" presName="tx1" presStyleLbl="revTx" presStyleIdx="3" presStyleCnt="7"/>
      <dgm:spPr/>
    </dgm:pt>
    <dgm:pt modelId="{BFE0797D-2FB4-B44C-8D0C-02C012D98871}" type="pres">
      <dgm:prSet presAssocID="{41DCC90D-9C6B-43EE-BECE-EEBCDD0047C4}" presName="vert1" presStyleCnt="0"/>
      <dgm:spPr/>
    </dgm:pt>
    <dgm:pt modelId="{1E960A7D-CD08-A248-BABE-C3D7B5972514}" type="pres">
      <dgm:prSet presAssocID="{97A62A6B-0069-4932-BBAA-73E9030B8072}" presName="thickLine" presStyleLbl="alignNode1" presStyleIdx="4" presStyleCnt="7"/>
      <dgm:spPr/>
    </dgm:pt>
    <dgm:pt modelId="{C3783ABE-5E81-A24A-BF63-098F7C7236D3}" type="pres">
      <dgm:prSet presAssocID="{97A62A6B-0069-4932-BBAA-73E9030B8072}" presName="horz1" presStyleCnt="0"/>
      <dgm:spPr/>
    </dgm:pt>
    <dgm:pt modelId="{42075F86-9BD6-BB4A-A583-B856BF6DA840}" type="pres">
      <dgm:prSet presAssocID="{97A62A6B-0069-4932-BBAA-73E9030B8072}" presName="tx1" presStyleLbl="revTx" presStyleIdx="4" presStyleCnt="7"/>
      <dgm:spPr/>
    </dgm:pt>
    <dgm:pt modelId="{738E7D82-4965-C94C-8335-4D0A8AB57AD5}" type="pres">
      <dgm:prSet presAssocID="{97A62A6B-0069-4932-BBAA-73E9030B8072}" presName="vert1" presStyleCnt="0"/>
      <dgm:spPr/>
    </dgm:pt>
    <dgm:pt modelId="{7055D3C3-C4D0-7142-A4AD-44CE2B8808E2}" type="pres">
      <dgm:prSet presAssocID="{3C89D58A-5F0E-467B-8D08-6D794FB16A1F}" presName="thickLine" presStyleLbl="alignNode1" presStyleIdx="5" presStyleCnt="7"/>
      <dgm:spPr/>
    </dgm:pt>
    <dgm:pt modelId="{B7B738E8-E926-064B-8E64-37B9EDD41862}" type="pres">
      <dgm:prSet presAssocID="{3C89D58A-5F0E-467B-8D08-6D794FB16A1F}" presName="horz1" presStyleCnt="0"/>
      <dgm:spPr/>
    </dgm:pt>
    <dgm:pt modelId="{64BF5989-0986-6144-9376-7E008926C732}" type="pres">
      <dgm:prSet presAssocID="{3C89D58A-5F0E-467B-8D08-6D794FB16A1F}" presName="tx1" presStyleLbl="revTx" presStyleIdx="5" presStyleCnt="7"/>
      <dgm:spPr/>
    </dgm:pt>
    <dgm:pt modelId="{6E2A1078-3630-474D-9A04-78E4BD1ED3A1}" type="pres">
      <dgm:prSet presAssocID="{3C89D58A-5F0E-467B-8D08-6D794FB16A1F}" presName="vert1" presStyleCnt="0"/>
      <dgm:spPr/>
    </dgm:pt>
    <dgm:pt modelId="{EAC2961C-35E4-3642-8305-FA37E7F290A1}" type="pres">
      <dgm:prSet presAssocID="{8A50A31C-D8DD-4771-9CA6-07B760733035}" presName="thickLine" presStyleLbl="alignNode1" presStyleIdx="6" presStyleCnt="7"/>
      <dgm:spPr/>
    </dgm:pt>
    <dgm:pt modelId="{750A968E-D443-7747-8C68-055E39C048CD}" type="pres">
      <dgm:prSet presAssocID="{8A50A31C-D8DD-4771-9CA6-07B760733035}" presName="horz1" presStyleCnt="0"/>
      <dgm:spPr/>
    </dgm:pt>
    <dgm:pt modelId="{C1C57C60-757E-4E4C-8A27-8EBB13DCE12C}" type="pres">
      <dgm:prSet presAssocID="{8A50A31C-D8DD-4771-9CA6-07B760733035}" presName="tx1" presStyleLbl="revTx" presStyleIdx="6" presStyleCnt="7"/>
      <dgm:spPr/>
    </dgm:pt>
    <dgm:pt modelId="{CF80AC59-F7A4-424E-9BE1-E14EE08E781A}" type="pres">
      <dgm:prSet presAssocID="{8A50A31C-D8DD-4771-9CA6-07B760733035}" presName="vert1" presStyleCnt="0"/>
      <dgm:spPr/>
    </dgm:pt>
  </dgm:ptLst>
  <dgm:cxnLst>
    <dgm:cxn modelId="{2B03A116-DAFE-416E-9AE8-3C752B1AFFAB}" srcId="{84393287-45D1-4974-BCA3-A8E41CB3E8E8}" destId="{A5EF3E6C-53DA-4394-9882-D1A2C00DB7E8}" srcOrd="0" destOrd="0" parTransId="{4467D5EF-F9E1-4EDC-835C-1CFE64BAC9C6}" sibTransId="{2F108EB0-649F-4278-B42F-30A21CF8AC7D}"/>
    <dgm:cxn modelId="{014D0017-51C1-4C34-BD51-23E385793087}" srcId="{84393287-45D1-4974-BCA3-A8E41CB3E8E8}" destId="{86A79AF1-3726-4E11-90BE-650798FFE61E}" srcOrd="2" destOrd="0" parTransId="{D92D277F-150C-4B54-85FA-7C70AB590F53}" sibTransId="{E099E97E-7552-4232-BDFB-D72FCD4F6517}"/>
    <dgm:cxn modelId="{A9875121-900C-4AEA-BF5B-D139A7BF22AB}" srcId="{84393287-45D1-4974-BCA3-A8E41CB3E8E8}" destId="{C13B62A0-AC40-419B-9DC6-34DE5D6D69F0}" srcOrd="1" destOrd="0" parTransId="{4C328BB0-8A46-4EC4-B34D-BE5E6A55B8D5}" sibTransId="{53FDE813-7D38-4CD8-B6C4-59CD8D10A987}"/>
    <dgm:cxn modelId="{5C637E35-A7EF-114E-A644-F6B9C6039A7B}" type="presOf" srcId="{C13B62A0-AC40-419B-9DC6-34DE5D6D69F0}" destId="{C3377187-B24C-E743-BC97-80B0426EE578}" srcOrd="0" destOrd="0" presId="urn:microsoft.com/office/officeart/2008/layout/LinedList"/>
    <dgm:cxn modelId="{5F5D6E77-5459-4105-B26D-FF150795B9F7}" srcId="{84393287-45D1-4974-BCA3-A8E41CB3E8E8}" destId="{97A62A6B-0069-4932-BBAA-73E9030B8072}" srcOrd="4" destOrd="0" parTransId="{4EC389AA-3A1A-41D8-B7F8-AE218858EE4E}" sibTransId="{D3994CB4-4B85-4652-96D2-5CB2B3ADF26A}"/>
    <dgm:cxn modelId="{C2F72881-02BE-7642-B8AA-102DADB440AE}" type="presOf" srcId="{A5EF3E6C-53DA-4394-9882-D1A2C00DB7E8}" destId="{3323259B-A42E-F547-8A41-E7D8510EC32F}" srcOrd="0" destOrd="0" presId="urn:microsoft.com/office/officeart/2008/layout/LinedList"/>
    <dgm:cxn modelId="{AFBE8D8A-3EAA-1A4D-8829-DA80B37EF746}" type="presOf" srcId="{97A62A6B-0069-4932-BBAA-73E9030B8072}" destId="{42075F86-9BD6-BB4A-A583-B856BF6DA840}" srcOrd="0" destOrd="0" presId="urn:microsoft.com/office/officeart/2008/layout/LinedList"/>
    <dgm:cxn modelId="{56E1168E-A19A-4242-8A28-E0893908E8E3}" type="presOf" srcId="{84393287-45D1-4974-BCA3-A8E41CB3E8E8}" destId="{CC12CA09-5703-B34E-B9CC-813309A67469}" srcOrd="0" destOrd="0" presId="urn:microsoft.com/office/officeart/2008/layout/LinedList"/>
    <dgm:cxn modelId="{D3CF728F-4427-C943-B43D-570CF5FE1F1B}" type="presOf" srcId="{8A50A31C-D8DD-4771-9CA6-07B760733035}" destId="{C1C57C60-757E-4E4C-8A27-8EBB13DCE12C}" srcOrd="0" destOrd="0" presId="urn:microsoft.com/office/officeart/2008/layout/LinedList"/>
    <dgm:cxn modelId="{8F50A793-C375-4D8F-876E-DCC1E04EDA1B}" srcId="{84393287-45D1-4974-BCA3-A8E41CB3E8E8}" destId="{41DCC90D-9C6B-43EE-BECE-EEBCDD0047C4}" srcOrd="3" destOrd="0" parTransId="{9158B63C-A57B-4A31-A3FE-48D764C30887}" sibTransId="{5854778A-6DB8-4964-BCCF-938F0D5BDDDD}"/>
    <dgm:cxn modelId="{CACD05A5-9DCB-49DD-9D3E-21F051E39142}" srcId="{84393287-45D1-4974-BCA3-A8E41CB3E8E8}" destId="{3C89D58A-5F0E-467B-8D08-6D794FB16A1F}" srcOrd="5" destOrd="0" parTransId="{632749B0-3823-47F3-B275-654341D8D5BD}" sibTransId="{CDEF2E94-196E-4DE6-9F34-3368D99E77FC}"/>
    <dgm:cxn modelId="{78D066C3-51E2-5D4A-A73B-2ABB2FA44D6D}" type="presOf" srcId="{86A79AF1-3726-4E11-90BE-650798FFE61E}" destId="{A381457A-3F37-BE43-9C71-1F8FE1B88648}" srcOrd="0" destOrd="0" presId="urn:microsoft.com/office/officeart/2008/layout/LinedList"/>
    <dgm:cxn modelId="{F21009CB-6968-5E4C-A786-21831204D204}" type="presOf" srcId="{3C89D58A-5F0E-467B-8D08-6D794FB16A1F}" destId="{64BF5989-0986-6144-9376-7E008926C732}" srcOrd="0" destOrd="0" presId="urn:microsoft.com/office/officeart/2008/layout/LinedList"/>
    <dgm:cxn modelId="{89C536CF-FFF3-4D32-8A1D-81C0309A88E4}" srcId="{84393287-45D1-4974-BCA3-A8E41CB3E8E8}" destId="{8A50A31C-D8DD-4771-9CA6-07B760733035}" srcOrd="6" destOrd="0" parTransId="{40DCC0B0-BBEB-4330-BD70-BA0EE3C13A69}" sibTransId="{FE63DA8F-1F8B-4FAC-B4F7-3336516B73AD}"/>
    <dgm:cxn modelId="{73139AF9-8E21-9948-84B0-E75E92A58BD6}" type="presOf" srcId="{41DCC90D-9C6B-43EE-BECE-EEBCDD0047C4}" destId="{CEDB298A-077A-EF4B-B880-035BF158FCE6}" srcOrd="0" destOrd="0" presId="urn:microsoft.com/office/officeart/2008/layout/LinedList"/>
    <dgm:cxn modelId="{22A6C510-7B1F-FD45-9C66-A1867B114DEA}" type="presParOf" srcId="{CC12CA09-5703-B34E-B9CC-813309A67469}" destId="{FF9E0B7C-DF09-EF4C-82A6-5D6E5179B5F3}" srcOrd="0" destOrd="0" presId="urn:microsoft.com/office/officeart/2008/layout/LinedList"/>
    <dgm:cxn modelId="{8FA4B34C-296A-374C-B97A-C8B67F7729DD}" type="presParOf" srcId="{CC12CA09-5703-B34E-B9CC-813309A67469}" destId="{D515B44D-479B-6F41-876F-912CAEA89C25}" srcOrd="1" destOrd="0" presId="urn:microsoft.com/office/officeart/2008/layout/LinedList"/>
    <dgm:cxn modelId="{40C69B5F-7E57-1248-8AE6-8F22B5DF74AA}" type="presParOf" srcId="{D515B44D-479B-6F41-876F-912CAEA89C25}" destId="{3323259B-A42E-F547-8A41-E7D8510EC32F}" srcOrd="0" destOrd="0" presId="urn:microsoft.com/office/officeart/2008/layout/LinedList"/>
    <dgm:cxn modelId="{39F6F906-142B-BD4D-8CDB-3A63634F2DE7}" type="presParOf" srcId="{D515B44D-479B-6F41-876F-912CAEA89C25}" destId="{0FDB1995-5EFA-AB43-87AB-C42C51C3F41A}" srcOrd="1" destOrd="0" presId="urn:microsoft.com/office/officeart/2008/layout/LinedList"/>
    <dgm:cxn modelId="{99D2C330-1C0C-2247-B7A6-6DBCA0FB3F28}" type="presParOf" srcId="{CC12CA09-5703-B34E-B9CC-813309A67469}" destId="{660F9D09-235C-704A-85D2-6477AD917338}" srcOrd="2" destOrd="0" presId="urn:microsoft.com/office/officeart/2008/layout/LinedList"/>
    <dgm:cxn modelId="{B3339024-76D4-064F-BA0E-4F4D5B0193AE}" type="presParOf" srcId="{CC12CA09-5703-B34E-B9CC-813309A67469}" destId="{2686BA8B-3F05-5A43-9BB5-E8EC9BC38871}" srcOrd="3" destOrd="0" presId="urn:microsoft.com/office/officeart/2008/layout/LinedList"/>
    <dgm:cxn modelId="{7EE3EBE1-2C5A-674F-AB6B-C459437BEA02}" type="presParOf" srcId="{2686BA8B-3F05-5A43-9BB5-E8EC9BC38871}" destId="{C3377187-B24C-E743-BC97-80B0426EE578}" srcOrd="0" destOrd="0" presId="urn:microsoft.com/office/officeart/2008/layout/LinedList"/>
    <dgm:cxn modelId="{84B29B1F-285C-624F-8357-15CC4201BD61}" type="presParOf" srcId="{2686BA8B-3F05-5A43-9BB5-E8EC9BC38871}" destId="{B13B0488-7AEF-0A46-8957-0FA45D91F82D}" srcOrd="1" destOrd="0" presId="urn:microsoft.com/office/officeart/2008/layout/LinedList"/>
    <dgm:cxn modelId="{738986EC-CD31-0742-9E2A-C4A716BF14F2}" type="presParOf" srcId="{CC12CA09-5703-B34E-B9CC-813309A67469}" destId="{639AAE48-006D-A142-A4DD-A66AF265836D}" srcOrd="4" destOrd="0" presId="urn:microsoft.com/office/officeart/2008/layout/LinedList"/>
    <dgm:cxn modelId="{8194533C-EDBE-DC48-9C0C-A0ED8B48A3B2}" type="presParOf" srcId="{CC12CA09-5703-B34E-B9CC-813309A67469}" destId="{54B02610-D739-684E-A8D8-0D91B8F83A2A}" srcOrd="5" destOrd="0" presId="urn:microsoft.com/office/officeart/2008/layout/LinedList"/>
    <dgm:cxn modelId="{0A828775-DC91-9D4F-94EB-587EC6331675}" type="presParOf" srcId="{54B02610-D739-684E-A8D8-0D91B8F83A2A}" destId="{A381457A-3F37-BE43-9C71-1F8FE1B88648}" srcOrd="0" destOrd="0" presId="urn:microsoft.com/office/officeart/2008/layout/LinedList"/>
    <dgm:cxn modelId="{ED5B1556-1EC3-F64F-9E66-8612442D9CD1}" type="presParOf" srcId="{54B02610-D739-684E-A8D8-0D91B8F83A2A}" destId="{5F74C760-1CBA-F648-81CB-13F131A8D1B1}" srcOrd="1" destOrd="0" presId="urn:microsoft.com/office/officeart/2008/layout/LinedList"/>
    <dgm:cxn modelId="{540D58A0-54D2-0443-8979-A7DAF9219DF0}" type="presParOf" srcId="{CC12CA09-5703-B34E-B9CC-813309A67469}" destId="{1201D9D3-B0B8-5C4B-8BF6-4F21E3AFA87F}" srcOrd="6" destOrd="0" presId="urn:microsoft.com/office/officeart/2008/layout/LinedList"/>
    <dgm:cxn modelId="{2F5FC866-B924-0C49-BC7C-679BF4F2F4A0}" type="presParOf" srcId="{CC12CA09-5703-B34E-B9CC-813309A67469}" destId="{7BAEF3ED-F63F-0E4C-A36D-7BD8CAE640E5}" srcOrd="7" destOrd="0" presId="urn:microsoft.com/office/officeart/2008/layout/LinedList"/>
    <dgm:cxn modelId="{298E31C5-589D-EF40-963E-1EF8B76EC4C5}" type="presParOf" srcId="{7BAEF3ED-F63F-0E4C-A36D-7BD8CAE640E5}" destId="{CEDB298A-077A-EF4B-B880-035BF158FCE6}" srcOrd="0" destOrd="0" presId="urn:microsoft.com/office/officeart/2008/layout/LinedList"/>
    <dgm:cxn modelId="{A6FFA38C-A7C2-B043-9DED-68B30DFB8669}" type="presParOf" srcId="{7BAEF3ED-F63F-0E4C-A36D-7BD8CAE640E5}" destId="{BFE0797D-2FB4-B44C-8D0C-02C012D98871}" srcOrd="1" destOrd="0" presId="urn:microsoft.com/office/officeart/2008/layout/LinedList"/>
    <dgm:cxn modelId="{3FF30FC8-6696-F44B-B8CD-DB14EFAF00C0}" type="presParOf" srcId="{CC12CA09-5703-B34E-B9CC-813309A67469}" destId="{1E960A7D-CD08-A248-BABE-C3D7B5972514}" srcOrd="8" destOrd="0" presId="urn:microsoft.com/office/officeart/2008/layout/LinedList"/>
    <dgm:cxn modelId="{297F4D81-A8B6-544E-B3DA-745B8323E3C3}" type="presParOf" srcId="{CC12CA09-5703-B34E-B9CC-813309A67469}" destId="{C3783ABE-5E81-A24A-BF63-098F7C7236D3}" srcOrd="9" destOrd="0" presId="urn:microsoft.com/office/officeart/2008/layout/LinedList"/>
    <dgm:cxn modelId="{289CB3A2-A875-C542-A461-6509EA147B3A}" type="presParOf" srcId="{C3783ABE-5E81-A24A-BF63-098F7C7236D3}" destId="{42075F86-9BD6-BB4A-A583-B856BF6DA840}" srcOrd="0" destOrd="0" presId="urn:microsoft.com/office/officeart/2008/layout/LinedList"/>
    <dgm:cxn modelId="{63F44688-0B29-2545-BBDA-C23B42A516D0}" type="presParOf" srcId="{C3783ABE-5E81-A24A-BF63-098F7C7236D3}" destId="{738E7D82-4965-C94C-8335-4D0A8AB57AD5}" srcOrd="1" destOrd="0" presId="urn:microsoft.com/office/officeart/2008/layout/LinedList"/>
    <dgm:cxn modelId="{D31BA621-6D34-094B-9F74-02CCDC08E345}" type="presParOf" srcId="{CC12CA09-5703-B34E-B9CC-813309A67469}" destId="{7055D3C3-C4D0-7142-A4AD-44CE2B8808E2}" srcOrd="10" destOrd="0" presId="urn:microsoft.com/office/officeart/2008/layout/LinedList"/>
    <dgm:cxn modelId="{BD9A8D16-27F7-9A47-9DD9-13C0F465664E}" type="presParOf" srcId="{CC12CA09-5703-B34E-B9CC-813309A67469}" destId="{B7B738E8-E926-064B-8E64-37B9EDD41862}" srcOrd="11" destOrd="0" presId="urn:microsoft.com/office/officeart/2008/layout/LinedList"/>
    <dgm:cxn modelId="{79D270D9-2718-AD4F-8288-0D03BED92770}" type="presParOf" srcId="{B7B738E8-E926-064B-8E64-37B9EDD41862}" destId="{64BF5989-0986-6144-9376-7E008926C732}" srcOrd="0" destOrd="0" presId="urn:microsoft.com/office/officeart/2008/layout/LinedList"/>
    <dgm:cxn modelId="{78FFB9BF-2732-A04D-8114-1B253707C52D}" type="presParOf" srcId="{B7B738E8-E926-064B-8E64-37B9EDD41862}" destId="{6E2A1078-3630-474D-9A04-78E4BD1ED3A1}" srcOrd="1" destOrd="0" presId="urn:microsoft.com/office/officeart/2008/layout/LinedList"/>
    <dgm:cxn modelId="{BE7F0851-B555-404C-806C-F10F13C9390E}" type="presParOf" srcId="{CC12CA09-5703-B34E-B9CC-813309A67469}" destId="{EAC2961C-35E4-3642-8305-FA37E7F290A1}" srcOrd="12" destOrd="0" presId="urn:microsoft.com/office/officeart/2008/layout/LinedList"/>
    <dgm:cxn modelId="{63528E56-6CDA-544E-B354-67A3E635D778}" type="presParOf" srcId="{CC12CA09-5703-B34E-B9CC-813309A67469}" destId="{750A968E-D443-7747-8C68-055E39C048CD}" srcOrd="13" destOrd="0" presId="urn:microsoft.com/office/officeart/2008/layout/LinedList"/>
    <dgm:cxn modelId="{3EEAA0AB-FA81-BE40-BF58-7B26CD154987}" type="presParOf" srcId="{750A968E-D443-7747-8C68-055E39C048CD}" destId="{C1C57C60-757E-4E4C-8A27-8EBB13DCE12C}" srcOrd="0" destOrd="0" presId="urn:microsoft.com/office/officeart/2008/layout/LinedList"/>
    <dgm:cxn modelId="{E5E31B22-FC09-4544-9C38-4277300C4201}" type="presParOf" srcId="{750A968E-D443-7747-8C68-055E39C048CD}" destId="{CF80AC59-F7A4-424E-9BE1-E14EE08E78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B75E5-8943-4D4C-99DD-B3415C5FC36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B58025-61D9-4979-81E6-14CAF15CD731}">
      <dgm:prSet/>
      <dgm:spPr/>
      <dgm:t>
        <a:bodyPr/>
        <a:lstStyle/>
        <a:p>
          <a:r>
            <a:rPr lang="en-US" b="1" i="0" baseline="0"/>
            <a:t>• Problem definition </a:t>
          </a:r>
          <a:endParaRPr lang="en-US"/>
        </a:p>
      </dgm:t>
    </dgm:pt>
    <dgm:pt modelId="{36547436-89D3-4A9D-BDF2-CA97B32A680F}" type="parTrans" cxnId="{6B15D615-8E4C-44F8-A839-EAF9BBBAA458}">
      <dgm:prSet/>
      <dgm:spPr/>
      <dgm:t>
        <a:bodyPr/>
        <a:lstStyle/>
        <a:p>
          <a:endParaRPr lang="en-US"/>
        </a:p>
      </dgm:t>
    </dgm:pt>
    <dgm:pt modelId="{081EB9FF-97FD-4A18-87BB-E58D0092DAF7}" type="sibTrans" cxnId="{6B15D615-8E4C-44F8-A839-EAF9BBBAA458}">
      <dgm:prSet/>
      <dgm:spPr/>
      <dgm:t>
        <a:bodyPr/>
        <a:lstStyle/>
        <a:p>
          <a:endParaRPr lang="en-US"/>
        </a:p>
      </dgm:t>
    </dgm:pt>
    <dgm:pt modelId="{56541A95-D3ED-40EE-BF92-BEE0A4279866}">
      <dgm:prSet/>
      <dgm:spPr/>
      <dgm:t>
        <a:bodyPr/>
        <a:lstStyle/>
        <a:p>
          <a:r>
            <a:rPr lang="en-US" b="1" i="0" baseline="0"/>
            <a:t>• Development of alternatives </a:t>
          </a:r>
          <a:endParaRPr lang="en-US"/>
        </a:p>
      </dgm:t>
    </dgm:pt>
    <dgm:pt modelId="{40241734-888F-4373-8864-220E93C1FD79}" type="parTrans" cxnId="{D09FF05E-7ABB-4993-B4D2-2EAE465CECAB}">
      <dgm:prSet/>
      <dgm:spPr/>
      <dgm:t>
        <a:bodyPr/>
        <a:lstStyle/>
        <a:p>
          <a:endParaRPr lang="en-US"/>
        </a:p>
      </dgm:t>
    </dgm:pt>
    <dgm:pt modelId="{52B38729-F8EC-414B-8B34-DDBD644C58F9}" type="sibTrans" cxnId="{D09FF05E-7ABB-4993-B4D2-2EAE465CECAB}">
      <dgm:prSet/>
      <dgm:spPr/>
      <dgm:t>
        <a:bodyPr/>
        <a:lstStyle/>
        <a:p>
          <a:endParaRPr lang="en-US"/>
        </a:p>
      </dgm:t>
    </dgm:pt>
    <dgm:pt modelId="{B53AC468-9866-42AD-B3A1-DF2BE74C8C64}">
      <dgm:prSet/>
      <dgm:spPr/>
      <dgm:t>
        <a:bodyPr/>
        <a:lstStyle/>
        <a:p>
          <a:r>
            <a:rPr lang="en-US" b="1" i="0" baseline="0"/>
            <a:t>• Development of prospective outcomes </a:t>
          </a:r>
          <a:endParaRPr lang="en-US"/>
        </a:p>
      </dgm:t>
    </dgm:pt>
    <dgm:pt modelId="{F90DE9AB-EE15-4133-B1D9-82ACC0FE732A}" type="parTrans" cxnId="{652F5326-DAE4-47CF-B18B-41601C5B9093}">
      <dgm:prSet/>
      <dgm:spPr/>
      <dgm:t>
        <a:bodyPr/>
        <a:lstStyle/>
        <a:p>
          <a:endParaRPr lang="en-US"/>
        </a:p>
      </dgm:t>
    </dgm:pt>
    <dgm:pt modelId="{F6313BA7-80B7-42D7-8786-AE2B09F901E0}" type="sibTrans" cxnId="{652F5326-DAE4-47CF-B18B-41601C5B9093}">
      <dgm:prSet/>
      <dgm:spPr/>
      <dgm:t>
        <a:bodyPr/>
        <a:lstStyle/>
        <a:p>
          <a:endParaRPr lang="en-US"/>
        </a:p>
      </dgm:t>
    </dgm:pt>
    <dgm:pt modelId="{A2E72B56-F315-4AEB-8577-FA07B8846B4C}">
      <dgm:prSet/>
      <dgm:spPr/>
      <dgm:t>
        <a:bodyPr/>
        <a:lstStyle/>
        <a:p>
          <a:r>
            <a:rPr lang="en-US" b="1" i="0" baseline="0"/>
            <a:t>• Selection of a decision criterion </a:t>
          </a:r>
          <a:endParaRPr lang="en-US"/>
        </a:p>
      </dgm:t>
    </dgm:pt>
    <dgm:pt modelId="{4B92E47D-FF47-496E-8D32-76FACF44F9C5}" type="parTrans" cxnId="{D5BB82DD-CE45-4BF7-BD40-801590786DF3}">
      <dgm:prSet/>
      <dgm:spPr/>
      <dgm:t>
        <a:bodyPr/>
        <a:lstStyle/>
        <a:p>
          <a:endParaRPr lang="en-US"/>
        </a:p>
      </dgm:t>
    </dgm:pt>
    <dgm:pt modelId="{9EB71440-6CF7-4B74-B644-6767DFBBC184}" type="sibTrans" cxnId="{D5BB82DD-CE45-4BF7-BD40-801590786DF3}">
      <dgm:prSet/>
      <dgm:spPr/>
      <dgm:t>
        <a:bodyPr/>
        <a:lstStyle/>
        <a:p>
          <a:endParaRPr lang="en-US"/>
        </a:p>
      </dgm:t>
    </dgm:pt>
    <dgm:pt modelId="{6CF85283-BFAA-4F89-9428-265B2F534DE6}">
      <dgm:prSet/>
      <dgm:spPr/>
      <dgm:t>
        <a:bodyPr/>
        <a:lstStyle/>
        <a:p>
          <a:r>
            <a:rPr lang="en-US" b="1" i="0" baseline="0"/>
            <a:t>• Analysis and comparison of alternatives. </a:t>
          </a:r>
          <a:endParaRPr lang="en-US"/>
        </a:p>
      </dgm:t>
    </dgm:pt>
    <dgm:pt modelId="{B331C979-1CF2-4B94-9288-2012100DFEC5}" type="parTrans" cxnId="{94CE56C7-2875-4DF2-A536-EBCEA633170D}">
      <dgm:prSet/>
      <dgm:spPr/>
      <dgm:t>
        <a:bodyPr/>
        <a:lstStyle/>
        <a:p>
          <a:endParaRPr lang="en-US"/>
        </a:p>
      </dgm:t>
    </dgm:pt>
    <dgm:pt modelId="{F9379ABF-8602-4882-96A3-D488A17F8E2E}" type="sibTrans" cxnId="{94CE56C7-2875-4DF2-A536-EBCEA633170D}">
      <dgm:prSet/>
      <dgm:spPr/>
      <dgm:t>
        <a:bodyPr/>
        <a:lstStyle/>
        <a:p>
          <a:endParaRPr lang="en-US"/>
        </a:p>
      </dgm:t>
    </dgm:pt>
    <dgm:pt modelId="{1C703FEF-ABAB-4B13-A07C-79029F707D0A}">
      <dgm:prSet/>
      <dgm:spPr/>
      <dgm:t>
        <a:bodyPr/>
        <a:lstStyle/>
        <a:p>
          <a:r>
            <a:rPr lang="en-US" b="1" i="0" baseline="0"/>
            <a:t>• Selection of the preferred alternative. </a:t>
          </a:r>
          <a:endParaRPr lang="en-US"/>
        </a:p>
      </dgm:t>
    </dgm:pt>
    <dgm:pt modelId="{D229EA49-669E-47FF-957D-BD457551B83E}" type="parTrans" cxnId="{28E0356E-0C45-45F2-862B-55EC43D6D275}">
      <dgm:prSet/>
      <dgm:spPr/>
      <dgm:t>
        <a:bodyPr/>
        <a:lstStyle/>
        <a:p>
          <a:endParaRPr lang="en-US"/>
        </a:p>
      </dgm:t>
    </dgm:pt>
    <dgm:pt modelId="{E68CB86D-2A8F-48E0-A95D-A931A0D43057}" type="sibTrans" cxnId="{28E0356E-0C45-45F2-862B-55EC43D6D275}">
      <dgm:prSet/>
      <dgm:spPr/>
      <dgm:t>
        <a:bodyPr/>
        <a:lstStyle/>
        <a:p>
          <a:endParaRPr lang="en-US"/>
        </a:p>
      </dgm:t>
    </dgm:pt>
    <dgm:pt modelId="{D661DB96-6E07-43A3-9FB4-327BF36D3A1C}">
      <dgm:prSet/>
      <dgm:spPr/>
      <dgm:t>
        <a:bodyPr/>
        <a:lstStyle/>
        <a:p>
          <a:r>
            <a:rPr lang="en-US" b="1" i="0" baseline="0"/>
            <a:t>• Performance monitoring and post evaluation of results.</a:t>
          </a:r>
          <a:endParaRPr lang="en-US"/>
        </a:p>
      </dgm:t>
    </dgm:pt>
    <dgm:pt modelId="{7CC8818D-E611-4964-86AF-2CF0C62A9311}" type="parTrans" cxnId="{28F47E15-E1CA-46F8-A263-C553A7F65992}">
      <dgm:prSet/>
      <dgm:spPr/>
      <dgm:t>
        <a:bodyPr/>
        <a:lstStyle/>
        <a:p>
          <a:endParaRPr lang="en-US"/>
        </a:p>
      </dgm:t>
    </dgm:pt>
    <dgm:pt modelId="{D79B235C-2A41-4CE7-BA6B-C608324F2E84}" type="sibTrans" cxnId="{28F47E15-E1CA-46F8-A263-C553A7F65992}">
      <dgm:prSet/>
      <dgm:spPr/>
      <dgm:t>
        <a:bodyPr/>
        <a:lstStyle/>
        <a:p>
          <a:endParaRPr lang="en-US"/>
        </a:p>
      </dgm:t>
    </dgm:pt>
    <dgm:pt modelId="{9B005E8C-3D32-364D-B836-1F7FFA2813C7}" type="pres">
      <dgm:prSet presAssocID="{5B5B75E5-8943-4D4C-99DD-B3415C5FC36F}" presName="vert0" presStyleCnt="0">
        <dgm:presLayoutVars>
          <dgm:dir/>
          <dgm:animOne val="branch"/>
          <dgm:animLvl val="lvl"/>
        </dgm:presLayoutVars>
      </dgm:prSet>
      <dgm:spPr/>
    </dgm:pt>
    <dgm:pt modelId="{8389F210-77A9-E84B-B8A5-25A6A39AF5F1}" type="pres">
      <dgm:prSet presAssocID="{BEB58025-61D9-4979-81E6-14CAF15CD731}" presName="thickLine" presStyleLbl="alignNode1" presStyleIdx="0" presStyleCnt="7"/>
      <dgm:spPr/>
    </dgm:pt>
    <dgm:pt modelId="{D9090BB0-404D-0B44-BF5E-10886E553AC4}" type="pres">
      <dgm:prSet presAssocID="{BEB58025-61D9-4979-81E6-14CAF15CD731}" presName="horz1" presStyleCnt="0"/>
      <dgm:spPr/>
    </dgm:pt>
    <dgm:pt modelId="{E31B1324-EB91-E842-89B7-EF798A2CEC82}" type="pres">
      <dgm:prSet presAssocID="{BEB58025-61D9-4979-81E6-14CAF15CD731}" presName="tx1" presStyleLbl="revTx" presStyleIdx="0" presStyleCnt="7"/>
      <dgm:spPr/>
    </dgm:pt>
    <dgm:pt modelId="{D8EAD28C-530D-7044-9A8F-94596CFD5E0F}" type="pres">
      <dgm:prSet presAssocID="{BEB58025-61D9-4979-81E6-14CAF15CD731}" presName="vert1" presStyleCnt="0"/>
      <dgm:spPr/>
    </dgm:pt>
    <dgm:pt modelId="{B0FCCB45-B7B0-4E49-8562-A8D195B662BA}" type="pres">
      <dgm:prSet presAssocID="{56541A95-D3ED-40EE-BF92-BEE0A4279866}" presName="thickLine" presStyleLbl="alignNode1" presStyleIdx="1" presStyleCnt="7"/>
      <dgm:spPr/>
    </dgm:pt>
    <dgm:pt modelId="{B749B944-B0C7-9247-A194-3AEF91F12F20}" type="pres">
      <dgm:prSet presAssocID="{56541A95-D3ED-40EE-BF92-BEE0A4279866}" presName="horz1" presStyleCnt="0"/>
      <dgm:spPr/>
    </dgm:pt>
    <dgm:pt modelId="{1461C786-D63F-2746-8733-6F62DB202C06}" type="pres">
      <dgm:prSet presAssocID="{56541A95-D3ED-40EE-BF92-BEE0A4279866}" presName="tx1" presStyleLbl="revTx" presStyleIdx="1" presStyleCnt="7"/>
      <dgm:spPr/>
    </dgm:pt>
    <dgm:pt modelId="{990934AA-AC21-AA45-9949-A172322AB16B}" type="pres">
      <dgm:prSet presAssocID="{56541A95-D3ED-40EE-BF92-BEE0A4279866}" presName="vert1" presStyleCnt="0"/>
      <dgm:spPr/>
    </dgm:pt>
    <dgm:pt modelId="{03F6E1C8-78B4-914D-8CF3-B9DD9CB2A524}" type="pres">
      <dgm:prSet presAssocID="{B53AC468-9866-42AD-B3A1-DF2BE74C8C64}" presName="thickLine" presStyleLbl="alignNode1" presStyleIdx="2" presStyleCnt="7"/>
      <dgm:spPr/>
    </dgm:pt>
    <dgm:pt modelId="{33169BF1-E04E-CE4E-A2F1-BC26DD63EC9C}" type="pres">
      <dgm:prSet presAssocID="{B53AC468-9866-42AD-B3A1-DF2BE74C8C64}" presName="horz1" presStyleCnt="0"/>
      <dgm:spPr/>
    </dgm:pt>
    <dgm:pt modelId="{573A7421-69C1-F042-9ADA-9596646BAF8E}" type="pres">
      <dgm:prSet presAssocID="{B53AC468-9866-42AD-B3A1-DF2BE74C8C64}" presName="tx1" presStyleLbl="revTx" presStyleIdx="2" presStyleCnt="7"/>
      <dgm:spPr/>
    </dgm:pt>
    <dgm:pt modelId="{E1A3EE54-605D-F04F-99FB-65DD0FE1E59E}" type="pres">
      <dgm:prSet presAssocID="{B53AC468-9866-42AD-B3A1-DF2BE74C8C64}" presName="vert1" presStyleCnt="0"/>
      <dgm:spPr/>
    </dgm:pt>
    <dgm:pt modelId="{D819478E-C6B3-D342-9FF9-7F2AA1C3B79C}" type="pres">
      <dgm:prSet presAssocID="{A2E72B56-F315-4AEB-8577-FA07B8846B4C}" presName="thickLine" presStyleLbl="alignNode1" presStyleIdx="3" presStyleCnt="7"/>
      <dgm:spPr/>
    </dgm:pt>
    <dgm:pt modelId="{B66852A1-00A7-054E-931A-F258BBE19343}" type="pres">
      <dgm:prSet presAssocID="{A2E72B56-F315-4AEB-8577-FA07B8846B4C}" presName="horz1" presStyleCnt="0"/>
      <dgm:spPr/>
    </dgm:pt>
    <dgm:pt modelId="{91E5F336-763E-AF4E-9F41-7898A278D538}" type="pres">
      <dgm:prSet presAssocID="{A2E72B56-F315-4AEB-8577-FA07B8846B4C}" presName="tx1" presStyleLbl="revTx" presStyleIdx="3" presStyleCnt="7"/>
      <dgm:spPr/>
    </dgm:pt>
    <dgm:pt modelId="{E30598C7-C166-9545-9567-386302D22E52}" type="pres">
      <dgm:prSet presAssocID="{A2E72B56-F315-4AEB-8577-FA07B8846B4C}" presName="vert1" presStyleCnt="0"/>
      <dgm:spPr/>
    </dgm:pt>
    <dgm:pt modelId="{FDC0EA96-64F4-6243-8461-0C62CDBAE17A}" type="pres">
      <dgm:prSet presAssocID="{6CF85283-BFAA-4F89-9428-265B2F534DE6}" presName="thickLine" presStyleLbl="alignNode1" presStyleIdx="4" presStyleCnt="7"/>
      <dgm:spPr/>
    </dgm:pt>
    <dgm:pt modelId="{088CB98E-5974-CE4E-A45B-6B32BBB95583}" type="pres">
      <dgm:prSet presAssocID="{6CF85283-BFAA-4F89-9428-265B2F534DE6}" presName="horz1" presStyleCnt="0"/>
      <dgm:spPr/>
    </dgm:pt>
    <dgm:pt modelId="{1D132658-CCF6-B34C-BE03-A2EEE95496B1}" type="pres">
      <dgm:prSet presAssocID="{6CF85283-BFAA-4F89-9428-265B2F534DE6}" presName="tx1" presStyleLbl="revTx" presStyleIdx="4" presStyleCnt="7"/>
      <dgm:spPr/>
    </dgm:pt>
    <dgm:pt modelId="{D0F4F4B5-1075-4F4E-A4FD-82A7B40F2A96}" type="pres">
      <dgm:prSet presAssocID="{6CF85283-BFAA-4F89-9428-265B2F534DE6}" presName="vert1" presStyleCnt="0"/>
      <dgm:spPr/>
    </dgm:pt>
    <dgm:pt modelId="{C996DBCF-B457-1548-9FFA-EDD1D42BD8B3}" type="pres">
      <dgm:prSet presAssocID="{1C703FEF-ABAB-4B13-A07C-79029F707D0A}" presName="thickLine" presStyleLbl="alignNode1" presStyleIdx="5" presStyleCnt="7"/>
      <dgm:spPr/>
    </dgm:pt>
    <dgm:pt modelId="{1D5A34D6-AEC7-AD4A-9225-0A959FE336EB}" type="pres">
      <dgm:prSet presAssocID="{1C703FEF-ABAB-4B13-A07C-79029F707D0A}" presName="horz1" presStyleCnt="0"/>
      <dgm:spPr/>
    </dgm:pt>
    <dgm:pt modelId="{5A07033F-3CA8-D84C-8E23-45DAD1BD5241}" type="pres">
      <dgm:prSet presAssocID="{1C703FEF-ABAB-4B13-A07C-79029F707D0A}" presName="tx1" presStyleLbl="revTx" presStyleIdx="5" presStyleCnt="7"/>
      <dgm:spPr/>
    </dgm:pt>
    <dgm:pt modelId="{F792914E-0988-C645-B0FC-5F9041DB5DBA}" type="pres">
      <dgm:prSet presAssocID="{1C703FEF-ABAB-4B13-A07C-79029F707D0A}" presName="vert1" presStyleCnt="0"/>
      <dgm:spPr/>
    </dgm:pt>
    <dgm:pt modelId="{5357C4CB-47A3-C44A-81AA-41A4C864E797}" type="pres">
      <dgm:prSet presAssocID="{D661DB96-6E07-43A3-9FB4-327BF36D3A1C}" presName="thickLine" presStyleLbl="alignNode1" presStyleIdx="6" presStyleCnt="7"/>
      <dgm:spPr/>
    </dgm:pt>
    <dgm:pt modelId="{5BBC04F4-2892-5B4E-AE16-55B250C84539}" type="pres">
      <dgm:prSet presAssocID="{D661DB96-6E07-43A3-9FB4-327BF36D3A1C}" presName="horz1" presStyleCnt="0"/>
      <dgm:spPr/>
    </dgm:pt>
    <dgm:pt modelId="{807EB1A0-DA1D-0546-BB9A-EAF16F7D3161}" type="pres">
      <dgm:prSet presAssocID="{D661DB96-6E07-43A3-9FB4-327BF36D3A1C}" presName="tx1" presStyleLbl="revTx" presStyleIdx="6" presStyleCnt="7"/>
      <dgm:spPr/>
    </dgm:pt>
    <dgm:pt modelId="{4F9C7351-BD5A-7B45-A613-9B6D59F7718A}" type="pres">
      <dgm:prSet presAssocID="{D661DB96-6E07-43A3-9FB4-327BF36D3A1C}" presName="vert1" presStyleCnt="0"/>
      <dgm:spPr/>
    </dgm:pt>
  </dgm:ptLst>
  <dgm:cxnLst>
    <dgm:cxn modelId="{28F47E15-E1CA-46F8-A263-C553A7F65992}" srcId="{5B5B75E5-8943-4D4C-99DD-B3415C5FC36F}" destId="{D661DB96-6E07-43A3-9FB4-327BF36D3A1C}" srcOrd="6" destOrd="0" parTransId="{7CC8818D-E611-4964-86AF-2CF0C62A9311}" sibTransId="{D79B235C-2A41-4CE7-BA6B-C608324F2E84}"/>
    <dgm:cxn modelId="{6B15D615-8E4C-44F8-A839-EAF9BBBAA458}" srcId="{5B5B75E5-8943-4D4C-99DD-B3415C5FC36F}" destId="{BEB58025-61D9-4979-81E6-14CAF15CD731}" srcOrd="0" destOrd="0" parTransId="{36547436-89D3-4A9D-BDF2-CA97B32A680F}" sibTransId="{081EB9FF-97FD-4A18-87BB-E58D0092DAF7}"/>
    <dgm:cxn modelId="{F6AAD51E-0730-844F-AB2F-F798367EB04F}" type="presOf" srcId="{B53AC468-9866-42AD-B3A1-DF2BE74C8C64}" destId="{573A7421-69C1-F042-9ADA-9596646BAF8E}" srcOrd="0" destOrd="0" presId="urn:microsoft.com/office/officeart/2008/layout/LinedList"/>
    <dgm:cxn modelId="{652F5326-DAE4-47CF-B18B-41601C5B9093}" srcId="{5B5B75E5-8943-4D4C-99DD-B3415C5FC36F}" destId="{B53AC468-9866-42AD-B3A1-DF2BE74C8C64}" srcOrd="2" destOrd="0" parTransId="{F90DE9AB-EE15-4133-B1D9-82ACC0FE732A}" sibTransId="{F6313BA7-80B7-42D7-8786-AE2B09F901E0}"/>
    <dgm:cxn modelId="{9251A33C-C6F0-A14A-8F03-FBE0B5425F45}" type="presOf" srcId="{A2E72B56-F315-4AEB-8577-FA07B8846B4C}" destId="{91E5F336-763E-AF4E-9F41-7898A278D538}" srcOrd="0" destOrd="0" presId="urn:microsoft.com/office/officeart/2008/layout/LinedList"/>
    <dgm:cxn modelId="{B889A343-1382-774D-B443-89C31DC30276}" type="presOf" srcId="{6CF85283-BFAA-4F89-9428-265B2F534DE6}" destId="{1D132658-CCF6-B34C-BE03-A2EEE95496B1}" srcOrd="0" destOrd="0" presId="urn:microsoft.com/office/officeart/2008/layout/LinedList"/>
    <dgm:cxn modelId="{AEEDE14F-AEA4-344F-A43C-AE02DB3D6BB8}" type="presOf" srcId="{BEB58025-61D9-4979-81E6-14CAF15CD731}" destId="{E31B1324-EB91-E842-89B7-EF798A2CEC82}" srcOrd="0" destOrd="0" presId="urn:microsoft.com/office/officeart/2008/layout/LinedList"/>
    <dgm:cxn modelId="{D09FF05E-7ABB-4993-B4D2-2EAE465CECAB}" srcId="{5B5B75E5-8943-4D4C-99DD-B3415C5FC36F}" destId="{56541A95-D3ED-40EE-BF92-BEE0A4279866}" srcOrd="1" destOrd="0" parTransId="{40241734-888F-4373-8864-220E93C1FD79}" sibTransId="{52B38729-F8EC-414B-8B34-DDBD644C58F9}"/>
    <dgm:cxn modelId="{A8D12863-BD5F-9A47-86EF-C50E78692D17}" type="presOf" srcId="{56541A95-D3ED-40EE-BF92-BEE0A4279866}" destId="{1461C786-D63F-2746-8733-6F62DB202C06}" srcOrd="0" destOrd="0" presId="urn:microsoft.com/office/officeart/2008/layout/LinedList"/>
    <dgm:cxn modelId="{2F990C64-2D0C-8947-99F9-CA758C4FDAD3}" type="presOf" srcId="{5B5B75E5-8943-4D4C-99DD-B3415C5FC36F}" destId="{9B005E8C-3D32-364D-B836-1F7FFA2813C7}" srcOrd="0" destOrd="0" presId="urn:microsoft.com/office/officeart/2008/layout/LinedList"/>
    <dgm:cxn modelId="{28E0356E-0C45-45F2-862B-55EC43D6D275}" srcId="{5B5B75E5-8943-4D4C-99DD-B3415C5FC36F}" destId="{1C703FEF-ABAB-4B13-A07C-79029F707D0A}" srcOrd="5" destOrd="0" parTransId="{D229EA49-669E-47FF-957D-BD457551B83E}" sibTransId="{E68CB86D-2A8F-48E0-A95D-A931A0D43057}"/>
    <dgm:cxn modelId="{144A6673-D431-7C4B-860F-A52EBE11AA43}" type="presOf" srcId="{1C703FEF-ABAB-4B13-A07C-79029F707D0A}" destId="{5A07033F-3CA8-D84C-8E23-45DAD1BD5241}" srcOrd="0" destOrd="0" presId="urn:microsoft.com/office/officeart/2008/layout/LinedList"/>
    <dgm:cxn modelId="{94CE56C7-2875-4DF2-A536-EBCEA633170D}" srcId="{5B5B75E5-8943-4D4C-99DD-B3415C5FC36F}" destId="{6CF85283-BFAA-4F89-9428-265B2F534DE6}" srcOrd="4" destOrd="0" parTransId="{B331C979-1CF2-4B94-9288-2012100DFEC5}" sibTransId="{F9379ABF-8602-4882-96A3-D488A17F8E2E}"/>
    <dgm:cxn modelId="{D5BB82DD-CE45-4BF7-BD40-801590786DF3}" srcId="{5B5B75E5-8943-4D4C-99DD-B3415C5FC36F}" destId="{A2E72B56-F315-4AEB-8577-FA07B8846B4C}" srcOrd="3" destOrd="0" parTransId="{4B92E47D-FF47-496E-8D32-76FACF44F9C5}" sibTransId="{9EB71440-6CF7-4B74-B644-6767DFBBC184}"/>
    <dgm:cxn modelId="{F271C5E2-A9F4-D84A-A453-CB6C178437CC}" type="presOf" srcId="{D661DB96-6E07-43A3-9FB4-327BF36D3A1C}" destId="{807EB1A0-DA1D-0546-BB9A-EAF16F7D3161}" srcOrd="0" destOrd="0" presId="urn:microsoft.com/office/officeart/2008/layout/LinedList"/>
    <dgm:cxn modelId="{06596E91-0FE5-8C48-9FCB-B6030A9B1E34}" type="presParOf" srcId="{9B005E8C-3D32-364D-B836-1F7FFA2813C7}" destId="{8389F210-77A9-E84B-B8A5-25A6A39AF5F1}" srcOrd="0" destOrd="0" presId="urn:microsoft.com/office/officeart/2008/layout/LinedList"/>
    <dgm:cxn modelId="{1F038DA2-C23E-B646-8B3E-CE5EA8AE4DEB}" type="presParOf" srcId="{9B005E8C-3D32-364D-B836-1F7FFA2813C7}" destId="{D9090BB0-404D-0B44-BF5E-10886E553AC4}" srcOrd="1" destOrd="0" presId="urn:microsoft.com/office/officeart/2008/layout/LinedList"/>
    <dgm:cxn modelId="{C3841ED8-8588-AA43-B1E8-E91FA50C078D}" type="presParOf" srcId="{D9090BB0-404D-0B44-BF5E-10886E553AC4}" destId="{E31B1324-EB91-E842-89B7-EF798A2CEC82}" srcOrd="0" destOrd="0" presId="urn:microsoft.com/office/officeart/2008/layout/LinedList"/>
    <dgm:cxn modelId="{F777BB5F-6C9C-E444-9A74-F0CA5CFA7EC0}" type="presParOf" srcId="{D9090BB0-404D-0B44-BF5E-10886E553AC4}" destId="{D8EAD28C-530D-7044-9A8F-94596CFD5E0F}" srcOrd="1" destOrd="0" presId="urn:microsoft.com/office/officeart/2008/layout/LinedList"/>
    <dgm:cxn modelId="{CCF55112-A0D3-1440-9184-EA3F77C22323}" type="presParOf" srcId="{9B005E8C-3D32-364D-B836-1F7FFA2813C7}" destId="{B0FCCB45-B7B0-4E49-8562-A8D195B662BA}" srcOrd="2" destOrd="0" presId="urn:microsoft.com/office/officeart/2008/layout/LinedList"/>
    <dgm:cxn modelId="{90E85F66-EC87-3F4F-911A-A41748E1BB80}" type="presParOf" srcId="{9B005E8C-3D32-364D-B836-1F7FFA2813C7}" destId="{B749B944-B0C7-9247-A194-3AEF91F12F20}" srcOrd="3" destOrd="0" presId="urn:microsoft.com/office/officeart/2008/layout/LinedList"/>
    <dgm:cxn modelId="{ADEAE770-E05B-4D49-805D-F841CC048C92}" type="presParOf" srcId="{B749B944-B0C7-9247-A194-3AEF91F12F20}" destId="{1461C786-D63F-2746-8733-6F62DB202C06}" srcOrd="0" destOrd="0" presId="urn:microsoft.com/office/officeart/2008/layout/LinedList"/>
    <dgm:cxn modelId="{A58D6415-A440-AB47-85B3-9ECDC925C05A}" type="presParOf" srcId="{B749B944-B0C7-9247-A194-3AEF91F12F20}" destId="{990934AA-AC21-AA45-9949-A172322AB16B}" srcOrd="1" destOrd="0" presId="urn:microsoft.com/office/officeart/2008/layout/LinedList"/>
    <dgm:cxn modelId="{12757612-2DCE-9541-B9FF-3C779DD9D5BB}" type="presParOf" srcId="{9B005E8C-3D32-364D-B836-1F7FFA2813C7}" destId="{03F6E1C8-78B4-914D-8CF3-B9DD9CB2A524}" srcOrd="4" destOrd="0" presId="urn:microsoft.com/office/officeart/2008/layout/LinedList"/>
    <dgm:cxn modelId="{61B9A8B0-3D06-F745-88F8-E8A68BCAF161}" type="presParOf" srcId="{9B005E8C-3D32-364D-B836-1F7FFA2813C7}" destId="{33169BF1-E04E-CE4E-A2F1-BC26DD63EC9C}" srcOrd="5" destOrd="0" presId="urn:microsoft.com/office/officeart/2008/layout/LinedList"/>
    <dgm:cxn modelId="{C6F0368B-0E9E-AF4A-BF2E-2CA08E1C71CB}" type="presParOf" srcId="{33169BF1-E04E-CE4E-A2F1-BC26DD63EC9C}" destId="{573A7421-69C1-F042-9ADA-9596646BAF8E}" srcOrd="0" destOrd="0" presId="urn:microsoft.com/office/officeart/2008/layout/LinedList"/>
    <dgm:cxn modelId="{47517E39-CBDA-7F49-974C-2850160478D3}" type="presParOf" srcId="{33169BF1-E04E-CE4E-A2F1-BC26DD63EC9C}" destId="{E1A3EE54-605D-F04F-99FB-65DD0FE1E59E}" srcOrd="1" destOrd="0" presId="urn:microsoft.com/office/officeart/2008/layout/LinedList"/>
    <dgm:cxn modelId="{6FD8EE08-64C8-274E-AADF-2E906AE442EA}" type="presParOf" srcId="{9B005E8C-3D32-364D-B836-1F7FFA2813C7}" destId="{D819478E-C6B3-D342-9FF9-7F2AA1C3B79C}" srcOrd="6" destOrd="0" presId="urn:microsoft.com/office/officeart/2008/layout/LinedList"/>
    <dgm:cxn modelId="{2BCB0438-D13B-1A41-8F38-304758255FFB}" type="presParOf" srcId="{9B005E8C-3D32-364D-B836-1F7FFA2813C7}" destId="{B66852A1-00A7-054E-931A-F258BBE19343}" srcOrd="7" destOrd="0" presId="urn:microsoft.com/office/officeart/2008/layout/LinedList"/>
    <dgm:cxn modelId="{90FE6600-91AE-DC4F-9F23-FCD3D3AE61FD}" type="presParOf" srcId="{B66852A1-00A7-054E-931A-F258BBE19343}" destId="{91E5F336-763E-AF4E-9F41-7898A278D538}" srcOrd="0" destOrd="0" presId="urn:microsoft.com/office/officeart/2008/layout/LinedList"/>
    <dgm:cxn modelId="{466C0CDF-B425-864D-8DAA-057E48FB23C1}" type="presParOf" srcId="{B66852A1-00A7-054E-931A-F258BBE19343}" destId="{E30598C7-C166-9545-9567-386302D22E52}" srcOrd="1" destOrd="0" presId="urn:microsoft.com/office/officeart/2008/layout/LinedList"/>
    <dgm:cxn modelId="{0E543FDC-32A1-7C42-AF7A-F656B9BE20C5}" type="presParOf" srcId="{9B005E8C-3D32-364D-B836-1F7FFA2813C7}" destId="{FDC0EA96-64F4-6243-8461-0C62CDBAE17A}" srcOrd="8" destOrd="0" presId="urn:microsoft.com/office/officeart/2008/layout/LinedList"/>
    <dgm:cxn modelId="{8ED0F2F4-E52B-9F46-BAF3-8256FBDD8F81}" type="presParOf" srcId="{9B005E8C-3D32-364D-B836-1F7FFA2813C7}" destId="{088CB98E-5974-CE4E-A45B-6B32BBB95583}" srcOrd="9" destOrd="0" presId="urn:microsoft.com/office/officeart/2008/layout/LinedList"/>
    <dgm:cxn modelId="{8F99675B-A8D2-1943-8889-076B11CC47C5}" type="presParOf" srcId="{088CB98E-5974-CE4E-A45B-6B32BBB95583}" destId="{1D132658-CCF6-B34C-BE03-A2EEE95496B1}" srcOrd="0" destOrd="0" presId="urn:microsoft.com/office/officeart/2008/layout/LinedList"/>
    <dgm:cxn modelId="{0E1F4222-1798-7F49-8624-D3A2D191EED5}" type="presParOf" srcId="{088CB98E-5974-CE4E-A45B-6B32BBB95583}" destId="{D0F4F4B5-1075-4F4E-A4FD-82A7B40F2A96}" srcOrd="1" destOrd="0" presId="urn:microsoft.com/office/officeart/2008/layout/LinedList"/>
    <dgm:cxn modelId="{BA021D9B-2F08-5242-9F8F-7CD3C2C97BA5}" type="presParOf" srcId="{9B005E8C-3D32-364D-B836-1F7FFA2813C7}" destId="{C996DBCF-B457-1548-9FFA-EDD1D42BD8B3}" srcOrd="10" destOrd="0" presId="urn:microsoft.com/office/officeart/2008/layout/LinedList"/>
    <dgm:cxn modelId="{0171FCB0-AD4A-CE46-B098-8BFFEC5F2C40}" type="presParOf" srcId="{9B005E8C-3D32-364D-B836-1F7FFA2813C7}" destId="{1D5A34D6-AEC7-AD4A-9225-0A959FE336EB}" srcOrd="11" destOrd="0" presId="urn:microsoft.com/office/officeart/2008/layout/LinedList"/>
    <dgm:cxn modelId="{7DE1FB0A-2ADD-4340-B4DE-A24B3C5391F5}" type="presParOf" srcId="{1D5A34D6-AEC7-AD4A-9225-0A959FE336EB}" destId="{5A07033F-3CA8-D84C-8E23-45DAD1BD5241}" srcOrd="0" destOrd="0" presId="urn:microsoft.com/office/officeart/2008/layout/LinedList"/>
    <dgm:cxn modelId="{5D8D797F-9001-2047-B7D2-DBD68E012C0D}" type="presParOf" srcId="{1D5A34D6-AEC7-AD4A-9225-0A959FE336EB}" destId="{F792914E-0988-C645-B0FC-5F9041DB5DBA}" srcOrd="1" destOrd="0" presId="urn:microsoft.com/office/officeart/2008/layout/LinedList"/>
    <dgm:cxn modelId="{A186D72F-0C90-6241-A80B-8C57A7FAACB0}" type="presParOf" srcId="{9B005E8C-3D32-364D-B836-1F7FFA2813C7}" destId="{5357C4CB-47A3-C44A-81AA-41A4C864E797}" srcOrd="12" destOrd="0" presId="urn:microsoft.com/office/officeart/2008/layout/LinedList"/>
    <dgm:cxn modelId="{89ACF301-2AD4-EE42-A09E-BAD5CF0924BA}" type="presParOf" srcId="{9B005E8C-3D32-364D-B836-1F7FFA2813C7}" destId="{5BBC04F4-2892-5B4E-AE16-55B250C84539}" srcOrd="13" destOrd="0" presId="urn:microsoft.com/office/officeart/2008/layout/LinedList"/>
    <dgm:cxn modelId="{64BB3D23-CFDB-9048-B130-B86211C82CE7}" type="presParOf" srcId="{5BBC04F4-2892-5B4E-AE16-55B250C84539}" destId="{807EB1A0-DA1D-0546-BB9A-EAF16F7D3161}" srcOrd="0" destOrd="0" presId="urn:microsoft.com/office/officeart/2008/layout/LinedList"/>
    <dgm:cxn modelId="{7AEC66E6-6DE7-7943-8CAB-92C512E306DA}" type="presParOf" srcId="{5BBC04F4-2892-5B4E-AE16-55B250C84539}" destId="{4F9C7351-BD5A-7B45-A613-9B6D59F771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06D892-1CEA-4E11-8F57-121872E538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14B2EF-8298-4FBD-B180-F09528365297}">
      <dgm:prSet/>
      <dgm:spPr/>
      <dgm:t>
        <a:bodyPr/>
        <a:lstStyle/>
        <a:p>
          <a:r>
            <a:rPr lang="en-US" b="1" i="0" baseline="0"/>
            <a:t>• Most engineering economy problems can be formulated and solved using a spreadsheet. </a:t>
          </a:r>
          <a:endParaRPr lang="en-US"/>
        </a:p>
      </dgm:t>
    </dgm:pt>
    <dgm:pt modelId="{DC269428-D289-40DE-99FC-99E0829821A3}" type="parTrans" cxnId="{3C0C6F7A-9E67-453D-8483-5F3E6D35C7BA}">
      <dgm:prSet/>
      <dgm:spPr/>
      <dgm:t>
        <a:bodyPr/>
        <a:lstStyle/>
        <a:p>
          <a:endParaRPr lang="en-US"/>
        </a:p>
      </dgm:t>
    </dgm:pt>
    <dgm:pt modelId="{2AFA2EA0-B04C-48FA-9A8D-C900A67169AA}" type="sibTrans" cxnId="{3C0C6F7A-9E67-453D-8483-5F3E6D35C7BA}">
      <dgm:prSet/>
      <dgm:spPr/>
      <dgm:t>
        <a:bodyPr/>
        <a:lstStyle/>
        <a:p>
          <a:endParaRPr lang="en-US"/>
        </a:p>
      </dgm:t>
    </dgm:pt>
    <dgm:pt modelId="{A789CEC9-07FE-45C7-BC8B-6C5429E3F17D}">
      <dgm:prSet/>
      <dgm:spPr/>
      <dgm:t>
        <a:bodyPr/>
        <a:lstStyle/>
        <a:p>
          <a:r>
            <a:rPr lang="en-US" b="1" i="0" baseline="0"/>
            <a:t>• Large problems can be quickly solved. </a:t>
          </a:r>
          <a:endParaRPr lang="en-US"/>
        </a:p>
      </dgm:t>
    </dgm:pt>
    <dgm:pt modelId="{530DFC25-3711-4E85-8E77-891944F63277}" type="parTrans" cxnId="{4959885A-1DF2-460A-A9BF-2EF3B4581931}">
      <dgm:prSet/>
      <dgm:spPr/>
      <dgm:t>
        <a:bodyPr/>
        <a:lstStyle/>
        <a:p>
          <a:endParaRPr lang="en-US"/>
        </a:p>
      </dgm:t>
    </dgm:pt>
    <dgm:pt modelId="{48CF9A23-39E4-4EAF-A526-C7965B532785}" type="sibTrans" cxnId="{4959885A-1DF2-460A-A9BF-2EF3B4581931}">
      <dgm:prSet/>
      <dgm:spPr/>
      <dgm:t>
        <a:bodyPr/>
        <a:lstStyle/>
        <a:p>
          <a:endParaRPr lang="en-US"/>
        </a:p>
      </dgm:t>
    </dgm:pt>
    <dgm:pt modelId="{3E755EB1-93BC-424F-9FB9-F857B60EB948}">
      <dgm:prSet/>
      <dgm:spPr/>
      <dgm:t>
        <a:bodyPr/>
        <a:lstStyle/>
        <a:p>
          <a:r>
            <a:rPr lang="en-US" b="1" i="0" baseline="0"/>
            <a:t>• Proper formulation allows key parameters to be changed. </a:t>
          </a:r>
          <a:endParaRPr lang="en-US"/>
        </a:p>
      </dgm:t>
    </dgm:pt>
    <dgm:pt modelId="{2DBAEC31-D906-43AF-BDAB-0C8A28CBAD99}" type="parTrans" cxnId="{0F92E8C8-0537-48F1-8C80-40D1C26F32B5}">
      <dgm:prSet/>
      <dgm:spPr/>
      <dgm:t>
        <a:bodyPr/>
        <a:lstStyle/>
        <a:p>
          <a:endParaRPr lang="en-US"/>
        </a:p>
      </dgm:t>
    </dgm:pt>
    <dgm:pt modelId="{E3894462-1994-4FFB-A73A-0D5DD255E80D}" type="sibTrans" cxnId="{0F92E8C8-0537-48F1-8C80-40D1C26F32B5}">
      <dgm:prSet/>
      <dgm:spPr/>
      <dgm:t>
        <a:bodyPr/>
        <a:lstStyle/>
        <a:p>
          <a:endParaRPr lang="en-US"/>
        </a:p>
      </dgm:t>
    </dgm:pt>
    <dgm:pt modelId="{E7CB74CD-D5E1-4D07-B6EF-6595E6BBD0FE}">
      <dgm:prSet/>
      <dgm:spPr/>
      <dgm:t>
        <a:bodyPr/>
        <a:lstStyle/>
        <a:p>
          <a:r>
            <a:rPr lang="en-US" b="1" i="0" baseline="0"/>
            <a:t>• Graphical output is easily generated.</a:t>
          </a:r>
          <a:endParaRPr lang="en-US"/>
        </a:p>
      </dgm:t>
    </dgm:pt>
    <dgm:pt modelId="{90BC42F8-E713-40AF-A0C9-1FA6148135F2}" type="parTrans" cxnId="{A39EC361-A997-43DB-94B6-3F8C94B4A923}">
      <dgm:prSet/>
      <dgm:spPr/>
      <dgm:t>
        <a:bodyPr/>
        <a:lstStyle/>
        <a:p>
          <a:endParaRPr lang="en-US"/>
        </a:p>
      </dgm:t>
    </dgm:pt>
    <dgm:pt modelId="{FA51A6EB-2E76-4C35-AF6B-72B0A27B7A73}" type="sibTrans" cxnId="{A39EC361-A997-43DB-94B6-3F8C94B4A923}">
      <dgm:prSet/>
      <dgm:spPr/>
      <dgm:t>
        <a:bodyPr/>
        <a:lstStyle/>
        <a:p>
          <a:endParaRPr lang="en-US"/>
        </a:p>
      </dgm:t>
    </dgm:pt>
    <dgm:pt modelId="{38EFB9DA-B3B2-4A1E-998D-D7D1A3556D58}" type="pres">
      <dgm:prSet presAssocID="{1606D892-1CEA-4E11-8F57-121872E53897}" presName="root" presStyleCnt="0">
        <dgm:presLayoutVars>
          <dgm:dir/>
          <dgm:resizeHandles val="exact"/>
        </dgm:presLayoutVars>
      </dgm:prSet>
      <dgm:spPr/>
    </dgm:pt>
    <dgm:pt modelId="{4A9CAC30-704E-4197-BAFB-B38866E1FE0D}" type="pres">
      <dgm:prSet presAssocID="{8014B2EF-8298-4FBD-B180-F09528365297}" presName="compNode" presStyleCnt="0"/>
      <dgm:spPr/>
    </dgm:pt>
    <dgm:pt modelId="{14A7EA63-28C7-4933-9C6D-A909B3323333}" type="pres">
      <dgm:prSet presAssocID="{8014B2EF-8298-4FBD-B180-F09528365297}" presName="bgRect" presStyleLbl="bgShp" presStyleIdx="0" presStyleCnt="4"/>
      <dgm:spPr/>
    </dgm:pt>
    <dgm:pt modelId="{B0AD0BB3-279C-4B14-9560-2E390FA479F8}" type="pres">
      <dgm:prSet presAssocID="{8014B2EF-8298-4FBD-B180-F095283652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2ECBED9-808B-495A-9813-DA06418CB51A}" type="pres">
      <dgm:prSet presAssocID="{8014B2EF-8298-4FBD-B180-F09528365297}" presName="spaceRect" presStyleCnt="0"/>
      <dgm:spPr/>
    </dgm:pt>
    <dgm:pt modelId="{C5E5BE63-D014-47AD-9391-1E410F77B463}" type="pres">
      <dgm:prSet presAssocID="{8014B2EF-8298-4FBD-B180-F09528365297}" presName="parTx" presStyleLbl="revTx" presStyleIdx="0" presStyleCnt="4">
        <dgm:presLayoutVars>
          <dgm:chMax val="0"/>
          <dgm:chPref val="0"/>
        </dgm:presLayoutVars>
      </dgm:prSet>
      <dgm:spPr/>
    </dgm:pt>
    <dgm:pt modelId="{A1AE2061-C5B9-401C-9D9D-24091221AF00}" type="pres">
      <dgm:prSet presAssocID="{2AFA2EA0-B04C-48FA-9A8D-C900A67169AA}" presName="sibTrans" presStyleCnt="0"/>
      <dgm:spPr/>
    </dgm:pt>
    <dgm:pt modelId="{B2A378FC-26AA-4E9F-A8A3-E536C300AB1C}" type="pres">
      <dgm:prSet presAssocID="{A789CEC9-07FE-45C7-BC8B-6C5429E3F17D}" presName="compNode" presStyleCnt="0"/>
      <dgm:spPr/>
    </dgm:pt>
    <dgm:pt modelId="{2775AFDA-5F25-4890-9DC6-FA2BAC135B9E}" type="pres">
      <dgm:prSet presAssocID="{A789CEC9-07FE-45C7-BC8B-6C5429E3F17D}" presName="bgRect" presStyleLbl="bgShp" presStyleIdx="1" presStyleCnt="4"/>
      <dgm:spPr/>
    </dgm:pt>
    <dgm:pt modelId="{6341C380-70BC-4D73-B1FD-44AF3448DC77}" type="pres">
      <dgm:prSet presAssocID="{A789CEC9-07FE-45C7-BC8B-6C5429E3F1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F08DB3D-A4DD-4E9F-B553-CE0F8414A31B}" type="pres">
      <dgm:prSet presAssocID="{A789CEC9-07FE-45C7-BC8B-6C5429E3F17D}" presName="spaceRect" presStyleCnt="0"/>
      <dgm:spPr/>
    </dgm:pt>
    <dgm:pt modelId="{D5983F76-4335-4F79-9311-90420FDD2D0C}" type="pres">
      <dgm:prSet presAssocID="{A789CEC9-07FE-45C7-BC8B-6C5429E3F17D}" presName="parTx" presStyleLbl="revTx" presStyleIdx="1" presStyleCnt="4">
        <dgm:presLayoutVars>
          <dgm:chMax val="0"/>
          <dgm:chPref val="0"/>
        </dgm:presLayoutVars>
      </dgm:prSet>
      <dgm:spPr/>
    </dgm:pt>
    <dgm:pt modelId="{290EAD56-DA87-4E76-85CE-941F04F99E97}" type="pres">
      <dgm:prSet presAssocID="{48CF9A23-39E4-4EAF-A526-C7965B532785}" presName="sibTrans" presStyleCnt="0"/>
      <dgm:spPr/>
    </dgm:pt>
    <dgm:pt modelId="{101E8D8A-CA09-49E9-ACC0-10876DB5F207}" type="pres">
      <dgm:prSet presAssocID="{3E755EB1-93BC-424F-9FB9-F857B60EB948}" presName="compNode" presStyleCnt="0"/>
      <dgm:spPr/>
    </dgm:pt>
    <dgm:pt modelId="{D6E7906E-624E-4373-B729-1C650EF8B2E6}" type="pres">
      <dgm:prSet presAssocID="{3E755EB1-93BC-424F-9FB9-F857B60EB948}" presName="bgRect" presStyleLbl="bgShp" presStyleIdx="2" presStyleCnt="4"/>
      <dgm:spPr/>
    </dgm:pt>
    <dgm:pt modelId="{3537C6CF-3270-406D-A080-5C267F156D17}" type="pres">
      <dgm:prSet presAssocID="{3E755EB1-93BC-424F-9FB9-F857B60EB94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2990DB8-1629-4932-8479-9C7062CBC17B}" type="pres">
      <dgm:prSet presAssocID="{3E755EB1-93BC-424F-9FB9-F857B60EB948}" presName="spaceRect" presStyleCnt="0"/>
      <dgm:spPr/>
    </dgm:pt>
    <dgm:pt modelId="{8B7D925D-CAF6-4535-8355-49F74C4297F8}" type="pres">
      <dgm:prSet presAssocID="{3E755EB1-93BC-424F-9FB9-F857B60EB948}" presName="parTx" presStyleLbl="revTx" presStyleIdx="2" presStyleCnt="4">
        <dgm:presLayoutVars>
          <dgm:chMax val="0"/>
          <dgm:chPref val="0"/>
        </dgm:presLayoutVars>
      </dgm:prSet>
      <dgm:spPr/>
    </dgm:pt>
    <dgm:pt modelId="{19AE34D2-F72A-4969-876C-CC0377C03745}" type="pres">
      <dgm:prSet presAssocID="{E3894462-1994-4FFB-A73A-0D5DD255E80D}" presName="sibTrans" presStyleCnt="0"/>
      <dgm:spPr/>
    </dgm:pt>
    <dgm:pt modelId="{22E35213-DA0A-4798-AEC8-7DD4A5FC680F}" type="pres">
      <dgm:prSet presAssocID="{E7CB74CD-D5E1-4D07-B6EF-6595E6BBD0FE}" presName="compNode" presStyleCnt="0"/>
      <dgm:spPr/>
    </dgm:pt>
    <dgm:pt modelId="{F96F8170-D43E-4074-80FB-946E89A07424}" type="pres">
      <dgm:prSet presAssocID="{E7CB74CD-D5E1-4D07-B6EF-6595E6BBD0FE}" presName="bgRect" presStyleLbl="bgShp" presStyleIdx="3" presStyleCnt="4"/>
      <dgm:spPr/>
    </dgm:pt>
    <dgm:pt modelId="{A142ADAD-FEE9-4933-8FB5-C9E388054CB7}" type="pres">
      <dgm:prSet presAssocID="{E7CB74CD-D5E1-4D07-B6EF-6595E6BBD0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F12100D8-54BA-4B2C-9ABF-637D4ED27CA0}" type="pres">
      <dgm:prSet presAssocID="{E7CB74CD-D5E1-4D07-B6EF-6595E6BBD0FE}" presName="spaceRect" presStyleCnt="0"/>
      <dgm:spPr/>
    </dgm:pt>
    <dgm:pt modelId="{6388E645-947F-4713-86C6-180F40FDA87F}" type="pres">
      <dgm:prSet presAssocID="{E7CB74CD-D5E1-4D07-B6EF-6595E6BBD0F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0829541-128B-4AC8-8EB7-C07E71C3BADC}" type="presOf" srcId="{1606D892-1CEA-4E11-8F57-121872E53897}" destId="{38EFB9DA-B3B2-4A1E-998D-D7D1A3556D58}" srcOrd="0" destOrd="0" presId="urn:microsoft.com/office/officeart/2018/2/layout/IconVerticalSolidList"/>
    <dgm:cxn modelId="{4959885A-1DF2-460A-A9BF-2EF3B4581931}" srcId="{1606D892-1CEA-4E11-8F57-121872E53897}" destId="{A789CEC9-07FE-45C7-BC8B-6C5429E3F17D}" srcOrd="1" destOrd="0" parTransId="{530DFC25-3711-4E85-8E77-891944F63277}" sibTransId="{48CF9A23-39E4-4EAF-A526-C7965B532785}"/>
    <dgm:cxn modelId="{A39EC361-A997-43DB-94B6-3F8C94B4A923}" srcId="{1606D892-1CEA-4E11-8F57-121872E53897}" destId="{E7CB74CD-D5E1-4D07-B6EF-6595E6BBD0FE}" srcOrd="3" destOrd="0" parTransId="{90BC42F8-E713-40AF-A0C9-1FA6148135F2}" sibTransId="{FA51A6EB-2E76-4C35-AF6B-72B0A27B7A73}"/>
    <dgm:cxn modelId="{4D86D965-54D6-4DBD-BA9D-6619981472F5}" type="presOf" srcId="{E7CB74CD-D5E1-4D07-B6EF-6595E6BBD0FE}" destId="{6388E645-947F-4713-86C6-180F40FDA87F}" srcOrd="0" destOrd="0" presId="urn:microsoft.com/office/officeart/2018/2/layout/IconVerticalSolidList"/>
    <dgm:cxn modelId="{3C0C6F7A-9E67-453D-8483-5F3E6D35C7BA}" srcId="{1606D892-1CEA-4E11-8F57-121872E53897}" destId="{8014B2EF-8298-4FBD-B180-F09528365297}" srcOrd="0" destOrd="0" parTransId="{DC269428-D289-40DE-99FC-99E0829821A3}" sibTransId="{2AFA2EA0-B04C-48FA-9A8D-C900A67169AA}"/>
    <dgm:cxn modelId="{5CCCB48F-D7EE-4551-B4F2-1070DEC9C63D}" type="presOf" srcId="{8014B2EF-8298-4FBD-B180-F09528365297}" destId="{C5E5BE63-D014-47AD-9391-1E410F77B463}" srcOrd="0" destOrd="0" presId="urn:microsoft.com/office/officeart/2018/2/layout/IconVerticalSolidList"/>
    <dgm:cxn modelId="{0F92E8C8-0537-48F1-8C80-40D1C26F32B5}" srcId="{1606D892-1CEA-4E11-8F57-121872E53897}" destId="{3E755EB1-93BC-424F-9FB9-F857B60EB948}" srcOrd="2" destOrd="0" parTransId="{2DBAEC31-D906-43AF-BDAB-0C8A28CBAD99}" sibTransId="{E3894462-1994-4FFB-A73A-0D5DD255E80D}"/>
    <dgm:cxn modelId="{882226CF-5CEE-4B51-9CE3-EB7C2368F6B8}" type="presOf" srcId="{3E755EB1-93BC-424F-9FB9-F857B60EB948}" destId="{8B7D925D-CAF6-4535-8355-49F74C4297F8}" srcOrd="0" destOrd="0" presId="urn:microsoft.com/office/officeart/2018/2/layout/IconVerticalSolidList"/>
    <dgm:cxn modelId="{B3CECBF2-3503-45F9-8834-1ACB92A7EB8D}" type="presOf" srcId="{A789CEC9-07FE-45C7-BC8B-6C5429E3F17D}" destId="{D5983F76-4335-4F79-9311-90420FDD2D0C}" srcOrd="0" destOrd="0" presId="urn:microsoft.com/office/officeart/2018/2/layout/IconVerticalSolidList"/>
    <dgm:cxn modelId="{F1F4ABC6-4446-4714-AB07-04BDA3BE582C}" type="presParOf" srcId="{38EFB9DA-B3B2-4A1E-998D-D7D1A3556D58}" destId="{4A9CAC30-704E-4197-BAFB-B38866E1FE0D}" srcOrd="0" destOrd="0" presId="urn:microsoft.com/office/officeart/2018/2/layout/IconVerticalSolidList"/>
    <dgm:cxn modelId="{06991A6A-4865-44D5-874F-DA2D32591083}" type="presParOf" srcId="{4A9CAC30-704E-4197-BAFB-B38866E1FE0D}" destId="{14A7EA63-28C7-4933-9C6D-A909B3323333}" srcOrd="0" destOrd="0" presId="urn:microsoft.com/office/officeart/2018/2/layout/IconVerticalSolidList"/>
    <dgm:cxn modelId="{3DE8D37D-7394-4452-9B38-600B720D5D9A}" type="presParOf" srcId="{4A9CAC30-704E-4197-BAFB-B38866E1FE0D}" destId="{B0AD0BB3-279C-4B14-9560-2E390FA479F8}" srcOrd="1" destOrd="0" presId="urn:microsoft.com/office/officeart/2018/2/layout/IconVerticalSolidList"/>
    <dgm:cxn modelId="{CBEC0397-715C-420B-8418-D2A5E0529AF8}" type="presParOf" srcId="{4A9CAC30-704E-4197-BAFB-B38866E1FE0D}" destId="{12ECBED9-808B-495A-9813-DA06418CB51A}" srcOrd="2" destOrd="0" presId="urn:microsoft.com/office/officeart/2018/2/layout/IconVerticalSolidList"/>
    <dgm:cxn modelId="{C42711C8-6437-432E-B717-3ED489704426}" type="presParOf" srcId="{4A9CAC30-704E-4197-BAFB-B38866E1FE0D}" destId="{C5E5BE63-D014-47AD-9391-1E410F77B463}" srcOrd="3" destOrd="0" presId="urn:microsoft.com/office/officeart/2018/2/layout/IconVerticalSolidList"/>
    <dgm:cxn modelId="{B4CDB4F3-C2B6-4AC1-8C5D-06432BF60D3F}" type="presParOf" srcId="{38EFB9DA-B3B2-4A1E-998D-D7D1A3556D58}" destId="{A1AE2061-C5B9-401C-9D9D-24091221AF00}" srcOrd="1" destOrd="0" presId="urn:microsoft.com/office/officeart/2018/2/layout/IconVerticalSolidList"/>
    <dgm:cxn modelId="{C475480E-D37F-4CB2-B603-6642BBF3908B}" type="presParOf" srcId="{38EFB9DA-B3B2-4A1E-998D-D7D1A3556D58}" destId="{B2A378FC-26AA-4E9F-A8A3-E536C300AB1C}" srcOrd="2" destOrd="0" presId="urn:microsoft.com/office/officeart/2018/2/layout/IconVerticalSolidList"/>
    <dgm:cxn modelId="{6EBBFE03-0BEA-4D76-BD0E-2FF6674F8B27}" type="presParOf" srcId="{B2A378FC-26AA-4E9F-A8A3-E536C300AB1C}" destId="{2775AFDA-5F25-4890-9DC6-FA2BAC135B9E}" srcOrd="0" destOrd="0" presId="urn:microsoft.com/office/officeart/2018/2/layout/IconVerticalSolidList"/>
    <dgm:cxn modelId="{C2D9E438-5429-49D2-A288-2919094BBB6D}" type="presParOf" srcId="{B2A378FC-26AA-4E9F-A8A3-E536C300AB1C}" destId="{6341C380-70BC-4D73-B1FD-44AF3448DC77}" srcOrd="1" destOrd="0" presId="urn:microsoft.com/office/officeart/2018/2/layout/IconVerticalSolidList"/>
    <dgm:cxn modelId="{0732B667-97CC-4EED-80A3-B4DD38419DE3}" type="presParOf" srcId="{B2A378FC-26AA-4E9F-A8A3-E536C300AB1C}" destId="{BF08DB3D-A4DD-4E9F-B553-CE0F8414A31B}" srcOrd="2" destOrd="0" presId="urn:microsoft.com/office/officeart/2018/2/layout/IconVerticalSolidList"/>
    <dgm:cxn modelId="{0CE565F6-DA39-44AD-B27D-B145F74200BC}" type="presParOf" srcId="{B2A378FC-26AA-4E9F-A8A3-E536C300AB1C}" destId="{D5983F76-4335-4F79-9311-90420FDD2D0C}" srcOrd="3" destOrd="0" presId="urn:microsoft.com/office/officeart/2018/2/layout/IconVerticalSolidList"/>
    <dgm:cxn modelId="{31D347C9-EB67-4035-8ED4-CCE95E95DF0B}" type="presParOf" srcId="{38EFB9DA-B3B2-4A1E-998D-D7D1A3556D58}" destId="{290EAD56-DA87-4E76-85CE-941F04F99E97}" srcOrd="3" destOrd="0" presId="urn:microsoft.com/office/officeart/2018/2/layout/IconVerticalSolidList"/>
    <dgm:cxn modelId="{C7B2AD6D-73B9-462A-BB33-076A833CAFA4}" type="presParOf" srcId="{38EFB9DA-B3B2-4A1E-998D-D7D1A3556D58}" destId="{101E8D8A-CA09-49E9-ACC0-10876DB5F207}" srcOrd="4" destOrd="0" presId="urn:microsoft.com/office/officeart/2018/2/layout/IconVerticalSolidList"/>
    <dgm:cxn modelId="{AECB2467-1C0C-4592-ABAD-468B1EA7689D}" type="presParOf" srcId="{101E8D8A-CA09-49E9-ACC0-10876DB5F207}" destId="{D6E7906E-624E-4373-B729-1C650EF8B2E6}" srcOrd="0" destOrd="0" presId="urn:microsoft.com/office/officeart/2018/2/layout/IconVerticalSolidList"/>
    <dgm:cxn modelId="{A98D3224-9C71-49BB-B982-FA68B84365FA}" type="presParOf" srcId="{101E8D8A-CA09-49E9-ACC0-10876DB5F207}" destId="{3537C6CF-3270-406D-A080-5C267F156D17}" srcOrd="1" destOrd="0" presId="urn:microsoft.com/office/officeart/2018/2/layout/IconVerticalSolidList"/>
    <dgm:cxn modelId="{546A18AA-CE73-4172-B17B-ACD620A2C91E}" type="presParOf" srcId="{101E8D8A-CA09-49E9-ACC0-10876DB5F207}" destId="{12990DB8-1629-4932-8479-9C7062CBC17B}" srcOrd="2" destOrd="0" presId="urn:microsoft.com/office/officeart/2018/2/layout/IconVerticalSolidList"/>
    <dgm:cxn modelId="{1748F906-B269-4692-825D-EC687EBDCFAD}" type="presParOf" srcId="{101E8D8A-CA09-49E9-ACC0-10876DB5F207}" destId="{8B7D925D-CAF6-4535-8355-49F74C4297F8}" srcOrd="3" destOrd="0" presId="urn:microsoft.com/office/officeart/2018/2/layout/IconVerticalSolidList"/>
    <dgm:cxn modelId="{648A661C-9C24-45B1-ABC3-3374886A32E2}" type="presParOf" srcId="{38EFB9DA-B3B2-4A1E-998D-D7D1A3556D58}" destId="{19AE34D2-F72A-4969-876C-CC0377C03745}" srcOrd="5" destOrd="0" presId="urn:microsoft.com/office/officeart/2018/2/layout/IconVerticalSolidList"/>
    <dgm:cxn modelId="{66CD6806-F5FA-41C8-B119-9D932A3B40D7}" type="presParOf" srcId="{38EFB9DA-B3B2-4A1E-998D-D7D1A3556D58}" destId="{22E35213-DA0A-4798-AEC8-7DD4A5FC680F}" srcOrd="6" destOrd="0" presId="urn:microsoft.com/office/officeart/2018/2/layout/IconVerticalSolidList"/>
    <dgm:cxn modelId="{F2A5909B-26D9-4B22-9063-447DC78AF67E}" type="presParOf" srcId="{22E35213-DA0A-4798-AEC8-7DD4A5FC680F}" destId="{F96F8170-D43E-4074-80FB-946E89A07424}" srcOrd="0" destOrd="0" presId="urn:microsoft.com/office/officeart/2018/2/layout/IconVerticalSolidList"/>
    <dgm:cxn modelId="{90E6C19D-04E3-49AF-B21B-3FC285ED4592}" type="presParOf" srcId="{22E35213-DA0A-4798-AEC8-7DD4A5FC680F}" destId="{A142ADAD-FEE9-4933-8FB5-C9E388054CB7}" srcOrd="1" destOrd="0" presId="urn:microsoft.com/office/officeart/2018/2/layout/IconVerticalSolidList"/>
    <dgm:cxn modelId="{A336D975-95D3-4A41-9D47-D92B005352E6}" type="presParOf" srcId="{22E35213-DA0A-4798-AEC8-7DD4A5FC680F}" destId="{F12100D8-54BA-4B2C-9ABF-637D4ED27CA0}" srcOrd="2" destOrd="0" presId="urn:microsoft.com/office/officeart/2018/2/layout/IconVerticalSolidList"/>
    <dgm:cxn modelId="{FE77E0E4-1421-4577-9EFC-684C29E96AC9}" type="presParOf" srcId="{22E35213-DA0A-4798-AEC8-7DD4A5FC680F}" destId="{6388E645-947F-4713-86C6-180F40FDA8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3FAAA-00E1-FE47-AED1-758BEC4EDFB3}">
      <dsp:nvSpPr>
        <dsp:cNvPr id="0" name=""/>
        <dsp:cNvSpPr/>
      </dsp:nvSpPr>
      <dsp:spPr>
        <a:xfrm>
          <a:off x="0" y="19031"/>
          <a:ext cx="6683374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/>
            <a:t>Engineering economy involves the systematic evaluation of the economic merits of proposed solutions to engineering.</a:t>
          </a:r>
          <a:endParaRPr lang="en-US" sz="2000" kern="1200" dirty="0"/>
        </a:p>
      </dsp:txBody>
      <dsp:txXfrm>
        <a:off x="35411" y="54442"/>
        <a:ext cx="6612552" cy="654577"/>
      </dsp:txXfrm>
    </dsp:sp>
    <dsp:sp modelId="{2385BF7D-D876-8B42-9113-7DC8A765A5B2}">
      <dsp:nvSpPr>
        <dsp:cNvPr id="0" name=""/>
        <dsp:cNvSpPr/>
      </dsp:nvSpPr>
      <dsp:spPr>
        <a:xfrm>
          <a:off x="0" y="833711"/>
          <a:ext cx="6683374" cy="725399"/>
        </a:xfrm>
        <a:prstGeom prst="roundRect">
          <a:avLst/>
        </a:prstGeom>
        <a:gradFill rotWithShape="0">
          <a:gsLst>
            <a:gs pos="0">
              <a:schemeClr val="accent2">
                <a:hueOff val="-472189"/>
                <a:satOff val="-4306"/>
                <a:lumOff val="-78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72189"/>
                <a:satOff val="-4306"/>
                <a:lumOff val="-78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72189"/>
                <a:satOff val="-4306"/>
                <a:lumOff val="-78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rgbClr val="FFFF00"/>
              </a:solidFill>
            </a:rPr>
            <a:t>Solutions to engineering problems must</a:t>
          </a:r>
          <a:r>
            <a:rPr lang="en-US" sz="1900" b="0" i="0" kern="1200" baseline="0" dirty="0"/>
            <a:t>:</a:t>
          </a:r>
          <a:endParaRPr lang="en-US" sz="1900" kern="1200" dirty="0"/>
        </a:p>
      </dsp:txBody>
      <dsp:txXfrm>
        <a:off x="35411" y="869122"/>
        <a:ext cx="6612552" cy="654577"/>
      </dsp:txXfrm>
    </dsp:sp>
    <dsp:sp modelId="{D66C58C0-B338-DD48-AAF8-BCCB5DF78ED6}">
      <dsp:nvSpPr>
        <dsp:cNvPr id="0" name=""/>
        <dsp:cNvSpPr/>
      </dsp:nvSpPr>
      <dsp:spPr>
        <a:xfrm>
          <a:off x="0" y="1648391"/>
          <a:ext cx="6683374" cy="495462"/>
        </a:xfrm>
        <a:prstGeom prst="roundRect">
          <a:avLst/>
        </a:prstGeom>
        <a:gradFill rotWithShape="0">
          <a:gsLst>
            <a:gs pos="0">
              <a:schemeClr val="accent2">
                <a:hueOff val="-944377"/>
                <a:satOff val="-8612"/>
                <a:lumOff val="-156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944377"/>
                <a:satOff val="-8612"/>
                <a:lumOff val="-156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944377"/>
                <a:satOff val="-8612"/>
                <a:lumOff val="-156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• </a:t>
          </a:r>
          <a:r>
            <a:rPr lang="en-US" sz="2000" b="1" i="0" kern="1200" baseline="0" dirty="0"/>
            <a:t>promote the well-being and survival of an organization</a:t>
          </a:r>
          <a:r>
            <a:rPr lang="en-US" sz="2000" b="0" i="0" kern="1200" baseline="0" dirty="0"/>
            <a:t>, </a:t>
          </a:r>
          <a:endParaRPr lang="en-US" sz="2000" kern="1200" dirty="0"/>
        </a:p>
      </dsp:txBody>
      <dsp:txXfrm>
        <a:off x="24186" y="1672577"/>
        <a:ext cx="6635002" cy="447090"/>
      </dsp:txXfrm>
    </dsp:sp>
    <dsp:sp modelId="{DA0CD4AA-5AF1-DA4A-BE2A-97FB4910CE48}">
      <dsp:nvSpPr>
        <dsp:cNvPr id="0" name=""/>
        <dsp:cNvSpPr/>
      </dsp:nvSpPr>
      <dsp:spPr>
        <a:xfrm>
          <a:off x="0" y="2233133"/>
          <a:ext cx="6683374" cy="725399"/>
        </a:xfrm>
        <a:prstGeom prst="roundRect">
          <a:avLst/>
        </a:prstGeom>
        <a:gradFill rotWithShape="0">
          <a:gsLst>
            <a:gs pos="0">
              <a:schemeClr val="accent2">
                <a:hueOff val="-1416566"/>
                <a:satOff val="-12919"/>
                <a:lumOff val="-235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16566"/>
                <a:satOff val="-12919"/>
                <a:lumOff val="-235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16566"/>
                <a:satOff val="-12919"/>
                <a:lumOff val="-235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• </a:t>
          </a:r>
          <a:r>
            <a:rPr lang="en-US" sz="2000" b="1" i="0" kern="1200" baseline="0" dirty="0"/>
            <a:t>embody creative and innovative technology and ideas, </a:t>
          </a:r>
          <a:endParaRPr lang="en-US" sz="2000" b="1" kern="1200" dirty="0"/>
        </a:p>
      </dsp:txBody>
      <dsp:txXfrm>
        <a:off x="35411" y="2268544"/>
        <a:ext cx="6612552" cy="654577"/>
      </dsp:txXfrm>
    </dsp:sp>
    <dsp:sp modelId="{622885D4-AE5B-474B-B073-39DA10B7ED1B}">
      <dsp:nvSpPr>
        <dsp:cNvPr id="0" name=""/>
        <dsp:cNvSpPr/>
      </dsp:nvSpPr>
      <dsp:spPr>
        <a:xfrm>
          <a:off x="0" y="3047813"/>
          <a:ext cx="6683374" cy="725399"/>
        </a:xfrm>
        <a:prstGeom prst="roundRect">
          <a:avLst/>
        </a:prstGeom>
        <a:gradFill rotWithShape="0">
          <a:gsLst>
            <a:gs pos="0">
              <a:schemeClr val="accent2">
                <a:hueOff val="-1888755"/>
                <a:satOff val="-17225"/>
                <a:lumOff val="-313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888755"/>
                <a:satOff val="-17225"/>
                <a:lumOff val="-313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888755"/>
                <a:satOff val="-17225"/>
                <a:lumOff val="-313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/>
            <a:t>• permit identification and scrutiny of their estimated outcomes, and</a:t>
          </a:r>
          <a:r>
            <a:rPr lang="en-US" sz="2000" b="0" i="0" kern="1200" baseline="0" dirty="0"/>
            <a:t> </a:t>
          </a:r>
          <a:endParaRPr lang="en-US" sz="2000" kern="1200" dirty="0"/>
        </a:p>
      </dsp:txBody>
      <dsp:txXfrm>
        <a:off x="35411" y="3083224"/>
        <a:ext cx="6612552" cy="654577"/>
      </dsp:txXfrm>
    </dsp:sp>
    <dsp:sp modelId="{9CA77F57-0FC0-B54B-9494-21E776030446}">
      <dsp:nvSpPr>
        <dsp:cNvPr id="0" name=""/>
        <dsp:cNvSpPr/>
      </dsp:nvSpPr>
      <dsp:spPr>
        <a:xfrm>
          <a:off x="0" y="3862493"/>
          <a:ext cx="6683374" cy="725399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• </a:t>
          </a:r>
          <a:r>
            <a:rPr lang="en-US" sz="2000" b="1" i="0" kern="1200" baseline="0" dirty="0"/>
            <a:t>translate profitability to the “bottom line” through a valid and acceptable measure of merit.</a:t>
          </a:r>
          <a:endParaRPr lang="en-US" sz="2000" b="1" kern="1200" dirty="0"/>
        </a:p>
      </dsp:txBody>
      <dsp:txXfrm>
        <a:off x="35411" y="3897904"/>
        <a:ext cx="6612552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E0B7C-DF09-EF4C-82A6-5D6E5179B5F3}">
      <dsp:nvSpPr>
        <dsp:cNvPr id="0" name=""/>
        <dsp:cNvSpPr/>
      </dsp:nvSpPr>
      <dsp:spPr>
        <a:xfrm>
          <a:off x="0" y="562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23259B-A42E-F547-8A41-E7D8510EC32F}">
      <dsp:nvSpPr>
        <dsp:cNvPr id="0" name=""/>
        <dsp:cNvSpPr/>
      </dsp:nvSpPr>
      <dsp:spPr>
        <a:xfrm>
          <a:off x="0" y="562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• Develop the alternatives </a:t>
          </a:r>
          <a:endParaRPr lang="en-US" sz="3200" kern="1200"/>
        </a:p>
      </dsp:txBody>
      <dsp:txXfrm>
        <a:off x="0" y="562"/>
        <a:ext cx="6683374" cy="657971"/>
      </dsp:txXfrm>
    </dsp:sp>
    <dsp:sp modelId="{660F9D09-235C-704A-85D2-6477AD917338}">
      <dsp:nvSpPr>
        <dsp:cNvPr id="0" name=""/>
        <dsp:cNvSpPr/>
      </dsp:nvSpPr>
      <dsp:spPr>
        <a:xfrm>
          <a:off x="0" y="658533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393491"/>
                <a:satOff val="-3589"/>
                <a:lumOff val="-65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93491"/>
                <a:satOff val="-3589"/>
                <a:lumOff val="-65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93491"/>
                <a:satOff val="-3589"/>
                <a:lumOff val="-65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93491"/>
              <a:satOff val="-3589"/>
              <a:lumOff val="-65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377187-B24C-E743-BC97-80B0426EE578}">
      <dsp:nvSpPr>
        <dsp:cNvPr id="0" name=""/>
        <dsp:cNvSpPr/>
      </dsp:nvSpPr>
      <dsp:spPr>
        <a:xfrm>
          <a:off x="0" y="658533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• Focus on the differences </a:t>
          </a:r>
          <a:endParaRPr lang="en-US" sz="3200" kern="1200"/>
        </a:p>
      </dsp:txBody>
      <dsp:txXfrm>
        <a:off x="0" y="658533"/>
        <a:ext cx="6683374" cy="657971"/>
      </dsp:txXfrm>
    </dsp:sp>
    <dsp:sp modelId="{639AAE48-006D-A142-A4DD-A66AF265836D}">
      <dsp:nvSpPr>
        <dsp:cNvPr id="0" name=""/>
        <dsp:cNvSpPr/>
      </dsp:nvSpPr>
      <dsp:spPr>
        <a:xfrm>
          <a:off x="0" y="1316505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786981"/>
                <a:satOff val="-7177"/>
                <a:lumOff val="-130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786981"/>
                <a:satOff val="-7177"/>
                <a:lumOff val="-130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786981"/>
                <a:satOff val="-7177"/>
                <a:lumOff val="-130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86981"/>
              <a:satOff val="-7177"/>
              <a:lumOff val="-130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1457A-3F37-BE43-9C71-1F8FE1B88648}">
      <dsp:nvSpPr>
        <dsp:cNvPr id="0" name=""/>
        <dsp:cNvSpPr/>
      </dsp:nvSpPr>
      <dsp:spPr>
        <a:xfrm>
          <a:off x="0" y="1316505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• Use a consistent viewpoint </a:t>
          </a:r>
          <a:endParaRPr lang="en-US" sz="3200" kern="1200"/>
        </a:p>
      </dsp:txBody>
      <dsp:txXfrm>
        <a:off x="0" y="1316505"/>
        <a:ext cx="6683374" cy="657971"/>
      </dsp:txXfrm>
    </dsp:sp>
    <dsp:sp modelId="{1201D9D3-B0B8-5C4B-8BF6-4F21E3AFA87F}">
      <dsp:nvSpPr>
        <dsp:cNvPr id="0" name=""/>
        <dsp:cNvSpPr/>
      </dsp:nvSpPr>
      <dsp:spPr>
        <a:xfrm>
          <a:off x="0" y="1974476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80472"/>
              <a:satOff val="-10766"/>
              <a:lumOff val="-196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B298A-077A-EF4B-B880-035BF158FCE6}">
      <dsp:nvSpPr>
        <dsp:cNvPr id="0" name=""/>
        <dsp:cNvSpPr/>
      </dsp:nvSpPr>
      <dsp:spPr>
        <a:xfrm>
          <a:off x="0" y="1974476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• Use a common unit of measure </a:t>
          </a:r>
          <a:endParaRPr lang="en-US" sz="3200" kern="1200"/>
        </a:p>
      </dsp:txBody>
      <dsp:txXfrm>
        <a:off x="0" y="1974476"/>
        <a:ext cx="6683374" cy="657971"/>
      </dsp:txXfrm>
    </dsp:sp>
    <dsp:sp modelId="{1E960A7D-CD08-A248-BABE-C3D7B5972514}">
      <dsp:nvSpPr>
        <dsp:cNvPr id="0" name=""/>
        <dsp:cNvSpPr/>
      </dsp:nvSpPr>
      <dsp:spPr>
        <a:xfrm>
          <a:off x="0" y="2632448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573962"/>
                <a:satOff val="-14354"/>
                <a:lumOff val="-261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573962"/>
                <a:satOff val="-14354"/>
                <a:lumOff val="-261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573962"/>
                <a:satOff val="-14354"/>
                <a:lumOff val="-261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573962"/>
              <a:satOff val="-14354"/>
              <a:lumOff val="-261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075F86-9BD6-BB4A-A583-B856BF6DA840}">
      <dsp:nvSpPr>
        <dsp:cNvPr id="0" name=""/>
        <dsp:cNvSpPr/>
      </dsp:nvSpPr>
      <dsp:spPr>
        <a:xfrm>
          <a:off x="0" y="2632448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• Consider all relevant criteria </a:t>
          </a:r>
          <a:endParaRPr lang="en-US" sz="3200" kern="1200"/>
        </a:p>
      </dsp:txBody>
      <dsp:txXfrm>
        <a:off x="0" y="2632448"/>
        <a:ext cx="6683374" cy="657971"/>
      </dsp:txXfrm>
    </dsp:sp>
    <dsp:sp modelId="{7055D3C3-C4D0-7142-A4AD-44CE2B8808E2}">
      <dsp:nvSpPr>
        <dsp:cNvPr id="0" name=""/>
        <dsp:cNvSpPr/>
      </dsp:nvSpPr>
      <dsp:spPr>
        <a:xfrm>
          <a:off x="0" y="3290419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967453"/>
                <a:satOff val="-17943"/>
                <a:lumOff val="-326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967453"/>
                <a:satOff val="-17943"/>
                <a:lumOff val="-326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967453"/>
                <a:satOff val="-17943"/>
                <a:lumOff val="-326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967453"/>
              <a:satOff val="-17943"/>
              <a:lumOff val="-326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F5989-0986-6144-9376-7E008926C732}">
      <dsp:nvSpPr>
        <dsp:cNvPr id="0" name=""/>
        <dsp:cNvSpPr/>
      </dsp:nvSpPr>
      <dsp:spPr>
        <a:xfrm>
          <a:off x="0" y="3290419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• Make uncertainty explicit </a:t>
          </a:r>
          <a:endParaRPr lang="en-US" sz="3200" kern="1200"/>
        </a:p>
      </dsp:txBody>
      <dsp:txXfrm>
        <a:off x="0" y="3290419"/>
        <a:ext cx="6683374" cy="657971"/>
      </dsp:txXfrm>
    </dsp:sp>
    <dsp:sp modelId="{EAC2961C-35E4-3642-8305-FA37E7F290A1}">
      <dsp:nvSpPr>
        <dsp:cNvPr id="0" name=""/>
        <dsp:cNvSpPr/>
      </dsp:nvSpPr>
      <dsp:spPr>
        <a:xfrm>
          <a:off x="0" y="3948391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360944"/>
              <a:satOff val="-21531"/>
              <a:lumOff val="-392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57C60-757E-4E4C-8A27-8EBB13DCE12C}">
      <dsp:nvSpPr>
        <dsp:cNvPr id="0" name=""/>
        <dsp:cNvSpPr/>
      </dsp:nvSpPr>
      <dsp:spPr>
        <a:xfrm>
          <a:off x="0" y="3948391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• Revisit your decisions</a:t>
          </a:r>
          <a:endParaRPr lang="en-US" sz="3200" kern="1200"/>
        </a:p>
      </dsp:txBody>
      <dsp:txXfrm>
        <a:off x="0" y="3948391"/>
        <a:ext cx="6683374" cy="657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9F210-77A9-E84B-B8A5-25A6A39AF5F1}">
      <dsp:nvSpPr>
        <dsp:cNvPr id="0" name=""/>
        <dsp:cNvSpPr/>
      </dsp:nvSpPr>
      <dsp:spPr>
        <a:xfrm>
          <a:off x="0" y="562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B1324-EB91-E842-89B7-EF798A2CEC82}">
      <dsp:nvSpPr>
        <dsp:cNvPr id="0" name=""/>
        <dsp:cNvSpPr/>
      </dsp:nvSpPr>
      <dsp:spPr>
        <a:xfrm>
          <a:off x="0" y="562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• Problem definition </a:t>
          </a:r>
          <a:endParaRPr lang="en-US" sz="2100" kern="1200"/>
        </a:p>
      </dsp:txBody>
      <dsp:txXfrm>
        <a:off x="0" y="562"/>
        <a:ext cx="6683374" cy="657971"/>
      </dsp:txXfrm>
    </dsp:sp>
    <dsp:sp modelId="{B0FCCB45-B7B0-4E49-8562-A8D195B662BA}">
      <dsp:nvSpPr>
        <dsp:cNvPr id="0" name=""/>
        <dsp:cNvSpPr/>
      </dsp:nvSpPr>
      <dsp:spPr>
        <a:xfrm>
          <a:off x="0" y="658533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393491"/>
                <a:satOff val="-3589"/>
                <a:lumOff val="-65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93491"/>
                <a:satOff val="-3589"/>
                <a:lumOff val="-65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93491"/>
                <a:satOff val="-3589"/>
                <a:lumOff val="-65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93491"/>
              <a:satOff val="-3589"/>
              <a:lumOff val="-65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61C786-D63F-2746-8733-6F62DB202C06}">
      <dsp:nvSpPr>
        <dsp:cNvPr id="0" name=""/>
        <dsp:cNvSpPr/>
      </dsp:nvSpPr>
      <dsp:spPr>
        <a:xfrm>
          <a:off x="0" y="658533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• Development of alternatives </a:t>
          </a:r>
          <a:endParaRPr lang="en-US" sz="2100" kern="1200"/>
        </a:p>
      </dsp:txBody>
      <dsp:txXfrm>
        <a:off x="0" y="658533"/>
        <a:ext cx="6683374" cy="657971"/>
      </dsp:txXfrm>
    </dsp:sp>
    <dsp:sp modelId="{03F6E1C8-78B4-914D-8CF3-B9DD9CB2A524}">
      <dsp:nvSpPr>
        <dsp:cNvPr id="0" name=""/>
        <dsp:cNvSpPr/>
      </dsp:nvSpPr>
      <dsp:spPr>
        <a:xfrm>
          <a:off x="0" y="1316505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786981"/>
                <a:satOff val="-7177"/>
                <a:lumOff val="-130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786981"/>
                <a:satOff val="-7177"/>
                <a:lumOff val="-130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786981"/>
                <a:satOff val="-7177"/>
                <a:lumOff val="-130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86981"/>
              <a:satOff val="-7177"/>
              <a:lumOff val="-130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3A7421-69C1-F042-9ADA-9596646BAF8E}">
      <dsp:nvSpPr>
        <dsp:cNvPr id="0" name=""/>
        <dsp:cNvSpPr/>
      </dsp:nvSpPr>
      <dsp:spPr>
        <a:xfrm>
          <a:off x="0" y="1316505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• Development of prospective outcomes </a:t>
          </a:r>
          <a:endParaRPr lang="en-US" sz="2100" kern="1200"/>
        </a:p>
      </dsp:txBody>
      <dsp:txXfrm>
        <a:off x="0" y="1316505"/>
        <a:ext cx="6683374" cy="657971"/>
      </dsp:txXfrm>
    </dsp:sp>
    <dsp:sp modelId="{D819478E-C6B3-D342-9FF9-7F2AA1C3B79C}">
      <dsp:nvSpPr>
        <dsp:cNvPr id="0" name=""/>
        <dsp:cNvSpPr/>
      </dsp:nvSpPr>
      <dsp:spPr>
        <a:xfrm>
          <a:off x="0" y="1974476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80472"/>
              <a:satOff val="-10766"/>
              <a:lumOff val="-196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E5F336-763E-AF4E-9F41-7898A278D538}">
      <dsp:nvSpPr>
        <dsp:cNvPr id="0" name=""/>
        <dsp:cNvSpPr/>
      </dsp:nvSpPr>
      <dsp:spPr>
        <a:xfrm>
          <a:off x="0" y="1974476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• Selection of a decision criterion </a:t>
          </a:r>
          <a:endParaRPr lang="en-US" sz="2100" kern="1200"/>
        </a:p>
      </dsp:txBody>
      <dsp:txXfrm>
        <a:off x="0" y="1974476"/>
        <a:ext cx="6683374" cy="657971"/>
      </dsp:txXfrm>
    </dsp:sp>
    <dsp:sp modelId="{FDC0EA96-64F4-6243-8461-0C62CDBAE17A}">
      <dsp:nvSpPr>
        <dsp:cNvPr id="0" name=""/>
        <dsp:cNvSpPr/>
      </dsp:nvSpPr>
      <dsp:spPr>
        <a:xfrm>
          <a:off x="0" y="2632448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573962"/>
                <a:satOff val="-14354"/>
                <a:lumOff val="-261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573962"/>
                <a:satOff val="-14354"/>
                <a:lumOff val="-261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573962"/>
                <a:satOff val="-14354"/>
                <a:lumOff val="-261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573962"/>
              <a:satOff val="-14354"/>
              <a:lumOff val="-261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32658-CCF6-B34C-BE03-A2EEE95496B1}">
      <dsp:nvSpPr>
        <dsp:cNvPr id="0" name=""/>
        <dsp:cNvSpPr/>
      </dsp:nvSpPr>
      <dsp:spPr>
        <a:xfrm>
          <a:off x="0" y="2632448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• Analysis and comparison of alternatives. </a:t>
          </a:r>
          <a:endParaRPr lang="en-US" sz="2100" kern="1200"/>
        </a:p>
      </dsp:txBody>
      <dsp:txXfrm>
        <a:off x="0" y="2632448"/>
        <a:ext cx="6683374" cy="657971"/>
      </dsp:txXfrm>
    </dsp:sp>
    <dsp:sp modelId="{C996DBCF-B457-1548-9FFA-EDD1D42BD8B3}">
      <dsp:nvSpPr>
        <dsp:cNvPr id="0" name=""/>
        <dsp:cNvSpPr/>
      </dsp:nvSpPr>
      <dsp:spPr>
        <a:xfrm>
          <a:off x="0" y="3290419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967453"/>
                <a:satOff val="-17943"/>
                <a:lumOff val="-326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967453"/>
                <a:satOff val="-17943"/>
                <a:lumOff val="-326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967453"/>
                <a:satOff val="-17943"/>
                <a:lumOff val="-326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967453"/>
              <a:satOff val="-17943"/>
              <a:lumOff val="-326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7033F-3CA8-D84C-8E23-45DAD1BD5241}">
      <dsp:nvSpPr>
        <dsp:cNvPr id="0" name=""/>
        <dsp:cNvSpPr/>
      </dsp:nvSpPr>
      <dsp:spPr>
        <a:xfrm>
          <a:off x="0" y="3290419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• Selection of the preferred alternative. </a:t>
          </a:r>
          <a:endParaRPr lang="en-US" sz="2100" kern="1200"/>
        </a:p>
      </dsp:txBody>
      <dsp:txXfrm>
        <a:off x="0" y="3290419"/>
        <a:ext cx="6683374" cy="657971"/>
      </dsp:txXfrm>
    </dsp:sp>
    <dsp:sp modelId="{5357C4CB-47A3-C44A-81AA-41A4C864E797}">
      <dsp:nvSpPr>
        <dsp:cNvPr id="0" name=""/>
        <dsp:cNvSpPr/>
      </dsp:nvSpPr>
      <dsp:spPr>
        <a:xfrm>
          <a:off x="0" y="3948391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360944"/>
              <a:satOff val="-21531"/>
              <a:lumOff val="-392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EB1A0-DA1D-0546-BB9A-EAF16F7D3161}">
      <dsp:nvSpPr>
        <dsp:cNvPr id="0" name=""/>
        <dsp:cNvSpPr/>
      </dsp:nvSpPr>
      <dsp:spPr>
        <a:xfrm>
          <a:off x="0" y="3948391"/>
          <a:ext cx="6683374" cy="6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• Performance monitoring and post evaluation of results.</a:t>
          </a:r>
          <a:endParaRPr lang="en-US" sz="2100" kern="1200"/>
        </a:p>
      </dsp:txBody>
      <dsp:txXfrm>
        <a:off x="0" y="3948391"/>
        <a:ext cx="6683374" cy="657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7EA63-28C7-4933-9C6D-A909B3323333}">
      <dsp:nvSpPr>
        <dsp:cNvPr id="0" name=""/>
        <dsp:cNvSpPr/>
      </dsp:nvSpPr>
      <dsp:spPr>
        <a:xfrm>
          <a:off x="0" y="1912"/>
          <a:ext cx="668337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D0BB3-279C-4B14-9560-2E390FA479F8}">
      <dsp:nvSpPr>
        <dsp:cNvPr id="0" name=""/>
        <dsp:cNvSpPr/>
      </dsp:nvSpPr>
      <dsp:spPr>
        <a:xfrm>
          <a:off x="293144" y="219953"/>
          <a:ext cx="532990" cy="532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5BE63-D014-47AD-9391-1E410F77B463}">
      <dsp:nvSpPr>
        <dsp:cNvPr id="0" name=""/>
        <dsp:cNvSpPr/>
      </dsp:nvSpPr>
      <dsp:spPr>
        <a:xfrm>
          <a:off x="1119280" y="1912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• Most engineering economy problems can be formulated and solved using a spreadsheet. </a:t>
          </a:r>
          <a:endParaRPr lang="en-US" sz="2200" kern="1200"/>
        </a:p>
      </dsp:txBody>
      <dsp:txXfrm>
        <a:off x="1119280" y="1912"/>
        <a:ext cx="5564094" cy="969073"/>
      </dsp:txXfrm>
    </dsp:sp>
    <dsp:sp modelId="{2775AFDA-5F25-4890-9DC6-FA2BAC135B9E}">
      <dsp:nvSpPr>
        <dsp:cNvPr id="0" name=""/>
        <dsp:cNvSpPr/>
      </dsp:nvSpPr>
      <dsp:spPr>
        <a:xfrm>
          <a:off x="0" y="1213254"/>
          <a:ext cx="668337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1C380-70BC-4D73-B1FD-44AF3448DC77}">
      <dsp:nvSpPr>
        <dsp:cNvPr id="0" name=""/>
        <dsp:cNvSpPr/>
      </dsp:nvSpPr>
      <dsp:spPr>
        <a:xfrm>
          <a:off x="293144" y="1431296"/>
          <a:ext cx="532990" cy="532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83F76-4335-4F79-9311-90420FDD2D0C}">
      <dsp:nvSpPr>
        <dsp:cNvPr id="0" name=""/>
        <dsp:cNvSpPr/>
      </dsp:nvSpPr>
      <dsp:spPr>
        <a:xfrm>
          <a:off x="1119280" y="1213254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• Large problems can be quickly solved. </a:t>
          </a:r>
          <a:endParaRPr lang="en-US" sz="2200" kern="1200"/>
        </a:p>
      </dsp:txBody>
      <dsp:txXfrm>
        <a:off x="1119280" y="1213254"/>
        <a:ext cx="5564094" cy="969073"/>
      </dsp:txXfrm>
    </dsp:sp>
    <dsp:sp modelId="{D6E7906E-624E-4373-B729-1C650EF8B2E6}">
      <dsp:nvSpPr>
        <dsp:cNvPr id="0" name=""/>
        <dsp:cNvSpPr/>
      </dsp:nvSpPr>
      <dsp:spPr>
        <a:xfrm>
          <a:off x="0" y="2424596"/>
          <a:ext cx="668337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7C6CF-3270-406D-A080-5C267F156D17}">
      <dsp:nvSpPr>
        <dsp:cNvPr id="0" name=""/>
        <dsp:cNvSpPr/>
      </dsp:nvSpPr>
      <dsp:spPr>
        <a:xfrm>
          <a:off x="293144" y="2642638"/>
          <a:ext cx="532990" cy="532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D925D-CAF6-4535-8355-49F74C4297F8}">
      <dsp:nvSpPr>
        <dsp:cNvPr id="0" name=""/>
        <dsp:cNvSpPr/>
      </dsp:nvSpPr>
      <dsp:spPr>
        <a:xfrm>
          <a:off x="1119280" y="2424596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• Proper formulation allows key parameters to be changed. </a:t>
          </a:r>
          <a:endParaRPr lang="en-US" sz="2200" kern="1200"/>
        </a:p>
      </dsp:txBody>
      <dsp:txXfrm>
        <a:off x="1119280" y="2424596"/>
        <a:ext cx="5564094" cy="969073"/>
      </dsp:txXfrm>
    </dsp:sp>
    <dsp:sp modelId="{F96F8170-D43E-4074-80FB-946E89A07424}">
      <dsp:nvSpPr>
        <dsp:cNvPr id="0" name=""/>
        <dsp:cNvSpPr/>
      </dsp:nvSpPr>
      <dsp:spPr>
        <a:xfrm>
          <a:off x="0" y="3635939"/>
          <a:ext cx="6683374" cy="9690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2ADAD-FEE9-4933-8FB5-C9E388054CB7}">
      <dsp:nvSpPr>
        <dsp:cNvPr id="0" name=""/>
        <dsp:cNvSpPr/>
      </dsp:nvSpPr>
      <dsp:spPr>
        <a:xfrm>
          <a:off x="293144" y="3853980"/>
          <a:ext cx="532990" cy="532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8E645-947F-4713-86C6-180F40FDA87F}">
      <dsp:nvSpPr>
        <dsp:cNvPr id="0" name=""/>
        <dsp:cNvSpPr/>
      </dsp:nvSpPr>
      <dsp:spPr>
        <a:xfrm>
          <a:off x="1119280" y="3635939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• Graphical output is easily generated.</a:t>
          </a:r>
          <a:endParaRPr lang="en-US" sz="2200" kern="1200"/>
        </a:p>
      </dsp:txBody>
      <dsp:txXfrm>
        <a:off x="1119280" y="3635939"/>
        <a:ext cx="5564094" cy="969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A223E-D5F3-F440-9F6D-31ED87205B92}" type="datetimeFigureOut">
              <a:rPr lang="en-PS" smtClean="0"/>
              <a:t>25/09/2023</a:t>
            </a:fld>
            <a:endParaRPr lang="en-P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4B633-5A03-AE46-9F56-81009A5FAA7D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20328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9C7459-49B2-42E3-86E5-AFCBCFCB4C30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9138-C9ED-7E42-BDD4-88639AC209DD}" type="datetime1">
              <a:rPr lang="en-US" smtClean="0"/>
              <a:t>9/25/23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8219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214947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9449460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177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5025620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7770575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2650999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24668456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4876323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622828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16430"/>
            <a:ext cx="109728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>
                <a:solidFill>
                  <a:srgbClr val="007FA3"/>
                </a:solidFill>
                <a:latin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1600202"/>
            <a:ext cx="48768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>
                <a:latin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3200401"/>
            <a:ext cx="48768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292" y="6165338"/>
            <a:ext cx="11460480" cy="235463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76790"/>
            <a:ext cx="1224000" cy="27991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16000" y="1981200"/>
            <a:ext cx="4876800" cy="37338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016000" y="5791200"/>
            <a:ext cx="5181600" cy="5857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2438400" y="6376988"/>
            <a:ext cx="9245600" cy="404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435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6533-0236-0477-6B03-F01ED160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9268-FDE8-5355-E962-071D2D7A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86D1E-E3FF-ACD8-22D7-463E2B73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E64C-5C71-4941-8FDD-49526C84A0D0}" type="datetime1">
              <a:rPr lang="en-US" smtClean="0"/>
              <a:t>9/25/23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F4919-DACD-5571-C03C-3848172D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202CF-1C39-1A65-3DED-C67FF660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68814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4066381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DF9-8C58-0F4A-A97F-A16A932CDF14}" type="datetime1">
              <a:rPr lang="en-US" smtClean="0"/>
              <a:t>9/25/23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86235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637188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7462066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1AF-9711-AE4B-8C1D-8EE98F84B71B}" type="datetime1">
              <a:rPr lang="en-US" smtClean="0"/>
              <a:t>9/25/23</a:t>
            </a:fld>
            <a:endParaRPr lang="en-P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3224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2E05-4E53-6F4C-A4D7-83EE2DD37C64}" type="datetime1">
              <a:rPr lang="en-US" smtClean="0"/>
              <a:t>9/25/23</a:t>
            </a:fld>
            <a:endParaRPr lang="en-P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12109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5751388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C59E-0AA6-9540-8E86-126EFB75C10D}" type="datetime1">
              <a:rPr lang="en-US" smtClean="0"/>
              <a:t>9/25/23</a:t>
            </a:fld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85746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A72AAC-03D6-CD49-B459-9D6DF9D2040B}" type="datetime1">
              <a:rPr lang="en-US" smtClean="0"/>
              <a:t>9/25/23</a:t>
            </a:fld>
            <a:endParaRPr lang="en-P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Dr. Adel Zagha.           Project Evaluation</a:t>
            </a:r>
            <a:endParaRPr lang="en-P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A00F06-DE01-E64E-AD3E-380DC48FBAAE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29508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ngineering Economy"/>
          <p:cNvSpPr>
            <a:spLocks noGrp="1"/>
          </p:cNvSpPr>
          <p:nvPr>
            <p:ph type="title"/>
          </p:nvPr>
        </p:nvSpPr>
        <p:spPr>
          <a:xfrm>
            <a:off x="1978022" y="175978"/>
            <a:ext cx="8613775" cy="498598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latin typeface="+mj-lt"/>
              </a:rPr>
              <a:t>Engineering Economy</a:t>
            </a:r>
            <a:endParaRPr lang="en-US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78476" y="742088"/>
            <a:ext cx="8156121" cy="342851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latin typeface="+mn-lt"/>
                <a:ea typeface="ＭＳ Ｐゴシック" pitchFamily="-108" charset="-128"/>
                <a:cs typeface="ＭＳ Ｐゴシック" pitchFamily="-108" charset="-128"/>
              </a:rPr>
              <a:t>Seventeenth Edition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>
          <a:xfrm>
            <a:off x="6553200" y="2465578"/>
            <a:ext cx="3657600" cy="548548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sz="3200" dirty="0">
                <a:latin typeface="+mn-lt"/>
                <a:ea typeface="+mj-ea"/>
                <a:cs typeface="Calibri" panose="020F0502020204030204" pitchFamily="34" charset="0"/>
              </a:rPr>
              <a:t>Chapter 01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type="body" sz="quarter" idx="15"/>
          </p:nvPr>
        </p:nvSpPr>
        <p:spPr>
          <a:xfrm>
            <a:off x="6561664" y="3095962"/>
            <a:ext cx="3657600" cy="712183"/>
          </a:xfr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IN" sz="2000" dirty="0">
                <a:latin typeface="+mn-lt"/>
              </a:rPr>
              <a:t>Introduction to Engineering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249568" y="6427935"/>
            <a:ext cx="6934200" cy="290464"/>
          </a:xfrm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buClrTx/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pic>
        <p:nvPicPr>
          <p:cNvPr id="1026" name="Picture 2" descr="Front Cover: Engineering Economy Seventeenth Edition by Sullivan, Wicks and Ko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07" y="1657428"/>
            <a:ext cx="3585111" cy="445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783F8-AC3A-5C5C-65A1-5DED666D1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3" y="551145"/>
            <a:ext cx="9219155" cy="54613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AF6D6-77BD-F400-443A-F88DDA43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10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91010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C66DB-DD3C-C649-AF20-AB6618EE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317499"/>
            <a:ext cx="9942285" cy="55317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EA27-06E2-8D21-154B-6E6B8A02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11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76278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68013-54E2-D04A-60EA-4DF03259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711200"/>
            <a:ext cx="9855200" cy="5370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80962-DC65-3A9A-CF1D-322FB866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12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84594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94DC0-DA74-33AE-D25C-31B03D5DA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7" y="1030514"/>
            <a:ext cx="9376229" cy="52686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9D733-6072-0868-A903-7D3F6D14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13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77681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1F1F9-20E3-393E-D53E-333AABD2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769257"/>
            <a:ext cx="11101137" cy="54138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F4E7F-F9C2-026E-D12A-20EADF0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14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89257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63BF8-1EE7-3765-CD28-900292A4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4" y="682171"/>
            <a:ext cx="10960704" cy="558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78F71-D93D-53A8-6289-A80C5FBE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15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32315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230E-6B80-AD30-DF5A-C69C6661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24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Electronic spreadsheets are a powerful addition to the analysis arsenal.</a:t>
            </a:r>
            <a:endParaRPr lang="en-P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290B2C8-4953-3897-469B-E6754DE75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049030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E262B-9175-E47C-E183-758681D9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PS" smtClean="0"/>
              <a:pPr>
                <a:spcAft>
                  <a:spcPts val="600"/>
                </a:spcAft>
              </a:pPr>
              <a:t>16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9843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28906-0DDA-03AE-D5E8-75CC90FAD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81" y="753978"/>
            <a:ext cx="9525446" cy="53580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075A2-4389-E90E-66E4-BF20BE90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0841-6D43-4C09-DC98-8FE24898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5" y="1314450"/>
            <a:ext cx="3497179" cy="3680244"/>
          </a:xfrm>
        </p:spPr>
        <p:txBody>
          <a:bodyPr>
            <a:normAutofit/>
          </a:bodyPr>
          <a:lstStyle/>
          <a:p>
            <a:pPr algn="l"/>
            <a:b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book is to develop and illustrate the principles and methodology required to answer the basic economic question of any design: </a:t>
            </a:r>
            <a:b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its benefits exceed its costs?</a:t>
            </a:r>
            <a:br>
              <a:rPr lang="en-US" sz="1800" b="0" i="0" dirty="0">
                <a:effectLst/>
                <a:latin typeface="NotoSansMono-Regular_1m"/>
              </a:rPr>
            </a:br>
            <a:endParaRPr lang="en-PS" sz="18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47EEB6E-AA41-AA33-8A3B-E0A3C1745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34479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F849-3972-50F7-906A-8192C4D5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PS" smtClean="0"/>
              <a:pPr>
                <a:spcAft>
                  <a:spcPts val="600"/>
                </a:spcAft>
              </a:pPr>
              <a:t>2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40365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 bulb on yellow background with sketched light beams and cord">
            <a:extLst>
              <a:ext uri="{FF2B5EF4-FFF2-40B4-BE49-F238E27FC236}">
                <a16:creationId xmlns:a16="http://schemas.microsoft.com/office/drawing/2014/main" id="{405F474A-7428-2B37-5489-E9E3F22DA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77" r="9619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A4943-4BBD-8843-4A15-2F5A95CA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52927"/>
            <a:ext cx="6672886" cy="1203157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Engineering economic analysis can play a role in many types of situations: Examples</a:t>
            </a:r>
            <a:endParaRPr lang="en-P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24F6-4B6E-F29A-6CE1-09F77CE8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48590"/>
            <a:ext cx="6672887" cy="431532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Choosing the best design for a high- efficiency gas furnace.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Selecting the most suitable robot for a welding operation on an automotive assembly line.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Making a recommendation about whether jet airplanes for an overnight delivery service should be purchased or leased.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Determining the optimal staffing plan for a computer help desk.</a:t>
            </a:r>
            <a:endParaRPr lang="en-P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1886-559D-09D8-A6E1-F447D1AD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P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P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2EF2-9F1C-050A-0E96-AD89A090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seven fundamental principles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engineering economy. </a:t>
            </a:r>
            <a:endParaRPr lang="en-P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698BAA9-3A3D-47BD-084E-24C03B2983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22781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BF471-18C5-0C63-1E24-6DA7CEE9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PS" smtClean="0"/>
              <a:pPr>
                <a:spcAft>
                  <a:spcPts val="600"/>
                </a:spcAft>
              </a:pPr>
              <a:t>4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04245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2DF727-2836-C56F-235C-F2625F488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828" y="436776"/>
            <a:ext cx="10515600" cy="13813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626D6B-F41B-4C32-F9E0-7C66F10A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5</a:t>
            </a:fld>
            <a:endParaRPr lang="en-P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F0BD6-AD61-8883-3B75-CDDACC09D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57" y="1959906"/>
            <a:ext cx="10511971" cy="1381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165E05-DEBB-85C2-C42F-CD353E8FB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8" y="3516717"/>
            <a:ext cx="10515600" cy="1523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B939C-9C7C-2A76-6656-71EDB6D6C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28" y="5127563"/>
            <a:ext cx="10515600" cy="15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8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71CD1-0431-7B58-A634-42D72415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0" y="4473921"/>
            <a:ext cx="10435769" cy="1604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D6AA1-6B5E-05FB-601E-A2BB50825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30" y="2545136"/>
            <a:ext cx="10435770" cy="1435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04221-E3CD-A410-FA63-9D97D3D9B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30" y="779299"/>
            <a:ext cx="10435770" cy="14355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E7166-D7C5-84E9-ABCE-CAE4AE3E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0F06-DE01-E64E-AD3E-380DC48FBAAE}" type="slidenum">
              <a:rPr lang="en-PS" smtClean="0"/>
              <a:t>6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16800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9F0470-FF39-4045-95A3-BA429726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agram of a general relationship&#10;&#10;Description automatically generated with medium confidence">
            <a:extLst>
              <a:ext uri="{FF2B5EF4-FFF2-40B4-BE49-F238E27FC236}">
                <a16:creationId xmlns:a16="http://schemas.microsoft.com/office/drawing/2014/main" id="{94AA070A-BBD3-1FFC-ADF4-158F5460CA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75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35DF8F1-0CB0-4FA3-B6B9-8DCD92791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D6E99-E3AA-FE49-BB1E-8DA95816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431916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6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17FD-2701-7BCB-3608-A6D560ED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Engineering economic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procedure</a:t>
            </a:r>
            <a:endParaRPr lang="en-P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A79C272-9C9D-8BC4-26B9-0657BFE1D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010618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55AE4-BC21-A349-FA6D-A76EAE8A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PS" smtClean="0"/>
              <a:pPr>
                <a:spcAft>
                  <a:spcPts val="600"/>
                </a:spcAft>
              </a:pPr>
              <a:t>8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98001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0320E0-2A42-7662-1620-2A69E5EC6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22" y="417223"/>
            <a:ext cx="7001416" cy="60079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2E35B-3C20-7510-DB4A-8A406400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00F06-DE01-E64E-AD3E-380DC48FBA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277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{8283E435-141B-114D-A997-A1587003E3B2}tf10001073</Template>
  <TotalTime>134</TotalTime>
  <Words>359</Words>
  <Application>Microsoft Macintosh PowerPoint</Application>
  <PresentationFormat>Widescreen</PresentationFormat>
  <Paragraphs>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NotoSansMono-Regular_1m</vt:lpstr>
      <vt:lpstr>Tahoma</vt:lpstr>
      <vt:lpstr>Times New Roman</vt:lpstr>
      <vt:lpstr>Tw Cen MT</vt:lpstr>
      <vt:lpstr>Verdana</vt:lpstr>
      <vt:lpstr>Wingdings</vt:lpstr>
      <vt:lpstr>Droplet</vt:lpstr>
      <vt:lpstr>Engineering Economy</vt:lpstr>
      <vt:lpstr> The purpose of this book is to develop and illustrate the principles and methodology required to answer the basic economic question of any design:   Do its benefits exceed its costs? </vt:lpstr>
      <vt:lpstr>Engineering economic analysis can play a role in many types of situations: Examples</vt:lpstr>
      <vt:lpstr>There are seven fundamental principles of engineering economy. </vt:lpstr>
      <vt:lpstr>PowerPoint Presentation</vt:lpstr>
      <vt:lpstr>PowerPoint Presentation</vt:lpstr>
      <vt:lpstr>PowerPoint Presentation</vt:lpstr>
      <vt:lpstr>Engineering economic analysis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 spreadsheets are a powerful addition to the analysis arsenal.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Economy Chapter 1:  Introduction to  Engineering Economy</dc:title>
  <dc:creator>ms670824</dc:creator>
  <cp:lastModifiedBy>ms670824</cp:lastModifiedBy>
  <cp:revision>16</cp:revision>
  <dcterms:created xsi:type="dcterms:W3CDTF">2023-08-04T20:54:12Z</dcterms:created>
  <dcterms:modified xsi:type="dcterms:W3CDTF">2023-09-25T17:50:00Z</dcterms:modified>
</cp:coreProperties>
</file>