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How to Create a Maze Game in Scratch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Step-by-step guide</a:t>
            </a:r>
          </a:p>
        </p:txBody>
      </p:sp>
      <p:sp>
        <p:nvSpPr>
          <p:cNvPr id="4" name="Text Box 3"/>
          <p:cNvSpPr txBox="1"/>
          <p:nvPr/>
        </p:nvSpPr>
        <p:spPr>
          <a:xfrm>
            <a:off x="694055" y="4892040"/>
            <a:ext cx="772287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b="1">
                <a:solidFill>
                  <a:schemeClr val="accent2">
                    <a:lumMod val="75000"/>
                  </a:schemeClr>
                </a:solidFill>
              </a:rPr>
              <a:t>Example:</a:t>
            </a:r>
            <a:endParaRPr lang="en-US" b="1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b="1">
                <a:solidFill>
                  <a:schemeClr val="accent2">
                    <a:lumMod val="75000"/>
                  </a:schemeClr>
                </a:solidFill>
              </a:rPr>
              <a:t>https://scratch.mit.edu/projects/385290842/editor/</a:t>
            </a:r>
            <a:endParaRPr lang="en-US" b="1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Optional Enhancements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Add a timer to challenge players to complete the maze quickly.</a:t>
            </a:r>
          </a:p>
          <a:p>
            <a:r>
              <a:t>Create multiple levels by designing new backdrops with more complex mazes.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1. Math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Incorporate math questions to progress through the maze.</a:t>
            </a:r>
          </a:p>
          <a:p>
            <a:r>
              <a:t>Steps:</a:t>
            </a:r>
            <a:br/>
            <a:r>
              <a:t>- Create checkpoints with math questions.</a:t>
            </a:r>
            <a:br/>
            <a:r>
              <a:t>- Use the 'ask and wait' block to pose math problems.</a:t>
            </a:r>
          </a:p>
          <a:p>
            <a:r>
              <a:t>Reward correct answers by unlocking paths or doors in the maze.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Math Maze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If &lt;touching [Checkpoint]&gt; then</a:t>
            </a:r>
          </a:p>
          <a:p>
            <a:r>
              <a:t>ask [What is 9 x 7?] and wait</a:t>
            </a:r>
          </a:p>
          <a:p>
            <a:r>
              <a:t>if &lt;answer = 63&gt; then</a:t>
            </a:r>
          </a:p>
          <a:p>
            <a:r>
              <a:t>say [Correct!] for 2 seconds</a:t>
            </a:r>
          </a:p>
          <a:p>
            <a:r>
              <a:t>broadcast [open door]</a:t>
            </a:r>
          </a:p>
          <a:p>
            <a:r>
              <a:t>else</a:t>
            </a:r>
          </a:p>
          <a:p>
            <a:r>
              <a:t>say [Wrong, try again!] for 2 seconds</a:t>
            </a:r>
          </a:p>
          <a:p/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2. Language Learning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Add vocabulary or translation questions as checkpoints in the maze.</a:t>
            </a:r>
          </a:p>
          <a:p>
            <a:r>
              <a:t>Steps:</a:t>
            </a:r>
            <a:br/>
            <a:r>
              <a:t>- Pose questions like 'Translate cat to Spanish'.</a:t>
            </a:r>
            <a:br/>
            <a:r>
              <a:t>- Only allow progress after correct answers.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Language Learning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When touching [Checkpoint sprite]</a:t>
            </a:r>
          </a:p>
          <a:p>
            <a:r>
              <a:t>ask [Translate 'apple' to French.] and wait</a:t>
            </a:r>
          </a:p>
          <a:p>
            <a:r>
              <a:t>if &lt;answer = "pomme"&gt; then</a:t>
            </a:r>
          </a:p>
          <a:p>
            <a:r>
              <a:t>say [Correct!] for 2 seconds</a:t>
            </a:r>
          </a:p>
          <a:p>
            <a:r>
              <a:t>broadcast [open next section]</a:t>
            </a:r>
          </a:p>
          <a:p>
            <a:r>
              <a:t>else</a:t>
            </a:r>
          </a:p>
          <a:p>
            <a:r>
              <a:t>say [Wrong, try again!] for 2 seconds</a:t>
            </a:r>
          </a:p>
          <a:p/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3. Science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Pose science-related questions or facts at checkpoints.</a:t>
            </a:r>
          </a:p>
          <a:p>
            <a:r>
              <a:t>Steps:</a:t>
            </a:r>
            <a:br/>
            <a:r>
              <a:t>- Ask questions like 'What is the chemical symbol for water?'</a:t>
            </a:r>
          </a:p>
          <a:p>
            <a:r>
              <a:t>Unlock new paths upon correct answers.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Science Maze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When touching [Science Checkpoint]</a:t>
            </a:r>
          </a:p>
          <a:p>
            <a:r>
              <a:t>ask [What is the boiling point of water in Celsius?] and wait</a:t>
            </a:r>
          </a:p>
          <a:p>
            <a:r>
              <a:t>if &lt;answer = 100&gt; then</a:t>
            </a:r>
          </a:p>
          <a:p>
            <a:r>
              <a:t>say [Correct!] for 2 seconds</a:t>
            </a:r>
          </a:p>
          <a:p>
            <a:r>
              <a:t>broadcast [open new path]</a:t>
            </a:r>
          </a:p>
          <a:p>
            <a:r>
              <a:t>else</a:t>
            </a:r>
          </a:p>
          <a:p>
            <a:r>
              <a:t>say [Wrong, try again!] for 2 seconds</a:t>
            </a:r>
          </a:p>
          <a:p/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4. History or Geography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Integrate trivia about history or geography as checkpoints.</a:t>
            </a:r>
          </a:p>
          <a:p>
            <a:r>
              <a:t>Steps:</a:t>
            </a:r>
            <a:br/>
            <a:r>
              <a:t>- Ask questions like 'What is the capital of France?' or 'Who was the first president of the USA?'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History or Geography Example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/>
          <a:p>
            <a:r>
              <a:t>When touching [Checkpoint sprite]</a:t>
            </a:r>
          </a:p>
          <a:p>
            <a:r>
              <a:t>ask [What year did World War II end?] and wait</a:t>
            </a:r>
          </a:p>
          <a:p>
            <a:r>
              <a:t>if &lt;answer = 1945&gt; then</a:t>
            </a:r>
          </a:p>
          <a:p>
            <a:r>
              <a:t>say [Correct!] for 2 seconds</a:t>
            </a:r>
          </a:p>
          <a:p>
            <a:r>
              <a:t>broadcast [open path]</a:t>
            </a:r>
          </a:p>
          <a:p>
            <a:r>
              <a:t>else</a:t>
            </a:r>
          </a:p>
          <a:p>
            <a:r>
              <a:t>say [Try again] for 2 seconds</a:t>
            </a:r>
          </a:p>
          <a:p/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5. Spelling and Reading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Use checkpoints where players must spell words correctly or answer reading comprehension questions.</a:t>
            </a:r>
          </a:p>
          <a:p>
            <a:r>
              <a:t>Example: Ask players to 'Spell elephant' to move forward.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1: Set Up the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1. Create a new project in Scratch.</a:t>
            </a:r>
          </a:p>
          <a:p>
            <a:pPr marL="0" indent="0">
              <a:buNone/>
            </a:pPr>
            <a:r>
              <a:t>2. Delete the default sprite (Scratch cat).</a:t>
            </a:r>
          </a:p>
          <a:p>
            <a:pPr marL="0" indent="0">
              <a:buNone/>
            </a:pPr>
            <a:r>
              <a:t>3. Draw the maze background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6. Logical Problem-Solving Maze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Add riddles or puzzles for players to solve before they can move ahead.</a:t>
            </a:r>
          </a:p>
          <a:p>
            <a:r>
              <a:t>Example: Ask 'What has keys but can't open locks?' (Answer: piano).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2: Add a Player Sprite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1. Choose or draw a sprite to navigate the maze.</a:t>
            </a:r>
          </a:p>
          <a:p>
            <a:pPr marL="0" indent="0">
              <a:buNone/>
            </a:pPr>
            <a:r>
              <a:t>2. Shrink the sprite to fit within the maze.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3: Program Sprite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t>1. Select the player sprite and go to the Code tab.</a:t>
            </a:r>
          </a:p>
          <a:p>
            <a:pPr marL="0" indent="0">
              <a:buNone/>
            </a:pPr>
            <a:r>
              <a:t>2. Add code blocks for movement in four directions (up, down, left, right):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Code for Movement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97275" cy="45262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sz="2400" b="1">
                <a:solidFill>
                  <a:schemeClr val="tx2">
                    <a:lumMod val="60000"/>
                    <a:lumOff val="40000"/>
                  </a:schemeClr>
                </a:solidFill>
              </a:rPr>
              <a:t>For moving up: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sz="2400" b="1">
                <a:solidFill>
                  <a:schemeClr val="tx2">
                    <a:lumMod val="60000"/>
                    <a:lumOff val="40000"/>
                  </a:schemeClr>
                </a:solidFill>
              </a:rPr>
              <a:t>When [up arrow] key pressed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sz="2400" b="1">
                <a:solidFill>
                  <a:schemeClr val="tx2">
                    <a:lumMod val="60000"/>
                    <a:lumOff val="40000"/>
                  </a:schemeClr>
                </a:solidFill>
              </a:rPr>
              <a:t>Change y by 10</a:t>
            </a:r>
            <a:endParaRPr sz="2400" b="1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sz="2400" b="1"/>
          </a:p>
          <a:p>
            <a:pPr marL="0" indent="0">
              <a:buNone/>
            </a:pPr>
            <a:r>
              <a:rPr sz="2400" b="1"/>
              <a:t>For moving right:</a:t>
            </a:r>
            <a:endParaRPr sz="2400" b="1"/>
          </a:p>
          <a:p>
            <a:pPr marL="0" indent="0">
              <a:buNone/>
            </a:pPr>
            <a:r>
              <a:rPr sz="2400" b="1"/>
              <a:t>When [right arrow] key pressed</a:t>
            </a:r>
            <a:endParaRPr sz="2400" b="1"/>
          </a:p>
          <a:p>
            <a:pPr marL="0" indent="0">
              <a:buNone/>
            </a:pPr>
            <a:r>
              <a:rPr sz="2400" b="1"/>
              <a:t>Change x by 10</a:t>
            </a:r>
            <a:endParaRPr sz="2400" b="1"/>
          </a:p>
        </p:txBody>
      </p:sp>
      <p:sp>
        <p:nvSpPr>
          <p:cNvPr id="4" name="Text Box 3"/>
          <p:cNvSpPr txBox="1"/>
          <p:nvPr/>
        </p:nvSpPr>
        <p:spPr>
          <a:xfrm>
            <a:off x="3990975" y="1524635"/>
            <a:ext cx="4572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sz="240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For moving down:</a:t>
            </a:r>
            <a:endParaRPr sz="2400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sz="240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When [down arrow] key pressed</a:t>
            </a:r>
            <a:endParaRPr sz="2400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</a:endParaRPr>
          </a:p>
          <a:p>
            <a:pPr marL="0" indent="0">
              <a:buNone/>
            </a:pPr>
            <a:r>
              <a:rPr sz="2400">
                <a:gradFill>
                  <a:gsLst>
                    <a:gs pos="0">
                      <a:srgbClr val="14CD68"/>
                    </a:gs>
                    <a:gs pos="100000">
                      <a:srgbClr val="0B6E38"/>
                    </a:gs>
                  </a:gsLst>
                  <a:lin scaled="0"/>
                </a:gradFill>
                <a:sym typeface="+mn-ea"/>
              </a:rPr>
              <a:t>Change y by -10</a:t>
            </a:r>
            <a:endParaRPr lang="en-US" sz="2400">
              <a:gradFill>
                <a:gsLst>
                  <a:gs pos="0">
                    <a:srgbClr val="14CD68"/>
                  </a:gs>
                  <a:gs pos="100000">
                    <a:srgbClr val="0B6E38"/>
                  </a:gs>
                </a:gsLst>
                <a:lin scaled="0"/>
              </a:gradFill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990975" y="2921635"/>
            <a:ext cx="457200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sz="24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For moving left:</a:t>
            </a:r>
            <a:endParaRPr sz="2400" b="1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sz="24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When [left arrow] key pressed</a:t>
            </a:r>
            <a:endParaRPr sz="2400" b="1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sz="2400" b="1">
                <a:solidFill>
                  <a:schemeClr val="accent2">
                    <a:lumMod val="75000"/>
                  </a:schemeClr>
                </a:solidFill>
                <a:sym typeface="+mn-ea"/>
              </a:rPr>
              <a:t>Change x by -10</a:t>
            </a:r>
            <a:endParaRPr lang="en-US" sz="2400" b="1">
              <a:solidFill>
                <a:schemeClr val="accent2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4: Prevent Sprite from Passing Through Walls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Add collision detection to prevent the sprite from going through walls.</a:t>
            </a:r>
          </a:p>
          <a:p>
            <a:r>
              <a:t> Use the following code to detect touching a black-colored wall:</a:t>
            </a:r>
          </a:p>
          <a:p/>
          <a:p>
            <a:r>
              <a:rPr sz="28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If &lt;touching color [#000000]&gt; then</a:t>
            </a:r>
            <a:endParaRPr sz="280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</a:endParaRPr>
          </a:p>
          <a:p>
            <a:r>
              <a:rPr sz="2800">
                <a:gradFill>
                  <a:gsLst>
                    <a:gs pos="0">
                      <a:srgbClr val="E30000"/>
                    </a:gs>
                    <a:gs pos="100000">
                      <a:srgbClr val="760303"/>
                    </a:gs>
                  </a:gsLst>
                  <a:lin scaled="0"/>
                </a:gradFill>
              </a:rPr>
              <a:t>Change x by (-10) or Change y by (-10)</a:t>
            </a:r>
            <a:endParaRPr sz="2800">
              <a:gradFill>
                <a:gsLst>
                  <a:gs pos="0">
                    <a:srgbClr val="E30000"/>
                  </a:gs>
                  <a:gs pos="100000">
                    <a:srgbClr val="760303"/>
                  </a:gs>
                </a:gsLst>
                <a:lin scaled="0"/>
              </a:gra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5: Create a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Add a goal sprite (e.g., green square or custom image).</a:t>
            </a:r>
          </a:p>
          <a:p>
            <a:r>
              <a:t>Position the goal at the end of the maze.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6: Winning Condition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Add code to check if the player touches the goal.</a:t>
            </a:r>
          </a:p>
          <a:p/>
          <a:p>
            <a:r>
              <a:t>If &lt;touching [Goal]&gt; then</a:t>
            </a:r>
          </a:p>
          <a:p>
            <a:r>
              <a:t>say [You Win!] for 2 seconds</a:t>
            </a:r>
          </a:p>
          <a:p>
            <a:r>
              <a:t>stop all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Step 7: Test and Fine-Tune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Test your maze game to ensure:</a:t>
            </a:r>
          </a:p>
          <a:p>
            <a:r>
              <a:t>   - Sprite can't pass through walls.</a:t>
            </a:r>
          </a:p>
          <a:p>
            <a:r>
              <a:t>   - Sprite reaches the goal.</a:t>
            </a:r>
          </a:p>
          <a:p>
            <a:r>
              <a:t> Fine-tune the game based on feedback.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3622</Words>
  <Application>WPS Presentation</Application>
  <PresentationFormat>On-screen Show (4:3)</PresentationFormat>
  <Paragraphs>150</Paragraphs>
  <Slides>20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8" baseType="lpstr">
      <vt:lpstr>Arial</vt:lpstr>
      <vt:lpstr>SimSun</vt:lpstr>
      <vt:lpstr>Wingdings</vt:lpstr>
      <vt:lpstr>Arial</vt:lpstr>
      <vt:lpstr>Calibri</vt:lpstr>
      <vt:lpstr>Microsoft YaHei</vt:lpstr>
      <vt:lpstr>Arial Unicode MS</vt:lpstr>
      <vt:lpstr>Office Theme</vt:lpstr>
      <vt:lpstr>How to Create a Maze Game in Scratch</vt:lpstr>
      <vt:lpstr>Step 1: Set Up the Maze</vt:lpstr>
      <vt:lpstr>Step 2: Add a Player Sprite</vt:lpstr>
      <vt:lpstr>Step 3: Program Sprite Movement</vt:lpstr>
      <vt:lpstr>Code for Movement</vt:lpstr>
      <vt:lpstr>Step 4: Prevent Sprite from Passing Through Walls</vt:lpstr>
      <vt:lpstr>Step 5: Create a Goal</vt:lpstr>
      <vt:lpstr>Step 6: Winning Condition</vt:lpstr>
      <vt:lpstr>Step 7: Test and Fine-Tune</vt:lpstr>
      <vt:lpstr>Optional Enhancements</vt:lpstr>
      <vt:lpstr>1. Math Maze</vt:lpstr>
      <vt:lpstr>Math Maze Example Code</vt:lpstr>
      <vt:lpstr>2. Language Learning Maze</vt:lpstr>
      <vt:lpstr>Language Learning Example Code</vt:lpstr>
      <vt:lpstr>3. Science Maze</vt:lpstr>
      <vt:lpstr>Science Maze Example Code</vt:lpstr>
      <vt:lpstr>4. History or Geography Maze</vt:lpstr>
      <vt:lpstr>History or Geography Example Code</vt:lpstr>
      <vt:lpstr>5. Spelling and Reading Maze</vt:lpstr>
      <vt:lpstr>6. Logical Problem-Solving Maze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generated using python-pptx</dc:description>
  <cp:lastModifiedBy>WPS_1636786479</cp:lastModifiedBy>
  <cp:revision>5</cp:revision>
  <dcterms:created xsi:type="dcterms:W3CDTF">2013-01-27T09:14:00Z</dcterms:created>
  <dcterms:modified xsi:type="dcterms:W3CDTF">2024-10-14T06:17:05Z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2AE9224DE842438F87862A916DE967E7_13</vt:lpwstr>
  </property>
  <property fmtid="{D5CDD505-2E9C-101B-9397-08002B2CF9AE}" pid="3" name="KSOProductBuildVer">
    <vt:lpwstr>1033-12.2.0.18283</vt:lpwstr>
  </property>
</Properties>
</file>