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6C51-488C-41AA-8D14-07DED36577F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1D7A-A22B-457A-9796-A769E80F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907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6C51-488C-41AA-8D14-07DED36577F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1D7A-A22B-457A-9796-A769E80F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60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6C51-488C-41AA-8D14-07DED36577F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1D7A-A22B-457A-9796-A769E80F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69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6C51-488C-41AA-8D14-07DED36577F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1D7A-A22B-457A-9796-A769E80F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6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6C51-488C-41AA-8D14-07DED36577F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1D7A-A22B-457A-9796-A769E80F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595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6C51-488C-41AA-8D14-07DED36577F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1D7A-A22B-457A-9796-A769E80F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2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6C51-488C-41AA-8D14-07DED36577F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1D7A-A22B-457A-9796-A769E80F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6C51-488C-41AA-8D14-07DED36577F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1D7A-A22B-457A-9796-A769E80F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29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6C51-488C-41AA-8D14-07DED36577F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1D7A-A22B-457A-9796-A769E80F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24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6C51-488C-41AA-8D14-07DED36577F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1D7A-A22B-457A-9796-A769E80F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792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6C51-488C-41AA-8D14-07DED36577F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1D7A-A22B-457A-9796-A769E80F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92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86C51-488C-41AA-8D14-07DED36577F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71D7A-A22B-457A-9796-A769E80F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82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chemm.hhs.gov/adultmedications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194804"/>
          </a:xfrm>
        </p:spPr>
        <p:txBody>
          <a:bodyPr/>
          <a:lstStyle/>
          <a:p>
            <a:r>
              <a:rPr lang="en-US" dirty="0" smtClean="0"/>
              <a:t>Acute care and drugs of emergency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35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9251" y="615156"/>
            <a:ext cx="9773587" cy="170831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9252" y="2608289"/>
            <a:ext cx="9653666" cy="317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460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9371" y="524656"/>
            <a:ext cx="10388184" cy="554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484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4775" y="704538"/>
            <a:ext cx="10897848" cy="5141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396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9469" y="518891"/>
            <a:ext cx="9533744" cy="13998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469" y="2368445"/>
            <a:ext cx="9983449" cy="3597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932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9174" y="462366"/>
            <a:ext cx="9368851" cy="548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730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Reference </a:t>
            </a:r>
          </a:p>
          <a:p>
            <a:r>
              <a:rPr lang="en-US" dirty="0" smtClean="0">
                <a:hlinkClick r:id="rId2"/>
              </a:rPr>
              <a:t>https://chemm.hhs.gov/adultmedications.htm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609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4656"/>
            <a:ext cx="10515600" cy="5652307"/>
          </a:xfrm>
        </p:spPr>
        <p:txBody>
          <a:bodyPr/>
          <a:lstStyle/>
          <a:p>
            <a:r>
              <a:rPr lang="en-US" dirty="0" smtClean="0"/>
              <a:t>The most frequent drug medications used in emergency and acute care are: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331" y="1469036"/>
            <a:ext cx="8424472" cy="4707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12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4341" y="479685"/>
            <a:ext cx="9578715" cy="5606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4283" y="704539"/>
            <a:ext cx="9428812" cy="526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84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9567" y="809469"/>
            <a:ext cx="9803567" cy="5291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93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4085" y="599607"/>
            <a:ext cx="8934138" cy="5471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697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9016" y="794479"/>
            <a:ext cx="7716421" cy="476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766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4164" y="629587"/>
            <a:ext cx="9173980" cy="5547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359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4222" y="194873"/>
            <a:ext cx="9069050" cy="14540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4222" y="1648919"/>
            <a:ext cx="9428814" cy="4212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768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23</Words>
  <Application>Microsoft Office PowerPoint</Application>
  <PresentationFormat>Widescreen</PresentationFormat>
  <Paragraphs>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Acute care and drugs of emergency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Acute care and drugs of emergency</dc:title>
  <dc:creator>MOHAMMED I ENAIA</dc:creator>
  <cp:lastModifiedBy>MOHAMMED I ENAIA</cp:lastModifiedBy>
  <cp:revision>5</cp:revision>
  <dcterms:created xsi:type="dcterms:W3CDTF">2024-02-13T05:44:23Z</dcterms:created>
  <dcterms:modified xsi:type="dcterms:W3CDTF">2024-02-13T06:09:18Z</dcterms:modified>
</cp:coreProperties>
</file>