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25"/>
  </p:notesMasterIdLst>
  <p:sldIdLst>
    <p:sldId id="256" r:id="rId2"/>
    <p:sldId id="308" r:id="rId3"/>
    <p:sldId id="315" r:id="rId4"/>
    <p:sldId id="318" r:id="rId5"/>
    <p:sldId id="316" r:id="rId6"/>
    <p:sldId id="305" r:id="rId7"/>
    <p:sldId id="319" r:id="rId8"/>
    <p:sldId id="320" r:id="rId9"/>
    <p:sldId id="292" r:id="rId10"/>
    <p:sldId id="321" r:id="rId11"/>
    <p:sldId id="294" r:id="rId12"/>
    <p:sldId id="322" r:id="rId13"/>
    <p:sldId id="295" r:id="rId14"/>
    <p:sldId id="296" r:id="rId15"/>
    <p:sldId id="323" r:id="rId16"/>
    <p:sldId id="297" r:id="rId17"/>
    <p:sldId id="324" r:id="rId18"/>
    <p:sldId id="299" r:id="rId19"/>
    <p:sldId id="301" r:id="rId20"/>
    <p:sldId id="302" r:id="rId21"/>
    <p:sldId id="306" r:id="rId22"/>
    <p:sldId id="303" r:id="rId23"/>
    <p:sldId id="30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6" d="100"/>
          <a:sy n="86" d="100"/>
        </p:scale>
        <p:origin x="56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 J Rappocciolo" userId="879f8e48-bda6-4e77-b76f-bf556f28e237" providerId="ADAL" clId="{0ECEFF3C-2998-4D68-8F9A-16B71A13E03F}"/>
    <pc:docChg chg="undo custSel addSld delSld modSld sldOrd">
      <pc:chgData name="Emilia J Rappocciolo" userId="879f8e48-bda6-4e77-b76f-bf556f28e237" providerId="ADAL" clId="{0ECEFF3C-2998-4D68-8F9A-16B71A13E03F}" dt="2024-12-07T09:40:27.772" v="1691" actId="20577"/>
      <pc:docMkLst>
        <pc:docMk/>
      </pc:docMkLst>
      <pc:sldChg chg="modSp mod">
        <pc:chgData name="Emilia J Rappocciolo" userId="879f8e48-bda6-4e77-b76f-bf556f28e237" providerId="ADAL" clId="{0ECEFF3C-2998-4D68-8F9A-16B71A13E03F}" dt="2024-12-07T08:32:27.174" v="627" actId="27636"/>
        <pc:sldMkLst>
          <pc:docMk/>
          <pc:sldMk cId="0" sldId="292"/>
        </pc:sldMkLst>
        <pc:spChg chg="mod">
          <ac:chgData name="Emilia J Rappocciolo" userId="879f8e48-bda6-4e77-b76f-bf556f28e237" providerId="ADAL" clId="{0ECEFF3C-2998-4D68-8F9A-16B71A13E03F}" dt="2024-12-07T08:30:46.210" v="507" actId="1035"/>
          <ac:spMkLst>
            <pc:docMk/>
            <pc:sldMk cId="0" sldId="292"/>
            <ac:spMk id="2" creationId="{00000000-0000-0000-0000-000000000000}"/>
          </ac:spMkLst>
        </pc:spChg>
        <pc:spChg chg="mod">
          <ac:chgData name="Emilia J Rappocciolo" userId="879f8e48-bda6-4e77-b76f-bf556f28e237" providerId="ADAL" clId="{0ECEFF3C-2998-4D68-8F9A-16B71A13E03F}" dt="2024-12-07T08:32:27.174" v="627" actId="27636"/>
          <ac:spMkLst>
            <pc:docMk/>
            <pc:sldMk cId="0" sldId="292"/>
            <ac:spMk id="3" creationId="{00000000-0000-0000-0000-000000000000}"/>
          </ac:spMkLst>
        </pc:spChg>
      </pc:sldChg>
      <pc:sldChg chg="del">
        <pc:chgData name="Emilia J Rappocciolo" userId="879f8e48-bda6-4e77-b76f-bf556f28e237" providerId="ADAL" clId="{0ECEFF3C-2998-4D68-8F9A-16B71A13E03F}" dt="2024-12-07T08:39:56.597" v="776" actId="47"/>
        <pc:sldMkLst>
          <pc:docMk/>
          <pc:sldMk cId="0" sldId="293"/>
        </pc:sldMkLst>
      </pc:sldChg>
      <pc:sldChg chg="modSp mod">
        <pc:chgData name="Emilia J Rappocciolo" userId="879f8e48-bda6-4e77-b76f-bf556f28e237" providerId="ADAL" clId="{0ECEFF3C-2998-4D68-8F9A-16B71A13E03F}" dt="2024-12-07T08:41:26.381" v="816" actId="21"/>
        <pc:sldMkLst>
          <pc:docMk/>
          <pc:sldMk cId="0" sldId="294"/>
        </pc:sldMkLst>
        <pc:spChg chg="mod">
          <ac:chgData name="Emilia J Rappocciolo" userId="879f8e48-bda6-4e77-b76f-bf556f28e237" providerId="ADAL" clId="{0ECEFF3C-2998-4D68-8F9A-16B71A13E03F}" dt="2024-12-07T08:40:17.796" v="806" actId="1035"/>
          <ac:spMkLst>
            <pc:docMk/>
            <pc:sldMk cId="0" sldId="294"/>
            <ac:spMk id="2" creationId="{00000000-0000-0000-0000-000000000000}"/>
          </ac:spMkLst>
        </pc:spChg>
        <pc:spChg chg="mod">
          <ac:chgData name="Emilia J Rappocciolo" userId="879f8e48-bda6-4e77-b76f-bf556f28e237" providerId="ADAL" clId="{0ECEFF3C-2998-4D68-8F9A-16B71A13E03F}" dt="2024-12-07T08:41:26.381" v="816" actId="21"/>
          <ac:spMkLst>
            <pc:docMk/>
            <pc:sldMk cId="0" sldId="294"/>
            <ac:spMk id="3" creationId="{00000000-0000-0000-0000-000000000000}"/>
          </ac:spMkLst>
        </pc:spChg>
      </pc:sldChg>
      <pc:sldChg chg="modSp mod ord">
        <pc:chgData name="Emilia J Rappocciolo" userId="879f8e48-bda6-4e77-b76f-bf556f28e237" providerId="ADAL" clId="{0ECEFF3C-2998-4D68-8F9A-16B71A13E03F}" dt="2024-12-07T08:48:37.902" v="959" actId="20577"/>
        <pc:sldMkLst>
          <pc:docMk/>
          <pc:sldMk cId="0" sldId="295"/>
        </pc:sldMkLst>
        <pc:spChg chg="mod">
          <ac:chgData name="Emilia J Rappocciolo" userId="879f8e48-bda6-4e77-b76f-bf556f28e237" providerId="ADAL" clId="{0ECEFF3C-2998-4D68-8F9A-16B71A13E03F}" dt="2024-12-07T08:47:08.651" v="951" actId="1035"/>
          <ac:spMkLst>
            <pc:docMk/>
            <pc:sldMk cId="0" sldId="295"/>
            <ac:spMk id="2" creationId="{00000000-0000-0000-0000-000000000000}"/>
          </ac:spMkLst>
        </pc:spChg>
        <pc:spChg chg="mod">
          <ac:chgData name="Emilia J Rappocciolo" userId="879f8e48-bda6-4e77-b76f-bf556f28e237" providerId="ADAL" clId="{0ECEFF3C-2998-4D68-8F9A-16B71A13E03F}" dt="2024-12-07T08:48:37.902" v="959" actId="20577"/>
          <ac:spMkLst>
            <pc:docMk/>
            <pc:sldMk cId="0" sldId="295"/>
            <ac:spMk id="3" creationId="{00000000-0000-0000-0000-000000000000}"/>
          </ac:spMkLst>
        </pc:spChg>
      </pc:sldChg>
      <pc:sldChg chg="modSp mod ord">
        <pc:chgData name="Emilia J Rappocciolo" userId="879f8e48-bda6-4e77-b76f-bf556f28e237" providerId="ADAL" clId="{0ECEFF3C-2998-4D68-8F9A-16B71A13E03F}" dt="2024-12-07T08:51:21.375" v="1064"/>
        <pc:sldMkLst>
          <pc:docMk/>
          <pc:sldMk cId="0" sldId="296"/>
        </pc:sldMkLst>
        <pc:spChg chg="mod">
          <ac:chgData name="Emilia J Rappocciolo" userId="879f8e48-bda6-4e77-b76f-bf556f28e237" providerId="ADAL" clId="{0ECEFF3C-2998-4D68-8F9A-16B71A13E03F}" dt="2024-12-07T08:50:00.957" v="1005" actId="1035"/>
          <ac:spMkLst>
            <pc:docMk/>
            <pc:sldMk cId="0" sldId="296"/>
            <ac:spMk id="2" creationId="{00000000-0000-0000-0000-000000000000}"/>
          </ac:spMkLst>
        </pc:spChg>
        <pc:spChg chg="mod">
          <ac:chgData name="Emilia J Rappocciolo" userId="879f8e48-bda6-4e77-b76f-bf556f28e237" providerId="ADAL" clId="{0ECEFF3C-2998-4D68-8F9A-16B71A13E03F}" dt="2024-12-07T08:50:58.260" v="1062" actId="20577"/>
          <ac:spMkLst>
            <pc:docMk/>
            <pc:sldMk cId="0" sldId="296"/>
            <ac:spMk id="3" creationId="{00000000-0000-0000-0000-000000000000}"/>
          </ac:spMkLst>
        </pc:spChg>
      </pc:sldChg>
      <pc:sldChg chg="modSp mod">
        <pc:chgData name="Emilia J Rappocciolo" userId="879f8e48-bda6-4e77-b76f-bf556f28e237" providerId="ADAL" clId="{0ECEFF3C-2998-4D68-8F9A-16B71A13E03F}" dt="2024-12-07T08:56:31.951" v="1237" actId="20577"/>
        <pc:sldMkLst>
          <pc:docMk/>
          <pc:sldMk cId="0" sldId="297"/>
        </pc:sldMkLst>
        <pc:spChg chg="mod">
          <ac:chgData name="Emilia J Rappocciolo" userId="879f8e48-bda6-4e77-b76f-bf556f28e237" providerId="ADAL" clId="{0ECEFF3C-2998-4D68-8F9A-16B71A13E03F}" dt="2024-12-07T08:54:54.153" v="1222" actId="1035"/>
          <ac:spMkLst>
            <pc:docMk/>
            <pc:sldMk cId="0" sldId="297"/>
            <ac:spMk id="2" creationId="{00000000-0000-0000-0000-000000000000}"/>
          </ac:spMkLst>
        </pc:spChg>
        <pc:spChg chg="mod">
          <ac:chgData name="Emilia J Rappocciolo" userId="879f8e48-bda6-4e77-b76f-bf556f28e237" providerId="ADAL" clId="{0ECEFF3C-2998-4D68-8F9A-16B71A13E03F}" dt="2024-12-07T08:56:31.951" v="1237" actId="20577"/>
          <ac:spMkLst>
            <pc:docMk/>
            <pc:sldMk cId="0" sldId="297"/>
            <ac:spMk id="3" creationId="{00000000-0000-0000-0000-000000000000}"/>
          </ac:spMkLst>
        </pc:spChg>
      </pc:sldChg>
      <pc:sldChg chg="del">
        <pc:chgData name="Emilia J Rappocciolo" userId="879f8e48-bda6-4e77-b76f-bf556f28e237" providerId="ADAL" clId="{0ECEFF3C-2998-4D68-8F9A-16B71A13E03F}" dt="2024-12-07T08:57:08.545" v="1239" actId="47"/>
        <pc:sldMkLst>
          <pc:docMk/>
          <pc:sldMk cId="0" sldId="298"/>
        </pc:sldMkLst>
      </pc:sldChg>
      <pc:sldChg chg="addSp delSp modSp mod">
        <pc:chgData name="Emilia J Rappocciolo" userId="879f8e48-bda6-4e77-b76f-bf556f28e237" providerId="ADAL" clId="{0ECEFF3C-2998-4D68-8F9A-16B71A13E03F}" dt="2024-12-07T09:00:38.334" v="1396" actId="5793"/>
        <pc:sldMkLst>
          <pc:docMk/>
          <pc:sldMk cId="0" sldId="299"/>
        </pc:sldMkLst>
        <pc:spChg chg="add del mod">
          <ac:chgData name="Emilia J Rappocciolo" userId="879f8e48-bda6-4e77-b76f-bf556f28e237" providerId="ADAL" clId="{0ECEFF3C-2998-4D68-8F9A-16B71A13E03F}" dt="2024-12-07T08:59:17.800" v="1286" actId="1035"/>
          <ac:spMkLst>
            <pc:docMk/>
            <pc:sldMk cId="0" sldId="299"/>
            <ac:spMk id="2" creationId="{00000000-0000-0000-0000-000000000000}"/>
          </ac:spMkLst>
        </pc:spChg>
        <pc:spChg chg="mod">
          <ac:chgData name="Emilia J Rappocciolo" userId="879f8e48-bda6-4e77-b76f-bf556f28e237" providerId="ADAL" clId="{0ECEFF3C-2998-4D68-8F9A-16B71A13E03F}" dt="2024-12-07T09:00:38.334" v="1396" actId="5793"/>
          <ac:spMkLst>
            <pc:docMk/>
            <pc:sldMk cId="0" sldId="299"/>
            <ac:spMk id="3" creationId="{00000000-0000-0000-0000-000000000000}"/>
          </ac:spMkLst>
        </pc:spChg>
        <pc:spChg chg="add del mod">
          <ac:chgData name="Emilia J Rappocciolo" userId="879f8e48-bda6-4e77-b76f-bf556f28e237" providerId="ADAL" clId="{0ECEFF3C-2998-4D68-8F9A-16B71A13E03F}" dt="2024-12-07T08:58:48.235" v="1241" actId="478"/>
          <ac:spMkLst>
            <pc:docMk/>
            <pc:sldMk cId="0" sldId="299"/>
            <ac:spMk id="5" creationId="{018BAB62-9B57-046B-7361-D0C0C1C0CF43}"/>
          </ac:spMkLst>
        </pc:spChg>
      </pc:sldChg>
      <pc:sldChg chg="modSp mod">
        <pc:chgData name="Emilia J Rappocciolo" userId="879f8e48-bda6-4e77-b76f-bf556f28e237" providerId="ADAL" clId="{0ECEFF3C-2998-4D68-8F9A-16B71A13E03F}" dt="2024-12-07T09:03:49.099" v="1495" actId="20577"/>
        <pc:sldMkLst>
          <pc:docMk/>
          <pc:sldMk cId="0" sldId="301"/>
        </pc:sldMkLst>
        <pc:spChg chg="mod">
          <ac:chgData name="Emilia J Rappocciolo" userId="879f8e48-bda6-4e77-b76f-bf556f28e237" providerId="ADAL" clId="{0ECEFF3C-2998-4D68-8F9A-16B71A13E03F}" dt="2024-12-07T09:01:07.539" v="1417" actId="1035"/>
          <ac:spMkLst>
            <pc:docMk/>
            <pc:sldMk cId="0" sldId="301"/>
            <ac:spMk id="2" creationId="{00000000-0000-0000-0000-000000000000}"/>
          </ac:spMkLst>
        </pc:spChg>
        <pc:spChg chg="mod">
          <ac:chgData name="Emilia J Rappocciolo" userId="879f8e48-bda6-4e77-b76f-bf556f28e237" providerId="ADAL" clId="{0ECEFF3C-2998-4D68-8F9A-16B71A13E03F}" dt="2024-12-07T09:03:49.099" v="1495" actId="20577"/>
          <ac:spMkLst>
            <pc:docMk/>
            <pc:sldMk cId="0" sldId="301"/>
            <ac:spMk id="3" creationId="{00000000-0000-0000-0000-000000000000}"/>
          </ac:spMkLst>
        </pc:spChg>
      </pc:sldChg>
      <pc:sldChg chg="modSp mod">
        <pc:chgData name="Emilia J Rappocciolo" userId="879f8e48-bda6-4e77-b76f-bf556f28e237" providerId="ADAL" clId="{0ECEFF3C-2998-4D68-8F9A-16B71A13E03F}" dt="2024-12-07T09:18:53.043" v="1605" actId="20577"/>
        <pc:sldMkLst>
          <pc:docMk/>
          <pc:sldMk cId="0" sldId="302"/>
        </pc:sldMkLst>
        <pc:spChg chg="mod">
          <ac:chgData name="Emilia J Rappocciolo" userId="879f8e48-bda6-4e77-b76f-bf556f28e237" providerId="ADAL" clId="{0ECEFF3C-2998-4D68-8F9A-16B71A13E03F}" dt="2024-12-07T09:08:47.964" v="1526" actId="20577"/>
          <ac:spMkLst>
            <pc:docMk/>
            <pc:sldMk cId="0" sldId="302"/>
            <ac:spMk id="2" creationId="{00000000-0000-0000-0000-000000000000}"/>
          </ac:spMkLst>
        </pc:spChg>
        <pc:spChg chg="mod">
          <ac:chgData name="Emilia J Rappocciolo" userId="879f8e48-bda6-4e77-b76f-bf556f28e237" providerId="ADAL" clId="{0ECEFF3C-2998-4D68-8F9A-16B71A13E03F}" dt="2024-12-07T09:18:53.043" v="1605" actId="20577"/>
          <ac:spMkLst>
            <pc:docMk/>
            <pc:sldMk cId="0" sldId="302"/>
            <ac:spMk id="3" creationId="{00000000-0000-0000-0000-000000000000}"/>
          </ac:spMkLst>
        </pc:spChg>
      </pc:sldChg>
      <pc:sldChg chg="modSp mod">
        <pc:chgData name="Emilia J Rappocciolo" userId="879f8e48-bda6-4e77-b76f-bf556f28e237" providerId="ADAL" clId="{0ECEFF3C-2998-4D68-8F9A-16B71A13E03F}" dt="2024-12-07T09:20:49.015" v="1670" actId="114"/>
        <pc:sldMkLst>
          <pc:docMk/>
          <pc:sldMk cId="0" sldId="303"/>
        </pc:sldMkLst>
        <pc:spChg chg="mod">
          <ac:chgData name="Emilia J Rappocciolo" userId="879f8e48-bda6-4e77-b76f-bf556f28e237" providerId="ADAL" clId="{0ECEFF3C-2998-4D68-8F9A-16B71A13E03F}" dt="2024-12-07T09:19:55.129" v="1660" actId="1035"/>
          <ac:spMkLst>
            <pc:docMk/>
            <pc:sldMk cId="0" sldId="303"/>
            <ac:spMk id="2" creationId="{00000000-0000-0000-0000-000000000000}"/>
          </ac:spMkLst>
        </pc:spChg>
        <pc:spChg chg="mod">
          <ac:chgData name="Emilia J Rappocciolo" userId="879f8e48-bda6-4e77-b76f-bf556f28e237" providerId="ADAL" clId="{0ECEFF3C-2998-4D68-8F9A-16B71A13E03F}" dt="2024-12-07T09:20:49.015" v="1670" actId="114"/>
          <ac:spMkLst>
            <pc:docMk/>
            <pc:sldMk cId="0" sldId="303"/>
            <ac:spMk id="3" creationId="{00000000-0000-0000-0000-000000000000}"/>
          </ac:spMkLst>
        </pc:spChg>
      </pc:sldChg>
      <pc:sldChg chg="modSp mod">
        <pc:chgData name="Emilia J Rappocciolo" userId="879f8e48-bda6-4e77-b76f-bf556f28e237" providerId="ADAL" clId="{0ECEFF3C-2998-4D68-8F9A-16B71A13E03F}" dt="2024-12-07T09:40:27.772" v="1691" actId="20577"/>
        <pc:sldMkLst>
          <pc:docMk/>
          <pc:sldMk cId="0" sldId="304"/>
        </pc:sldMkLst>
        <pc:spChg chg="mod">
          <ac:chgData name="Emilia J Rappocciolo" userId="879f8e48-bda6-4e77-b76f-bf556f28e237" providerId="ADAL" clId="{0ECEFF3C-2998-4D68-8F9A-16B71A13E03F}" dt="2024-12-07T09:38:54.011" v="1674" actId="27636"/>
          <ac:spMkLst>
            <pc:docMk/>
            <pc:sldMk cId="0" sldId="304"/>
            <ac:spMk id="2" creationId="{00000000-0000-0000-0000-000000000000}"/>
          </ac:spMkLst>
        </pc:spChg>
        <pc:spChg chg="mod">
          <ac:chgData name="Emilia J Rappocciolo" userId="879f8e48-bda6-4e77-b76f-bf556f28e237" providerId="ADAL" clId="{0ECEFF3C-2998-4D68-8F9A-16B71A13E03F}" dt="2024-12-07T09:40:27.772" v="1691" actId="20577"/>
          <ac:spMkLst>
            <pc:docMk/>
            <pc:sldMk cId="0" sldId="304"/>
            <ac:spMk id="3" creationId="{00000000-0000-0000-0000-000000000000}"/>
          </ac:spMkLst>
        </pc:spChg>
      </pc:sldChg>
      <pc:sldChg chg="modSp mod">
        <pc:chgData name="Emilia J Rappocciolo" userId="879f8e48-bda6-4e77-b76f-bf556f28e237" providerId="ADAL" clId="{0ECEFF3C-2998-4D68-8F9A-16B71A13E03F}" dt="2024-12-07T08:24:38.440" v="395" actId="21"/>
        <pc:sldMkLst>
          <pc:docMk/>
          <pc:sldMk cId="0" sldId="305"/>
        </pc:sldMkLst>
        <pc:spChg chg="mod">
          <ac:chgData name="Emilia J Rappocciolo" userId="879f8e48-bda6-4e77-b76f-bf556f28e237" providerId="ADAL" clId="{0ECEFF3C-2998-4D68-8F9A-16B71A13E03F}" dt="2024-12-07T08:23:29.814" v="387" actId="1035"/>
          <ac:spMkLst>
            <pc:docMk/>
            <pc:sldMk cId="0" sldId="305"/>
            <ac:spMk id="2" creationId="{00000000-0000-0000-0000-000000000000}"/>
          </ac:spMkLst>
        </pc:spChg>
        <pc:spChg chg="mod">
          <ac:chgData name="Emilia J Rappocciolo" userId="879f8e48-bda6-4e77-b76f-bf556f28e237" providerId="ADAL" clId="{0ECEFF3C-2998-4D68-8F9A-16B71A13E03F}" dt="2024-12-07T08:24:38.440" v="395" actId="21"/>
          <ac:spMkLst>
            <pc:docMk/>
            <pc:sldMk cId="0" sldId="305"/>
            <ac:spMk id="3" creationId="{00000000-0000-0000-0000-000000000000}"/>
          </ac:spMkLst>
        </pc:spChg>
      </pc:sldChg>
      <pc:sldChg chg="modSp mod">
        <pc:chgData name="Emilia J Rappocciolo" userId="879f8e48-bda6-4e77-b76f-bf556f28e237" providerId="ADAL" clId="{0ECEFF3C-2998-4D68-8F9A-16B71A13E03F}" dt="2024-12-07T09:19:23.596" v="1643" actId="1038"/>
        <pc:sldMkLst>
          <pc:docMk/>
          <pc:sldMk cId="0" sldId="306"/>
        </pc:sldMkLst>
        <pc:spChg chg="mod">
          <ac:chgData name="Emilia J Rappocciolo" userId="879f8e48-bda6-4e77-b76f-bf556f28e237" providerId="ADAL" clId="{0ECEFF3C-2998-4D68-8F9A-16B71A13E03F}" dt="2024-12-07T09:14:23.393" v="1570" actId="1035"/>
          <ac:spMkLst>
            <pc:docMk/>
            <pc:sldMk cId="0" sldId="306"/>
            <ac:spMk id="2" creationId="{00000000-0000-0000-0000-000000000000}"/>
          </ac:spMkLst>
        </pc:spChg>
        <pc:spChg chg="mod">
          <ac:chgData name="Emilia J Rappocciolo" userId="879f8e48-bda6-4e77-b76f-bf556f28e237" providerId="ADAL" clId="{0ECEFF3C-2998-4D68-8F9A-16B71A13E03F}" dt="2024-12-07T09:19:23.596" v="1643" actId="1038"/>
          <ac:spMkLst>
            <pc:docMk/>
            <pc:sldMk cId="0" sldId="306"/>
            <ac:spMk id="3" creationId="{00000000-0000-0000-0000-000000000000}"/>
          </ac:spMkLst>
        </pc:spChg>
      </pc:sldChg>
      <pc:sldChg chg="delSp modSp mod modClrScheme chgLayout">
        <pc:chgData name="Emilia J Rappocciolo" userId="879f8e48-bda6-4e77-b76f-bf556f28e237" providerId="ADAL" clId="{0ECEFF3C-2998-4D68-8F9A-16B71A13E03F}" dt="2024-12-07T08:20:19.443" v="288" actId="313"/>
        <pc:sldMkLst>
          <pc:docMk/>
          <pc:sldMk cId="4255157516" sldId="315"/>
        </pc:sldMkLst>
        <pc:spChg chg="mod ord">
          <ac:chgData name="Emilia J Rappocciolo" userId="879f8e48-bda6-4e77-b76f-bf556f28e237" providerId="ADAL" clId="{0ECEFF3C-2998-4D68-8F9A-16B71A13E03F}" dt="2024-12-07T08:16:08.643" v="261" actId="1035"/>
          <ac:spMkLst>
            <pc:docMk/>
            <pc:sldMk cId="4255157516" sldId="315"/>
            <ac:spMk id="2" creationId="{00000000-0000-0000-0000-000000000000}"/>
          </ac:spMkLst>
        </pc:spChg>
        <pc:spChg chg="mod ord">
          <ac:chgData name="Emilia J Rappocciolo" userId="879f8e48-bda6-4e77-b76f-bf556f28e237" providerId="ADAL" clId="{0ECEFF3C-2998-4D68-8F9A-16B71A13E03F}" dt="2024-12-07T08:20:19.443" v="288" actId="313"/>
          <ac:spMkLst>
            <pc:docMk/>
            <pc:sldMk cId="4255157516" sldId="315"/>
            <ac:spMk id="3" creationId="{00000000-0000-0000-0000-000000000000}"/>
          </ac:spMkLst>
        </pc:spChg>
        <pc:spChg chg="del mod">
          <ac:chgData name="Emilia J Rappocciolo" userId="879f8e48-bda6-4e77-b76f-bf556f28e237" providerId="ADAL" clId="{0ECEFF3C-2998-4D68-8F9A-16B71A13E03F}" dt="2024-12-07T08:08:49.230" v="27" actId="478"/>
          <ac:spMkLst>
            <pc:docMk/>
            <pc:sldMk cId="4255157516" sldId="315"/>
            <ac:spMk id="5" creationId="{BF288223-A76B-9B04-27A1-16D963988A9E}"/>
          </ac:spMkLst>
        </pc:spChg>
        <pc:spChg chg="del mod">
          <ac:chgData name="Emilia J Rappocciolo" userId="879f8e48-bda6-4e77-b76f-bf556f28e237" providerId="ADAL" clId="{0ECEFF3C-2998-4D68-8F9A-16B71A13E03F}" dt="2024-12-07T08:15:44.654" v="234" actId="700"/>
          <ac:spMkLst>
            <pc:docMk/>
            <pc:sldMk cId="4255157516" sldId="315"/>
            <ac:spMk id="6" creationId="{5159A4F6-3738-DE3A-427C-A2106E80E383}"/>
          </ac:spMkLst>
        </pc:spChg>
        <pc:spChg chg="del mod ord">
          <ac:chgData name="Emilia J Rappocciolo" userId="879f8e48-bda6-4e77-b76f-bf556f28e237" providerId="ADAL" clId="{0ECEFF3C-2998-4D68-8F9A-16B71A13E03F}" dt="2024-12-07T08:15:48.957" v="235" actId="478"/>
          <ac:spMkLst>
            <pc:docMk/>
            <pc:sldMk cId="4255157516" sldId="315"/>
            <ac:spMk id="7" creationId="{842B2177-5058-FB47-97D2-25CE1125539C}"/>
          </ac:spMkLst>
        </pc:spChg>
        <pc:picChg chg="del">
          <ac:chgData name="Emilia J Rappocciolo" userId="879f8e48-bda6-4e77-b76f-bf556f28e237" providerId="ADAL" clId="{0ECEFF3C-2998-4D68-8F9A-16B71A13E03F}" dt="2024-12-07T08:12:21.094" v="147" actId="478"/>
          <ac:picMkLst>
            <pc:docMk/>
            <pc:sldMk cId="4255157516" sldId="315"/>
            <ac:picMk id="9" creationId="{6CB7C163-C086-222E-AA5A-F76A9BB58E6A}"/>
          </ac:picMkLst>
        </pc:picChg>
      </pc:sldChg>
      <pc:sldChg chg="modSp mod">
        <pc:chgData name="Emilia J Rappocciolo" userId="879f8e48-bda6-4e77-b76f-bf556f28e237" providerId="ADAL" clId="{0ECEFF3C-2998-4D68-8F9A-16B71A13E03F}" dt="2024-12-07T08:36:19.898" v="746" actId="20577"/>
        <pc:sldMkLst>
          <pc:docMk/>
          <pc:sldMk cId="2319643952" sldId="316"/>
        </pc:sldMkLst>
        <pc:spChg chg="mod">
          <ac:chgData name="Emilia J Rappocciolo" userId="879f8e48-bda6-4e77-b76f-bf556f28e237" providerId="ADAL" clId="{0ECEFF3C-2998-4D68-8F9A-16B71A13E03F}" dt="2024-12-07T08:21:32.969" v="324" actId="1035"/>
          <ac:spMkLst>
            <pc:docMk/>
            <pc:sldMk cId="2319643952" sldId="316"/>
            <ac:spMk id="2" creationId="{00000000-0000-0000-0000-000000000000}"/>
          </ac:spMkLst>
        </pc:spChg>
        <pc:spChg chg="mod">
          <ac:chgData name="Emilia J Rappocciolo" userId="879f8e48-bda6-4e77-b76f-bf556f28e237" providerId="ADAL" clId="{0ECEFF3C-2998-4D68-8F9A-16B71A13E03F}" dt="2024-12-07T08:36:19.898" v="746" actId="20577"/>
          <ac:spMkLst>
            <pc:docMk/>
            <pc:sldMk cId="2319643952" sldId="316"/>
            <ac:spMk id="3" creationId="{00000000-0000-0000-0000-000000000000}"/>
          </ac:spMkLst>
        </pc:spChg>
      </pc:sldChg>
      <pc:sldChg chg="del">
        <pc:chgData name="Emilia J Rappocciolo" userId="879f8e48-bda6-4e77-b76f-bf556f28e237" providerId="ADAL" clId="{0ECEFF3C-2998-4D68-8F9A-16B71A13E03F}" dt="2024-12-07T08:23:01.562" v="359" actId="47"/>
        <pc:sldMkLst>
          <pc:docMk/>
          <pc:sldMk cId="1688852965" sldId="317"/>
        </pc:sldMkLst>
      </pc:sldChg>
      <pc:sldChg chg="addSp delSp modSp new mod modClrScheme chgLayout">
        <pc:chgData name="Emilia J Rappocciolo" userId="879f8e48-bda6-4e77-b76f-bf556f28e237" providerId="ADAL" clId="{0ECEFF3C-2998-4D68-8F9A-16B71A13E03F}" dt="2024-12-07T08:14:58.188" v="232" actId="1037"/>
        <pc:sldMkLst>
          <pc:docMk/>
          <pc:sldMk cId="3242178399" sldId="318"/>
        </pc:sldMkLst>
        <pc:spChg chg="del mod ord">
          <ac:chgData name="Emilia J Rappocciolo" userId="879f8e48-bda6-4e77-b76f-bf556f28e237" providerId="ADAL" clId="{0ECEFF3C-2998-4D68-8F9A-16B71A13E03F}" dt="2024-12-07T08:10:05.420" v="33" actId="700"/>
          <ac:spMkLst>
            <pc:docMk/>
            <pc:sldMk cId="3242178399" sldId="318"/>
            <ac:spMk id="2" creationId="{356FC06C-E28D-7516-677D-F270C50C52C7}"/>
          </ac:spMkLst>
        </pc:spChg>
        <pc:spChg chg="del">
          <ac:chgData name="Emilia J Rappocciolo" userId="879f8e48-bda6-4e77-b76f-bf556f28e237" providerId="ADAL" clId="{0ECEFF3C-2998-4D68-8F9A-16B71A13E03F}" dt="2024-12-07T08:10:05.420" v="33" actId="700"/>
          <ac:spMkLst>
            <pc:docMk/>
            <pc:sldMk cId="3242178399" sldId="318"/>
            <ac:spMk id="3" creationId="{57A5057E-902D-646F-634E-97A218ADCEDC}"/>
          </ac:spMkLst>
        </pc:spChg>
        <pc:spChg chg="del mod ord">
          <ac:chgData name="Emilia J Rappocciolo" userId="879f8e48-bda6-4e77-b76f-bf556f28e237" providerId="ADAL" clId="{0ECEFF3C-2998-4D68-8F9A-16B71A13E03F}" dt="2024-12-07T08:10:05.420" v="33" actId="700"/>
          <ac:spMkLst>
            <pc:docMk/>
            <pc:sldMk cId="3242178399" sldId="318"/>
            <ac:spMk id="4" creationId="{DE693BAC-C229-8A27-24AF-45A0172D3C48}"/>
          </ac:spMkLst>
        </pc:spChg>
        <pc:spChg chg="del">
          <ac:chgData name="Emilia J Rappocciolo" userId="879f8e48-bda6-4e77-b76f-bf556f28e237" providerId="ADAL" clId="{0ECEFF3C-2998-4D68-8F9A-16B71A13E03F}" dt="2024-12-07T08:10:05.420" v="33" actId="700"/>
          <ac:spMkLst>
            <pc:docMk/>
            <pc:sldMk cId="3242178399" sldId="318"/>
            <ac:spMk id="5" creationId="{A2FB3328-F287-C59D-E787-C06677648300}"/>
          </ac:spMkLst>
        </pc:spChg>
        <pc:spChg chg="del">
          <ac:chgData name="Emilia J Rappocciolo" userId="879f8e48-bda6-4e77-b76f-bf556f28e237" providerId="ADAL" clId="{0ECEFF3C-2998-4D68-8F9A-16B71A13E03F}" dt="2024-12-07T08:10:05.420" v="33" actId="700"/>
          <ac:spMkLst>
            <pc:docMk/>
            <pc:sldMk cId="3242178399" sldId="318"/>
            <ac:spMk id="6" creationId="{58E91658-FA23-D1A2-EDE3-F3C69E75A279}"/>
          </ac:spMkLst>
        </pc:spChg>
        <pc:spChg chg="add mod ord">
          <ac:chgData name="Emilia J Rappocciolo" userId="879f8e48-bda6-4e77-b76f-bf556f28e237" providerId="ADAL" clId="{0ECEFF3C-2998-4D68-8F9A-16B71A13E03F}" dt="2024-12-07T08:10:26.109" v="67" actId="20577"/>
          <ac:spMkLst>
            <pc:docMk/>
            <pc:sldMk cId="3242178399" sldId="318"/>
            <ac:spMk id="7" creationId="{4B10C4CC-48AB-8B18-6826-52F8DEC911E2}"/>
          </ac:spMkLst>
        </pc:spChg>
        <pc:spChg chg="add mod ord">
          <ac:chgData name="Emilia J Rappocciolo" userId="879f8e48-bda6-4e77-b76f-bf556f28e237" providerId="ADAL" clId="{0ECEFF3C-2998-4D68-8F9A-16B71A13E03F}" dt="2024-12-07T08:14:50.619" v="205" actId="20577"/>
          <ac:spMkLst>
            <pc:docMk/>
            <pc:sldMk cId="3242178399" sldId="318"/>
            <ac:spMk id="8" creationId="{74C597C4-21B6-C937-E06E-776994627A64}"/>
          </ac:spMkLst>
        </pc:spChg>
        <pc:picChg chg="add mod">
          <ac:chgData name="Emilia J Rappocciolo" userId="879f8e48-bda6-4e77-b76f-bf556f28e237" providerId="ADAL" clId="{0ECEFF3C-2998-4D68-8F9A-16B71A13E03F}" dt="2024-12-07T08:14:58.188" v="232" actId="1037"/>
          <ac:picMkLst>
            <pc:docMk/>
            <pc:sldMk cId="3242178399" sldId="318"/>
            <ac:picMk id="9" creationId="{B791BEDD-997E-41A0-294D-23596EAA40C5}"/>
          </ac:picMkLst>
        </pc:picChg>
      </pc:sldChg>
      <pc:sldChg chg="modSp add mod">
        <pc:chgData name="Emilia J Rappocciolo" userId="879f8e48-bda6-4e77-b76f-bf556f28e237" providerId="ADAL" clId="{0ECEFF3C-2998-4D68-8F9A-16B71A13E03F}" dt="2024-12-07T08:25:20.669" v="407" actId="113"/>
        <pc:sldMkLst>
          <pc:docMk/>
          <pc:sldMk cId="2379156331" sldId="319"/>
        </pc:sldMkLst>
        <pc:spChg chg="mod">
          <ac:chgData name="Emilia J Rappocciolo" userId="879f8e48-bda6-4e77-b76f-bf556f28e237" providerId="ADAL" clId="{0ECEFF3C-2998-4D68-8F9A-16B71A13E03F}" dt="2024-12-07T08:25:20.669" v="407" actId="113"/>
          <ac:spMkLst>
            <pc:docMk/>
            <pc:sldMk cId="2379156331" sldId="319"/>
            <ac:spMk id="3" creationId="{00000000-0000-0000-0000-000000000000}"/>
          </ac:spMkLst>
        </pc:spChg>
      </pc:sldChg>
      <pc:sldChg chg="addSp delSp modSp new del">
        <pc:chgData name="Emilia J Rappocciolo" userId="879f8e48-bda6-4e77-b76f-bf556f28e237" providerId="ADAL" clId="{0ECEFF3C-2998-4D68-8F9A-16B71A13E03F}" dt="2024-12-07T08:11:18.002" v="102" actId="680"/>
        <pc:sldMkLst>
          <pc:docMk/>
          <pc:sldMk cId="3621917774" sldId="319"/>
        </pc:sldMkLst>
        <pc:picChg chg="add del mod">
          <ac:chgData name="Emilia J Rappocciolo" userId="879f8e48-bda6-4e77-b76f-bf556f28e237" providerId="ADAL" clId="{0ECEFF3C-2998-4D68-8F9A-16B71A13E03F}" dt="2024-12-07T08:11:17.328" v="101"/>
          <ac:picMkLst>
            <pc:docMk/>
            <pc:sldMk cId="3621917774" sldId="319"/>
            <ac:picMk id="4" creationId="{EB2865E2-52AA-A5A3-C687-4BF040B7D0F8}"/>
          </ac:picMkLst>
        </pc:picChg>
      </pc:sldChg>
      <pc:sldChg chg="addSp delSp modSp new mod modClrScheme chgLayout">
        <pc:chgData name="Emilia J Rappocciolo" userId="879f8e48-bda6-4e77-b76f-bf556f28e237" providerId="ADAL" clId="{0ECEFF3C-2998-4D68-8F9A-16B71A13E03F}" dt="2024-12-07T08:30:06.329" v="477" actId="1038"/>
        <pc:sldMkLst>
          <pc:docMk/>
          <pc:sldMk cId="83425016" sldId="320"/>
        </pc:sldMkLst>
        <pc:spChg chg="del mod ord">
          <ac:chgData name="Emilia J Rappocciolo" userId="879f8e48-bda6-4e77-b76f-bf556f28e237" providerId="ADAL" clId="{0ECEFF3C-2998-4D68-8F9A-16B71A13E03F}" dt="2024-12-07T08:29:39.266" v="409" actId="700"/>
          <ac:spMkLst>
            <pc:docMk/>
            <pc:sldMk cId="83425016" sldId="320"/>
            <ac:spMk id="2" creationId="{C4C1B6F8-72FC-B8B5-948E-5C686FEDDFE1}"/>
          </ac:spMkLst>
        </pc:spChg>
        <pc:spChg chg="del">
          <ac:chgData name="Emilia J Rappocciolo" userId="879f8e48-bda6-4e77-b76f-bf556f28e237" providerId="ADAL" clId="{0ECEFF3C-2998-4D68-8F9A-16B71A13E03F}" dt="2024-12-07T08:29:39.266" v="409" actId="700"/>
          <ac:spMkLst>
            <pc:docMk/>
            <pc:sldMk cId="83425016" sldId="320"/>
            <ac:spMk id="3" creationId="{6A7C6B85-A3AE-E474-0C07-87FFCAAC99F5}"/>
          </ac:spMkLst>
        </pc:spChg>
        <pc:spChg chg="add mod ord">
          <ac:chgData name="Emilia J Rappocciolo" userId="879f8e48-bda6-4e77-b76f-bf556f28e237" providerId="ADAL" clId="{0ECEFF3C-2998-4D68-8F9A-16B71A13E03F}" dt="2024-12-07T08:29:50.959" v="439" actId="1035"/>
          <ac:spMkLst>
            <pc:docMk/>
            <pc:sldMk cId="83425016" sldId="320"/>
            <ac:spMk id="4" creationId="{BF6947CA-BF0A-1801-E85B-B8F0AC4800CC}"/>
          </ac:spMkLst>
        </pc:spChg>
        <pc:picChg chg="add mod">
          <ac:chgData name="Emilia J Rappocciolo" userId="879f8e48-bda6-4e77-b76f-bf556f28e237" providerId="ADAL" clId="{0ECEFF3C-2998-4D68-8F9A-16B71A13E03F}" dt="2024-12-07T08:30:06.329" v="477" actId="1038"/>
          <ac:picMkLst>
            <pc:docMk/>
            <pc:sldMk cId="83425016" sldId="320"/>
            <ac:picMk id="5" creationId="{4A7AD024-F930-DA15-5BF9-3D6D5028A389}"/>
          </ac:picMkLst>
        </pc:picChg>
      </pc:sldChg>
      <pc:sldChg chg="modSp add mod">
        <pc:chgData name="Emilia J Rappocciolo" userId="879f8e48-bda6-4e77-b76f-bf556f28e237" providerId="ADAL" clId="{0ECEFF3C-2998-4D68-8F9A-16B71A13E03F}" dt="2024-12-07T08:39:46.083" v="775" actId="20577"/>
        <pc:sldMkLst>
          <pc:docMk/>
          <pc:sldMk cId="3391536555" sldId="321"/>
        </pc:sldMkLst>
        <pc:spChg chg="mod">
          <ac:chgData name="Emilia J Rappocciolo" userId="879f8e48-bda6-4e77-b76f-bf556f28e237" providerId="ADAL" clId="{0ECEFF3C-2998-4D68-8F9A-16B71A13E03F}" dt="2024-12-07T08:34:35.841" v="730" actId="27636"/>
          <ac:spMkLst>
            <pc:docMk/>
            <pc:sldMk cId="3391536555" sldId="321"/>
            <ac:spMk id="2" creationId="{00000000-0000-0000-0000-000000000000}"/>
          </ac:spMkLst>
        </pc:spChg>
        <pc:spChg chg="mod">
          <ac:chgData name="Emilia J Rappocciolo" userId="879f8e48-bda6-4e77-b76f-bf556f28e237" providerId="ADAL" clId="{0ECEFF3C-2998-4D68-8F9A-16B71A13E03F}" dt="2024-12-07T08:39:46.083" v="775" actId="20577"/>
          <ac:spMkLst>
            <pc:docMk/>
            <pc:sldMk cId="3391536555" sldId="321"/>
            <ac:spMk id="3" creationId="{00000000-0000-0000-0000-000000000000}"/>
          </ac:spMkLst>
        </pc:spChg>
      </pc:sldChg>
      <pc:sldChg chg="addSp delSp modSp add mod">
        <pc:chgData name="Emilia J Rappocciolo" userId="879f8e48-bda6-4e77-b76f-bf556f28e237" providerId="ADAL" clId="{0ECEFF3C-2998-4D68-8F9A-16B71A13E03F}" dt="2024-12-07T08:43:40.786" v="825"/>
        <pc:sldMkLst>
          <pc:docMk/>
          <pc:sldMk cId="1264641676" sldId="322"/>
        </pc:sldMkLst>
        <pc:spChg chg="mod">
          <ac:chgData name="Emilia J Rappocciolo" userId="879f8e48-bda6-4e77-b76f-bf556f28e237" providerId="ADAL" clId="{0ECEFF3C-2998-4D68-8F9A-16B71A13E03F}" dt="2024-12-07T08:41:43.692" v="821" actId="5793"/>
          <ac:spMkLst>
            <pc:docMk/>
            <pc:sldMk cId="1264641676" sldId="322"/>
            <ac:spMk id="3" creationId="{00000000-0000-0000-0000-000000000000}"/>
          </ac:spMkLst>
        </pc:spChg>
        <pc:picChg chg="add del mod">
          <ac:chgData name="Emilia J Rappocciolo" userId="879f8e48-bda6-4e77-b76f-bf556f28e237" providerId="ADAL" clId="{0ECEFF3C-2998-4D68-8F9A-16B71A13E03F}" dt="2024-12-07T08:43:40.786" v="825"/>
          <ac:picMkLst>
            <pc:docMk/>
            <pc:sldMk cId="1264641676" sldId="322"/>
            <ac:picMk id="4" creationId="{83BB48D4-934C-C562-52EA-578B0B1B0F7D}"/>
          </ac:picMkLst>
        </pc:picChg>
      </pc:sldChg>
      <pc:sldChg chg="addSp delSp modSp new mod modClrScheme chgLayout">
        <pc:chgData name="Emilia J Rappocciolo" userId="879f8e48-bda6-4e77-b76f-bf556f28e237" providerId="ADAL" clId="{0ECEFF3C-2998-4D68-8F9A-16B71A13E03F}" dt="2024-12-07T08:54:16.734" v="1201" actId="20577"/>
        <pc:sldMkLst>
          <pc:docMk/>
          <pc:sldMk cId="4192486238" sldId="323"/>
        </pc:sldMkLst>
        <pc:spChg chg="del">
          <ac:chgData name="Emilia J Rappocciolo" userId="879f8e48-bda6-4e77-b76f-bf556f28e237" providerId="ADAL" clId="{0ECEFF3C-2998-4D68-8F9A-16B71A13E03F}" dt="2024-12-07T08:43:48.468" v="827" actId="700"/>
          <ac:spMkLst>
            <pc:docMk/>
            <pc:sldMk cId="4192486238" sldId="323"/>
            <ac:spMk id="2" creationId="{22BD450A-17ED-A7D1-50B6-97FB6903BAE9}"/>
          </ac:spMkLst>
        </pc:spChg>
        <pc:spChg chg="del">
          <ac:chgData name="Emilia J Rappocciolo" userId="879f8e48-bda6-4e77-b76f-bf556f28e237" providerId="ADAL" clId="{0ECEFF3C-2998-4D68-8F9A-16B71A13E03F}" dt="2024-12-07T08:43:48.468" v="827" actId="700"/>
          <ac:spMkLst>
            <pc:docMk/>
            <pc:sldMk cId="4192486238" sldId="323"/>
            <ac:spMk id="3" creationId="{37FFE8EF-F025-3855-697D-B267830C21ED}"/>
          </ac:spMkLst>
        </pc:spChg>
        <pc:spChg chg="add del mod">
          <ac:chgData name="Emilia J Rappocciolo" userId="879f8e48-bda6-4e77-b76f-bf556f28e237" providerId="ADAL" clId="{0ECEFF3C-2998-4D68-8F9A-16B71A13E03F}" dt="2024-12-07T08:54:16.734" v="1201" actId="20577"/>
          <ac:spMkLst>
            <pc:docMk/>
            <pc:sldMk cId="4192486238" sldId="323"/>
            <ac:spMk id="5" creationId="{5DC4A836-B89C-D87F-650B-9837B7481F12}"/>
          </ac:spMkLst>
        </pc:spChg>
        <pc:spChg chg="add del mod">
          <ac:chgData name="Emilia J Rappocciolo" userId="879f8e48-bda6-4e77-b76f-bf556f28e237" providerId="ADAL" clId="{0ECEFF3C-2998-4D68-8F9A-16B71A13E03F}" dt="2024-12-07T08:53:44.561" v="1180"/>
          <ac:spMkLst>
            <pc:docMk/>
            <pc:sldMk cId="4192486238" sldId="323"/>
            <ac:spMk id="8" creationId="{7CB2B879-8F1B-2405-67D0-5A08F81F094E}"/>
          </ac:spMkLst>
        </pc:spChg>
        <pc:graphicFrameChg chg="add del mod">
          <ac:chgData name="Emilia J Rappocciolo" userId="879f8e48-bda6-4e77-b76f-bf556f28e237" providerId="ADAL" clId="{0ECEFF3C-2998-4D68-8F9A-16B71A13E03F}" dt="2024-12-07T08:53:44.561" v="1180"/>
          <ac:graphicFrameMkLst>
            <pc:docMk/>
            <pc:sldMk cId="4192486238" sldId="323"/>
            <ac:graphicFrameMk id="7" creationId="{A80657BE-A233-430A-CE00-2F9C67F4D2C5}"/>
          </ac:graphicFrameMkLst>
        </pc:graphicFrameChg>
        <pc:picChg chg="add del mod">
          <ac:chgData name="Emilia J Rappocciolo" userId="879f8e48-bda6-4e77-b76f-bf556f28e237" providerId="ADAL" clId="{0ECEFF3C-2998-4D68-8F9A-16B71A13E03F}" dt="2024-12-07T08:52:13.977" v="1065" actId="478"/>
          <ac:picMkLst>
            <pc:docMk/>
            <pc:sldMk cId="4192486238" sldId="323"/>
            <ac:picMk id="4" creationId="{79BCCEF7-F253-59EE-E96F-5F50E042AF7E}"/>
          </ac:picMkLst>
        </pc:picChg>
        <pc:picChg chg="add mod">
          <ac:chgData name="Emilia J Rappocciolo" userId="879f8e48-bda6-4e77-b76f-bf556f28e237" providerId="ADAL" clId="{0ECEFF3C-2998-4D68-8F9A-16B71A13E03F}" dt="2024-12-07T08:52:20.613" v="1067" actId="14100"/>
          <ac:picMkLst>
            <pc:docMk/>
            <pc:sldMk cId="4192486238" sldId="323"/>
            <ac:picMk id="6" creationId="{F4D76D7A-8925-9BED-9081-8B3BA7DEE769}"/>
          </ac:picMkLst>
        </pc:picChg>
      </pc:sldChg>
      <pc:sldChg chg="modSp add mod">
        <pc:chgData name="Emilia J Rappocciolo" userId="879f8e48-bda6-4e77-b76f-bf556f28e237" providerId="ADAL" clId="{0ECEFF3C-2998-4D68-8F9A-16B71A13E03F}" dt="2024-12-07T08:56:50.602" v="1238"/>
        <pc:sldMkLst>
          <pc:docMk/>
          <pc:sldMk cId="2569942264" sldId="324"/>
        </pc:sldMkLst>
        <pc:spChg chg="mod">
          <ac:chgData name="Emilia J Rappocciolo" userId="879f8e48-bda6-4e77-b76f-bf556f28e237" providerId="ADAL" clId="{0ECEFF3C-2998-4D68-8F9A-16B71A13E03F}" dt="2024-12-07T08:56:50.602" v="1238"/>
          <ac:spMkLst>
            <pc:docMk/>
            <pc:sldMk cId="2569942264" sldId="324"/>
            <ac:spMk id="3" creationId="{00000000-0000-0000-0000-000000000000}"/>
          </ac:spMkLst>
        </pc:spChg>
      </pc:sldChg>
      <pc:sldChg chg="modSp add del mod">
        <pc:chgData name="Emilia J Rappocciolo" userId="879f8e48-bda6-4e77-b76f-bf556f28e237" providerId="ADAL" clId="{0ECEFF3C-2998-4D68-8F9A-16B71A13E03F}" dt="2024-12-07T09:13:52.153" v="1544"/>
        <pc:sldMkLst>
          <pc:docMk/>
          <pc:sldMk cId="2141439953" sldId="325"/>
        </pc:sldMkLst>
        <pc:spChg chg="mod">
          <ac:chgData name="Emilia J Rappocciolo" userId="879f8e48-bda6-4e77-b76f-bf556f28e237" providerId="ADAL" clId="{0ECEFF3C-2998-4D68-8F9A-16B71A13E03F}" dt="2024-12-07T09:13:52.153" v="1544"/>
          <ac:spMkLst>
            <pc:docMk/>
            <pc:sldMk cId="2141439953" sldId="325"/>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48CF83-E72E-4D30-97F2-A12B9BB3AD47}" type="datetimeFigureOut">
              <a:rPr lang="en-GB" smtClean="0"/>
              <a:t>07/12/2024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1188F-B9B7-4C9C-A341-F689111F5EB9}" type="slidenum">
              <a:rPr lang="en-GB" smtClean="0"/>
              <a:t>‹#›</a:t>
            </a:fld>
            <a:endParaRPr lang="en-GB"/>
          </a:p>
        </p:txBody>
      </p:sp>
    </p:spTree>
    <p:extLst>
      <p:ext uri="{BB962C8B-B14F-4D97-AF65-F5344CB8AC3E}">
        <p14:creationId xmlns:p14="http://schemas.microsoft.com/office/powerpoint/2010/main" val="757267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F9EED3-0F7A-4D40-B7E8-9F857C2EB306}" type="slidenum">
              <a:rPr lang="en-US" smtClean="0"/>
              <a:pPr/>
              <a:t>9</a:t>
            </a:fld>
            <a:endParaRPr lang="en-US"/>
          </a:p>
        </p:txBody>
      </p:sp>
    </p:spTree>
    <p:extLst>
      <p:ext uri="{BB962C8B-B14F-4D97-AF65-F5344CB8AC3E}">
        <p14:creationId xmlns:p14="http://schemas.microsoft.com/office/powerpoint/2010/main" val="1991401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9F9EED3-0F7A-4D40-B7E8-9F857C2EB306}" type="slidenum">
              <a:rPr lang="en-US" smtClean="0"/>
              <a:pPr/>
              <a:t>10</a:t>
            </a:fld>
            <a:endParaRPr lang="en-US"/>
          </a:p>
        </p:txBody>
      </p:sp>
    </p:spTree>
    <p:extLst>
      <p:ext uri="{BB962C8B-B14F-4D97-AF65-F5344CB8AC3E}">
        <p14:creationId xmlns:p14="http://schemas.microsoft.com/office/powerpoint/2010/main" val="2974205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05FFF32-9ECD-469E-8B50-126DFF41C364}" type="datetimeFigureOut">
              <a:rPr lang="en-US" smtClean="0"/>
              <a:pPr/>
              <a:t>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97E782-928B-4C33-BC68-61F96109688E}" type="slidenum">
              <a:rPr lang="en-US" smtClean="0"/>
              <a:pPr/>
              <a:t>‹#›</a:t>
            </a:fld>
            <a:endParaRPr lang="en-US"/>
          </a:p>
        </p:txBody>
      </p:sp>
    </p:spTree>
    <p:extLst>
      <p:ext uri="{BB962C8B-B14F-4D97-AF65-F5344CB8AC3E}">
        <p14:creationId xmlns:p14="http://schemas.microsoft.com/office/powerpoint/2010/main" val="1285785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12/7/2024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12/7/2024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12/7/2024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12/7/2024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6E33E-3073-3F08-9417-A657FD05FFD3}"/>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D931C758-1AE6-3FB7-90A6-A57F58C1D2F7}"/>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803028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59843"/>
            <a:ext cx="7729728" cy="673608"/>
          </a:xfrm>
        </p:spPr>
        <p:txBody>
          <a:bodyPr>
            <a:normAutofit fontScale="90000"/>
          </a:bodyPr>
          <a:lstStyle/>
          <a:p>
            <a:r>
              <a:rPr lang="en-US" dirty="0"/>
              <a:t>Use of irradiation in food </a:t>
            </a:r>
          </a:p>
        </p:txBody>
      </p:sp>
      <p:sp>
        <p:nvSpPr>
          <p:cNvPr id="3" name="Content Placeholder 2"/>
          <p:cNvSpPr>
            <a:spLocks noGrp="1"/>
          </p:cNvSpPr>
          <p:nvPr>
            <p:ph idx="1"/>
          </p:nvPr>
        </p:nvSpPr>
        <p:spPr>
          <a:xfrm>
            <a:off x="723900" y="1095375"/>
            <a:ext cx="10896601" cy="5362575"/>
          </a:xfrm>
        </p:spPr>
        <p:txBody>
          <a:bodyPr>
            <a:normAutofit/>
          </a:bodyPr>
          <a:lstStyle/>
          <a:p>
            <a:pPr lvl="1">
              <a:lnSpc>
                <a:spcPct val="120000"/>
              </a:lnSpc>
            </a:pPr>
            <a:r>
              <a:rPr lang="en-GB" sz="2400" dirty="0"/>
              <a:t>WHO expert committee:</a:t>
            </a:r>
          </a:p>
          <a:p>
            <a:pPr lvl="1">
              <a:lnSpc>
                <a:spcPct val="120000"/>
              </a:lnSpc>
            </a:pPr>
            <a:r>
              <a:rPr lang="en-GB" sz="2400" dirty="0"/>
              <a:t>reviewed  more than 200 well-designed studies conducted worldwide</a:t>
            </a:r>
          </a:p>
          <a:p>
            <a:pPr lvl="1">
              <a:lnSpc>
                <a:spcPct val="120000"/>
              </a:lnSpc>
            </a:pPr>
            <a:r>
              <a:rPr lang="en-GB" sz="2400" dirty="0"/>
              <a:t>Recommended - irradiation of food up to a certain dose level (10 </a:t>
            </a:r>
            <a:r>
              <a:rPr lang="en-GB" sz="2400" dirty="0" err="1"/>
              <a:t>kGy</a:t>
            </a:r>
            <a:r>
              <a:rPr lang="en-GB" sz="2400" dirty="0"/>
              <a:t>)</a:t>
            </a:r>
          </a:p>
          <a:p>
            <a:pPr lvl="1">
              <a:lnSpc>
                <a:spcPct val="120000"/>
              </a:lnSpc>
            </a:pPr>
            <a:r>
              <a:rPr lang="en-GB" sz="2400" dirty="0"/>
              <a:t>This level is currently approved for use in meat, fish, vegetables, fruits, and grains</a:t>
            </a:r>
          </a:p>
          <a:p>
            <a:pPr lvl="1">
              <a:lnSpc>
                <a:spcPct val="120000"/>
              </a:lnSpc>
            </a:pPr>
            <a:r>
              <a:rPr lang="en-GB" sz="2400" dirty="0"/>
              <a:t>Many countries sell irradiated foods – vegetables, fruits, grains</a:t>
            </a:r>
          </a:p>
          <a:p>
            <a:pPr lvl="1">
              <a:lnSpc>
                <a:spcPct val="120000"/>
              </a:lnSpc>
            </a:pPr>
            <a:r>
              <a:rPr lang="en-GB" sz="2400" dirty="0"/>
              <a:t>Consumer resistance has been high</a:t>
            </a:r>
          </a:p>
          <a:p>
            <a:pPr lvl="1">
              <a:lnSpc>
                <a:spcPct val="120000"/>
              </a:lnSpc>
            </a:pPr>
            <a:r>
              <a:rPr lang="en-GB" sz="2400" dirty="0"/>
              <a:t> Due to lack of information/understanding that irradiated foods are not radioactive</a:t>
            </a:r>
          </a:p>
          <a:p>
            <a:pPr lvl="1">
              <a:lnSpc>
                <a:spcPct val="120000"/>
              </a:lnSpc>
            </a:pPr>
            <a:r>
              <a:rPr lang="en-GB" sz="2400" dirty="0"/>
              <a:t>There is no controversy among experts that food irradiation is an economical and effective food preservation method</a:t>
            </a:r>
          </a:p>
          <a:p>
            <a:pPr lvl="1">
              <a:lnSpc>
                <a:spcPct val="120000"/>
              </a:lnSpc>
            </a:pPr>
            <a:endParaRPr lang="en-US" sz="2400" dirty="0"/>
          </a:p>
        </p:txBody>
      </p:sp>
    </p:spTree>
    <p:extLst>
      <p:ext uri="{BB962C8B-B14F-4D97-AF65-F5344CB8AC3E}">
        <p14:creationId xmlns:p14="http://schemas.microsoft.com/office/powerpoint/2010/main" val="3391536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50317"/>
            <a:ext cx="7729728" cy="616458"/>
          </a:xfrm>
        </p:spPr>
        <p:txBody>
          <a:bodyPr>
            <a:normAutofit fontScale="90000"/>
          </a:bodyPr>
          <a:lstStyle/>
          <a:p>
            <a:r>
              <a:rPr lang="en-US" dirty="0"/>
              <a:t>Objectives</a:t>
            </a:r>
          </a:p>
        </p:txBody>
      </p:sp>
      <p:sp>
        <p:nvSpPr>
          <p:cNvPr id="3" name="Content Placeholder 2"/>
          <p:cNvSpPr>
            <a:spLocks noGrp="1"/>
          </p:cNvSpPr>
          <p:nvPr>
            <p:ph idx="1"/>
          </p:nvPr>
        </p:nvSpPr>
        <p:spPr>
          <a:xfrm>
            <a:off x="1685924" y="1123950"/>
            <a:ext cx="9705976" cy="5353050"/>
          </a:xfrm>
        </p:spPr>
        <p:txBody>
          <a:bodyPr>
            <a:noAutofit/>
          </a:bodyPr>
          <a:lstStyle/>
          <a:p>
            <a:pPr marL="354330" indent="-285750">
              <a:lnSpc>
                <a:spcPct val="125000"/>
              </a:lnSpc>
              <a:spcBef>
                <a:spcPts val="0"/>
              </a:spcBef>
            </a:pPr>
            <a:r>
              <a:rPr lang="en-US" sz="2400" dirty="0"/>
              <a:t>Irradiated has </a:t>
            </a:r>
            <a:r>
              <a:rPr lang="en-US" sz="2400" b="1" dirty="0"/>
              <a:t>destructive power of ionization</a:t>
            </a:r>
            <a:r>
              <a:rPr lang="en-US" sz="2400" dirty="0"/>
              <a:t> on microorganisms in food</a:t>
            </a:r>
          </a:p>
          <a:p>
            <a:pPr marL="354330" indent="-285750">
              <a:lnSpc>
                <a:spcPct val="125000"/>
              </a:lnSpc>
              <a:spcBef>
                <a:spcPts val="0"/>
              </a:spcBef>
            </a:pPr>
            <a:r>
              <a:rPr lang="en-US" sz="2400" dirty="0"/>
              <a:t>Depending on the method used, it can</a:t>
            </a:r>
            <a:r>
              <a:rPr lang="en-US" sz="2400" b="1" dirty="0"/>
              <a:t> completely or partially</a:t>
            </a:r>
            <a:r>
              <a:rPr lang="en-US" sz="2400" dirty="0"/>
              <a:t> destroy molds, yeasts, bacterial cells, spores, viruses</a:t>
            </a:r>
          </a:p>
          <a:p>
            <a:pPr marL="354330" indent="-285750">
              <a:lnSpc>
                <a:spcPct val="125000"/>
              </a:lnSpc>
              <a:spcBef>
                <a:spcPts val="0"/>
              </a:spcBef>
            </a:pPr>
            <a:r>
              <a:rPr lang="en-US" sz="2400" dirty="0"/>
              <a:t>Irradiation can destroy </a:t>
            </a:r>
            <a:r>
              <a:rPr lang="en-US" sz="2400" b="1" dirty="0"/>
              <a:t>worms</a:t>
            </a:r>
            <a:r>
              <a:rPr lang="en-US" sz="2400" dirty="0"/>
              <a:t>, </a:t>
            </a:r>
            <a:r>
              <a:rPr lang="en-US" sz="2400" b="1" dirty="0"/>
              <a:t>insects</a:t>
            </a:r>
            <a:r>
              <a:rPr lang="en-US" sz="2400" dirty="0"/>
              <a:t>, and </a:t>
            </a:r>
            <a:r>
              <a:rPr lang="en-US" sz="2400" b="1" dirty="0"/>
              <a:t>larvae</a:t>
            </a:r>
            <a:r>
              <a:rPr lang="en-US" sz="2400" dirty="0"/>
              <a:t> in food</a:t>
            </a:r>
          </a:p>
          <a:p>
            <a:pPr marL="354330" indent="-285750">
              <a:lnSpc>
                <a:spcPct val="125000"/>
              </a:lnSpc>
              <a:spcBef>
                <a:spcPts val="0"/>
              </a:spcBef>
            </a:pPr>
            <a:r>
              <a:rPr lang="en-US" sz="2400" dirty="0"/>
              <a:t>It prevents </a:t>
            </a:r>
            <a:r>
              <a:rPr lang="en-US" sz="2400" b="1" dirty="0"/>
              <a:t>sprouting</a:t>
            </a:r>
            <a:r>
              <a:rPr lang="en-US" sz="2400" dirty="0"/>
              <a:t> of some foods, such as potatoes and onions. </a:t>
            </a:r>
          </a:p>
          <a:p>
            <a:pPr marL="354330" indent="-285750">
              <a:lnSpc>
                <a:spcPct val="125000"/>
              </a:lnSpc>
              <a:spcBef>
                <a:spcPts val="0"/>
              </a:spcBef>
            </a:pPr>
            <a:r>
              <a:rPr lang="en-US" sz="2400" dirty="0"/>
              <a:t>Irradiation</a:t>
            </a:r>
            <a:r>
              <a:rPr lang="en-US" sz="2400" b="1" dirty="0"/>
              <a:t> cannot destroy toxins</a:t>
            </a:r>
            <a:r>
              <a:rPr lang="en-US" sz="2400" dirty="0"/>
              <a:t> or</a:t>
            </a:r>
            <a:r>
              <a:rPr lang="en-US" sz="2400" b="1" dirty="0"/>
              <a:t> undesirable enzymes</a:t>
            </a:r>
            <a:r>
              <a:rPr lang="en-US" sz="2400" dirty="0"/>
              <a:t> in a food – (not heat treatment)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50317"/>
            <a:ext cx="7729728" cy="616458"/>
          </a:xfrm>
        </p:spPr>
        <p:txBody>
          <a:bodyPr>
            <a:normAutofit fontScale="90000"/>
          </a:bodyPr>
          <a:lstStyle/>
          <a:p>
            <a:r>
              <a:rPr lang="en-US" dirty="0"/>
              <a:t>Objectives</a:t>
            </a:r>
          </a:p>
        </p:txBody>
      </p:sp>
      <p:sp>
        <p:nvSpPr>
          <p:cNvPr id="3" name="Content Placeholder 2"/>
          <p:cNvSpPr>
            <a:spLocks noGrp="1"/>
          </p:cNvSpPr>
          <p:nvPr>
            <p:ph idx="1"/>
          </p:nvPr>
        </p:nvSpPr>
        <p:spPr>
          <a:xfrm>
            <a:off x="1685924" y="1123950"/>
            <a:ext cx="9705976" cy="5353050"/>
          </a:xfrm>
        </p:spPr>
        <p:txBody>
          <a:bodyPr>
            <a:noAutofit/>
          </a:bodyPr>
          <a:lstStyle/>
          <a:p>
            <a:pPr marL="354330" indent="-285750">
              <a:lnSpc>
                <a:spcPct val="125000"/>
              </a:lnSpc>
              <a:spcBef>
                <a:spcPts val="0"/>
              </a:spcBef>
            </a:pPr>
            <a:r>
              <a:rPr lang="en-US" sz="2400" dirty="0"/>
              <a:t>Irradiation is a</a:t>
            </a:r>
            <a:r>
              <a:rPr lang="en-US" sz="2400" b="1" dirty="0"/>
              <a:t> cold sterilization process - </a:t>
            </a:r>
            <a:r>
              <a:rPr lang="en-US" sz="2400" dirty="0"/>
              <a:t>temperature of  food does not increase during irradiation</a:t>
            </a:r>
          </a:p>
          <a:p>
            <a:pPr marL="354330" indent="-285750">
              <a:lnSpc>
                <a:spcPct val="125000"/>
              </a:lnSpc>
              <a:spcBef>
                <a:spcPts val="0"/>
              </a:spcBef>
            </a:pPr>
            <a:r>
              <a:rPr lang="en-US" sz="2400" dirty="0"/>
              <a:t>Foods don't show the damaging effects of heat on food quality</a:t>
            </a:r>
          </a:p>
          <a:p>
            <a:pPr marL="354330" indent="-285750">
              <a:lnSpc>
                <a:spcPct val="125000"/>
              </a:lnSpc>
              <a:spcBef>
                <a:spcPts val="0"/>
              </a:spcBef>
            </a:pPr>
            <a:r>
              <a:rPr lang="en-US" sz="2400" dirty="0"/>
              <a:t>Irradiation can cause </a:t>
            </a:r>
            <a:r>
              <a:rPr lang="en-US" sz="2400" b="1" dirty="0"/>
              <a:t>oxidation</a:t>
            </a:r>
            <a:r>
              <a:rPr lang="en-US" sz="2400" dirty="0"/>
              <a:t> of lipids and </a:t>
            </a:r>
            <a:r>
              <a:rPr lang="en-US" sz="2400" b="1" dirty="0"/>
              <a:t>denaturation</a:t>
            </a:r>
            <a:r>
              <a:rPr lang="en-US" sz="2400" dirty="0"/>
              <a:t> of food proteins when used at </a:t>
            </a:r>
            <a:r>
              <a:rPr lang="en-US" sz="2400" b="1" dirty="0"/>
              <a:t>higher doses</a:t>
            </a:r>
          </a:p>
          <a:p>
            <a:pPr marL="68580" indent="0">
              <a:lnSpc>
                <a:spcPct val="125000"/>
              </a:lnSpc>
              <a:spcBef>
                <a:spcPts val="0"/>
              </a:spcBef>
              <a:buNone/>
            </a:pPr>
            <a:endParaRPr lang="en-US" sz="2400" dirty="0"/>
          </a:p>
        </p:txBody>
      </p:sp>
    </p:spTree>
    <p:extLst>
      <p:ext uri="{BB962C8B-B14F-4D97-AF65-F5344CB8AC3E}">
        <p14:creationId xmlns:p14="http://schemas.microsoft.com/office/powerpoint/2010/main" val="1264641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473179"/>
            <a:ext cx="7729728" cy="594360"/>
          </a:xfrm>
        </p:spPr>
        <p:txBody>
          <a:bodyPr>
            <a:normAutofit fontScale="90000"/>
          </a:bodyPr>
          <a:lstStyle/>
          <a:p>
            <a:r>
              <a:rPr lang="en-US" sz="2500" dirty="0"/>
              <a:t>Mechanism of action</a:t>
            </a:r>
          </a:p>
        </p:txBody>
      </p:sp>
      <p:sp>
        <p:nvSpPr>
          <p:cNvPr id="3" name="Content Placeholder 2"/>
          <p:cNvSpPr>
            <a:spLocks noGrp="1"/>
          </p:cNvSpPr>
          <p:nvPr>
            <p:ph idx="1"/>
          </p:nvPr>
        </p:nvSpPr>
        <p:spPr>
          <a:xfrm>
            <a:off x="1012055" y="1305018"/>
            <a:ext cx="10804124" cy="5079804"/>
          </a:xfrm>
        </p:spPr>
        <p:txBody>
          <a:bodyPr>
            <a:noAutofit/>
          </a:bodyPr>
          <a:lstStyle/>
          <a:p>
            <a:pPr>
              <a:lnSpc>
                <a:spcPct val="130000"/>
              </a:lnSpc>
              <a:spcBef>
                <a:spcPts val="0"/>
              </a:spcBef>
            </a:pPr>
            <a:r>
              <a:rPr lang="en-US" sz="2000" b="1" dirty="0">
                <a:latin typeface="Times New Roman" panose="02020603050405020304" pitchFamily="18" charset="0"/>
                <a:cs typeface="Times New Roman" panose="02020603050405020304" pitchFamily="18" charset="0"/>
              </a:rPr>
              <a:t>ɤ</a:t>
            </a:r>
            <a:r>
              <a:rPr lang="en-US" sz="2000" dirty="0"/>
              <a:t>-rays produce high energy - absorbed by  molecules/atoms in food/organism, cause removal of </a:t>
            </a:r>
            <a:r>
              <a:rPr lang="en-US" sz="2000" b="1" dirty="0"/>
              <a:t>e</a:t>
            </a:r>
            <a:r>
              <a:rPr lang="en-US" sz="2000" b="1" baseline="30000" dirty="0"/>
              <a:t>-</a:t>
            </a:r>
            <a:r>
              <a:rPr lang="en-US" sz="2000" dirty="0"/>
              <a:t>  and produce</a:t>
            </a:r>
            <a:r>
              <a:rPr lang="en-US" sz="2000" b="1" dirty="0"/>
              <a:t> neg-pos ion pairs</a:t>
            </a:r>
          </a:p>
          <a:p>
            <a:pPr>
              <a:lnSpc>
                <a:spcPct val="130000"/>
              </a:lnSpc>
              <a:spcBef>
                <a:spcPts val="0"/>
              </a:spcBef>
            </a:pPr>
            <a:r>
              <a:rPr lang="en-US" sz="2000" b="1" dirty="0"/>
              <a:t>This energization and ionization can damage microorganisms</a:t>
            </a:r>
          </a:p>
          <a:p>
            <a:pPr>
              <a:lnSpc>
                <a:spcPct val="130000"/>
              </a:lnSpc>
              <a:spcBef>
                <a:spcPts val="0"/>
              </a:spcBef>
            </a:pPr>
            <a:r>
              <a:rPr lang="en-US" sz="2000" b="1" dirty="0"/>
              <a:t>Direct effect of ionizing radiation on microorganisms:</a:t>
            </a:r>
          </a:p>
          <a:p>
            <a:pPr lvl="1">
              <a:lnSpc>
                <a:spcPct val="130000"/>
              </a:lnSpc>
              <a:spcBef>
                <a:spcPts val="0"/>
              </a:spcBef>
            </a:pPr>
            <a:r>
              <a:rPr lang="en-US" sz="2000" dirty="0"/>
              <a:t>Remove electrons from the DNA and cause damage</a:t>
            </a:r>
          </a:p>
          <a:p>
            <a:pPr lvl="1">
              <a:lnSpc>
                <a:spcPct val="130000"/>
              </a:lnSpc>
              <a:spcBef>
                <a:spcPts val="0"/>
              </a:spcBef>
            </a:pPr>
            <a:r>
              <a:rPr lang="en-US" sz="2000" dirty="0"/>
              <a:t>Ionize water molecules  inside cells to form </a:t>
            </a:r>
            <a:r>
              <a:rPr lang="en-US" sz="2000" b="1" dirty="0"/>
              <a:t>free radicals</a:t>
            </a:r>
            <a:r>
              <a:rPr lang="en-US" sz="2000" dirty="0"/>
              <a:t> (hydrogen and hydroxyl )-highly reactive, cause oxidation-reduction and breakdown C-C bonds of  molecules including DNA </a:t>
            </a:r>
          </a:p>
          <a:p>
            <a:pPr lvl="1">
              <a:lnSpc>
                <a:spcPct val="130000"/>
              </a:lnSpc>
              <a:spcBef>
                <a:spcPts val="0"/>
              </a:spcBef>
            </a:pPr>
            <a:r>
              <a:rPr lang="en-US" sz="2000" dirty="0"/>
              <a:t>OH-radical can break single/double-strands in DNA, change bases  </a:t>
            </a:r>
          </a:p>
          <a:p>
            <a:pPr lvl="1">
              <a:lnSpc>
                <a:spcPct val="130000"/>
              </a:lnSpc>
              <a:spcBef>
                <a:spcPts val="0"/>
              </a:spcBef>
            </a:pPr>
            <a:r>
              <a:rPr lang="en-US" sz="2000" dirty="0"/>
              <a:t>These damages inhibit replication of DNA - </a:t>
            </a:r>
            <a:r>
              <a:rPr lang="en-US" sz="2000" b="1" dirty="0"/>
              <a:t>death</a:t>
            </a:r>
          </a:p>
          <a:p>
            <a:pPr>
              <a:lnSpc>
                <a:spcPct val="130000"/>
              </a:lnSpc>
              <a:spcBef>
                <a:spcPts val="0"/>
              </a:spcBef>
            </a:pPr>
            <a:r>
              <a:rPr lang="en-US" sz="2000" b="1" dirty="0"/>
              <a:t>Indirectly: </a:t>
            </a:r>
            <a:r>
              <a:rPr lang="en-US" sz="2000" dirty="0"/>
              <a:t>ionizing radiation damage the </a:t>
            </a:r>
            <a:r>
              <a:rPr lang="en-US" sz="2000" b="1" dirty="0"/>
              <a:t>membrane</a:t>
            </a:r>
            <a:r>
              <a:rPr lang="en-US" sz="2000" dirty="0"/>
              <a:t> and other structures, causing sub-lethal injury - </a:t>
            </a:r>
            <a:r>
              <a:rPr lang="en-US" sz="2000" b="1" dirty="0"/>
              <a:t> radiation resistant organisms</a:t>
            </a:r>
          </a:p>
          <a:p>
            <a:pPr lvl="1">
              <a:lnSpc>
                <a:spcPct val="130000"/>
              </a:lnSpc>
              <a:spcBef>
                <a:spcPts val="0"/>
              </a:spcBef>
            </a:pPr>
            <a:r>
              <a:rPr lang="en-US" sz="2000" dirty="0"/>
              <a:t>Some organisms can repair DNA strand damage and bases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63352"/>
            <a:ext cx="7729728" cy="437980"/>
          </a:xfrm>
        </p:spPr>
        <p:txBody>
          <a:bodyPr>
            <a:normAutofit fontScale="90000"/>
          </a:bodyPr>
          <a:lstStyle/>
          <a:p>
            <a:r>
              <a:rPr lang="en-US" dirty="0"/>
              <a:t>Ionizing radiation</a:t>
            </a:r>
          </a:p>
        </p:txBody>
      </p:sp>
      <p:sp>
        <p:nvSpPr>
          <p:cNvPr id="3" name="Content Placeholder 2"/>
          <p:cNvSpPr>
            <a:spLocks noGrp="1"/>
          </p:cNvSpPr>
          <p:nvPr>
            <p:ph idx="1"/>
          </p:nvPr>
        </p:nvSpPr>
        <p:spPr>
          <a:xfrm>
            <a:off x="639192" y="665825"/>
            <a:ext cx="11390051" cy="5841507"/>
          </a:xfrm>
        </p:spPr>
        <p:txBody>
          <a:bodyPr>
            <a:noAutofit/>
          </a:bodyPr>
          <a:lstStyle/>
          <a:p>
            <a:pPr>
              <a:lnSpc>
                <a:spcPct val="130000"/>
              </a:lnSpc>
              <a:spcBef>
                <a:spcPts val="0"/>
              </a:spcBef>
            </a:pPr>
            <a:r>
              <a:rPr lang="en-US" sz="2400" dirty="0"/>
              <a:t>Microbial death by ionizing radiation depend on:</a:t>
            </a:r>
          </a:p>
          <a:p>
            <a:pPr lvl="1">
              <a:lnSpc>
                <a:spcPct val="130000"/>
              </a:lnSpc>
              <a:spcBef>
                <a:spcPts val="0"/>
              </a:spcBef>
            </a:pPr>
            <a:r>
              <a:rPr lang="en-US" sz="2400" dirty="0"/>
              <a:t>the dose (strength and exposure time)</a:t>
            </a:r>
          </a:p>
          <a:p>
            <a:pPr lvl="1">
              <a:lnSpc>
                <a:spcPct val="130000"/>
              </a:lnSpc>
              <a:spcBef>
                <a:spcPts val="0"/>
              </a:spcBef>
            </a:pPr>
            <a:r>
              <a:rPr lang="en-US" sz="2400" dirty="0"/>
              <a:t>microbial species,</a:t>
            </a:r>
          </a:p>
          <a:p>
            <a:pPr lvl="1">
              <a:lnSpc>
                <a:spcPct val="130000"/>
              </a:lnSpc>
              <a:spcBef>
                <a:spcPts val="0"/>
              </a:spcBef>
            </a:pPr>
            <a:r>
              <a:rPr lang="en-US" sz="2400" dirty="0"/>
              <a:t>Environmental factors </a:t>
            </a:r>
          </a:p>
          <a:p>
            <a:pPr lvl="1">
              <a:lnSpc>
                <a:spcPct val="130000"/>
              </a:lnSpc>
              <a:spcBef>
                <a:spcPts val="0"/>
              </a:spcBef>
            </a:pPr>
            <a:r>
              <a:rPr lang="en-US" sz="2400" dirty="0"/>
              <a:t>the </a:t>
            </a:r>
            <a:r>
              <a:rPr lang="en-US" sz="2400" b="1" dirty="0"/>
              <a:t>D value</a:t>
            </a:r>
            <a:r>
              <a:rPr lang="en-US" sz="2400" dirty="0"/>
              <a:t> (minutes to reduce</a:t>
            </a:r>
            <a:r>
              <a:rPr lang="en-US" sz="2400" b="1" dirty="0"/>
              <a:t> cell viability</a:t>
            </a:r>
            <a:r>
              <a:rPr lang="en-US" sz="2400" dirty="0"/>
              <a:t> by 1 log of a species in a population at a given exposure) can be determined to decide the time necessary to reduce the population to a desirable level</a:t>
            </a:r>
          </a:p>
          <a:p>
            <a:pPr>
              <a:lnSpc>
                <a:spcPct val="130000"/>
              </a:lnSpc>
              <a:spcBef>
                <a:spcPts val="0"/>
              </a:spcBef>
            </a:pPr>
            <a:r>
              <a:rPr lang="en-US" sz="2400" b="1" dirty="0"/>
              <a:t>UV- radiation</a:t>
            </a:r>
          </a:p>
          <a:p>
            <a:pPr lvl="1">
              <a:lnSpc>
                <a:spcPct val="130000"/>
              </a:lnSpc>
              <a:spcBef>
                <a:spcPts val="0"/>
              </a:spcBef>
            </a:pPr>
            <a:r>
              <a:rPr lang="en-US" sz="2400" dirty="0"/>
              <a:t>When microorganisms are exposed to UV radiation (260 nm), the energy is absorbed by  the nucleotide bases in DNA to form </a:t>
            </a:r>
            <a:r>
              <a:rPr lang="en-US" sz="2400" b="1" dirty="0"/>
              <a:t>dimers</a:t>
            </a:r>
            <a:r>
              <a:rPr lang="en-US" sz="2400" dirty="0"/>
              <a:t> (thymine dimers) and cause breaks in the DNA strand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C4A836-B89C-D87F-650B-9837B7481F12}"/>
              </a:ext>
            </a:extLst>
          </p:cNvPr>
          <p:cNvSpPr txBox="1"/>
          <p:nvPr/>
        </p:nvSpPr>
        <p:spPr>
          <a:xfrm flipH="1">
            <a:off x="714374" y="5786298"/>
            <a:ext cx="10826596" cy="584775"/>
          </a:xfrm>
          <a:prstGeom prst="rect">
            <a:avLst/>
          </a:prstGeom>
          <a:noFill/>
        </p:spPr>
        <p:txBody>
          <a:bodyPr wrap="square" rtlCol="0">
            <a:spAutoFit/>
          </a:bodyPr>
          <a:lstStyle/>
          <a:p>
            <a:r>
              <a:rPr lang="en-GB" sz="1600" dirty="0"/>
              <a:t>Hussain, M. S. (2022). Response of foodborne pathogens to irradiation. In Stress Responses of Foodborne Pathogens (pp. 347-366). Cham: Springer International Publishing.</a:t>
            </a:r>
          </a:p>
        </p:txBody>
      </p:sp>
      <p:pic>
        <p:nvPicPr>
          <p:cNvPr id="6" name="Picture 5">
            <a:extLst>
              <a:ext uri="{FF2B5EF4-FFF2-40B4-BE49-F238E27FC236}">
                <a16:creationId xmlns:a16="http://schemas.microsoft.com/office/drawing/2014/main" id="{F4D76D7A-8925-9BED-9081-8B3BA7DEE769}"/>
              </a:ext>
            </a:extLst>
          </p:cNvPr>
          <p:cNvPicPr>
            <a:picLocks noChangeAspect="1"/>
          </p:cNvPicPr>
          <p:nvPr/>
        </p:nvPicPr>
        <p:blipFill>
          <a:blip r:embed="rId2"/>
          <a:stretch>
            <a:fillRect/>
          </a:stretch>
        </p:blipFill>
        <p:spPr>
          <a:xfrm>
            <a:off x="2047373" y="710214"/>
            <a:ext cx="7310939" cy="4909536"/>
          </a:xfrm>
          <a:prstGeom prst="rect">
            <a:avLst/>
          </a:prstGeom>
        </p:spPr>
      </p:pic>
    </p:spTree>
    <p:extLst>
      <p:ext uri="{BB962C8B-B14F-4D97-AF65-F5344CB8AC3E}">
        <p14:creationId xmlns:p14="http://schemas.microsoft.com/office/powerpoint/2010/main" val="4192486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503053"/>
            <a:ext cx="7729728" cy="464613"/>
          </a:xfrm>
        </p:spPr>
        <p:txBody>
          <a:bodyPr>
            <a:normAutofit fontScale="90000"/>
          </a:bodyPr>
          <a:lstStyle/>
          <a:p>
            <a:r>
              <a:rPr lang="en-US" sz="2500" dirty="0">
                <a:latin typeface="+mn-lt"/>
              </a:rPr>
              <a:t>Factors affecting radiation</a:t>
            </a:r>
          </a:p>
        </p:txBody>
      </p:sp>
      <p:sp>
        <p:nvSpPr>
          <p:cNvPr id="3" name="Content Placeholder 2"/>
          <p:cNvSpPr>
            <a:spLocks noGrp="1"/>
          </p:cNvSpPr>
          <p:nvPr>
            <p:ph idx="1"/>
          </p:nvPr>
        </p:nvSpPr>
        <p:spPr>
          <a:xfrm>
            <a:off x="1340528" y="1189608"/>
            <a:ext cx="10173810" cy="5379868"/>
          </a:xfrm>
        </p:spPr>
        <p:txBody>
          <a:bodyPr>
            <a:noAutofit/>
          </a:bodyPr>
          <a:lstStyle/>
          <a:p>
            <a:pPr>
              <a:lnSpc>
                <a:spcPct val="120000"/>
              </a:lnSpc>
              <a:spcBef>
                <a:spcPts val="0"/>
              </a:spcBef>
            </a:pPr>
            <a:r>
              <a:rPr lang="en-US" sz="2400" b="1" dirty="0"/>
              <a:t>Influencing Factors </a:t>
            </a:r>
          </a:p>
          <a:p>
            <a:pPr>
              <a:lnSpc>
                <a:spcPct val="120000"/>
              </a:lnSpc>
              <a:spcBef>
                <a:spcPts val="0"/>
              </a:spcBef>
            </a:pPr>
            <a:r>
              <a:rPr lang="en-US" sz="2400" b="1" dirty="0">
                <a:latin typeface="Times New Roman" panose="02020603050405020304" pitchFamily="18" charset="0"/>
                <a:cs typeface="Times New Roman" panose="02020603050405020304" pitchFamily="18" charset="0"/>
              </a:rPr>
              <a:t>ɤ</a:t>
            </a:r>
            <a:r>
              <a:rPr lang="en-US" sz="2400" b="1" dirty="0"/>
              <a:t> -rays</a:t>
            </a:r>
            <a:r>
              <a:rPr lang="en-US" sz="2400" dirty="0"/>
              <a:t> have effective and economical use in food preservation</a:t>
            </a:r>
          </a:p>
          <a:p>
            <a:pPr>
              <a:lnSpc>
                <a:spcPct val="120000"/>
              </a:lnSpc>
              <a:spcBef>
                <a:spcPts val="0"/>
              </a:spcBef>
            </a:pPr>
            <a:r>
              <a:rPr lang="en-US" sz="2400" b="1" baseline="30000" dirty="0"/>
              <a:t>6O</a:t>
            </a:r>
            <a:r>
              <a:rPr lang="en-US" sz="2400" b="1" dirty="0"/>
              <a:t>Co</a:t>
            </a:r>
            <a:r>
              <a:rPr lang="en-US" sz="2400" dirty="0"/>
              <a:t> is used in food irradiation because</a:t>
            </a:r>
          </a:p>
          <a:p>
            <a:pPr lvl="1">
              <a:lnSpc>
                <a:spcPct val="120000"/>
              </a:lnSpc>
              <a:spcBef>
                <a:spcPts val="0"/>
              </a:spcBef>
            </a:pPr>
            <a:r>
              <a:rPr lang="en-US" sz="2400" dirty="0"/>
              <a:t>Available and economic </a:t>
            </a:r>
          </a:p>
          <a:p>
            <a:pPr lvl="1">
              <a:lnSpc>
                <a:spcPct val="120000"/>
              </a:lnSpc>
              <a:spcBef>
                <a:spcPts val="0"/>
              </a:spcBef>
            </a:pPr>
            <a:r>
              <a:rPr lang="en-US" sz="2400" dirty="0"/>
              <a:t>has a half-life of 5.3 years</a:t>
            </a:r>
          </a:p>
          <a:p>
            <a:pPr lvl="1">
              <a:lnSpc>
                <a:spcPct val="120000"/>
              </a:lnSpc>
              <a:spcBef>
                <a:spcPts val="0"/>
              </a:spcBef>
            </a:pPr>
            <a:r>
              <a:rPr lang="en-US" sz="2400" dirty="0"/>
              <a:t>continuously emits gamma-rays, can be lost when it is not used</a:t>
            </a:r>
          </a:p>
          <a:p>
            <a:pPr>
              <a:lnSpc>
                <a:spcPct val="120000"/>
              </a:lnSpc>
              <a:spcBef>
                <a:spcPts val="0"/>
              </a:spcBef>
            </a:pPr>
            <a:r>
              <a:rPr lang="en-US" sz="2400" dirty="0"/>
              <a:t>The antimicrobial </a:t>
            </a:r>
            <a:r>
              <a:rPr lang="en-US" sz="2400" b="1" dirty="0"/>
              <a:t>efficiency</a:t>
            </a:r>
            <a:r>
              <a:rPr lang="en-US" sz="2400" dirty="0"/>
              <a:t> of ionizing radiation</a:t>
            </a:r>
          </a:p>
          <a:p>
            <a:pPr lvl="1">
              <a:lnSpc>
                <a:spcPct val="120000"/>
              </a:lnSpc>
              <a:spcBef>
                <a:spcPts val="0"/>
              </a:spcBef>
            </a:pPr>
            <a:r>
              <a:rPr lang="en-US" sz="2400" dirty="0"/>
              <a:t>increases as the dose is increased</a:t>
            </a:r>
          </a:p>
          <a:p>
            <a:pPr lvl="1">
              <a:lnSpc>
                <a:spcPct val="120000"/>
              </a:lnSpc>
              <a:spcBef>
                <a:spcPts val="0"/>
              </a:spcBef>
            </a:pPr>
            <a:r>
              <a:rPr lang="en-US" sz="2400" dirty="0"/>
              <a:t>decreases in the absence of oxygen (reduced oxidizing reactions)</a:t>
            </a:r>
          </a:p>
          <a:p>
            <a:pPr lvl="1">
              <a:lnSpc>
                <a:spcPct val="120000"/>
              </a:lnSpc>
              <a:spcBef>
                <a:spcPts val="0"/>
              </a:spcBef>
            </a:pPr>
            <a:r>
              <a:rPr lang="en-US" sz="2400" b="1" dirty="0"/>
              <a:t>Decreases at low Aw</a:t>
            </a:r>
            <a:r>
              <a:rPr lang="en-US" sz="2400" dirty="0"/>
              <a:t> (reduced free-radical formation with less water)</a:t>
            </a:r>
          </a:p>
          <a:p>
            <a:pPr lvl="1">
              <a:lnSpc>
                <a:spcPct val="120000"/>
              </a:lnSpc>
              <a:spcBef>
                <a:spcPts val="0"/>
              </a:spcBef>
            </a:pPr>
            <a:r>
              <a:rPr lang="en-US" sz="2400" b="1" dirty="0"/>
              <a:t>Reduced by freezing</a:t>
            </a:r>
            <a:r>
              <a:rPr lang="en-US" sz="2400" dirty="0"/>
              <a:t> because of reduced availability of reactive water molecules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503053"/>
            <a:ext cx="7729728" cy="464613"/>
          </a:xfrm>
        </p:spPr>
        <p:txBody>
          <a:bodyPr>
            <a:normAutofit fontScale="90000"/>
          </a:bodyPr>
          <a:lstStyle/>
          <a:p>
            <a:r>
              <a:rPr lang="en-US" sz="2500" dirty="0">
                <a:latin typeface="+mn-lt"/>
              </a:rPr>
              <a:t>Factors affecting radiation</a:t>
            </a:r>
          </a:p>
        </p:txBody>
      </p:sp>
      <p:sp>
        <p:nvSpPr>
          <p:cNvPr id="3" name="Content Placeholder 2"/>
          <p:cNvSpPr>
            <a:spLocks noGrp="1"/>
          </p:cNvSpPr>
          <p:nvPr>
            <p:ph idx="1"/>
          </p:nvPr>
        </p:nvSpPr>
        <p:spPr>
          <a:xfrm>
            <a:off x="1340528" y="1189608"/>
            <a:ext cx="10173810" cy="5379868"/>
          </a:xfrm>
        </p:spPr>
        <p:txBody>
          <a:bodyPr>
            <a:noAutofit/>
          </a:bodyPr>
          <a:lstStyle/>
          <a:p>
            <a:pPr>
              <a:lnSpc>
                <a:spcPct val="120000"/>
              </a:lnSpc>
              <a:spcBef>
                <a:spcPts val="0"/>
              </a:spcBef>
            </a:pPr>
            <a:r>
              <a:rPr lang="en-GB" sz="2400" dirty="0"/>
              <a:t>Nature of Foods</a:t>
            </a:r>
          </a:p>
          <a:p>
            <a:pPr>
              <a:lnSpc>
                <a:spcPct val="120000"/>
              </a:lnSpc>
              <a:spcBef>
                <a:spcPts val="0"/>
              </a:spcBef>
            </a:pPr>
            <a:r>
              <a:rPr lang="en-GB" sz="2400" dirty="0"/>
              <a:t>gamma-Rays have a penetration capability of ~ 40 cm</a:t>
            </a:r>
          </a:p>
          <a:p>
            <a:pPr>
              <a:lnSpc>
                <a:spcPct val="120000"/>
              </a:lnSpc>
              <a:spcBef>
                <a:spcPts val="0"/>
              </a:spcBef>
            </a:pPr>
            <a:r>
              <a:rPr lang="en-GB" sz="2400" dirty="0"/>
              <a:t>can penetrate through paper, plastic, and cans</a:t>
            </a:r>
          </a:p>
          <a:p>
            <a:pPr>
              <a:lnSpc>
                <a:spcPct val="120000"/>
              </a:lnSpc>
              <a:spcBef>
                <a:spcPts val="0"/>
              </a:spcBef>
            </a:pPr>
            <a:r>
              <a:rPr lang="en-GB" sz="2400" dirty="0"/>
              <a:t>foods can be exposed to gamma-radiation in packages, cans, baskets, and bags</a:t>
            </a:r>
          </a:p>
          <a:p>
            <a:pPr>
              <a:lnSpc>
                <a:spcPct val="120000"/>
              </a:lnSpc>
              <a:spcBef>
                <a:spcPts val="0"/>
              </a:spcBef>
            </a:pPr>
            <a:r>
              <a:rPr lang="en-GB" sz="2400" dirty="0"/>
              <a:t>Frozen, dry, or ana-</a:t>
            </a:r>
            <a:r>
              <a:rPr lang="en-GB" sz="2400" dirty="0" err="1"/>
              <a:t>erobically</a:t>
            </a:r>
            <a:r>
              <a:rPr lang="en-GB" sz="2400" dirty="0"/>
              <a:t> packaged foods need higher doses of treatment </a:t>
            </a:r>
          </a:p>
          <a:p>
            <a:pPr>
              <a:lnSpc>
                <a:spcPct val="120000"/>
              </a:lnSpc>
              <a:spcBef>
                <a:spcPts val="0"/>
              </a:spcBef>
            </a:pPr>
            <a:r>
              <a:rPr lang="en-GB" sz="2400" dirty="0"/>
              <a:t>Other conditions:</a:t>
            </a:r>
          </a:p>
          <a:p>
            <a:pPr>
              <a:lnSpc>
                <a:spcPct val="120000"/>
              </a:lnSpc>
              <a:spcBef>
                <a:spcPts val="0"/>
              </a:spcBef>
            </a:pPr>
            <a:r>
              <a:rPr lang="en-GB" sz="2400" dirty="0"/>
              <a:t>high hydrostatic pressure, high temperature, and low pH enhance the antimicrobial effect of radiation in food</a:t>
            </a:r>
          </a:p>
          <a:p>
            <a:pPr>
              <a:lnSpc>
                <a:spcPct val="120000"/>
              </a:lnSpc>
              <a:spcBef>
                <a:spcPts val="0"/>
              </a:spcBef>
            </a:pPr>
            <a:r>
              <a:rPr lang="en-GB" sz="2400" dirty="0"/>
              <a:t>Food compositions (thickness and particle size) also determine the efficiency of irradiation in reducing microbial numbers</a:t>
            </a:r>
          </a:p>
          <a:p>
            <a:pPr>
              <a:lnSpc>
                <a:spcPct val="120000"/>
              </a:lnSpc>
              <a:spcBef>
                <a:spcPts val="0"/>
              </a:spcBef>
            </a:pPr>
            <a:endParaRPr lang="en-US" sz="2400" dirty="0"/>
          </a:p>
        </p:txBody>
      </p:sp>
    </p:spTree>
    <p:extLst>
      <p:ext uri="{BB962C8B-B14F-4D97-AF65-F5344CB8AC3E}">
        <p14:creationId xmlns:p14="http://schemas.microsoft.com/office/powerpoint/2010/main" val="25699422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680605"/>
            <a:ext cx="7729728" cy="635508"/>
          </a:xfrm>
        </p:spPr>
        <p:txBody>
          <a:bodyPr>
            <a:normAutofit fontScale="90000"/>
          </a:bodyPr>
          <a:lstStyle/>
          <a:p>
            <a:r>
              <a:rPr lang="en-US" dirty="0"/>
              <a:t>Nature of microorganisms</a:t>
            </a:r>
          </a:p>
        </p:txBody>
      </p:sp>
      <p:sp>
        <p:nvSpPr>
          <p:cNvPr id="3" name="Content Placeholder 2"/>
          <p:cNvSpPr>
            <a:spLocks noGrp="1"/>
          </p:cNvSpPr>
          <p:nvPr>
            <p:ph idx="1"/>
          </p:nvPr>
        </p:nvSpPr>
        <p:spPr>
          <a:xfrm>
            <a:off x="843379" y="1544715"/>
            <a:ext cx="10759736" cy="4932285"/>
          </a:xfrm>
        </p:spPr>
        <p:txBody>
          <a:bodyPr>
            <a:normAutofit lnSpcReduction="10000"/>
          </a:bodyPr>
          <a:lstStyle/>
          <a:p>
            <a:pPr>
              <a:lnSpc>
                <a:spcPct val="120000"/>
              </a:lnSpc>
              <a:spcBef>
                <a:spcPts val="0"/>
              </a:spcBef>
            </a:pPr>
            <a:r>
              <a:rPr lang="en-US" sz="2400" dirty="0"/>
              <a:t>Size variations </a:t>
            </a:r>
          </a:p>
          <a:p>
            <a:pPr lvl="1">
              <a:lnSpc>
                <a:spcPct val="120000"/>
              </a:lnSpc>
              <a:spcBef>
                <a:spcPts val="0"/>
              </a:spcBef>
            </a:pPr>
            <a:r>
              <a:rPr lang="en-US" sz="2400" dirty="0"/>
              <a:t>Larger organisms are more susceptible to ionizing (and UV) radiation</a:t>
            </a:r>
          </a:p>
          <a:p>
            <a:pPr lvl="1">
              <a:lnSpc>
                <a:spcPct val="120000"/>
              </a:lnSpc>
              <a:spcBef>
                <a:spcPts val="0"/>
              </a:spcBef>
            </a:pPr>
            <a:r>
              <a:rPr lang="en-US" sz="2400" dirty="0"/>
              <a:t>molds &gt; sensitive than yeasts &gt; sensitive than bacterial cells &gt; more sensitive than viruses </a:t>
            </a:r>
          </a:p>
          <a:p>
            <a:pPr lvl="1">
              <a:lnSpc>
                <a:spcPct val="120000"/>
              </a:lnSpc>
              <a:spcBef>
                <a:spcPts val="0"/>
              </a:spcBef>
            </a:pPr>
            <a:r>
              <a:rPr lang="en-US" sz="2400" dirty="0"/>
              <a:t>Gram-negative more sensitive than Gram-positive bacteria</a:t>
            </a:r>
          </a:p>
          <a:p>
            <a:pPr lvl="1">
              <a:lnSpc>
                <a:spcPct val="120000"/>
              </a:lnSpc>
              <a:spcBef>
                <a:spcPts val="0"/>
              </a:spcBef>
            </a:pPr>
            <a:r>
              <a:rPr lang="en-US" sz="2400" dirty="0"/>
              <a:t>rods are more sensitive than </a:t>
            </a:r>
            <a:r>
              <a:rPr lang="en-US" sz="2400" dirty="0" err="1"/>
              <a:t>cocci</a:t>
            </a:r>
            <a:endParaRPr lang="en-US" sz="2400" dirty="0"/>
          </a:p>
          <a:p>
            <a:pPr>
              <a:lnSpc>
                <a:spcPct val="120000"/>
              </a:lnSpc>
              <a:spcBef>
                <a:spcPts val="0"/>
              </a:spcBef>
            </a:pPr>
            <a:r>
              <a:rPr lang="en-US" sz="2400" dirty="0"/>
              <a:t>Bacterial species and strains vary in their sensitivity to irradiation:</a:t>
            </a:r>
          </a:p>
          <a:p>
            <a:pPr lvl="1">
              <a:lnSpc>
                <a:spcPct val="120000"/>
              </a:lnSpc>
              <a:spcBef>
                <a:spcPts val="0"/>
              </a:spcBef>
            </a:pPr>
            <a:r>
              <a:rPr lang="en-US" sz="2400" dirty="0"/>
              <a:t>Some strains are radiation resistant – they can repair the cellular damages (breaks of DNA and base damage)</a:t>
            </a:r>
          </a:p>
          <a:p>
            <a:pPr lvl="1">
              <a:lnSpc>
                <a:spcPct val="120000"/>
              </a:lnSpc>
              <a:spcBef>
                <a:spcPts val="0"/>
              </a:spcBef>
            </a:pPr>
            <a:r>
              <a:rPr lang="en-US" sz="2400" dirty="0"/>
              <a:t>Radiation resistant strains that are important in foods:</a:t>
            </a:r>
          </a:p>
          <a:p>
            <a:pPr lvl="1">
              <a:lnSpc>
                <a:spcPct val="120000"/>
              </a:lnSpc>
              <a:spcBef>
                <a:spcPts val="0"/>
              </a:spcBef>
            </a:pPr>
            <a:r>
              <a:rPr lang="en-US" sz="2400" dirty="0"/>
              <a:t> </a:t>
            </a:r>
            <a:r>
              <a:rPr lang="en-US" sz="2400" i="1" dirty="0"/>
              <a:t>Salmonella, E. coli, Enterococcus, S. aureus</a:t>
            </a:r>
          </a:p>
          <a:p>
            <a:pPr>
              <a:lnSpc>
                <a:spcPct val="120000"/>
              </a:lnSpc>
              <a:spcBef>
                <a:spcPts val="0"/>
              </a:spcBef>
            </a:pPr>
            <a:r>
              <a:rPr lang="en-US" sz="2400" i="1" dirty="0"/>
              <a:t> </a:t>
            </a:r>
            <a:r>
              <a:rPr lang="en-US" sz="2400" dirty="0"/>
              <a:t>Spores are quite resistant to irradiation</a:t>
            </a:r>
          </a:p>
          <a:p>
            <a:pPr marL="228600" lvl="1" indent="0">
              <a:lnSpc>
                <a:spcPct val="120000"/>
              </a:lnSpc>
              <a:spcBef>
                <a:spcPts val="0"/>
              </a:spcBef>
              <a:buNone/>
            </a:pP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449787"/>
            <a:ext cx="7729728" cy="635508"/>
          </a:xfrm>
        </p:spPr>
        <p:txBody>
          <a:bodyPr>
            <a:normAutofit fontScale="90000"/>
          </a:bodyPr>
          <a:lstStyle/>
          <a:p>
            <a:r>
              <a:rPr lang="en-US" dirty="0"/>
              <a:t>Methods</a:t>
            </a:r>
          </a:p>
        </p:txBody>
      </p:sp>
      <p:sp>
        <p:nvSpPr>
          <p:cNvPr id="3" name="Content Placeholder 2"/>
          <p:cNvSpPr>
            <a:spLocks noGrp="1"/>
          </p:cNvSpPr>
          <p:nvPr>
            <p:ph idx="1"/>
          </p:nvPr>
        </p:nvSpPr>
        <p:spPr>
          <a:xfrm>
            <a:off x="807868" y="1305017"/>
            <a:ext cx="11132598" cy="5264459"/>
          </a:xfrm>
        </p:spPr>
        <p:txBody>
          <a:bodyPr>
            <a:noAutofit/>
          </a:bodyPr>
          <a:lstStyle/>
          <a:p>
            <a:pPr>
              <a:lnSpc>
                <a:spcPct val="110000"/>
              </a:lnSpc>
            </a:pPr>
            <a:r>
              <a:rPr lang="en-US" sz="2000" dirty="0"/>
              <a:t>Unit dose of irradiation is the G</a:t>
            </a:r>
            <a:r>
              <a:rPr lang="en-US" sz="2000" b="1" dirty="0"/>
              <a:t>ray (</a:t>
            </a:r>
            <a:r>
              <a:rPr lang="en-US" sz="2000" b="1" dirty="0" err="1"/>
              <a:t>Gy</a:t>
            </a:r>
            <a:r>
              <a:rPr lang="en-US" sz="2000" b="1" dirty="0"/>
              <a:t>)</a:t>
            </a:r>
          </a:p>
          <a:p>
            <a:pPr lvl="1">
              <a:lnSpc>
                <a:spcPct val="110000"/>
              </a:lnSpc>
            </a:pPr>
            <a:r>
              <a:rPr lang="en-US" sz="2000" b="1" dirty="0"/>
              <a:t>1 </a:t>
            </a:r>
            <a:r>
              <a:rPr lang="en-US" sz="2000" b="1" dirty="0" err="1"/>
              <a:t>Gy</a:t>
            </a:r>
            <a:r>
              <a:rPr lang="en-US" sz="2000" dirty="0"/>
              <a:t>: the quantity of ionizing radiation emitted when </a:t>
            </a:r>
            <a:r>
              <a:rPr lang="en-US" sz="2000" b="1" dirty="0"/>
              <a:t>1 kg</a:t>
            </a:r>
            <a:r>
              <a:rPr lang="en-US" sz="2000" dirty="0"/>
              <a:t> of food absorbs the energy of </a:t>
            </a:r>
            <a:r>
              <a:rPr lang="en-US" sz="2000" b="1" dirty="0"/>
              <a:t>1 joule</a:t>
            </a:r>
            <a:r>
              <a:rPr lang="en-US" sz="2000" dirty="0"/>
              <a:t> </a:t>
            </a:r>
          </a:p>
          <a:p>
            <a:pPr>
              <a:lnSpc>
                <a:spcPct val="110000"/>
              </a:lnSpc>
            </a:pPr>
            <a:r>
              <a:rPr lang="en-US" sz="2000" dirty="0"/>
              <a:t>According to the international health and safety authorities:</a:t>
            </a:r>
          </a:p>
          <a:p>
            <a:pPr lvl="1">
              <a:lnSpc>
                <a:spcPct val="110000"/>
              </a:lnSpc>
            </a:pPr>
            <a:r>
              <a:rPr lang="en-US" sz="2000" b="1" dirty="0"/>
              <a:t>foods irradiated up to 10,000 </a:t>
            </a:r>
            <a:r>
              <a:rPr lang="en-US" sz="2000" b="1" dirty="0" err="1"/>
              <a:t>Gy</a:t>
            </a:r>
            <a:r>
              <a:rPr lang="en-US" sz="2000" b="1" dirty="0"/>
              <a:t> (10 </a:t>
            </a:r>
            <a:r>
              <a:rPr lang="en-US" sz="2000" b="1" dirty="0" err="1"/>
              <a:t>kGy</a:t>
            </a:r>
            <a:r>
              <a:rPr lang="en-US" sz="2000" b="1" dirty="0"/>
              <a:t>)- recommended dose is safe</a:t>
            </a:r>
          </a:p>
          <a:p>
            <a:pPr>
              <a:lnSpc>
                <a:spcPct val="110000"/>
              </a:lnSpc>
            </a:pPr>
            <a:r>
              <a:rPr lang="en-US" sz="2000" b="1" dirty="0"/>
              <a:t>Sensitivity</a:t>
            </a:r>
            <a:r>
              <a:rPr lang="en-US" sz="2000" dirty="0"/>
              <a:t> of microorganisms</a:t>
            </a:r>
            <a:r>
              <a:rPr lang="en-US" sz="2000" b="1" dirty="0"/>
              <a:t> to irradiation dose is a function of size and water content</a:t>
            </a:r>
            <a:endParaRPr lang="en-US" sz="2000" dirty="0"/>
          </a:p>
          <a:p>
            <a:pPr>
              <a:lnSpc>
                <a:spcPct val="110000"/>
              </a:lnSpc>
            </a:pPr>
            <a:r>
              <a:rPr lang="en-US" sz="2000" b="1" dirty="0"/>
              <a:t>Low dose: &lt;1 </a:t>
            </a:r>
            <a:r>
              <a:rPr lang="en-US" sz="2000" b="1" dirty="0" err="1"/>
              <a:t>kGy</a:t>
            </a:r>
            <a:r>
              <a:rPr lang="en-US" sz="2000" b="1" dirty="0"/>
              <a:t>-</a:t>
            </a:r>
            <a:r>
              <a:rPr lang="en-US" sz="2000" dirty="0"/>
              <a:t> control </a:t>
            </a:r>
            <a:r>
              <a:rPr lang="en-US" sz="2000" b="1" dirty="0"/>
              <a:t>insects</a:t>
            </a:r>
            <a:r>
              <a:rPr lang="en-US" sz="2000" dirty="0"/>
              <a:t> in fruits/vegetables, and </a:t>
            </a:r>
            <a:r>
              <a:rPr lang="en-US" sz="2000" b="1" dirty="0"/>
              <a:t>parasites</a:t>
            </a:r>
            <a:r>
              <a:rPr lang="en-US" sz="2000" dirty="0"/>
              <a:t> in meat/fish</a:t>
            </a:r>
          </a:p>
          <a:p>
            <a:pPr>
              <a:lnSpc>
                <a:spcPct val="110000"/>
              </a:lnSpc>
            </a:pPr>
            <a:r>
              <a:rPr lang="en-US" sz="2000" b="1" dirty="0"/>
              <a:t>Medium dose: 1-10 </a:t>
            </a:r>
            <a:r>
              <a:rPr lang="en-US" sz="2000" b="1" dirty="0" err="1"/>
              <a:t>kGy</a:t>
            </a:r>
            <a:r>
              <a:rPr lang="en-US" sz="2000" b="1" dirty="0"/>
              <a:t>,</a:t>
            </a:r>
            <a:r>
              <a:rPr lang="en-US" sz="2000" dirty="0"/>
              <a:t> control foodborne pathogens and to extend safety and stability of refrigerated foods (molds, yeasts, bacterial cell) </a:t>
            </a:r>
          </a:p>
          <a:p>
            <a:pPr>
              <a:lnSpc>
                <a:spcPct val="110000"/>
              </a:lnSpc>
            </a:pPr>
            <a:r>
              <a:rPr lang="en-US" sz="2000" b="1" dirty="0"/>
              <a:t>High dose: &gt; 10 </a:t>
            </a:r>
            <a:r>
              <a:rPr lang="en-US" sz="2000" b="1" dirty="0" err="1"/>
              <a:t>KGy</a:t>
            </a:r>
            <a:r>
              <a:rPr lang="en-US" sz="2000" dirty="0"/>
              <a:t>,  destroy bacterial </a:t>
            </a:r>
            <a:r>
              <a:rPr lang="en-US" sz="2000" b="1" dirty="0"/>
              <a:t>spores;</a:t>
            </a:r>
            <a:r>
              <a:rPr lang="en-US" sz="2000" dirty="0"/>
              <a:t> not used in foods </a:t>
            </a:r>
            <a:r>
              <a:rPr lang="en-US" sz="2000" b="1" dirty="0"/>
              <a:t>(not safe</a:t>
            </a:r>
            <a:r>
              <a:rPr lang="en-US" sz="2000" dirty="0"/>
              <a:t>), only in spices.</a:t>
            </a:r>
          </a:p>
          <a:p>
            <a:pPr marL="354330" indent="-285750">
              <a:lnSpc>
                <a:spcPct val="110000"/>
              </a:lnSpc>
              <a:spcBef>
                <a:spcPts val="0"/>
              </a:spcBef>
            </a:pPr>
            <a:r>
              <a:rPr lang="en-US" sz="2000" b="1" i="1" dirty="0" err="1"/>
              <a:t>CIostridium</a:t>
            </a:r>
            <a:r>
              <a:rPr lang="en-US" sz="2000" b="1" i="1" dirty="0"/>
              <a:t> botulinum </a:t>
            </a:r>
            <a:r>
              <a:rPr lang="en-US" sz="2000" b="1" dirty="0"/>
              <a:t>spores : 30-60 </a:t>
            </a:r>
            <a:r>
              <a:rPr lang="en-US" sz="2000" b="1" dirty="0" err="1"/>
              <a:t>kGy</a:t>
            </a:r>
            <a:r>
              <a:rPr lang="en-US" sz="2000" b="1" dirty="0"/>
              <a:t>, viruses 10-200 </a:t>
            </a:r>
            <a:r>
              <a:rPr lang="en-US" sz="2000" b="1" dirty="0" err="1"/>
              <a:t>kGy</a:t>
            </a:r>
            <a:endParaRPr lang="en-US" sz="2000" b="1" dirty="0"/>
          </a:p>
          <a:p>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3200" dirty="0"/>
              <a:t>Lecture 15</a:t>
            </a:r>
          </a:p>
        </p:txBody>
      </p:sp>
      <p:sp>
        <p:nvSpPr>
          <p:cNvPr id="5" name="Subtitle 4"/>
          <p:cNvSpPr>
            <a:spLocks noGrp="1"/>
          </p:cNvSpPr>
          <p:nvPr>
            <p:ph type="subTitle" idx="1"/>
          </p:nvPr>
        </p:nvSpPr>
        <p:spPr/>
        <p:txBody>
          <a:bodyPr/>
          <a:lstStyle/>
          <a:p>
            <a:r>
              <a:rPr lang="en-US" dirty="0"/>
              <a:t>NUTD343</a:t>
            </a:r>
          </a:p>
          <a:p>
            <a:r>
              <a:rPr lang="en-US" dirty="0"/>
              <a:t>Dr Emilia Rappocciolo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449788"/>
            <a:ext cx="7729728" cy="739820"/>
          </a:xfrm>
        </p:spPr>
        <p:txBody>
          <a:bodyPr>
            <a:normAutofit fontScale="90000"/>
          </a:bodyPr>
          <a:lstStyle/>
          <a:p>
            <a:r>
              <a:rPr lang="en-US" dirty="0">
                <a:latin typeface="+mn-lt"/>
              </a:rPr>
              <a:t>Terminology</a:t>
            </a:r>
          </a:p>
        </p:txBody>
      </p:sp>
      <p:sp>
        <p:nvSpPr>
          <p:cNvPr id="3" name="Content Placeholder 2"/>
          <p:cNvSpPr>
            <a:spLocks noGrp="1"/>
          </p:cNvSpPr>
          <p:nvPr>
            <p:ph idx="1"/>
          </p:nvPr>
        </p:nvSpPr>
        <p:spPr>
          <a:xfrm>
            <a:off x="1633491" y="1349406"/>
            <a:ext cx="9996257" cy="5193437"/>
          </a:xfrm>
        </p:spPr>
        <p:txBody>
          <a:bodyPr>
            <a:normAutofit fontScale="92500" lnSpcReduction="10000"/>
          </a:bodyPr>
          <a:lstStyle/>
          <a:p>
            <a:pPr>
              <a:lnSpc>
                <a:spcPct val="120000"/>
              </a:lnSpc>
              <a:spcBef>
                <a:spcPts val="0"/>
              </a:spcBef>
            </a:pPr>
            <a:r>
              <a:rPr lang="en-US" sz="2400" b="1" dirty="0" err="1"/>
              <a:t>Radurization</a:t>
            </a:r>
            <a:endParaRPr lang="en-US" sz="2400" b="1" dirty="0"/>
          </a:p>
          <a:p>
            <a:pPr lvl="1">
              <a:lnSpc>
                <a:spcPct val="120000"/>
              </a:lnSpc>
              <a:spcBef>
                <a:spcPts val="0"/>
              </a:spcBef>
            </a:pPr>
            <a:r>
              <a:rPr lang="en-US" sz="2400" dirty="0"/>
              <a:t>intended to destroy spoilage bacteria in high-pH, high Aw foods</a:t>
            </a:r>
          </a:p>
          <a:p>
            <a:pPr lvl="1">
              <a:lnSpc>
                <a:spcPct val="120000"/>
              </a:lnSpc>
              <a:spcBef>
                <a:spcPts val="0"/>
              </a:spcBef>
            </a:pPr>
            <a:r>
              <a:rPr lang="en-US" sz="2400" dirty="0"/>
              <a:t>Mild treatment (&lt; 1 </a:t>
            </a:r>
            <a:r>
              <a:rPr lang="en-US" sz="2400" dirty="0" err="1"/>
              <a:t>kGy</a:t>
            </a:r>
            <a:r>
              <a:rPr lang="en-US" sz="2400" dirty="0"/>
              <a:t>)</a:t>
            </a:r>
          </a:p>
          <a:p>
            <a:pPr lvl="1">
              <a:lnSpc>
                <a:spcPct val="120000"/>
              </a:lnSpc>
              <a:spcBef>
                <a:spcPts val="0"/>
              </a:spcBef>
            </a:pPr>
            <a:r>
              <a:rPr lang="en-US" sz="2400" dirty="0"/>
              <a:t>products should be packaged and </a:t>
            </a:r>
            <a:r>
              <a:rPr lang="en-US" sz="2400" b="1" dirty="0"/>
              <a:t>chilled</a:t>
            </a:r>
            <a:r>
              <a:rPr lang="en-US" sz="2400" dirty="0"/>
              <a:t> to prevent growth of pathogens (</a:t>
            </a:r>
            <a:r>
              <a:rPr lang="en-US" sz="2400" b="1" dirty="0" err="1"/>
              <a:t>mesophiles</a:t>
            </a:r>
            <a:r>
              <a:rPr lang="en-US" sz="2400" dirty="0"/>
              <a:t>). may not be effective against </a:t>
            </a:r>
            <a:r>
              <a:rPr lang="en-US" sz="2400" b="1" dirty="0" err="1"/>
              <a:t>psychrotrophs</a:t>
            </a:r>
            <a:r>
              <a:rPr lang="en-US" sz="2400" b="1" dirty="0"/>
              <a:t>  </a:t>
            </a:r>
          </a:p>
          <a:p>
            <a:pPr>
              <a:lnSpc>
                <a:spcPct val="120000"/>
              </a:lnSpc>
              <a:spcBef>
                <a:spcPts val="0"/>
              </a:spcBef>
            </a:pPr>
            <a:r>
              <a:rPr lang="en-US" sz="2400" b="1" dirty="0" err="1"/>
              <a:t>Radicidation</a:t>
            </a:r>
            <a:endParaRPr lang="en-US" sz="2400" b="1" dirty="0"/>
          </a:p>
          <a:p>
            <a:pPr lvl="1">
              <a:lnSpc>
                <a:spcPct val="120000"/>
              </a:lnSpc>
              <a:spcBef>
                <a:spcPts val="0"/>
              </a:spcBef>
            </a:pPr>
            <a:r>
              <a:rPr lang="en-US" sz="2400" dirty="0"/>
              <a:t>to destroy vegetative food borne pathogens</a:t>
            </a:r>
          </a:p>
          <a:p>
            <a:pPr lvl="1">
              <a:lnSpc>
                <a:spcPct val="120000"/>
              </a:lnSpc>
              <a:spcBef>
                <a:spcPts val="0"/>
              </a:spcBef>
            </a:pPr>
            <a:r>
              <a:rPr lang="en-US" sz="2400" dirty="0"/>
              <a:t> dose level used is  2.5-5.0 </a:t>
            </a:r>
            <a:r>
              <a:rPr lang="en-US" sz="2400" dirty="0" err="1"/>
              <a:t>kGy</a:t>
            </a:r>
          </a:p>
          <a:p>
            <a:pPr lvl="1">
              <a:lnSpc>
                <a:spcPct val="120000"/>
              </a:lnSpc>
              <a:spcBef>
                <a:spcPts val="0"/>
              </a:spcBef>
            </a:pPr>
            <a:r>
              <a:rPr lang="en-US" sz="2400" dirty="0"/>
              <a:t>effective against pathogenic vegetative bacterial cells and molds but not spores of pathogens </a:t>
            </a:r>
          </a:p>
          <a:p>
            <a:pPr lvl="1">
              <a:lnSpc>
                <a:spcPct val="120000"/>
              </a:lnSpc>
              <a:spcBef>
                <a:spcPts val="0"/>
              </a:spcBef>
            </a:pPr>
            <a:r>
              <a:rPr lang="en-US" sz="2400" dirty="0"/>
              <a:t>some radiation-resistant pathogens can survive - </a:t>
            </a:r>
            <a:r>
              <a:rPr lang="en-US" sz="2400" i="1" dirty="0"/>
              <a:t>Salmonella </a:t>
            </a:r>
          </a:p>
          <a:p>
            <a:pPr lvl="1">
              <a:lnSpc>
                <a:spcPct val="120000"/>
              </a:lnSpc>
              <a:spcBef>
                <a:spcPts val="0"/>
              </a:spcBef>
            </a:pPr>
            <a:r>
              <a:rPr lang="en-US" sz="2400" dirty="0"/>
              <a:t>products  need to be stored at</a:t>
            </a:r>
            <a:r>
              <a:rPr lang="en-US" sz="2400" i="1" dirty="0"/>
              <a:t> &lt;</a:t>
            </a:r>
            <a:r>
              <a:rPr lang="en-US" sz="2400" dirty="0"/>
              <a:t>4°C, to prevent  germination of </a:t>
            </a:r>
            <a:r>
              <a:rPr lang="en-US" sz="2400" i="1" dirty="0"/>
              <a:t>C. botulinum </a:t>
            </a:r>
            <a:r>
              <a:rPr lang="en-US" sz="2400" dirty="0"/>
              <a:t>spores </a:t>
            </a:r>
          </a:p>
          <a:p>
            <a:pPr marL="228600" lvl="1" indent="0">
              <a:lnSpc>
                <a:spcPct val="120000"/>
              </a:lnSpc>
              <a:spcBef>
                <a:spcPts val="0"/>
              </a:spcBef>
              <a:buNone/>
            </a:pPr>
            <a:endParaRPr lang="en-US" sz="2400" i="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600707"/>
            <a:ext cx="7729728" cy="580023"/>
          </a:xfrm>
        </p:spPr>
        <p:txBody>
          <a:bodyPr>
            <a:normAutofit fontScale="90000"/>
          </a:bodyPr>
          <a:lstStyle/>
          <a:p>
            <a:r>
              <a:rPr lang="en-US" dirty="0"/>
              <a:t>Terminology</a:t>
            </a:r>
          </a:p>
        </p:txBody>
      </p:sp>
      <p:sp>
        <p:nvSpPr>
          <p:cNvPr id="3" name="Content Placeholder 2"/>
          <p:cNvSpPr>
            <a:spLocks noGrp="1"/>
          </p:cNvSpPr>
          <p:nvPr>
            <p:ph idx="1"/>
          </p:nvPr>
        </p:nvSpPr>
        <p:spPr>
          <a:xfrm>
            <a:off x="1633493" y="1376038"/>
            <a:ext cx="8629214" cy="4110362"/>
          </a:xfrm>
        </p:spPr>
        <p:txBody>
          <a:bodyPr>
            <a:normAutofit/>
          </a:bodyPr>
          <a:lstStyle/>
          <a:p>
            <a:pPr>
              <a:lnSpc>
                <a:spcPct val="130000"/>
              </a:lnSpc>
              <a:spcBef>
                <a:spcPts val="0"/>
              </a:spcBef>
            </a:pPr>
            <a:r>
              <a:rPr lang="en-US" sz="2400" b="1" dirty="0" err="1"/>
              <a:t>Radappertization</a:t>
            </a:r>
            <a:endParaRPr lang="en-US" sz="2400" b="1" dirty="0"/>
          </a:p>
          <a:p>
            <a:pPr lvl="1">
              <a:lnSpc>
                <a:spcPct val="130000"/>
              </a:lnSpc>
              <a:spcBef>
                <a:spcPts val="0"/>
              </a:spcBef>
            </a:pPr>
            <a:r>
              <a:rPr lang="en-US" sz="2400" dirty="0"/>
              <a:t>radiation of food at a high dose (30 </a:t>
            </a:r>
            <a:r>
              <a:rPr lang="en-US" sz="2400" dirty="0" err="1"/>
              <a:t>kGy</a:t>
            </a:r>
            <a:r>
              <a:rPr lang="en-US" sz="2400" dirty="0"/>
              <a:t>) to destroy </a:t>
            </a:r>
            <a:r>
              <a:rPr lang="en-US" sz="2400" i="1" dirty="0"/>
              <a:t>C. botulinum spores</a:t>
            </a:r>
          </a:p>
          <a:p>
            <a:pPr lvl="1">
              <a:lnSpc>
                <a:spcPct val="130000"/>
              </a:lnSpc>
              <a:spcBef>
                <a:spcPts val="0"/>
              </a:spcBef>
            </a:pPr>
            <a:r>
              <a:rPr lang="en-US" sz="2400" dirty="0"/>
              <a:t>to get a safety in terms of number of spores, similar to that by 12D heat treatment</a:t>
            </a:r>
          </a:p>
          <a:p>
            <a:pPr lvl="1">
              <a:lnSpc>
                <a:spcPct val="130000"/>
              </a:lnSpc>
              <a:spcBef>
                <a:spcPts val="0"/>
              </a:spcBef>
            </a:pPr>
            <a:r>
              <a:rPr lang="en-US" sz="2400" dirty="0"/>
              <a:t>not recommended for</a:t>
            </a:r>
            <a:r>
              <a:rPr lang="en-US" sz="2400" i="1" dirty="0"/>
              <a:t> </a:t>
            </a:r>
            <a:r>
              <a:rPr lang="en-US" sz="2400" dirty="0"/>
              <a:t>use in food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645095"/>
            <a:ext cx="7729728" cy="526757"/>
          </a:xfrm>
        </p:spPr>
        <p:txBody>
          <a:bodyPr>
            <a:normAutofit fontScale="90000"/>
          </a:bodyPr>
          <a:lstStyle/>
          <a:p>
            <a:r>
              <a:rPr lang="en-US" dirty="0"/>
              <a:t>Recommendations</a:t>
            </a:r>
          </a:p>
        </p:txBody>
      </p:sp>
      <p:sp>
        <p:nvSpPr>
          <p:cNvPr id="3" name="Content Placeholder 2"/>
          <p:cNvSpPr>
            <a:spLocks noGrp="1"/>
          </p:cNvSpPr>
          <p:nvPr>
            <p:ph idx="1"/>
          </p:nvPr>
        </p:nvSpPr>
        <p:spPr>
          <a:xfrm>
            <a:off x="1207363" y="1429306"/>
            <a:ext cx="10005134" cy="4927106"/>
          </a:xfrm>
        </p:spPr>
        <p:txBody>
          <a:bodyPr>
            <a:noAutofit/>
          </a:bodyPr>
          <a:lstStyle/>
          <a:p>
            <a:pPr>
              <a:lnSpc>
                <a:spcPct val="140000"/>
              </a:lnSpc>
              <a:spcBef>
                <a:spcPts val="0"/>
              </a:spcBef>
            </a:pPr>
            <a:r>
              <a:rPr lang="en-US" sz="2400" dirty="0"/>
              <a:t>In 37 countries including France; Belgium, the Netherlands</a:t>
            </a:r>
          </a:p>
          <a:p>
            <a:pPr lvl="1">
              <a:lnSpc>
                <a:spcPct val="140000"/>
              </a:lnSpc>
              <a:spcBef>
                <a:spcPts val="0"/>
              </a:spcBef>
            </a:pPr>
            <a:r>
              <a:rPr lang="en-US" sz="2400" dirty="0"/>
              <a:t>Approved the use of irradiated fresh fruits,  vegetables, meat, and fish</a:t>
            </a:r>
          </a:p>
          <a:p>
            <a:pPr>
              <a:lnSpc>
                <a:spcPct val="140000"/>
              </a:lnSpc>
              <a:spcBef>
                <a:spcPts val="0"/>
              </a:spcBef>
            </a:pPr>
            <a:r>
              <a:rPr lang="en-US" sz="2400" dirty="0"/>
              <a:t>In the United States</a:t>
            </a:r>
          </a:p>
          <a:p>
            <a:pPr lvl="1">
              <a:lnSpc>
                <a:spcPct val="140000"/>
              </a:lnSpc>
              <a:spcBef>
                <a:spcPts val="0"/>
              </a:spcBef>
            </a:pPr>
            <a:r>
              <a:rPr lang="en-US" sz="2400" dirty="0"/>
              <a:t>Irradiated foods - used by the </a:t>
            </a:r>
            <a:r>
              <a:rPr lang="en-US" sz="2400" b="1" dirty="0"/>
              <a:t>army</a:t>
            </a:r>
            <a:r>
              <a:rPr lang="en-US" sz="2400" dirty="0"/>
              <a:t> and the </a:t>
            </a:r>
            <a:r>
              <a:rPr lang="en-US" sz="2400" b="1" dirty="0"/>
              <a:t>space program</a:t>
            </a:r>
            <a:r>
              <a:rPr lang="en-US" sz="2400" dirty="0"/>
              <a:t>  </a:t>
            </a:r>
          </a:p>
          <a:p>
            <a:pPr lvl="1">
              <a:lnSpc>
                <a:spcPct val="140000"/>
              </a:lnSpc>
              <a:spcBef>
                <a:spcPts val="0"/>
              </a:spcBef>
            </a:pPr>
            <a:r>
              <a:rPr lang="en-US" sz="2400" dirty="0"/>
              <a:t> Before 1985, irradiation was permitted for spices, wheat, wheat flour (</a:t>
            </a:r>
            <a:r>
              <a:rPr lang="en-US" sz="2400" b="1" dirty="0"/>
              <a:t>to destroy insects</a:t>
            </a:r>
            <a:r>
              <a:rPr lang="en-US" sz="2400" dirty="0"/>
              <a:t>), and potatoes </a:t>
            </a:r>
            <a:r>
              <a:rPr lang="en-US" sz="2400" b="1" dirty="0"/>
              <a:t>(to prevent sprouting)</a:t>
            </a:r>
          </a:p>
          <a:p>
            <a:pPr lvl="1">
              <a:lnSpc>
                <a:spcPct val="140000"/>
              </a:lnSpc>
              <a:spcBef>
                <a:spcPts val="0"/>
              </a:spcBef>
            </a:pPr>
            <a:r>
              <a:rPr lang="en-US" sz="2400" dirty="0"/>
              <a:t>in 1985 irradiation approved (1kGy) for pork - against </a:t>
            </a:r>
            <a:r>
              <a:rPr lang="en-US" sz="2400" i="1" dirty="0"/>
              <a:t>Trichinella</a:t>
            </a:r>
          </a:p>
          <a:p>
            <a:pPr lvl="1">
              <a:lnSpc>
                <a:spcPct val="140000"/>
              </a:lnSpc>
              <a:spcBef>
                <a:spcPts val="0"/>
              </a:spcBef>
            </a:pPr>
            <a:r>
              <a:rPr lang="en-US" sz="2400" dirty="0"/>
              <a:t>in 1986 – fresh fruits and vegetables to destroy insects and larvae</a:t>
            </a:r>
          </a:p>
          <a:p>
            <a:pPr lvl="1">
              <a:lnSpc>
                <a:spcPct val="140000"/>
              </a:lnSpc>
              <a:spcBef>
                <a:spcPts val="0"/>
              </a:spcBef>
            </a:pPr>
            <a:r>
              <a:rPr lang="en-US" sz="2400" dirty="0"/>
              <a:t>in 1992 - Poultry and poultry parts (to destroy </a:t>
            </a:r>
            <a:r>
              <a:rPr lang="en-US" sz="2400" i="1" dirty="0"/>
              <a:t>Salmonella)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553390"/>
          </a:xfrm>
        </p:spPr>
        <p:txBody>
          <a:bodyPr>
            <a:normAutofit fontScale="90000"/>
          </a:bodyPr>
          <a:lstStyle/>
          <a:p>
            <a:r>
              <a:rPr lang="en-US" dirty="0">
                <a:latin typeface="+mn-lt"/>
              </a:rPr>
              <a:t>UV Radiation</a:t>
            </a:r>
          </a:p>
        </p:txBody>
      </p:sp>
      <p:sp>
        <p:nvSpPr>
          <p:cNvPr id="3" name="Content Placeholder 2"/>
          <p:cNvSpPr>
            <a:spLocks noGrp="1"/>
          </p:cNvSpPr>
          <p:nvPr>
            <p:ph idx="1"/>
          </p:nvPr>
        </p:nvSpPr>
        <p:spPr>
          <a:xfrm>
            <a:off x="870013" y="1917578"/>
            <a:ext cx="10715346" cy="4119238"/>
          </a:xfrm>
        </p:spPr>
        <p:txBody>
          <a:bodyPr>
            <a:noAutofit/>
          </a:bodyPr>
          <a:lstStyle/>
          <a:p>
            <a:pPr>
              <a:lnSpc>
                <a:spcPct val="140000"/>
              </a:lnSpc>
              <a:spcBef>
                <a:spcPts val="0"/>
              </a:spcBef>
            </a:pPr>
            <a:r>
              <a:rPr lang="en-US" sz="2400" dirty="0"/>
              <a:t>Microorganisms are especially susceptible to UV light between 200 and 280 nm</a:t>
            </a:r>
          </a:p>
          <a:p>
            <a:pPr>
              <a:lnSpc>
                <a:spcPct val="140000"/>
              </a:lnSpc>
              <a:spcBef>
                <a:spcPts val="0"/>
              </a:spcBef>
            </a:pPr>
            <a:r>
              <a:rPr lang="en-US" sz="2400" dirty="0"/>
              <a:t>It has low penetration power</a:t>
            </a:r>
          </a:p>
          <a:p>
            <a:pPr lvl="1">
              <a:lnSpc>
                <a:spcPct val="140000"/>
              </a:lnSpc>
              <a:spcBef>
                <a:spcPts val="0"/>
              </a:spcBef>
            </a:pPr>
            <a:r>
              <a:rPr lang="en-US" sz="2400" dirty="0"/>
              <a:t>used to inactivate microorganisms on the surface of foods (meat, fish, and bread)</a:t>
            </a:r>
          </a:p>
          <a:p>
            <a:pPr lvl="1">
              <a:lnSpc>
                <a:spcPct val="140000"/>
              </a:lnSpc>
              <a:spcBef>
                <a:spcPts val="0"/>
              </a:spcBef>
            </a:pPr>
            <a:r>
              <a:rPr lang="en-US" sz="2400" dirty="0"/>
              <a:t>in air and on walls, shelves, and equipment in the food handling and processing area</a:t>
            </a:r>
          </a:p>
          <a:p>
            <a:pPr lvl="1">
              <a:lnSpc>
                <a:spcPct val="140000"/>
              </a:lnSpc>
              <a:spcBef>
                <a:spcPts val="0"/>
              </a:spcBef>
            </a:pPr>
            <a:r>
              <a:rPr lang="en-US" sz="2400" dirty="0"/>
              <a:t>liquids, such as water and syrups, in thin layers can been treated with UV</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21742"/>
            <a:ext cx="7729728" cy="578358"/>
          </a:xfrm>
        </p:spPr>
        <p:txBody>
          <a:bodyPr>
            <a:normAutofit fontScale="90000"/>
          </a:bodyPr>
          <a:lstStyle/>
          <a:p>
            <a:r>
              <a:rPr lang="en-US" dirty="0"/>
              <a:t>Food Preservation methods</a:t>
            </a:r>
          </a:p>
        </p:txBody>
      </p:sp>
      <p:sp>
        <p:nvSpPr>
          <p:cNvPr id="3" name="Content Placeholder 2"/>
          <p:cNvSpPr>
            <a:spLocks noGrp="1"/>
          </p:cNvSpPr>
          <p:nvPr>
            <p:ph idx="1"/>
          </p:nvPr>
        </p:nvSpPr>
        <p:spPr>
          <a:xfrm>
            <a:off x="1790700" y="1057275"/>
            <a:ext cx="9055989" cy="5578983"/>
          </a:xfrm>
        </p:spPr>
        <p:txBody>
          <a:bodyPr>
            <a:noAutofit/>
          </a:bodyPr>
          <a:lstStyle/>
          <a:p>
            <a:r>
              <a:rPr lang="en-US" sz="2400" dirty="0"/>
              <a:t>Traditional</a:t>
            </a:r>
          </a:p>
          <a:p>
            <a:pPr lvl="1"/>
            <a:r>
              <a:rPr lang="en-US" sz="2400" dirty="0"/>
              <a:t>Drying</a:t>
            </a:r>
          </a:p>
          <a:p>
            <a:pPr lvl="1"/>
            <a:r>
              <a:rPr lang="en-US" sz="2400" dirty="0"/>
              <a:t>Smoking</a:t>
            </a:r>
          </a:p>
          <a:p>
            <a:pPr lvl="1"/>
            <a:r>
              <a:rPr lang="en-US" sz="2400" dirty="0"/>
              <a:t>Salting</a:t>
            </a:r>
          </a:p>
          <a:p>
            <a:r>
              <a:rPr lang="en-US" sz="2400" dirty="0"/>
              <a:t>New  </a:t>
            </a:r>
          </a:p>
          <a:p>
            <a:pPr lvl="1"/>
            <a:r>
              <a:rPr lang="en-US" sz="2400" dirty="0"/>
              <a:t>Pasteurization (by heat)</a:t>
            </a:r>
          </a:p>
          <a:p>
            <a:pPr lvl="1"/>
            <a:r>
              <a:rPr lang="en-US" sz="2400" dirty="0"/>
              <a:t>Canning (commercial sterilization by heat) </a:t>
            </a:r>
          </a:p>
          <a:p>
            <a:pPr lvl="1"/>
            <a:r>
              <a:rPr lang="en-US" sz="2400" dirty="0"/>
              <a:t>Refrigeration</a:t>
            </a:r>
          </a:p>
          <a:p>
            <a:pPr lvl="1"/>
            <a:r>
              <a:rPr lang="en-US" sz="2400" dirty="0"/>
              <a:t>Freezing</a:t>
            </a:r>
          </a:p>
          <a:p>
            <a:pPr lvl="1"/>
            <a:r>
              <a:rPr lang="en-US" sz="2400" dirty="0"/>
              <a:t>Chemical preservatives</a:t>
            </a:r>
          </a:p>
          <a:p>
            <a:pPr lvl="1"/>
            <a:r>
              <a:rPr lang="en-US" sz="2400" dirty="0"/>
              <a:t>Food irradiation  </a:t>
            </a:r>
          </a:p>
        </p:txBody>
      </p:sp>
    </p:spTree>
    <p:extLst>
      <p:ext uri="{BB962C8B-B14F-4D97-AF65-F5344CB8AC3E}">
        <p14:creationId xmlns:p14="http://schemas.microsoft.com/office/powerpoint/2010/main" val="4255157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B10C4CC-48AB-8B18-6826-52F8DEC911E2}"/>
              </a:ext>
            </a:extLst>
          </p:cNvPr>
          <p:cNvSpPr>
            <a:spLocks noGrp="1"/>
          </p:cNvSpPr>
          <p:nvPr>
            <p:ph type="title"/>
          </p:nvPr>
        </p:nvSpPr>
        <p:spPr>
          <a:xfrm>
            <a:off x="2231136" y="221742"/>
            <a:ext cx="7729728" cy="540258"/>
          </a:xfrm>
        </p:spPr>
        <p:txBody>
          <a:bodyPr>
            <a:normAutofit fontScale="90000"/>
          </a:bodyPr>
          <a:lstStyle/>
          <a:p>
            <a:r>
              <a:rPr lang="en-GB" dirty="0"/>
              <a:t>irradiation</a:t>
            </a:r>
          </a:p>
        </p:txBody>
      </p:sp>
      <p:sp>
        <p:nvSpPr>
          <p:cNvPr id="8" name="Content Placeholder 7">
            <a:extLst>
              <a:ext uri="{FF2B5EF4-FFF2-40B4-BE49-F238E27FC236}">
                <a16:creationId xmlns:a16="http://schemas.microsoft.com/office/drawing/2014/main" id="{74C597C4-21B6-C937-E06E-776994627A64}"/>
              </a:ext>
            </a:extLst>
          </p:cNvPr>
          <p:cNvSpPr>
            <a:spLocks noGrp="1"/>
          </p:cNvSpPr>
          <p:nvPr>
            <p:ph idx="1"/>
          </p:nvPr>
        </p:nvSpPr>
        <p:spPr>
          <a:xfrm>
            <a:off x="1457325" y="1162050"/>
            <a:ext cx="8753475" cy="4695825"/>
          </a:xfrm>
        </p:spPr>
        <p:txBody>
          <a:bodyPr>
            <a:normAutofit/>
          </a:bodyPr>
          <a:lstStyle/>
          <a:p>
            <a:r>
              <a:rPr lang="en-GB" sz="2400" dirty="0"/>
              <a:t>International Symbol of Irradiated food </a:t>
            </a:r>
          </a:p>
          <a:p>
            <a:endParaRPr lang="en-GB" sz="2400" dirty="0"/>
          </a:p>
          <a:p>
            <a:endParaRPr lang="en-GB" sz="2400" dirty="0"/>
          </a:p>
          <a:p>
            <a:endParaRPr lang="en-GB" sz="2400" dirty="0"/>
          </a:p>
          <a:p>
            <a:r>
              <a:rPr lang="en-GB" sz="2400" dirty="0"/>
              <a:t>Food irradiation: processing of food products by ionizing radiation to control foodborne pathogens, reduce microbial load and insect infestation, inhibit the germination of root crops, and extend the durable life of perishable produce</a:t>
            </a:r>
          </a:p>
          <a:p>
            <a:endParaRPr lang="en-GB" sz="2400" dirty="0"/>
          </a:p>
          <a:p>
            <a:endParaRPr lang="en-GB" sz="2400" dirty="0"/>
          </a:p>
        </p:txBody>
      </p:sp>
      <p:pic>
        <p:nvPicPr>
          <p:cNvPr id="9" name="Picture 2" descr="C:\Users\pc\Desktop\3rd part food micro\radura.gif">
            <a:extLst>
              <a:ext uri="{FF2B5EF4-FFF2-40B4-BE49-F238E27FC236}">
                <a16:creationId xmlns:a16="http://schemas.microsoft.com/office/drawing/2014/main" id="{B791BEDD-997E-41A0-294D-23596EAA40C5}"/>
              </a:ext>
            </a:extLst>
          </p:cNvPr>
          <p:cNvPicPr>
            <a:picLocks noChangeAspect="1" noChangeArrowheads="1"/>
          </p:cNvPicPr>
          <p:nvPr/>
        </p:nvPicPr>
        <p:blipFill>
          <a:blip r:embed="rId2"/>
          <a:srcRect/>
          <a:stretch>
            <a:fillRect/>
          </a:stretch>
        </p:blipFill>
        <p:spPr bwMode="auto">
          <a:xfrm>
            <a:off x="2151884" y="1819275"/>
            <a:ext cx="1160406" cy="1143000"/>
          </a:xfrm>
          <a:prstGeom prst="rect">
            <a:avLst/>
          </a:prstGeom>
          <a:noFill/>
        </p:spPr>
      </p:pic>
    </p:spTree>
    <p:extLst>
      <p:ext uri="{BB962C8B-B14F-4D97-AF65-F5344CB8AC3E}">
        <p14:creationId xmlns:p14="http://schemas.microsoft.com/office/powerpoint/2010/main" val="3242178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316992"/>
            <a:ext cx="7729728" cy="559308"/>
          </a:xfrm>
        </p:spPr>
        <p:txBody>
          <a:bodyPr>
            <a:normAutofit fontScale="90000"/>
          </a:bodyPr>
          <a:lstStyle/>
          <a:p>
            <a:r>
              <a:rPr lang="en-US" sz="2500" dirty="0"/>
              <a:t>Control by Irradiation</a:t>
            </a:r>
          </a:p>
        </p:txBody>
      </p:sp>
      <p:sp>
        <p:nvSpPr>
          <p:cNvPr id="3" name="Content Placeholder 2"/>
          <p:cNvSpPr>
            <a:spLocks noGrp="1"/>
          </p:cNvSpPr>
          <p:nvPr>
            <p:ph idx="1"/>
          </p:nvPr>
        </p:nvSpPr>
        <p:spPr>
          <a:xfrm>
            <a:off x="1457326" y="952500"/>
            <a:ext cx="9420224" cy="5381625"/>
          </a:xfrm>
        </p:spPr>
        <p:txBody>
          <a:bodyPr>
            <a:normAutofit/>
          </a:bodyPr>
          <a:lstStyle/>
          <a:p>
            <a:r>
              <a:rPr lang="en-US" sz="2400" dirty="0"/>
              <a:t>Over 60 countries have approved the use of irradiation for about 50 different types of food </a:t>
            </a:r>
          </a:p>
          <a:p>
            <a:r>
              <a:rPr lang="en-US" sz="2400" dirty="0"/>
              <a:t>list of irradiated products:</a:t>
            </a:r>
          </a:p>
          <a:p>
            <a:pPr lvl="1"/>
            <a:r>
              <a:rPr lang="en-US" sz="2200" dirty="0"/>
              <a:t>Spices</a:t>
            </a:r>
          </a:p>
          <a:p>
            <a:pPr lvl="1"/>
            <a:r>
              <a:rPr lang="en-US" sz="2400" dirty="0"/>
              <a:t>Herbs</a:t>
            </a:r>
          </a:p>
          <a:p>
            <a:pPr lvl="1"/>
            <a:r>
              <a:rPr lang="en-US" sz="2400" dirty="0"/>
              <a:t>Seasonings</a:t>
            </a:r>
          </a:p>
          <a:p>
            <a:pPr lvl="1"/>
            <a:r>
              <a:rPr lang="en-US" sz="2400" dirty="0"/>
              <a:t>Fresh or dried fruits and vegetables</a:t>
            </a:r>
          </a:p>
          <a:p>
            <a:pPr lvl="1"/>
            <a:r>
              <a:rPr lang="en-US" sz="2400" dirty="0"/>
              <a:t>Seafood</a:t>
            </a:r>
          </a:p>
          <a:p>
            <a:pPr lvl="1"/>
            <a:r>
              <a:rPr lang="en-US" sz="2400" dirty="0"/>
              <a:t>Meat and meat products</a:t>
            </a:r>
          </a:p>
          <a:p>
            <a:pPr lvl="1"/>
            <a:r>
              <a:rPr lang="en-US" sz="2400" dirty="0"/>
              <a:t>Poultry </a:t>
            </a:r>
          </a:p>
          <a:p>
            <a:pPr lvl="1"/>
            <a:r>
              <a:rPr lang="en-US" sz="2400" dirty="0"/>
              <a:t>Egg products </a:t>
            </a:r>
          </a:p>
        </p:txBody>
      </p:sp>
    </p:spTree>
    <p:extLst>
      <p:ext uri="{BB962C8B-B14F-4D97-AF65-F5344CB8AC3E}">
        <p14:creationId xmlns:p14="http://schemas.microsoft.com/office/powerpoint/2010/main" val="2319643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78892"/>
            <a:ext cx="7729728" cy="711708"/>
          </a:xfrm>
        </p:spPr>
        <p:txBody>
          <a:bodyPr>
            <a:normAutofit fontScale="90000"/>
          </a:bodyPr>
          <a:lstStyle/>
          <a:p>
            <a:r>
              <a:rPr lang="en-US" dirty="0"/>
              <a:t>Control by irradiation</a:t>
            </a:r>
          </a:p>
        </p:txBody>
      </p:sp>
      <p:sp>
        <p:nvSpPr>
          <p:cNvPr id="3" name="Content Placeholder 2"/>
          <p:cNvSpPr>
            <a:spLocks noGrp="1"/>
          </p:cNvSpPr>
          <p:nvPr>
            <p:ph idx="1"/>
          </p:nvPr>
        </p:nvSpPr>
        <p:spPr>
          <a:xfrm>
            <a:off x="666750" y="1143000"/>
            <a:ext cx="11315700" cy="5436108"/>
          </a:xfrm>
        </p:spPr>
        <p:txBody>
          <a:bodyPr>
            <a:noAutofit/>
          </a:bodyPr>
          <a:lstStyle/>
          <a:p>
            <a:pPr>
              <a:lnSpc>
                <a:spcPct val="135000"/>
              </a:lnSpc>
              <a:spcBef>
                <a:spcPts val="0"/>
              </a:spcBef>
            </a:pPr>
            <a:r>
              <a:rPr lang="en-US" sz="2400" dirty="0"/>
              <a:t>Food preservation by irradiation:</a:t>
            </a:r>
          </a:p>
          <a:p>
            <a:pPr lvl="1">
              <a:lnSpc>
                <a:spcPct val="135000"/>
              </a:lnSpc>
              <a:spcBef>
                <a:spcPts val="0"/>
              </a:spcBef>
            </a:pPr>
            <a:r>
              <a:rPr lang="en-US" sz="2400" dirty="0"/>
              <a:t>X-Ray, beta-rays , gamma rays were tested</a:t>
            </a:r>
          </a:p>
          <a:p>
            <a:pPr lvl="1">
              <a:lnSpc>
                <a:spcPct val="135000"/>
              </a:lnSpc>
              <a:spcBef>
                <a:spcPts val="0"/>
              </a:spcBef>
            </a:pPr>
            <a:r>
              <a:rPr lang="en-US" sz="2400" dirty="0"/>
              <a:t>Beta rays (e</a:t>
            </a:r>
            <a:r>
              <a:rPr lang="en-US" sz="2400" baseline="30000" dirty="0"/>
              <a:t>-</a:t>
            </a:r>
            <a:r>
              <a:rPr lang="en-US" sz="2400" dirty="0"/>
              <a:t>) cannot penetrate inside the food – </a:t>
            </a:r>
            <a:r>
              <a:rPr lang="en-US" sz="2400" b="1" dirty="0"/>
              <a:t>useless</a:t>
            </a:r>
          </a:p>
          <a:p>
            <a:pPr lvl="1">
              <a:lnSpc>
                <a:spcPct val="135000"/>
              </a:lnSpc>
              <a:spcBef>
                <a:spcPts val="0"/>
              </a:spcBef>
            </a:pPr>
            <a:r>
              <a:rPr lang="en-US" sz="2400" dirty="0"/>
              <a:t>X-Rays, penetrate but can’t be focused – </a:t>
            </a:r>
            <a:r>
              <a:rPr lang="en-US" sz="2400" b="1" dirty="0"/>
              <a:t>useless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78892"/>
            <a:ext cx="7729728" cy="711708"/>
          </a:xfrm>
        </p:spPr>
        <p:txBody>
          <a:bodyPr>
            <a:normAutofit fontScale="90000"/>
          </a:bodyPr>
          <a:lstStyle/>
          <a:p>
            <a:r>
              <a:rPr lang="en-US" dirty="0"/>
              <a:t>Control by irradiation</a:t>
            </a:r>
          </a:p>
        </p:txBody>
      </p:sp>
      <p:sp>
        <p:nvSpPr>
          <p:cNvPr id="3" name="Content Placeholder 2"/>
          <p:cNvSpPr>
            <a:spLocks noGrp="1"/>
          </p:cNvSpPr>
          <p:nvPr>
            <p:ph idx="1"/>
          </p:nvPr>
        </p:nvSpPr>
        <p:spPr>
          <a:xfrm>
            <a:off x="666750" y="1143000"/>
            <a:ext cx="11315700" cy="5436108"/>
          </a:xfrm>
        </p:spPr>
        <p:txBody>
          <a:bodyPr>
            <a:noAutofit/>
          </a:bodyPr>
          <a:lstStyle/>
          <a:p>
            <a:pPr>
              <a:lnSpc>
                <a:spcPct val="135000"/>
              </a:lnSpc>
              <a:spcBef>
                <a:spcPts val="0"/>
              </a:spcBef>
            </a:pPr>
            <a:r>
              <a:rPr lang="en-US" sz="2400" b="1" dirty="0"/>
              <a:t>Gamma rays (photons)</a:t>
            </a:r>
          </a:p>
          <a:p>
            <a:pPr lvl="1">
              <a:lnSpc>
                <a:spcPct val="135000"/>
              </a:lnSpc>
              <a:spcBef>
                <a:spcPts val="0"/>
              </a:spcBef>
            </a:pPr>
            <a:r>
              <a:rPr lang="en-US" sz="2400" dirty="0"/>
              <a:t>Have high penetration power</a:t>
            </a:r>
          </a:p>
          <a:p>
            <a:pPr lvl="1">
              <a:lnSpc>
                <a:spcPct val="135000"/>
              </a:lnSpc>
              <a:spcBef>
                <a:spcPts val="0"/>
              </a:spcBef>
            </a:pPr>
            <a:r>
              <a:rPr lang="en-US" sz="2400" dirty="0"/>
              <a:t>Effective, economical</a:t>
            </a:r>
          </a:p>
          <a:p>
            <a:pPr lvl="1">
              <a:lnSpc>
                <a:spcPct val="135000"/>
              </a:lnSpc>
              <a:spcBef>
                <a:spcPts val="0"/>
              </a:spcBef>
            </a:pPr>
            <a:r>
              <a:rPr lang="en-US" sz="2400" b="1" dirty="0"/>
              <a:t>Cobalt 60</a:t>
            </a:r>
            <a:r>
              <a:rPr lang="en-US" sz="2400" dirty="0"/>
              <a:t>, </a:t>
            </a:r>
            <a:r>
              <a:rPr lang="en-US" sz="2400" baseline="30000" dirty="0"/>
              <a:t>60</a:t>
            </a:r>
            <a:r>
              <a:rPr lang="en-US" sz="2400" dirty="0"/>
              <a:t>CO, is the best source of gamma-Rays</a:t>
            </a:r>
          </a:p>
          <a:p>
            <a:pPr lvl="1">
              <a:lnSpc>
                <a:spcPct val="135000"/>
              </a:lnSpc>
              <a:spcBef>
                <a:spcPts val="0"/>
              </a:spcBef>
            </a:pPr>
            <a:r>
              <a:rPr lang="en-US" sz="2400" baseline="30000" dirty="0"/>
              <a:t>60</a:t>
            </a:r>
            <a:r>
              <a:rPr lang="en-US" sz="2400" dirty="0"/>
              <a:t>CO, produces radioactive isotope that is used in nuclear medicine</a:t>
            </a:r>
          </a:p>
          <a:p>
            <a:pPr lvl="1">
              <a:lnSpc>
                <a:spcPct val="135000"/>
              </a:lnSpc>
              <a:spcBef>
                <a:spcPts val="0"/>
              </a:spcBef>
            </a:pPr>
            <a:r>
              <a:rPr lang="en-US" sz="2400" dirty="0"/>
              <a:t>When its activity becomes low and can no longer be used in medicine, it is used to irradiate food</a:t>
            </a:r>
          </a:p>
          <a:p>
            <a:pPr lvl="1">
              <a:lnSpc>
                <a:spcPct val="135000"/>
              </a:lnSpc>
              <a:spcBef>
                <a:spcPts val="0"/>
              </a:spcBef>
            </a:pPr>
            <a:r>
              <a:rPr lang="en-US" sz="2400" dirty="0"/>
              <a:t>Food irradiated with </a:t>
            </a:r>
            <a:r>
              <a:rPr lang="en-US" sz="2400" baseline="30000" dirty="0"/>
              <a:t>60</a:t>
            </a:r>
            <a:r>
              <a:rPr lang="en-US" sz="2400" dirty="0"/>
              <a:t>CO do not become radioactive, but inhibit the growth microorganisms</a:t>
            </a:r>
          </a:p>
          <a:p>
            <a:pPr lvl="1"/>
            <a:endParaRPr lang="en-US" sz="2400" dirty="0"/>
          </a:p>
          <a:p>
            <a:pPr lvl="1"/>
            <a:endParaRPr lang="en-US" sz="2400" dirty="0"/>
          </a:p>
        </p:txBody>
      </p:sp>
    </p:spTree>
    <p:extLst>
      <p:ext uri="{BB962C8B-B14F-4D97-AF65-F5344CB8AC3E}">
        <p14:creationId xmlns:p14="http://schemas.microsoft.com/office/powerpoint/2010/main" val="2379156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6947CA-BF0A-1801-E85B-B8F0AC4800CC}"/>
              </a:ext>
            </a:extLst>
          </p:cNvPr>
          <p:cNvSpPr>
            <a:spLocks noGrp="1"/>
          </p:cNvSpPr>
          <p:nvPr>
            <p:ph type="title"/>
          </p:nvPr>
        </p:nvSpPr>
        <p:spPr>
          <a:xfrm>
            <a:off x="2231136" y="412242"/>
            <a:ext cx="7729728" cy="787908"/>
          </a:xfrm>
        </p:spPr>
        <p:txBody>
          <a:bodyPr/>
          <a:lstStyle/>
          <a:p>
            <a:r>
              <a:rPr lang="en-GB" dirty="0"/>
              <a:t>Gamma rays</a:t>
            </a:r>
          </a:p>
        </p:txBody>
      </p:sp>
      <p:pic>
        <p:nvPicPr>
          <p:cNvPr id="5" name="Picture 4">
            <a:extLst>
              <a:ext uri="{FF2B5EF4-FFF2-40B4-BE49-F238E27FC236}">
                <a16:creationId xmlns:a16="http://schemas.microsoft.com/office/drawing/2014/main" id="{4A7AD024-F930-DA15-5BF9-3D6D5028A389}"/>
              </a:ext>
            </a:extLst>
          </p:cNvPr>
          <p:cNvPicPr>
            <a:picLocks noChangeAspect="1"/>
          </p:cNvPicPr>
          <p:nvPr/>
        </p:nvPicPr>
        <p:blipFill>
          <a:blip r:embed="rId2"/>
          <a:stretch>
            <a:fillRect/>
          </a:stretch>
        </p:blipFill>
        <p:spPr>
          <a:xfrm>
            <a:off x="3323987" y="1523999"/>
            <a:ext cx="6448663" cy="5057775"/>
          </a:xfrm>
          <a:prstGeom prst="rect">
            <a:avLst/>
          </a:prstGeom>
        </p:spPr>
      </p:pic>
    </p:spTree>
    <p:extLst>
      <p:ext uri="{BB962C8B-B14F-4D97-AF65-F5344CB8AC3E}">
        <p14:creationId xmlns:p14="http://schemas.microsoft.com/office/powerpoint/2010/main" val="83425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59842"/>
            <a:ext cx="7729728" cy="873633"/>
          </a:xfrm>
        </p:spPr>
        <p:txBody>
          <a:bodyPr>
            <a:normAutofit/>
          </a:bodyPr>
          <a:lstStyle/>
          <a:p>
            <a:r>
              <a:rPr lang="en-US" dirty="0"/>
              <a:t>Use of irradiation in food </a:t>
            </a:r>
          </a:p>
        </p:txBody>
      </p:sp>
      <p:sp>
        <p:nvSpPr>
          <p:cNvPr id="3" name="Content Placeholder 2"/>
          <p:cNvSpPr>
            <a:spLocks noGrp="1"/>
          </p:cNvSpPr>
          <p:nvPr>
            <p:ph idx="1"/>
          </p:nvPr>
        </p:nvSpPr>
        <p:spPr>
          <a:xfrm>
            <a:off x="1343025" y="1266825"/>
            <a:ext cx="8867775" cy="5133975"/>
          </a:xfrm>
        </p:spPr>
        <p:txBody>
          <a:bodyPr>
            <a:normAutofit lnSpcReduction="10000"/>
          </a:bodyPr>
          <a:lstStyle/>
          <a:p>
            <a:pPr lvl="1">
              <a:lnSpc>
                <a:spcPct val="120000"/>
              </a:lnSpc>
            </a:pPr>
            <a:r>
              <a:rPr lang="en-US" sz="2400" dirty="0"/>
              <a:t>Initially, the process affected the flavor qualities of the foods; these  problems were overcome by reducing exposure time and lowering product temperature</a:t>
            </a:r>
          </a:p>
          <a:p>
            <a:pPr lvl="1">
              <a:lnSpc>
                <a:spcPct val="120000"/>
              </a:lnSpc>
            </a:pPr>
            <a:r>
              <a:rPr lang="en-US" sz="2400" dirty="0"/>
              <a:t>It was thought that irradiation of food would give storage stability for indefinite periods of time</a:t>
            </a:r>
          </a:p>
          <a:p>
            <a:pPr>
              <a:lnSpc>
                <a:spcPct val="120000"/>
              </a:lnSpc>
            </a:pPr>
            <a:r>
              <a:rPr lang="en-US" sz="2400" dirty="0"/>
              <a:t>Safety:</a:t>
            </a:r>
          </a:p>
          <a:p>
            <a:pPr lvl="1">
              <a:lnSpc>
                <a:spcPct val="120000"/>
              </a:lnSpc>
            </a:pPr>
            <a:r>
              <a:rPr lang="en-US" sz="2400" dirty="0"/>
              <a:t>Studies showed that irradiated foods did not cause any toxic effect or genetic defects</a:t>
            </a:r>
          </a:p>
          <a:p>
            <a:pPr lvl="1">
              <a:lnSpc>
                <a:spcPct val="120000"/>
              </a:lnSpc>
            </a:pPr>
            <a:r>
              <a:rPr lang="en-US" sz="2400" dirty="0"/>
              <a:t>Irradiation is the only food preservation method that has been studied for safety for a long time (&gt; 50 years) before recommendation</a:t>
            </a:r>
          </a:p>
        </p:txBody>
      </p:sp>
    </p:spTree>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95</TotalTime>
  <Words>1516</Words>
  <Application>Microsoft Office PowerPoint</Application>
  <PresentationFormat>Widescreen</PresentationFormat>
  <Paragraphs>165</Paragraphs>
  <Slides>23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Gill Sans MT</vt:lpstr>
      <vt:lpstr>Times New Roman</vt:lpstr>
      <vt:lpstr>Parcel</vt:lpstr>
      <vt:lpstr>PowerPoint Presentation</vt:lpstr>
      <vt:lpstr>Lecture 15</vt:lpstr>
      <vt:lpstr>Food Preservation methods</vt:lpstr>
      <vt:lpstr>irradiation</vt:lpstr>
      <vt:lpstr>Control by Irradiation</vt:lpstr>
      <vt:lpstr>Control by irradiation</vt:lpstr>
      <vt:lpstr>Control by irradiation</vt:lpstr>
      <vt:lpstr>Gamma rays</vt:lpstr>
      <vt:lpstr>Use of irradiation in food </vt:lpstr>
      <vt:lpstr>Use of irradiation in food </vt:lpstr>
      <vt:lpstr>Objectives</vt:lpstr>
      <vt:lpstr>Objectives</vt:lpstr>
      <vt:lpstr>Mechanism of action</vt:lpstr>
      <vt:lpstr>Ionizing radiation</vt:lpstr>
      <vt:lpstr>PowerPoint Presentation</vt:lpstr>
      <vt:lpstr>Factors affecting radiation</vt:lpstr>
      <vt:lpstr>Factors affecting radiation</vt:lpstr>
      <vt:lpstr>Nature of microorganisms</vt:lpstr>
      <vt:lpstr>Methods</vt:lpstr>
      <vt:lpstr>Terminology</vt:lpstr>
      <vt:lpstr>Terminology</vt:lpstr>
      <vt:lpstr>Recommendations</vt:lpstr>
      <vt:lpstr>UV Radiation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Emilia J Rappocciolo</dc:creator>
  <cp:lastModifiedBy>Emilia J Rappocciolo</cp:lastModifiedBy>
  <cp:revision>1</cp:revision>
  <dcterms:created xsi:type="dcterms:W3CDTF">2024-12-07T08:05:54Z</dcterms:created>
  <dcterms:modified xsi:type="dcterms:W3CDTF">2024-12-07T09:41:20Z</dcterms:modified>
</cp:coreProperties>
</file>