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70" r:id="rId4"/>
    <p:sldId id="265" r:id="rId5"/>
    <p:sldId id="266" r:id="rId6"/>
    <p:sldId id="283" r:id="rId7"/>
    <p:sldId id="285" r:id="rId8"/>
    <p:sldId id="286" r:id="rId9"/>
    <p:sldId id="287" r:id="rId10"/>
    <p:sldId id="267" r:id="rId11"/>
    <p:sldId id="268" r:id="rId12"/>
    <p:sldId id="273" r:id="rId13"/>
    <p:sldId id="279" r:id="rId14"/>
    <p:sldId id="280" r:id="rId15"/>
    <p:sldId id="288" r:id="rId16"/>
    <p:sldId id="271" r:id="rId17"/>
    <p:sldId id="291" r:id="rId18"/>
    <p:sldId id="292" r:id="rId19"/>
    <p:sldId id="293" r:id="rId20"/>
    <p:sldId id="272" r:id="rId21"/>
    <p:sldId id="298" r:id="rId22"/>
    <p:sldId id="299" r:id="rId23"/>
    <p:sldId id="300" r:id="rId24"/>
    <p:sldId id="301"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BDED064-3246-49CD-9BAC-4207604456E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6DED9B-8518-48D6-A2C9-29882BC6C273}" type="slidenum">
              <a:rPr lang="en-US" altLang="en-US"/>
              <a:pPr/>
              <a:t>2</a:t>
            </a:fld>
            <a:endParaRPr lang="en-US" alt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xfrm>
            <a:off x="914400" y="4343400"/>
            <a:ext cx="5029200" cy="4114800"/>
          </a:xfrm>
        </p:spPr>
        <p:txBody>
          <a:bodyPr/>
          <a:lstStyle/>
          <a:p>
            <a:r>
              <a:rPr lang="nb-NO" altLang="en-US"/>
              <a:t>The different types of epidemiologic studies that are used to study the relationship between diet and disease are divided into two main categories- descriptive studies, which are used in describing patterns and in generating hypothesis but not in testing them:  and these include ecological studies, special exposure groups and migrant studies and secular trends. And etiological studies, in which data is collected from individuals and so they are used to test hypothesis concening the etiology of the disease. And these  include case-control and prospective studies ( which are obervational studies) and randomized trials. A discription of each study type with strengths and weaknesses follows.</a:t>
            </a:r>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0ADEC-6020-401A-9B08-C637D2CF1DC5}" type="slidenum">
              <a:rPr lang="en-US" altLang="en-US"/>
              <a:pPr/>
              <a:t>4</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914400" y="4343400"/>
            <a:ext cx="5029200" cy="4114800"/>
          </a:xfrm>
        </p:spPr>
        <p:txBody>
          <a:bodyPr/>
          <a:lstStyle/>
          <a:p>
            <a:r>
              <a:rPr lang="nb-NO" altLang="en-US"/>
              <a:t>Analytic studies – in these studies dietary information is  obtained for the individuals actually affected by disease rather than using the average intake in the population as a whole,as is the case with descriptive studies..  </a:t>
            </a:r>
          </a:p>
          <a:p>
            <a:r>
              <a:rPr lang="nb-NO" altLang="en-US"/>
              <a:t>Case-control studies-here the criteria for entering a study is the disease status.  The investigator selects patients and controls and the information about previous diet is obtained from diseased patients and compared with that from subjects without the disease.</a:t>
            </a:r>
          </a:p>
          <a:p>
            <a:r>
              <a:rPr lang="nb-NO" altLang="en-US"/>
              <a:t> the relationship between exposure and disease is presented in case control studies by the ODDs Ratio which is basically the odds of exposure among cases divided by the odds of exposure among controls.</a:t>
            </a: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745294-DEDA-4A54-92EB-702B63E9A81E}" type="slidenum">
              <a:rPr lang="en-US" altLang="en-US"/>
              <a:pPr/>
              <a:t>5</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14400" y="4343400"/>
            <a:ext cx="5029200" cy="4114800"/>
          </a:xfrm>
        </p:spPr>
        <p:txBody>
          <a:bodyPr/>
          <a:lstStyle/>
          <a:p>
            <a:pPr>
              <a:lnSpc>
                <a:spcPct val="80000"/>
              </a:lnSpc>
            </a:pPr>
            <a:r>
              <a:rPr lang="nb-NO" altLang="en-US" sz="1000"/>
              <a:t>Strengths-</a:t>
            </a:r>
          </a:p>
          <a:p>
            <a:pPr>
              <a:lnSpc>
                <a:spcPct val="80000"/>
              </a:lnSpc>
            </a:pPr>
            <a:r>
              <a:rPr lang="nb-NO" altLang="en-US" sz="1000"/>
              <a:t>Information obtained for the individuals actually affected by disease- information is efficient and rapid.</a:t>
            </a:r>
          </a:p>
          <a:p>
            <a:pPr>
              <a:lnSpc>
                <a:spcPct val="80000"/>
              </a:lnSpc>
            </a:pPr>
            <a:r>
              <a:rPr lang="nb-NO" altLang="en-US" sz="1000"/>
              <a:t>Can adjust for known confounding factors either in the design or in the analysis of the study.</a:t>
            </a:r>
          </a:p>
          <a:p>
            <a:pPr>
              <a:lnSpc>
                <a:spcPct val="80000"/>
              </a:lnSpc>
              <a:spcBef>
                <a:spcPct val="50000"/>
              </a:spcBef>
            </a:pPr>
            <a:r>
              <a:rPr lang="nb-NO" altLang="en-US" sz="1000"/>
              <a:t>Weaknesses</a:t>
            </a:r>
          </a:p>
          <a:p>
            <a:pPr>
              <a:lnSpc>
                <a:spcPct val="80000"/>
              </a:lnSpc>
              <a:spcBef>
                <a:spcPct val="50000"/>
              </a:spcBef>
            </a:pPr>
            <a:r>
              <a:rPr lang="nb-NO" altLang="en-US" sz="1000"/>
              <a:t>Valid results maybe difficult to obain from case-control studies because of the limited range of variation in diet within most populations and some inevitable error in measuring intake due to the method of dietary assessment itself so realistic RR is likely to be modest.</a:t>
            </a:r>
          </a:p>
          <a:p>
            <a:pPr>
              <a:lnSpc>
                <a:spcPct val="80000"/>
              </a:lnSpc>
              <a:spcBef>
                <a:spcPct val="50000"/>
              </a:spcBef>
            </a:pPr>
            <a:r>
              <a:rPr lang="nb-NO" altLang="en-US" sz="1000"/>
              <a:t>Recall bias is a specially important problem in case-control studies since cases will systematically over or under report past dietary practices compared to controls. </a:t>
            </a:r>
          </a:p>
          <a:p>
            <a:pPr>
              <a:lnSpc>
                <a:spcPct val="80000"/>
              </a:lnSpc>
              <a:spcBef>
                <a:spcPct val="50000"/>
              </a:spcBef>
            </a:pPr>
            <a:r>
              <a:rPr lang="nb-NO" altLang="en-US" sz="1000"/>
              <a:t>Also the selection of control group can be problematic-</a:t>
            </a:r>
          </a:p>
          <a:p>
            <a:pPr>
              <a:lnSpc>
                <a:spcPct val="80000"/>
              </a:lnSpc>
              <a:spcBef>
                <a:spcPct val="50000"/>
              </a:spcBef>
            </a:pPr>
            <a:r>
              <a:rPr lang="nb-NO" altLang="en-US" sz="1000"/>
              <a:t>patients with another disease with the assuming that the exposure under study is unrelated to the condition of this control group. However because diet may effect many diseases, it is often difficult to identify disease groups that are definitely urelated to the aspect of diet under investigation.</a:t>
            </a:r>
          </a:p>
          <a:p>
            <a:pPr>
              <a:lnSpc>
                <a:spcPct val="80000"/>
              </a:lnSpc>
              <a:spcBef>
                <a:spcPct val="50000"/>
              </a:spcBef>
            </a:pPr>
            <a:r>
              <a:rPr lang="nb-NO" altLang="en-US" sz="1000"/>
              <a:t>The other alternative is to have a sample from the general population as the control group, but then the participation rate will be low... And also diet is related with the level of general health consciousness, so diets of those who participate may differ from those who don’t.</a:t>
            </a:r>
          </a:p>
          <a:p>
            <a:pPr>
              <a:lnSpc>
                <a:spcPct val="80000"/>
              </a:lnSpc>
              <a:spcBef>
                <a:spcPct val="50000"/>
              </a:spcBef>
            </a:pPr>
            <a:r>
              <a:rPr lang="nb-NO" altLang="en-US" sz="1000"/>
              <a:t>The third weakness has to do with the temporal relationship.... Since in these studies the exposure (dietary intake) is assessed after the occurance of disease, this is especially important when biochemical indicators are used as surrogates for diet, since you cannot exclude the possibility that the difference in the level of nutrient is not due to the disease itself or to treatment. </a:t>
            </a:r>
            <a:endParaRPr lang="en-US" altLang="en-US"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81EE1-7AC6-41DF-8C43-03157E3B9540}" type="slidenum">
              <a:rPr lang="en-US" altLang="en-US"/>
              <a:pPr/>
              <a:t>10</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914400" y="4343400"/>
            <a:ext cx="5029200" cy="4114800"/>
          </a:xfrm>
        </p:spPr>
        <p:txBody>
          <a:bodyPr/>
          <a:lstStyle/>
          <a:p>
            <a:r>
              <a:rPr lang="nb-NO" altLang="en-US"/>
              <a:t>Prospective cohort study- in this study exposure is the criteria for intering the study- information on diet is obtained from disease-free subjects who are then followed to determine disease rates according to levels of dietary factors.</a:t>
            </a:r>
          </a:p>
          <a:p>
            <a:r>
              <a:rPr lang="nb-NO" altLang="en-US"/>
              <a:t>The relative risk which is the the ratio between the risk of disease in exposed to the risk of disease in the non-exposed is the measurement  of association used in these studies.</a:t>
            </a: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3FA10C-8E5B-437A-8A00-30D9067ADBFA}" type="slidenum">
              <a:rPr lang="en-US" altLang="en-US"/>
              <a:pPr/>
              <a:t>11</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914400" y="4343400"/>
            <a:ext cx="5029200" cy="4114800"/>
          </a:xfrm>
        </p:spPr>
        <p:txBody>
          <a:bodyPr/>
          <a:lstStyle/>
          <a:p>
            <a:r>
              <a:rPr lang="nb-NO" altLang="en-US"/>
              <a:t>Strengths-</a:t>
            </a:r>
          </a:p>
          <a:p>
            <a:r>
              <a:rPr lang="nb-NO" altLang="en-US"/>
              <a:t>Information on exposure (diet) is collected before the disease occurs </a:t>
            </a:r>
          </a:p>
          <a:p>
            <a:r>
              <a:rPr lang="nb-NO" altLang="en-US"/>
              <a:t>so illness cannot affect the recall of  diet or the biochemical indicators of diet. </a:t>
            </a:r>
          </a:p>
          <a:p>
            <a:r>
              <a:rPr lang="nb-NO" altLang="en-US"/>
              <a:t>The oprtunity to obtain repeated information on diet over time, so cahnges in diet can be assessed...</a:t>
            </a:r>
          </a:p>
          <a:p>
            <a:r>
              <a:rPr lang="nb-NO" altLang="en-US"/>
              <a:t>The opportunity to examine the effect of diet on a wide variety of diseases simultaneously.</a:t>
            </a:r>
            <a:endParaRPr lang="en-US" altLang="en-US"/>
          </a:p>
          <a:p>
            <a:r>
              <a:rPr lang="nb-NO" altLang="en-US"/>
              <a:t>Weaknesses-</a:t>
            </a:r>
          </a:p>
          <a:p>
            <a:r>
              <a:rPr lang="nb-NO" altLang="en-US"/>
              <a:t>The necessity of enrolling  tens of thousands of subjects (use of self </a:t>
            </a:r>
          </a:p>
          <a:p>
            <a:r>
              <a:rPr lang="nb-NO" altLang="en-US"/>
              <a:t>admininstered questionnaires has made studies of this size possible.</a:t>
            </a:r>
          </a:p>
          <a:p>
            <a:r>
              <a:rPr lang="nb-NO" altLang="en-US"/>
              <a:t>not good for rare diseases even if study includes a large number of people.</a:t>
            </a:r>
          </a:p>
          <a:p>
            <a:r>
              <a:rPr lang="nb-NO" altLang="en-US"/>
              <a:t>Cohort studies are expensive and time consuming and can go on for many years.</a:t>
            </a: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C13C58-8FBD-4BB4-81C0-278603679210}" type="slidenum">
              <a:rPr lang="en-US" altLang="en-US"/>
              <a:pPr/>
              <a:t>18</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914400" y="4343400"/>
            <a:ext cx="5029200" cy="4114800"/>
          </a:xfrm>
        </p:spPr>
        <p:txBody>
          <a:bodyPr/>
          <a:lstStyle/>
          <a:p>
            <a:r>
              <a:rPr lang="nb-NO" altLang="en-US"/>
              <a:t>Stregnths</a:t>
            </a:r>
          </a:p>
          <a:p>
            <a:r>
              <a:rPr lang="nb-NO" altLang="en-US"/>
              <a:t>The principle strength of a randomized trial is that potential and unknown confounders should be distributed at random between the treatment and the control group., thus minimizing the possibility of confounding by these extraneous factors.</a:t>
            </a:r>
          </a:p>
          <a:p>
            <a:r>
              <a:rPr lang="nb-NO" altLang="en-US"/>
              <a:t>Possibility of creating a larger contrast between the groups being compared.</a:t>
            </a:r>
          </a:p>
          <a:p>
            <a:pPr>
              <a:spcBef>
                <a:spcPct val="50000"/>
              </a:spcBef>
              <a:buFontTx/>
              <a:buChar char="•"/>
            </a:pPr>
            <a:r>
              <a:rPr lang="nb-NO" altLang="en-US"/>
              <a:t>Particulary practical for evaluating hypothesis  concerning minor components of diet, such as trace elements or vitamins.</a:t>
            </a:r>
          </a:p>
          <a:p>
            <a:r>
              <a:rPr lang="nb-NO" altLang="en-US"/>
              <a:t>Because it is easy to put the nutrient in a form of capsule.</a:t>
            </a:r>
          </a:p>
          <a:p>
            <a:pPr>
              <a:spcBef>
                <a:spcPct val="50000"/>
              </a:spcBef>
              <a:buFontTx/>
              <a:buChar char="•"/>
            </a:pPr>
            <a:r>
              <a:rPr lang="nb-NO" altLang="en-US"/>
              <a:t>Unique information on the latent period between change in an exposure and change in disease.  </a:t>
            </a:r>
            <a:endParaRPr lang="en-US" altLang="en-US"/>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B5190-4FD2-46E7-888E-46ABD59CCE74}" type="slidenum">
              <a:rPr lang="en-US" altLang="en-US"/>
              <a:pPr/>
              <a:t>19</a:t>
            </a:fld>
            <a:endParaRPr lang="en-US" alt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14400" y="4343400"/>
            <a:ext cx="5029200" cy="4114800"/>
          </a:xfrm>
        </p:spPr>
        <p:txBody>
          <a:bodyPr/>
          <a:lstStyle/>
          <a:p>
            <a:r>
              <a:rPr lang="nb-NO" altLang="en-US"/>
              <a:t>Weaknesses</a:t>
            </a:r>
          </a:p>
          <a:p>
            <a:r>
              <a:rPr lang="nb-NO" altLang="en-US"/>
              <a:t> Time between change in level of exposure and disease is uncertain (trials should have long duration). But even then RCT might not yield any results because from some disease perhaps exposure early in childhood may determine the disease in adulthood.</a:t>
            </a:r>
          </a:p>
          <a:p>
            <a:r>
              <a:rPr lang="nb-NO" altLang="en-US"/>
              <a:t> Compliance with treatment diet is likely to decrease during an extended trial  specially if treatment involves a real change in food intake.</a:t>
            </a:r>
          </a:p>
          <a:p>
            <a:r>
              <a:rPr lang="nb-NO" altLang="en-US"/>
              <a:t> Participants who enroll are usually health conscious and are motivated, so people with highest risk (on the basis of their dietary intake) are seriously underrepresented.</a:t>
            </a:r>
          </a:p>
          <a:p>
            <a:r>
              <a:rPr lang="nb-NO" altLang="en-US"/>
              <a:t> Some trials are impossible due to ethical or practical reasons.</a:t>
            </a:r>
            <a:endParaRPr lang="en-US" altLang="en-US"/>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45C065-F351-49D9-800B-91B9439DC479}" type="slidenum">
              <a:rPr lang="en-US" altLang="en-US"/>
              <a:pPr/>
              <a:t>‹#›</a:t>
            </a:fld>
            <a:endParaRPr lang="en-US" altLang="en-US"/>
          </a:p>
        </p:txBody>
      </p:sp>
    </p:spTree>
    <p:extLst>
      <p:ext uri="{BB962C8B-B14F-4D97-AF65-F5344CB8AC3E}">
        <p14:creationId xmlns:p14="http://schemas.microsoft.com/office/powerpoint/2010/main" val="230292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F13DBA-6ED3-49AF-9E89-E6D502F42EE9}" type="slidenum">
              <a:rPr lang="en-US" altLang="en-US"/>
              <a:pPr/>
              <a:t>‹#›</a:t>
            </a:fld>
            <a:endParaRPr lang="en-US" altLang="en-US"/>
          </a:p>
        </p:txBody>
      </p:sp>
    </p:spTree>
    <p:extLst>
      <p:ext uri="{BB962C8B-B14F-4D97-AF65-F5344CB8AC3E}">
        <p14:creationId xmlns:p14="http://schemas.microsoft.com/office/powerpoint/2010/main" val="188700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8D8B25-2427-4197-8D01-249E74581756}" type="slidenum">
              <a:rPr lang="en-US" altLang="en-US"/>
              <a:pPr/>
              <a:t>‹#›</a:t>
            </a:fld>
            <a:endParaRPr lang="en-US" altLang="en-US"/>
          </a:p>
        </p:txBody>
      </p:sp>
    </p:spTree>
    <p:extLst>
      <p:ext uri="{BB962C8B-B14F-4D97-AF65-F5344CB8AC3E}">
        <p14:creationId xmlns:p14="http://schemas.microsoft.com/office/powerpoint/2010/main" val="3635682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6F224F2B-4397-48E0-AFFC-4E0E5398E6D0}" type="slidenum">
              <a:rPr lang="en-US" altLang="en-US"/>
              <a:pPr/>
              <a:t>‹#›</a:t>
            </a:fld>
            <a:endParaRPr lang="en-US" altLang="en-US"/>
          </a:p>
        </p:txBody>
      </p:sp>
    </p:spTree>
    <p:extLst>
      <p:ext uri="{BB962C8B-B14F-4D97-AF65-F5344CB8AC3E}">
        <p14:creationId xmlns:p14="http://schemas.microsoft.com/office/powerpoint/2010/main" val="2368184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6AF3162-E00A-4B32-A4B8-EB38B3EBAA44}" type="slidenum">
              <a:rPr lang="en-US" altLang="en-US"/>
              <a:pPr/>
              <a:t>‹#›</a:t>
            </a:fld>
            <a:endParaRPr lang="en-US" altLang="en-US"/>
          </a:p>
        </p:txBody>
      </p:sp>
    </p:spTree>
    <p:extLst>
      <p:ext uri="{BB962C8B-B14F-4D97-AF65-F5344CB8AC3E}">
        <p14:creationId xmlns:p14="http://schemas.microsoft.com/office/powerpoint/2010/main" val="297689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F7B1530-3300-40D6-AC48-10A0FFE91549}" type="slidenum">
              <a:rPr lang="en-US" altLang="en-US"/>
              <a:pPr/>
              <a:t>‹#›</a:t>
            </a:fld>
            <a:endParaRPr lang="en-US" altLang="en-US"/>
          </a:p>
        </p:txBody>
      </p:sp>
    </p:spTree>
    <p:extLst>
      <p:ext uri="{BB962C8B-B14F-4D97-AF65-F5344CB8AC3E}">
        <p14:creationId xmlns:p14="http://schemas.microsoft.com/office/powerpoint/2010/main" val="2746487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9706CB2-A389-45EA-9824-9F51667A5EED}" type="slidenum">
              <a:rPr lang="en-US" altLang="en-US"/>
              <a:pPr/>
              <a:t>‹#›</a:t>
            </a:fld>
            <a:endParaRPr lang="en-US" altLang="en-US"/>
          </a:p>
        </p:txBody>
      </p:sp>
    </p:spTree>
    <p:extLst>
      <p:ext uri="{BB962C8B-B14F-4D97-AF65-F5344CB8AC3E}">
        <p14:creationId xmlns:p14="http://schemas.microsoft.com/office/powerpoint/2010/main" val="768458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70C8BB5-1950-4BA9-B7F5-11D58FEFB253}" type="slidenum">
              <a:rPr lang="en-US" altLang="en-US"/>
              <a:pPr/>
              <a:t>‹#›</a:t>
            </a:fld>
            <a:endParaRPr lang="en-US" altLang="en-US"/>
          </a:p>
        </p:txBody>
      </p:sp>
    </p:spTree>
    <p:extLst>
      <p:ext uri="{BB962C8B-B14F-4D97-AF65-F5344CB8AC3E}">
        <p14:creationId xmlns:p14="http://schemas.microsoft.com/office/powerpoint/2010/main" val="418477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103FC8A-7F95-4291-B25F-86A00A074C62}" type="slidenum">
              <a:rPr lang="en-US" altLang="en-US"/>
              <a:pPr/>
              <a:t>‹#›</a:t>
            </a:fld>
            <a:endParaRPr lang="en-US" altLang="en-US"/>
          </a:p>
        </p:txBody>
      </p:sp>
    </p:spTree>
    <p:extLst>
      <p:ext uri="{BB962C8B-B14F-4D97-AF65-F5344CB8AC3E}">
        <p14:creationId xmlns:p14="http://schemas.microsoft.com/office/powerpoint/2010/main" val="2987496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6B841BE-7BB1-40ED-9B14-ED09F78283A4}" type="slidenum">
              <a:rPr lang="en-US" altLang="en-US"/>
              <a:pPr/>
              <a:t>‹#›</a:t>
            </a:fld>
            <a:endParaRPr lang="en-US" altLang="en-US"/>
          </a:p>
        </p:txBody>
      </p:sp>
    </p:spTree>
    <p:extLst>
      <p:ext uri="{BB962C8B-B14F-4D97-AF65-F5344CB8AC3E}">
        <p14:creationId xmlns:p14="http://schemas.microsoft.com/office/powerpoint/2010/main" val="410864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DD6E95C-F305-423D-8059-BDB6B8A31E79}" type="slidenum">
              <a:rPr lang="en-US" altLang="en-US"/>
              <a:pPr/>
              <a:t>‹#›</a:t>
            </a:fld>
            <a:endParaRPr lang="en-US" altLang="en-US"/>
          </a:p>
        </p:txBody>
      </p:sp>
    </p:spTree>
    <p:extLst>
      <p:ext uri="{BB962C8B-B14F-4D97-AF65-F5344CB8AC3E}">
        <p14:creationId xmlns:p14="http://schemas.microsoft.com/office/powerpoint/2010/main" val="347277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E98CA68-2020-4435-9F74-D29AE43E593C}" type="slidenum">
              <a:rPr lang="en-US" altLang="en-US"/>
              <a:pPr/>
              <a:t>‹#›</a:t>
            </a:fld>
            <a:endParaRPr lang="en-US" altLang="en-US"/>
          </a:p>
        </p:txBody>
      </p:sp>
    </p:spTree>
    <p:extLst>
      <p:ext uri="{BB962C8B-B14F-4D97-AF65-F5344CB8AC3E}">
        <p14:creationId xmlns:p14="http://schemas.microsoft.com/office/powerpoint/2010/main" val="2403395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46275"/>
                <a:invGamma/>
              </a:srgbClr>
            </a:gs>
            <a:gs pos="50000">
              <a:srgbClr val="000066"/>
            </a:gs>
            <a:gs pos="100000">
              <a:srgbClr val="000066">
                <a:gamma/>
                <a:shade val="4627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E1B43A6-8C5D-4635-870E-56CE38FB034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nchor="ctr"/>
          <a:lstStyle/>
          <a:p>
            <a:r>
              <a:rPr lang="nb-NO" altLang="en-US" sz="4400" b="1" i="1">
                <a:solidFill>
                  <a:srgbClr val="FFCC00"/>
                </a:solidFill>
              </a:rPr>
              <a:t>Epidemiological </a:t>
            </a:r>
            <a:r>
              <a:rPr lang="nb-NO" altLang="en-US" sz="4400" b="1" i="1" smtClean="0">
                <a:solidFill>
                  <a:srgbClr val="FFCC00"/>
                </a:solidFill>
              </a:rPr>
              <a:t>study design part 2</a:t>
            </a:r>
            <a:endParaRPr lang="en-US" altLang="en-US" sz="4400" b="1" i="1" dirty="0">
              <a:solidFill>
                <a:srgbClr val="FFCC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46"/>
    </mc:Choice>
    <mc:Fallback>
      <p:transition spd="slow" advTm="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nb-NO" altLang="en-US" sz="4000" b="1" i="1">
                <a:solidFill>
                  <a:srgbClr val="FFCC00"/>
                </a:solidFill>
              </a:rPr>
              <a:t>Prospective cohort  studies</a:t>
            </a:r>
            <a:endParaRPr lang="en-US" altLang="en-US" sz="4000" b="1" i="1">
              <a:solidFill>
                <a:srgbClr val="FFCC00"/>
              </a:solidFill>
            </a:endParaRPr>
          </a:p>
        </p:txBody>
      </p:sp>
      <p:sp>
        <p:nvSpPr>
          <p:cNvPr id="19459" name="Line 3"/>
          <p:cNvSpPr>
            <a:spLocks noChangeShapeType="1"/>
          </p:cNvSpPr>
          <p:nvPr/>
        </p:nvSpPr>
        <p:spPr bwMode="auto">
          <a:xfrm>
            <a:off x="1676400" y="3505200"/>
            <a:ext cx="55626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 name="Line 4"/>
          <p:cNvSpPr>
            <a:spLocks noChangeShapeType="1"/>
          </p:cNvSpPr>
          <p:nvPr/>
        </p:nvSpPr>
        <p:spPr bwMode="auto">
          <a:xfrm>
            <a:off x="1676400" y="3048000"/>
            <a:ext cx="55626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1" name="Rectangle 5"/>
          <p:cNvSpPr>
            <a:spLocks noChangeArrowheads="1"/>
          </p:cNvSpPr>
          <p:nvPr/>
        </p:nvSpPr>
        <p:spPr bwMode="auto">
          <a:xfrm>
            <a:off x="7315200" y="2590800"/>
            <a:ext cx="46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3600" b="1">
                <a:solidFill>
                  <a:srgbClr val="FFCC00"/>
                </a:solidFill>
              </a:rPr>
              <a:t>?</a:t>
            </a:r>
            <a:endParaRPr lang="en-US" altLang="en-US" sz="3600" b="1">
              <a:solidFill>
                <a:srgbClr val="FFCC00"/>
              </a:solidFill>
            </a:endParaRPr>
          </a:p>
        </p:txBody>
      </p:sp>
      <p:sp>
        <p:nvSpPr>
          <p:cNvPr id="19462" name="Rectangle 6"/>
          <p:cNvSpPr>
            <a:spLocks noChangeArrowheads="1"/>
          </p:cNvSpPr>
          <p:nvPr/>
        </p:nvSpPr>
        <p:spPr bwMode="auto">
          <a:xfrm>
            <a:off x="7315200" y="3200400"/>
            <a:ext cx="323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b-NO" altLang="en-US" sz="3600" b="1">
                <a:solidFill>
                  <a:srgbClr val="FFCC00"/>
                </a:solidFill>
              </a:rPr>
              <a:t>?</a:t>
            </a:r>
            <a:endParaRPr lang="en-US" altLang="en-US" sz="3600" b="1">
              <a:solidFill>
                <a:srgbClr val="FFCC00"/>
              </a:solidFill>
            </a:endParaRPr>
          </a:p>
        </p:txBody>
      </p:sp>
      <p:sp>
        <p:nvSpPr>
          <p:cNvPr id="19463" name="Oval 7"/>
          <p:cNvSpPr>
            <a:spLocks noChangeArrowheads="1"/>
          </p:cNvSpPr>
          <p:nvPr/>
        </p:nvSpPr>
        <p:spPr bwMode="auto">
          <a:xfrm>
            <a:off x="1524000" y="2895600"/>
            <a:ext cx="228600" cy="228600"/>
          </a:xfrm>
          <a:prstGeom prst="ellipse">
            <a:avLst/>
          </a:prstGeom>
          <a:solidFill>
            <a:srgbClr val="E10C0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 name="Oval 8"/>
          <p:cNvSpPr>
            <a:spLocks noChangeArrowheads="1"/>
          </p:cNvSpPr>
          <p:nvPr/>
        </p:nvSpPr>
        <p:spPr bwMode="auto">
          <a:xfrm>
            <a:off x="1524000" y="3429000"/>
            <a:ext cx="228600" cy="2286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 name="Text Box 9"/>
          <p:cNvSpPr txBox="1">
            <a:spLocks noChangeArrowheads="1"/>
          </p:cNvSpPr>
          <p:nvPr/>
        </p:nvSpPr>
        <p:spPr bwMode="auto">
          <a:xfrm>
            <a:off x="304800" y="160020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400">
                <a:solidFill>
                  <a:schemeClr val="bg1"/>
                </a:solidFill>
              </a:rPr>
              <a:t>        </a:t>
            </a:r>
            <a:r>
              <a:rPr lang="nb-NO" altLang="en-US" sz="2400" b="1" i="1">
                <a:solidFill>
                  <a:schemeClr val="bg1"/>
                </a:solidFill>
              </a:rPr>
              <a:t>Exposure                Investigator                    Disease</a:t>
            </a:r>
            <a:endParaRPr lang="en-US" altLang="en-US" sz="2400" b="1" i="1">
              <a:solidFill>
                <a:schemeClr val="bg1"/>
              </a:solidFill>
            </a:endParaRPr>
          </a:p>
        </p:txBody>
      </p:sp>
      <p:sp>
        <p:nvSpPr>
          <p:cNvPr id="19466" name="Rectangle 10"/>
          <p:cNvSpPr>
            <a:spLocks noChangeArrowheads="1"/>
          </p:cNvSpPr>
          <p:nvPr/>
        </p:nvSpPr>
        <p:spPr bwMode="auto">
          <a:xfrm>
            <a:off x="3657600" y="2362200"/>
            <a:ext cx="140335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600">
                <a:solidFill>
                  <a:srgbClr val="FFCC00"/>
                </a:solidFill>
                <a:sym typeface="Webdings" panose="05030102010509060703" pitchFamily="18" charset="2"/>
              </a:rPr>
              <a:t></a:t>
            </a:r>
          </a:p>
        </p:txBody>
      </p:sp>
      <p:sp>
        <p:nvSpPr>
          <p:cNvPr id="19467" name="Text Box 11"/>
          <p:cNvSpPr txBox="1">
            <a:spLocks noChangeArrowheads="1"/>
          </p:cNvSpPr>
          <p:nvPr/>
        </p:nvSpPr>
        <p:spPr bwMode="auto">
          <a:xfrm>
            <a:off x="762000" y="4572000"/>
            <a:ext cx="533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a:solidFill>
                  <a:schemeClr val="bg1"/>
                </a:solidFill>
              </a:rPr>
              <a:t>        Risk of disease in exposed</a:t>
            </a:r>
            <a:endParaRPr lang="en-GB" altLang="en-US" sz="2000">
              <a:solidFill>
                <a:schemeClr val="bg1"/>
              </a:solidFill>
            </a:endParaRPr>
          </a:p>
        </p:txBody>
      </p:sp>
      <p:sp>
        <p:nvSpPr>
          <p:cNvPr id="19468" name="Text Box 12"/>
          <p:cNvSpPr txBox="1">
            <a:spLocks noChangeArrowheads="1"/>
          </p:cNvSpPr>
          <p:nvPr/>
        </p:nvSpPr>
        <p:spPr bwMode="auto">
          <a:xfrm>
            <a:off x="1066800" y="5105400"/>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a:solidFill>
                  <a:schemeClr val="bg1"/>
                </a:solidFill>
              </a:rPr>
              <a:t>Risk of disease in non-exposed</a:t>
            </a:r>
            <a:endParaRPr lang="en-GB" altLang="en-US" sz="2000">
              <a:solidFill>
                <a:schemeClr val="bg1"/>
              </a:solidFill>
            </a:endParaRPr>
          </a:p>
        </p:txBody>
      </p:sp>
      <p:sp>
        <p:nvSpPr>
          <p:cNvPr id="19469" name="Text Box 13"/>
          <p:cNvSpPr txBox="1">
            <a:spLocks noChangeArrowheads="1"/>
          </p:cNvSpPr>
          <p:nvPr/>
        </p:nvSpPr>
        <p:spPr bwMode="auto">
          <a:xfrm>
            <a:off x="304800" y="4800600"/>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a:solidFill>
                  <a:schemeClr val="bg1"/>
                </a:solidFill>
              </a:rPr>
              <a:t>RR =</a:t>
            </a:r>
            <a:endParaRPr lang="en-GB" altLang="en-US" sz="2000">
              <a:solidFill>
                <a:schemeClr val="bg1"/>
              </a:solidFill>
            </a:endParaRPr>
          </a:p>
        </p:txBody>
      </p:sp>
      <p:sp>
        <p:nvSpPr>
          <p:cNvPr id="19470" name="Line 14"/>
          <p:cNvSpPr>
            <a:spLocks noChangeShapeType="1"/>
          </p:cNvSpPr>
          <p:nvPr/>
        </p:nvSpPr>
        <p:spPr bwMode="auto">
          <a:xfrm>
            <a:off x="1066800" y="5029200"/>
            <a:ext cx="37338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Rectangle 15"/>
          <p:cNvSpPr>
            <a:spLocks noChangeArrowheads="1"/>
          </p:cNvSpPr>
          <p:nvPr/>
        </p:nvSpPr>
        <p:spPr bwMode="auto">
          <a:xfrm>
            <a:off x="2895600" y="0"/>
            <a:ext cx="3841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3600" b="1" i="1">
                <a:solidFill>
                  <a:srgbClr val="FFCC00"/>
                </a:solidFill>
              </a:rPr>
              <a:t>Etiologic studies</a:t>
            </a:r>
            <a:endParaRPr lang="en-GB" altLang="en-US" sz="3600" b="1" i="1">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9931"/>
    </mc:Choice>
    <mc:Fallback>
      <p:transition spd="slow" advTm="8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6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6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4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4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19458" grpId="0"/>
      <p:bldP spid="19461" grpId="0"/>
      <p:bldP spid="19462" grpId="0"/>
      <p:bldP spid="19465" grpId="0"/>
      <p:bldP spid="19466" grpId="0"/>
      <p:bldP spid="19467" grpId="0"/>
      <p:bldP spid="19468" grpId="0"/>
      <p:bldP spid="19469" grpId="0"/>
      <p:bldP spid="19471" grpId="0"/>
    </p:bldLst>
  </p:timing>
  <p:extLst>
    <p:ext uri="{3A86A75C-4F4B-4683-9AE1-C65F6400EC91}">
      <p14:laserTraceLst xmlns:p14="http://schemas.microsoft.com/office/powerpoint/2010/main">
        <p14:tracePtLst>
          <p14:tracePt t="12747" x="2203450" y="2165350"/>
          <p14:tracePt t="12754" x="2184400" y="2133600"/>
          <p14:tracePt t="12763" x="2152650" y="2095500"/>
          <p14:tracePt t="12776" x="2127250" y="2057400"/>
          <p14:tracePt t="12792" x="2038350" y="1885950"/>
          <p14:tracePt t="12809" x="1987550" y="1746250"/>
          <p14:tracePt t="12826" x="1930400" y="1485900"/>
          <p14:tracePt t="12859" x="1917700" y="1155700"/>
          <p14:tracePt t="12892" x="1981200" y="838200"/>
          <p14:tracePt t="12926" x="2076450" y="704850"/>
          <p14:tracePt t="12942" x="2108200" y="679450"/>
          <p14:tracePt t="12959" x="2159000" y="647700"/>
          <p14:tracePt t="12976" x="2184400" y="628650"/>
          <p14:tracePt t="12992" x="2203450" y="622300"/>
          <p14:tracePt t="13009" x="2216150" y="622300"/>
          <p14:tracePt t="13026" x="2235200" y="622300"/>
          <p14:tracePt t="13042" x="2247900" y="622300"/>
          <p14:tracePt t="13059" x="2254250" y="628650"/>
          <p14:tracePt t="13076" x="2260600" y="628650"/>
          <p14:tracePt t="13186" x="2260600" y="635000"/>
          <p14:tracePt t="13192" x="2254250" y="641350"/>
          <p14:tracePt t="13213" x="2241550" y="660400"/>
          <p14:tracePt t="13220" x="2228850" y="666750"/>
          <p14:tracePt t="13227" x="2209800" y="679450"/>
          <p14:tracePt t="13242" x="2171700" y="698500"/>
          <p14:tracePt t="13259" x="2120900" y="717550"/>
          <p14:tracePt t="13275" x="1981200" y="768350"/>
          <p14:tracePt t="13292" x="1924050" y="787400"/>
          <p14:tracePt t="13309" x="1866900" y="812800"/>
          <p14:tracePt t="13325" x="1809750" y="844550"/>
          <p14:tracePt t="13342" x="1778000" y="857250"/>
          <p14:tracePt t="13360" x="1752600" y="869950"/>
          <p14:tracePt t="13377" x="1739900" y="876300"/>
          <p14:tracePt t="13409" x="1727200" y="901700"/>
          <p14:tracePt t="13425" x="1720850" y="920750"/>
          <p14:tracePt t="13442" x="1714500" y="971550"/>
          <p14:tracePt t="13459" x="1708150" y="1003300"/>
          <p14:tracePt t="13476" x="1701800" y="1028700"/>
          <p14:tracePt t="13492" x="1695450" y="1041400"/>
          <p14:tracePt t="13533" x="1695450" y="1047750"/>
          <p14:tracePt t="14055" x="1714500" y="1047750"/>
          <p14:tracePt t="14061" x="1752600" y="1047750"/>
          <p14:tracePt t="14068" x="1771650" y="1047750"/>
          <p14:tracePt t="14076" x="1822450" y="1047750"/>
          <p14:tracePt t="14092" x="1911350" y="1041400"/>
          <p14:tracePt t="14109" x="2006600" y="1041400"/>
          <p14:tracePt t="14126" x="2159000" y="1041400"/>
          <p14:tracePt t="14142" x="2235200" y="1041400"/>
          <p14:tracePt t="14175" x="2425700" y="1041400"/>
          <p14:tracePt t="14209" x="2647950" y="1060450"/>
          <p14:tracePt t="14242" x="2838450" y="1098550"/>
          <p14:tracePt t="14259" x="2901950" y="1111250"/>
          <p14:tracePt t="14275" x="2984500" y="1143000"/>
          <p14:tracePt t="14292" x="3022600" y="1149350"/>
          <p14:tracePt t="14309" x="3048000" y="1155700"/>
          <p14:tracePt t="14325" x="3073400" y="1162050"/>
          <p14:tracePt t="14342" x="3079750" y="1162050"/>
          <p14:tracePt t="14375" x="3079750" y="1168400"/>
          <p14:tracePt t="14394" x="3067050" y="1168400"/>
          <p14:tracePt t="14409" x="3054350" y="1168400"/>
          <p14:tracePt t="14426" x="3028950" y="1168400"/>
          <p14:tracePt t="14443" x="2946400" y="1149350"/>
          <p14:tracePt t="14459" x="2863850" y="1117600"/>
          <p14:tracePt t="14476" x="2762250" y="1098550"/>
          <p14:tracePt t="14492" x="2565400" y="1028700"/>
          <p14:tracePt t="14509" x="2438400" y="996950"/>
          <p14:tracePt t="14526" x="2343150" y="971550"/>
          <p14:tracePt t="14542" x="2184400" y="946150"/>
          <p14:tracePt t="14559" x="2095500" y="933450"/>
          <p14:tracePt t="14575" x="1962150" y="933450"/>
          <p14:tracePt t="14592" x="1898650" y="933450"/>
          <p14:tracePt t="14609" x="1854200" y="939800"/>
          <p14:tracePt t="14626" x="1784350" y="952500"/>
          <p14:tracePt t="14642" x="1752600" y="965200"/>
          <p14:tracePt t="14659" x="1695450" y="971550"/>
          <p14:tracePt t="14676" x="1663700" y="977900"/>
          <p14:tracePt t="14692" x="1657350" y="984250"/>
          <p14:tracePt t="14694" x="1651000" y="984250"/>
          <p14:tracePt t="14709" x="1644650" y="984250"/>
          <p14:tracePt t="14726" x="1638300" y="984250"/>
          <p14:tracePt t="15047" x="1644650" y="984250"/>
          <p14:tracePt t="15068" x="1657350" y="984250"/>
          <p14:tracePt t="15089" x="1663700" y="984250"/>
          <p14:tracePt t="15096" x="1663700" y="990600"/>
          <p14:tracePt t="15103" x="1670050" y="990600"/>
          <p14:tracePt t="15116" x="1676400" y="996950"/>
          <p14:tracePt t="15137" x="1682750" y="996950"/>
          <p14:tracePt t="15248" x="1689100" y="996950"/>
          <p14:tracePt t="15255" x="1689100" y="990600"/>
          <p14:tracePt t="15262" x="1695450" y="990600"/>
          <p14:tracePt t="15292" x="1746250" y="958850"/>
          <p14:tracePt t="15309" x="1790700" y="933450"/>
          <p14:tracePt t="15325" x="1885950" y="895350"/>
          <p14:tracePt t="15342" x="1981200" y="857250"/>
          <p14:tracePt t="15359" x="2114550" y="806450"/>
          <p14:tracePt t="15375" x="2203450" y="787400"/>
          <p14:tracePt t="15392" x="2324100" y="768350"/>
          <p14:tracePt t="15409" x="2508250" y="762000"/>
          <p14:tracePt t="15425" x="2635250" y="755650"/>
          <p14:tracePt t="15442" x="2813050" y="768350"/>
          <p14:tracePt t="15459" x="2933700" y="793750"/>
          <p14:tracePt t="15475" x="3060700" y="838200"/>
          <p14:tracePt t="15492" x="3232150" y="901700"/>
          <p14:tracePt t="15509" x="3314700" y="939800"/>
          <p14:tracePt t="15525" x="3384550" y="990600"/>
          <p14:tracePt t="15542" x="3409950" y="1009650"/>
          <p14:tracePt t="15559" x="3422650" y="1009650"/>
          <p14:tracePt t="15576" x="3422650" y="1022350"/>
          <p14:tracePt t="15592" x="3409950" y="1022350"/>
          <p14:tracePt t="15609" x="3378200" y="1022350"/>
          <p14:tracePt t="15626" x="3244850" y="996950"/>
          <p14:tracePt t="15642" x="3117850" y="984250"/>
          <p14:tracePt t="15659" x="2889250" y="952500"/>
          <p14:tracePt t="15676" x="2730500" y="933450"/>
          <p14:tracePt t="15692" x="2546350" y="908050"/>
          <p14:tracePt t="15709" x="2355850" y="889000"/>
          <p14:tracePt t="15726" x="2222500" y="882650"/>
          <p14:tracePt t="15742" x="2070100" y="869950"/>
          <p14:tracePt t="15759" x="2000250" y="869950"/>
          <p14:tracePt t="15775" x="1917700" y="869950"/>
          <p14:tracePt t="15792" x="1873250" y="876300"/>
          <p14:tracePt t="15809" x="1860550" y="889000"/>
          <p14:tracePt t="15826" x="1835150" y="914400"/>
          <p14:tracePt t="15842" x="1828800" y="927100"/>
          <p14:tracePt t="15859" x="1816100" y="952500"/>
          <p14:tracePt t="15875" x="1809750" y="977900"/>
          <p14:tracePt t="15892" x="1809750" y="996950"/>
          <p14:tracePt t="15909" x="1809750" y="1009650"/>
          <p14:tracePt t="15925" x="1809750" y="1016000"/>
          <p14:tracePt t="15959" x="1809750" y="1022350"/>
          <p14:tracePt t="16040" x="1816100" y="1022350"/>
          <p14:tracePt t="16067" x="1822450" y="1022350"/>
          <p14:tracePt t="16081" x="1828800" y="1022350"/>
          <p14:tracePt t="16088" x="1835150" y="1016000"/>
          <p14:tracePt t="16094" x="1841500" y="1003300"/>
          <p14:tracePt t="16109" x="1866900" y="984250"/>
          <p14:tracePt t="16126" x="1911350" y="946150"/>
          <p14:tracePt t="16143" x="1993900" y="876300"/>
          <p14:tracePt t="16159" x="2076450" y="806450"/>
          <p14:tracePt t="16176" x="2165350" y="749300"/>
          <p14:tracePt t="16192" x="2279650" y="679450"/>
          <p14:tracePt t="16209" x="2381250" y="622300"/>
          <p14:tracePt t="16226" x="2514600" y="558800"/>
          <p14:tracePt t="16242" x="2724150" y="488950"/>
          <p14:tracePt t="16259" x="2889250" y="463550"/>
          <p14:tracePt t="16276" x="3162300" y="431800"/>
          <p14:tracePt t="16292" x="3352800" y="431800"/>
          <p14:tracePt t="16310" x="3625850" y="444500"/>
          <p14:tracePt t="16326" x="3797300" y="463550"/>
          <p14:tracePt t="16342" x="3930650" y="488950"/>
          <p14:tracePt t="16359" x="4089400" y="539750"/>
          <p14:tracePt t="16375" x="4159250" y="571500"/>
          <p14:tracePt t="16392" x="4222750" y="609600"/>
          <p14:tracePt t="16409" x="4235450" y="622300"/>
          <p14:tracePt t="16425" x="4248150" y="635000"/>
          <p14:tracePt t="16478" x="4241800" y="635000"/>
          <p14:tracePt t="16484" x="4235450" y="635000"/>
          <p14:tracePt t="16518" x="4222750" y="635000"/>
          <p14:tracePt t="16532" x="4210050" y="641350"/>
          <p14:tracePt t="16539" x="4197350" y="641350"/>
          <p14:tracePt t="16545" x="4184650" y="641350"/>
          <p14:tracePt t="16560" x="4152900" y="647700"/>
          <p14:tracePt t="16576" x="4121150" y="647700"/>
          <p14:tracePt t="16592" x="4076700" y="635000"/>
          <p14:tracePt t="16609" x="3987800" y="590550"/>
          <p14:tracePt t="16626" x="3886200" y="520700"/>
          <p14:tracePt t="16643" x="3759200" y="450850"/>
          <p14:tracePt t="16659" x="3556000" y="336550"/>
          <p14:tracePt t="16676" x="3403600" y="260350"/>
          <p14:tracePt t="16693" x="3136900" y="171450"/>
          <p14:tracePt t="16709" x="2959100" y="165100"/>
          <p14:tracePt t="16726" x="2794000" y="165100"/>
          <p14:tracePt t="16743" x="2546350" y="209550"/>
          <p14:tracePt t="16759" x="2387600" y="254000"/>
          <p14:tracePt t="16775" x="2260600" y="298450"/>
          <p14:tracePt t="16792" x="2178050" y="336550"/>
          <p14:tracePt t="16809" x="2133600" y="361950"/>
          <p14:tracePt t="16826" x="2089150" y="406400"/>
          <p14:tracePt t="16842" x="2063750" y="450850"/>
          <p14:tracePt t="16859" x="2051050" y="539750"/>
          <p14:tracePt t="16876" x="2051050" y="596900"/>
          <p14:tracePt t="16892" x="2044700" y="654050"/>
          <p14:tracePt t="16909" x="2044700" y="736600"/>
          <p14:tracePt t="16926" x="2057400" y="774700"/>
          <p14:tracePt t="16942" x="2057400" y="831850"/>
          <p14:tracePt t="16959" x="2063750" y="869950"/>
          <p14:tracePt t="16975" x="2089150" y="933450"/>
          <p14:tracePt t="16992" x="2101850" y="958850"/>
          <p14:tracePt t="17009" x="2120900" y="990600"/>
          <p14:tracePt t="17026" x="2152650" y="1035050"/>
          <p14:tracePt t="17042" x="2171700" y="1066800"/>
          <p14:tracePt t="17059" x="2190750" y="1079500"/>
          <p14:tracePt t="17076" x="2216150" y="1104900"/>
          <p14:tracePt t="17092" x="2222500" y="1111250"/>
          <p14:tracePt t="17109" x="2222500" y="1117600"/>
          <p14:tracePt t="17193" x="2222500" y="1111250"/>
          <p14:tracePt t="17247" x="2222500" y="1098550"/>
          <p14:tracePt t="17261" x="2228850" y="1085850"/>
          <p14:tracePt t="17268" x="2235200" y="1073150"/>
          <p14:tracePt t="17276" x="2247900" y="1054100"/>
          <p14:tracePt t="17292" x="2286000" y="1009650"/>
          <p14:tracePt t="17309" x="2343150" y="952500"/>
          <p14:tracePt t="17326" x="2476500" y="876300"/>
          <p14:tracePt t="17342" x="2565400" y="831850"/>
          <p14:tracePt t="17359" x="2724150" y="781050"/>
          <p14:tracePt t="17376" x="2825750" y="749300"/>
          <p14:tracePt t="17392" x="2959100" y="717550"/>
          <p14:tracePt t="17409" x="3162300" y="698500"/>
          <p14:tracePt t="17425" x="3282950" y="692150"/>
          <p14:tracePt t="17442" x="3460750" y="692150"/>
          <p14:tracePt t="17459" x="3594100" y="698500"/>
          <p14:tracePt t="17476" x="3702050" y="717550"/>
          <p14:tracePt t="17492" x="3854450" y="755650"/>
          <p14:tracePt t="17509" x="3937000" y="787400"/>
          <p14:tracePt t="17526" x="4019550" y="831850"/>
          <p14:tracePt t="17542" x="4038600" y="850900"/>
          <p14:tracePt t="17559" x="4044950" y="850900"/>
          <p14:tracePt t="17576" x="4051300" y="857250"/>
          <p14:tracePt t="17649" x="4051300" y="863600"/>
          <p14:tracePt t="17865" x="4051300" y="869950"/>
          <p14:tracePt t="17872" x="4044950" y="876300"/>
          <p14:tracePt t="18232" x="4057650" y="876300"/>
          <p14:tracePt t="18239" x="4070350" y="882650"/>
          <p14:tracePt t="18246" x="4095750" y="889000"/>
          <p14:tracePt t="18259" x="4121150" y="895350"/>
          <p14:tracePt t="18276" x="4184650" y="908050"/>
          <p14:tracePt t="18293" x="4254500" y="920750"/>
          <p14:tracePt t="18309" x="4286250" y="920750"/>
          <p14:tracePt t="18326" x="4311650" y="920750"/>
          <p14:tracePt t="18359" x="4413250" y="920750"/>
          <p14:tracePt t="18393" x="4572000" y="920750"/>
          <p14:tracePt t="18426" x="4756150" y="927100"/>
          <p14:tracePt t="18443" x="4813300" y="927100"/>
          <p14:tracePt t="18459" x="4876800" y="920750"/>
          <p14:tracePt t="18476" x="4984750" y="876300"/>
          <p14:tracePt t="18492" x="5073650" y="850900"/>
          <p14:tracePt t="18509" x="5187950" y="800100"/>
          <p14:tracePt t="18526" x="5238750" y="781050"/>
          <p14:tracePt t="18543" x="5276850" y="762000"/>
          <p14:tracePt t="18559" x="5321300" y="742950"/>
          <p14:tracePt t="18576" x="5334000" y="730250"/>
          <p14:tracePt t="18592" x="5340350" y="717550"/>
          <p14:tracePt t="18655" x="5340350" y="711200"/>
          <p14:tracePt t="18661" x="5334000" y="698500"/>
          <p14:tracePt t="18670" x="5321300" y="685800"/>
          <p14:tracePt t="18675" x="5314950" y="679450"/>
          <p14:tracePt t="18692" x="5270500" y="647700"/>
          <p14:tracePt t="18709" x="5207000" y="615950"/>
          <p14:tracePt t="18711" x="5181600" y="603250"/>
          <p14:tracePt t="18726" x="5099050" y="584200"/>
          <p14:tracePt t="18743" x="5022850" y="577850"/>
          <p14:tracePt t="18759" x="4921250" y="571500"/>
          <p14:tracePt t="18776" x="4864100" y="584200"/>
          <p14:tracePt t="18794" x="4756150" y="635000"/>
          <p14:tracePt t="18809" x="4679950" y="679450"/>
          <p14:tracePt t="18826" x="4610100" y="736600"/>
          <p14:tracePt t="18842" x="4521200" y="793750"/>
          <p14:tracePt t="18859" x="4489450" y="825500"/>
          <p14:tracePt t="18876" x="4483100" y="831850"/>
          <p14:tracePt t="18892" x="4476750" y="831850"/>
          <p14:tracePt t="18909" x="4476750" y="838200"/>
          <p14:tracePt t="18926" x="4476750" y="863600"/>
          <p14:tracePt t="18942" x="4476750" y="882650"/>
          <p14:tracePt t="18959" x="4483100" y="920750"/>
          <p14:tracePt t="18976" x="4508500" y="971550"/>
          <p14:tracePt t="18992" x="4540250" y="1009650"/>
          <p14:tracePt t="19009" x="4591050" y="1054100"/>
          <p14:tracePt t="19026" x="4635500" y="1085850"/>
          <p14:tracePt t="19042" x="4699000" y="1136650"/>
          <p14:tracePt t="19059" x="4743450" y="1168400"/>
          <p14:tracePt t="19076" x="4800600" y="1206500"/>
          <p14:tracePt t="19092" x="4889500" y="1244600"/>
          <p14:tracePt t="19109" x="4965700" y="1270000"/>
          <p14:tracePt t="19127" x="5092700" y="1289050"/>
          <p14:tracePt t="19142" x="5162550" y="1301750"/>
          <p14:tracePt t="19159" x="5213350" y="1301750"/>
          <p14:tracePt t="19176" x="5283200" y="1295400"/>
          <p14:tracePt t="19192" x="5327650" y="1289050"/>
          <p14:tracePt t="19210" x="5391150" y="1270000"/>
          <p14:tracePt t="19226" x="5441950" y="1244600"/>
          <p14:tracePt t="19242" x="5480050" y="1225550"/>
          <p14:tracePt t="19259" x="5524500" y="1181100"/>
          <p14:tracePt t="19276" x="5556250" y="1149350"/>
          <p14:tracePt t="19294" x="5588000" y="1104900"/>
          <p14:tracePt t="19309" x="5607050" y="1073150"/>
          <p14:tracePt t="19326" x="5626100" y="1041400"/>
          <p14:tracePt t="19342" x="5632450" y="1003300"/>
          <p14:tracePt t="19359" x="5638800" y="971550"/>
          <p14:tracePt t="19377" x="5632450" y="914400"/>
          <p14:tracePt t="19392" x="5632450" y="876300"/>
          <p14:tracePt t="19409" x="5600700" y="812800"/>
          <p14:tracePt t="19426" x="5556250" y="730250"/>
          <p14:tracePt t="19442" x="5505450" y="685800"/>
          <p14:tracePt t="19460" x="5397500" y="609600"/>
          <p14:tracePt t="19476" x="5321300" y="571500"/>
          <p14:tracePt t="19493" x="5251450" y="552450"/>
          <p14:tracePt t="19509" x="5156200" y="533400"/>
          <p14:tracePt t="19526" x="5073650" y="527050"/>
          <p14:tracePt t="19542" x="4921250" y="520700"/>
          <p14:tracePt t="19559" x="4813300" y="520700"/>
          <p14:tracePt t="19576" x="4724400" y="520700"/>
          <p14:tracePt t="19592" x="4591050" y="533400"/>
          <p14:tracePt t="19609" x="4527550" y="546100"/>
          <p14:tracePt t="19627" x="4438650" y="565150"/>
          <p14:tracePt t="19642" x="4400550" y="584200"/>
          <p14:tracePt t="19659" x="4368800" y="596900"/>
          <p14:tracePt t="19676" x="4324350" y="622300"/>
          <p14:tracePt t="19692" x="4292600" y="654050"/>
          <p14:tracePt t="19710" x="4260850" y="704850"/>
          <p14:tracePt t="19726" x="4241800" y="749300"/>
          <p14:tracePt t="19742" x="4241800" y="800100"/>
          <p14:tracePt t="19759" x="4248150" y="863600"/>
          <p14:tracePt t="19776" x="4267200" y="914400"/>
          <p14:tracePt t="19792" x="4298950" y="977900"/>
          <p14:tracePt t="19809" x="4330700" y="1022350"/>
          <p14:tracePt t="19826" x="4381500" y="1060450"/>
          <p14:tracePt t="19842" x="4464050" y="1130300"/>
          <p14:tracePt t="19859" x="4527550" y="1174750"/>
          <p14:tracePt t="19877" x="4629150" y="1238250"/>
          <p14:tracePt t="19892" x="4699000" y="1257300"/>
          <p14:tracePt t="19909" x="4762500" y="1276350"/>
          <p14:tracePt t="19926" x="4870450" y="1295400"/>
          <p14:tracePt t="19942" x="4946650" y="1295400"/>
          <p14:tracePt t="19959" x="5054600" y="1257300"/>
          <p14:tracePt t="19976" x="5118100" y="1231900"/>
          <p14:tracePt t="19992" x="5175250" y="1212850"/>
          <p14:tracePt t="20009" x="5257800" y="1168400"/>
          <p14:tracePt t="20026" x="5308600" y="1143000"/>
          <p14:tracePt t="20042" x="5397500" y="1085850"/>
          <p14:tracePt t="20059" x="5441950" y="1066800"/>
          <p14:tracePt t="20076" x="5473700" y="1041400"/>
          <p14:tracePt t="20092" x="5511800" y="990600"/>
          <p14:tracePt t="20109" x="5518150" y="958850"/>
          <p14:tracePt t="20126" x="5524500" y="908050"/>
          <p14:tracePt t="20142" x="5524500" y="882650"/>
          <p14:tracePt t="20159" x="5524500" y="831850"/>
          <p14:tracePt t="20176" x="5505450" y="762000"/>
          <p14:tracePt t="20192" x="5480050" y="723900"/>
          <p14:tracePt t="20209" x="5441950" y="698500"/>
          <p14:tracePt t="20226" x="5372100" y="660400"/>
          <p14:tracePt t="20243" x="5308600" y="628650"/>
          <p14:tracePt t="20259" x="5219700" y="590550"/>
          <p14:tracePt t="20276" x="5162550" y="577850"/>
          <p14:tracePt t="20292" x="5029200" y="565150"/>
          <p14:tracePt t="20310" x="4921250" y="565150"/>
          <p14:tracePt t="20326" x="4826000" y="571500"/>
          <p14:tracePt t="20342" x="4679950" y="603250"/>
          <p14:tracePt t="20359" x="4578350" y="628650"/>
          <p14:tracePt t="20376" x="4489450" y="660400"/>
          <p14:tracePt t="20393" x="4368800" y="711200"/>
          <p14:tracePt t="20409" x="4324350" y="736600"/>
          <p14:tracePt t="20426" x="4254500" y="781050"/>
          <p14:tracePt t="20442" x="4229100" y="812800"/>
          <p14:tracePt t="20459" x="4216400" y="876300"/>
          <p14:tracePt t="20476" x="4216400" y="908050"/>
          <p14:tracePt t="20492" x="4216400" y="939800"/>
          <p14:tracePt t="20509" x="4248150" y="990600"/>
          <p14:tracePt t="20526" x="4286250" y="1028700"/>
          <p14:tracePt t="20542" x="4368800" y="1104900"/>
          <p14:tracePt t="20559" x="4451350" y="1174750"/>
          <p14:tracePt t="20576" x="4533900" y="1244600"/>
          <p14:tracePt t="20592" x="4660900" y="1346200"/>
          <p14:tracePt t="20609" x="4743450" y="1403350"/>
          <p14:tracePt t="20626" x="4857750" y="1441450"/>
          <p14:tracePt t="20642" x="5016500" y="1485900"/>
          <p14:tracePt t="20659" x="5105400" y="1504950"/>
          <p14:tracePt t="20676" x="5226050" y="1498600"/>
          <p14:tracePt t="20693" x="5302250" y="1492250"/>
          <p14:tracePt t="20709" x="5403850" y="1460500"/>
          <p14:tracePt t="20726" x="5511800" y="1409700"/>
          <p14:tracePt t="20743" x="5575300" y="1377950"/>
          <p14:tracePt t="20759" x="5651500" y="1289050"/>
          <p14:tracePt t="20776" x="5689600" y="1238250"/>
          <p14:tracePt t="20792" x="5721350" y="1162050"/>
          <p14:tracePt t="20810" x="5734050" y="1117600"/>
          <p14:tracePt t="20826" x="5740400" y="1085850"/>
          <p14:tracePt t="20842" x="5740400" y="1035050"/>
          <p14:tracePt t="20859" x="5740400" y="990600"/>
          <p14:tracePt t="20876" x="5715000" y="933450"/>
          <p14:tracePt t="20893" x="5670550" y="876300"/>
          <p14:tracePt t="20909" x="5645150" y="838200"/>
          <p14:tracePt t="20926" x="5588000" y="806450"/>
          <p14:tracePt t="20943" x="5537200" y="787400"/>
          <p14:tracePt t="20959" x="5422900" y="755650"/>
          <p14:tracePt t="20976" x="5334000" y="742950"/>
          <p14:tracePt t="20993" x="5245100" y="723900"/>
          <p14:tracePt t="21009" x="5080000" y="711200"/>
          <p14:tracePt t="21026" x="4965700" y="711200"/>
          <p14:tracePt t="21042" x="4794250" y="717550"/>
          <p14:tracePt t="21059" x="4692650" y="736600"/>
          <p14:tracePt t="21076" x="4610100" y="755650"/>
          <p14:tracePt t="21093" x="4495800" y="806450"/>
          <p14:tracePt t="21110" x="4438650" y="857250"/>
          <p14:tracePt t="21126" x="4381500" y="914400"/>
          <p14:tracePt t="21143" x="4349750" y="952500"/>
          <p14:tracePt t="21159" x="4337050" y="984250"/>
          <p14:tracePt t="21176" x="4337050" y="1035050"/>
          <p14:tracePt t="21193" x="4337050" y="1066800"/>
          <p14:tracePt t="21209" x="4362450" y="1123950"/>
          <p14:tracePt t="21226" x="4381500" y="1174750"/>
          <p14:tracePt t="21243" x="4413250" y="1225550"/>
          <p14:tracePt t="21259" x="4470400" y="1295400"/>
          <p14:tracePt t="21276" x="4508500" y="1333500"/>
          <p14:tracePt t="21292" x="4572000" y="1371600"/>
          <p14:tracePt t="21309" x="4610100" y="1397000"/>
          <p14:tracePt t="21326" x="4660900" y="1428750"/>
          <p14:tracePt t="21342" x="4699000" y="1441450"/>
          <p14:tracePt t="21360" x="4737100" y="1454150"/>
          <p14:tracePt t="21376" x="4819650" y="1454150"/>
          <p14:tracePt t="21392" x="4870450" y="1454150"/>
          <p14:tracePt t="21410" x="4927600" y="1447800"/>
          <p14:tracePt t="21426" x="5003800" y="1422400"/>
          <p14:tracePt t="21443" x="5035550" y="1403350"/>
          <p14:tracePt t="21459" x="5073650" y="1371600"/>
          <p14:tracePt t="21476" x="5092700" y="1358900"/>
          <p14:tracePt t="21493" x="5099050" y="1346200"/>
          <p14:tracePt t="21510" x="5111750" y="1327150"/>
          <p14:tracePt t="21526" x="5130800" y="1314450"/>
          <p14:tracePt t="21542" x="5143500" y="1289050"/>
          <p14:tracePt t="21560" x="5162550" y="1270000"/>
          <p14:tracePt t="21576" x="5168900" y="1257300"/>
          <p14:tracePt t="21593" x="5200650" y="1231900"/>
          <p14:tracePt t="21610" x="5219700" y="1212850"/>
          <p14:tracePt t="21626" x="5245100" y="1181100"/>
          <p14:tracePt t="21642" x="5264150" y="1168400"/>
          <p14:tracePt t="21659" x="5276850" y="1155700"/>
          <p14:tracePt t="21990" x="5276850" y="1143000"/>
          <p14:tracePt t="21997" x="5264150" y="1111250"/>
          <p14:tracePt t="22009" x="5238750" y="1079500"/>
          <p14:tracePt t="22026" x="5156200" y="971550"/>
          <p14:tracePt t="22043" x="5099050" y="908050"/>
          <p14:tracePt t="22059" x="5029200" y="863600"/>
          <p14:tracePt t="22093" x="4857750" y="812800"/>
          <p14:tracePt t="22126" x="4673600" y="806450"/>
          <p14:tracePt t="22160" x="4527550" y="831850"/>
          <p14:tracePt t="22176" x="4489450" y="850900"/>
          <p14:tracePt t="22193" x="4438650" y="876300"/>
          <p14:tracePt t="22209" x="4425950" y="901700"/>
          <p14:tracePt t="22226" x="4419600" y="914400"/>
          <p14:tracePt t="22243" x="4413250" y="927100"/>
          <p14:tracePt t="22259" x="4413250" y="939800"/>
          <p14:tracePt t="22276" x="4425950" y="958850"/>
          <p14:tracePt t="22293" x="4445000" y="977900"/>
          <p14:tracePt t="22309" x="4464050" y="1009650"/>
          <p14:tracePt t="22326" x="4489450" y="1028700"/>
          <p14:tracePt t="22342" x="4508500" y="1054100"/>
          <p14:tracePt t="22359" x="4565650" y="1073150"/>
          <p14:tracePt t="22376" x="4616450" y="1092200"/>
          <p14:tracePt t="22392" x="4692650" y="1111250"/>
          <p14:tracePt t="22410" x="4749800" y="1117600"/>
          <p14:tracePt t="22426" x="4806950" y="1117600"/>
          <p14:tracePt t="22443" x="4876800" y="1117600"/>
          <p14:tracePt t="22460" x="4921250" y="1117600"/>
          <p14:tracePt t="22476" x="4965700" y="1117600"/>
          <p14:tracePt t="22493" x="5067300" y="1098550"/>
          <p14:tracePt t="22509" x="5124450" y="1092200"/>
          <p14:tracePt t="22526" x="5181600" y="1079500"/>
          <p14:tracePt t="22543" x="5213350" y="1079500"/>
          <p14:tracePt t="22559" x="5232400" y="1066800"/>
          <p14:tracePt t="22576" x="5257800" y="1054100"/>
          <p14:tracePt t="22593" x="5264150" y="1041400"/>
          <p14:tracePt t="22609" x="5276850" y="1016000"/>
          <p14:tracePt t="22626" x="5283200" y="996950"/>
          <p14:tracePt t="22643" x="5289550" y="977900"/>
          <p14:tracePt t="22659" x="5289550" y="946150"/>
          <p14:tracePt t="22676" x="5289550" y="927100"/>
          <p14:tracePt t="22692" x="5276850" y="901700"/>
          <p14:tracePt t="22710" x="5270500" y="882650"/>
          <p14:tracePt t="22726" x="5238750" y="857250"/>
          <p14:tracePt t="22743" x="5200650" y="838200"/>
          <p14:tracePt t="22759" x="5175250" y="819150"/>
          <p14:tracePt t="22776" x="5080000" y="781050"/>
          <p14:tracePt t="22793" x="5016500" y="762000"/>
          <p14:tracePt t="22809" x="4959350" y="762000"/>
          <p14:tracePt t="22826" x="4870450" y="762000"/>
          <p14:tracePt t="22843" x="4819650" y="781050"/>
          <p14:tracePt t="22859" x="4724400" y="800100"/>
          <p14:tracePt t="22876" x="4660900" y="806450"/>
          <p14:tracePt t="22893" x="4591050" y="831850"/>
          <p14:tracePt t="22910" x="4559300" y="838200"/>
          <p14:tracePt t="22926" x="4533900" y="844550"/>
          <p14:tracePt t="22943" x="4521200" y="850900"/>
          <p14:tracePt t="22976" x="4508500" y="863600"/>
          <p14:tracePt t="22993" x="4495800" y="876300"/>
          <p14:tracePt t="23009" x="4495800" y="882650"/>
          <p14:tracePt t="23268" x="4483100" y="889000"/>
          <p14:tracePt t="23274" x="4483100" y="895350"/>
          <p14:tracePt t="23281" x="4464050" y="901700"/>
          <p14:tracePt t="23293" x="4438650" y="908050"/>
          <p14:tracePt t="23309" x="4292600" y="933450"/>
          <p14:tracePt t="23326" x="4152900" y="971550"/>
          <p14:tracePt t="23343" x="3994150" y="1003300"/>
          <p14:tracePt t="23359" x="3733800" y="1054100"/>
          <p14:tracePt t="23376" x="3575050" y="1073150"/>
          <p14:tracePt t="23393" x="3390900" y="1079500"/>
          <p14:tracePt t="23410" x="3270250" y="1098550"/>
          <p14:tracePt t="23426" x="3155950" y="1098550"/>
          <p14:tracePt t="23443" x="3092450" y="1111250"/>
          <p14:tracePt t="23460" x="3054350" y="1111250"/>
          <p14:tracePt t="23476" x="3003550" y="1117600"/>
          <p14:tracePt t="23493" x="2990850" y="1117600"/>
          <p14:tracePt t="23509" x="2990850" y="1123950"/>
          <p14:tracePt t="23526" x="2984500" y="1123950"/>
          <p14:tracePt t="23559" x="2984500" y="1130300"/>
          <p14:tracePt t="23576" x="2984500" y="1149350"/>
          <p14:tracePt t="23593" x="2984500" y="1168400"/>
          <p14:tracePt t="23610" x="3009900" y="1206500"/>
          <p14:tracePt t="23626" x="3028950" y="1231900"/>
          <p14:tracePt t="23643" x="3048000" y="1257300"/>
          <p14:tracePt t="23660" x="3067050" y="1263650"/>
          <p14:tracePt t="23676" x="3092450" y="1276350"/>
          <p14:tracePt t="23693" x="3130550" y="1276350"/>
          <p14:tracePt t="23709" x="3168650" y="1289050"/>
          <p14:tracePt t="23726" x="3232150" y="1295400"/>
          <p14:tracePt t="23743" x="3270250" y="1295400"/>
          <p14:tracePt t="23760" x="3321050" y="1295400"/>
          <p14:tracePt t="23776" x="3435350" y="1282700"/>
          <p14:tracePt t="23793" x="3543300" y="1257300"/>
          <p14:tracePt t="23810" x="3765550" y="1219200"/>
          <p14:tracePt t="23826" x="3911600" y="1193800"/>
          <p14:tracePt t="23843" x="4178300" y="1155700"/>
          <p14:tracePt t="23859" x="4337050" y="1136650"/>
          <p14:tracePt t="23876" x="4508500" y="1130300"/>
          <p14:tracePt t="23893" x="4749800" y="1130300"/>
          <p14:tracePt t="23910" x="4883150" y="1123950"/>
          <p14:tracePt t="23926" x="4991100" y="1123950"/>
          <p14:tracePt t="23943" x="5118100" y="1130300"/>
          <p14:tracePt t="23960" x="5156200" y="1136650"/>
          <p14:tracePt t="23976" x="5175250" y="1143000"/>
          <p14:tracePt t="24011" x="5162550" y="1143000"/>
          <p14:tracePt t="24026" x="5118100" y="1143000"/>
          <p14:tracePt t="24043" x="5035550" y="1130300"/>
          <p14:tracePt t="24059" x="4806950" y="1104900"/>
          <p14:tracePt t="24076" x="4584700" y="1073150"/>
          <p14:tracePt t="24093" x="4222750" y="1047750"/>
          <p14:tracePt t="24109" x="3924300" y="1028700"/>
          <p14:tracePt t="24126" x="3702050" y="1009650"/>
          <p14:tracePt t="24143" x="3409950" y="1009650"/>
          <p14:tracePt t="24160" x="3263900" y="1009650"/>
          <p14:tracePt t="24176" x="3098800" y="1009650"/>
          <p14:tracePt t="24193" x="3022600" y="1009650"/>
          <p14:tracePt t="24209" x="2959100" y="1016000"/>
          <p14:tracePt t="24226" x="2876550" y="1022350"/>
          <p14:tracePt t="24243" x="2844800" y="1022350"/>
          <p14:tracePt t="24259" x="2806700" y="1022350"/>
          <p14:tracePt t="24276" x="2781300" y="1028700"/>
          <p14:tracePt t="24293" x="2768600" y="1035050"/>
          <p14:tracePt t="24309" x="2755900" y="1054100"/>
          <p14:tracePt t="24326" x="2743200" y="1073150"/>
          <p14:tracePt t="24342" x="2730500" y="1092200"/>
          <p14:tracePt t="24359" x="2730500" y="1098550"/>
          <p14:tracePt t="24376" x="2730500" y="1104900"/>
          <p14:tracePt t="24393" x="2730500" y="1111250"/>
          <p14:tracePt t="24409" x="2749550" y="1117600"/>
          <p14:tracePt t="24426" x="2768600" y="1117600"/>
          <p14:tracePt t="24443" x="2787650" y="1123950"/>
          <p14:tracePt t="24460" x="2838450" y="1123950"/>
          <p14:tracePt t="24476" x="2870200" y="1123950"/>
          <p14:tracePt t="24493" x="2921000" y="1123950"/>
          <p14:tracePt t="24509" x="3028950" y="1098550"/>
          <p14:tracePt t="24526" x="3143250" y="1073150"/>
          <p14:tracePt t="24542" x="3251200" y="1047750"/>
          <p14:tracePt t="24559" x="3448050" y="1003300"/>
          <p14:tracePt t="24576" x="3568700" y="984250"/>
          <p14:tracePt t="24593" x="3733800" y="946150"/>
          <p14:tracePt t="24609" x="3848100" y="946150"/>
          <p14:tracePt t="24626" x="3956050" y="939800"/>
          <p14:tracePt t="24643" x="4121150" y="939800"/>
          <p14:tracePt t="24659" x="4203700" y="939800"/>
          <p14:tracePt t="24676" x="4324350" y="946150"/>
          <p14:tracePt t="24693" x="4406900" y="952500"/>
          <p14:tracePt t="24710" x="4476750" y="965200"/>
          <p14:tracePt t="24726" x="4565650" y="971550"/>
          <p14:tracePt t="24743" x="4610100" y="977900"/>
          <p14:tracePt t="24759" x="4699000" y="984250"/>
          <p14:tracePt t="24776" x="4781550" y="990600"/>
          <p14:tracePt t="24794" x="4959350" y="1003300"/>
          <p14:tracePt t="24809" x="5067300" y="1016000"/>
          <p14:tracePt t="24826" x="5181600" y="1035050"/>
          <p14:tracePt t="24843" x="5353050" y="1054100"/>
          <p14:tracePt t="24859" x="5492750" y="1073150"/>
          <p14:tracePt t="24876" x="5600700" y="1073150"/>
          <p14:tracePt t="24893" x="5721350" y="1073150"/>
          <p14:tracePt t="24910" x="5797550" y="1073150"/>
          <p14:tracePt t="24926" x="5873750" y="1079500"/>
          <p14:tracePt t="24943" x="5918200" y="1079500"/>
          <p14:tracePt t="24960" x="5962650" y="1079500"/>
          <p14:tracePt t="24976" x="5981700" y="1079500"/>
          <p14:tracePt t="24992" x="5994400" y="1079500"/>
          <p14:tracePt t="25009" x="6000750" y="1079500"/>
          <p14:tracePt t="25044" x="6007100" y="1079500"/>
          <p14:tracePt t="25162" x="6000750" y="1079500"/>
          <p14:tracePt t="25169" x="5981700" y="1079500"/>
          <p14:tracePt t="25176" x="5962650" y="1079500"/>
          <p14:tracePt t="25193" x="5867400" y="1073150"/>
          <p14:tracePt t="25211" x="5600700" y="1060450"/>
          <p14:tracePt t="25227" x="5403850" y="1035050"/>
          <p14:tracePt t="25243" x="5219700" y="1016000"/>
          <p14:tracePt t="25259" x="5003800" y="984250"/>
          <p14:tracePt t="25276" x="4902200" y="965200"/>
          <p14:tracePt t="25294" x="4768850" y="939800"/>
          <p14:tracePt t="25309" x="4692650" y="933450"/>
          <p14:tracePt t="25326" x="4622800" y="920750"/>
          <p14:tracePt t="25343" x="4533900" y="920750"/>
          <p14:tracePt t="25359" x="4464050" y="920750"/>
          <p14:tracePt t="25377" x="4362450" y="914400"/>
          <p14:tracePt t="25393" x="4305300" y="914400"/>
          <p14:tracePt t="25409" x="4260850" y="920750"/>
          <p14:tracePt t="25426" x="4216400" y="920750"/>
          <p14:tracePt t="25443" x="4191000" y="920750"/>
          <p14:tracePt t="25460" x="4165600" y="920750"/>
          <p14:tracePt t="25476" x="4152900" y="920750"/>
          <p14:tracePt t="25493" x="4140200" y="920750"/>
          <p14:tracePt t="25509" x="4121150" y="920750"/>
          <p14:tracePt t="25527" x="4114800" y="920750"/>
          <p14:tracePt t="25544" x="4089400" y="920750"/>
          <p14:tracePt t="25559" x="4057650" y="920750"/>
          <p14:tracePt t="25576" x="4025900" y="920750"/>
          <p14:tracePt t="25593" x="3937000" y="920750"/>
          <p14:tracePt t="25610" x="3854450" y="908050"/>
          <p14:tracePt t="25627" x="3759200" y="901700"/>
          <p14:tracePt t="25644" x="3689350" y="895350"/>
          <p14:tracePt t="25659" x="3619500" y="889000"/>
          <p14:tracePt t="25676" x="3530600" y="876300"/>
          <p14:tracePt t="25693" x="3473450" y="876300"/>
          <p14:tracePt t="25710" x="3416300" y="876300"/>
          <p14:tracePt t="25726" x="3346450" y="895350"/>
          <p14:tracePt t="25743" x="3302000" y="908050"/>
          <p14:tracePt t="25746" x="3282950" y="920750"/>
          <p14:tracePt t="25759" x="3251200" y="920750"/>
          <p14:tracePt t="25776" x="3225800" y="927100"/>
          <p14:tracePt t="25793" x="3200400" y="933450"/>
          <p14:tracePt t="25809" x="3187700" y="939800"/>
          <p14:tracePt t="25850" x="3181350" y="939800"/>
          <p14:tracePt t="25883" x="3181350" y="946150"/>
          <p14:tracePt t="25892" x="3187700" y="952500"/>
          <p14:tracePt t="25897" x="3194050" y="958850"/>
          <p14:tracePt t="25910" x="3213100" y="977900"/>
          <p14:tracePt t="25926" x="3282950" y="1016000"/>
          <p14:tracePt t="25943" x="3352800" y="1035050"/>
          <p14:tracePt t="25959" x="3441700" y="1054100"/>
          <p14:tracePt t="25976" x="3619500" y="1073150"/>
          <p14:tracePt t="25993" x="3752850" y="1073150"/>
          <p14:tracePt t="26010" x="3968750" y="1066800"/>
          <p14:tracePt t="26026" x="4127500" y="1047750"/>
          <p14:tracePt t="26043" x="4343400" y="1041400"/>
          <p14:tracePt t="26059" x="4457700" y="1041400"/>
          <p14:tracePt t="26076" x="4578350" y="1028700"/>
          <p14:tracePt t="26093" x="4762500" y="1009650"/>
          <p14:tracePt t="26110" x="4857750" y="996950"/>
          <p14:tracePt t="26126" x="4927600" y="990600"/>
          <p14:tracePt t="26143" x="5016500" y="984250"/>
          <p14:tracePt t="26160" x="5073650" y="977900"/>
          <p14:tracePt t="26176" x="5175250" y="971550"/>
          <p14:tracePt t="26193" x="5213350" y="965200"/>
          <p14:tracePt t="26209" x="5264150" y="958850"/>
          <p14:tracePt t="26227" x="5283200" y="958850"/>
          <p14:tracePt t="26230" x="5289550" y="952500"/>
          <p14:tracePt t="26243" x="5302250" y="946150"/>
          <p14:tracePt t="26260" x="5314950" y="939800"/>
          <p14:tracePt t="26276" x="5321300" y="933450"/>
          <p14:tracePt t="26341" x="5321300" y="927100"/>
          <p14:tracePt t="26348" x="5321300" y="914400"/>
          <p14:tracePt t="26362" x="5321300" y="901700"/>
          <p14:tracePt t="26376" x="5295900" y="882650"/>
          <p14:tracePt t="26393" x="5264150" y="857250"/>
          <p14:tracePt t="26410" x="5226050" y="819150"/>
          <p14:tracePt t="26426" x="5137150" y="787400"/>
          <p14:tracePt t="26443" x="5073650" y="762000"/>
          <p14:tracePt t="26459" x="4978400" y="736600"/>
          <p14:tracePt t="26476" x="4927600" y="723900"/>
          <p14:tracePt t="26493" x="4883150" y="717550"/>
          <p14:tracePt t="26509" x="4800600" y="717550"/>
          <p14:tracePt t="26526" x="4743450" y="717550"/>
          <p14:tracePt t="26543" x="4641850" y="723900"/>
          <p14:tracePt t="26559" x="4597400" y="736600"/>
          <p14:tracePt t="26576" x="4565650" y="749300"/>
          <p14:tracePt t="26593" x="4533900" y="774700"/>
          <p14:tracePt t="26609" x="4521200" y="787400"/>
          <p14:tracePt t="26626" x="4514850" y="800100"/>
          <p14:tracePt t="26643" x="4502150" y="825500"/>
          <p14:tracePt t="26659" x="4495800" y="844550"/>
          <p14:tracePt t="26676" x="4489450" y="882650"/>
          <p14:tracePt t="26693" x="4489450" y="914400"/>
          <p14:tracePt t="26709" x="4508500" y="965200"/>
          <p14:tracePt t="26727" x="4533900" y="1009650"/>
          <p14:tracePt t="26730" x="4546600" y="1035050"/>
          <p14:tracePt t="26743" x="4559300" y="1054100"/>
          <p14:tracePt t="26760" x="4641850" y="1130300"/>
          <p14:tracePt t="26777" x="4705350" y="1162050"/>
          <p14:tracePt t="26793" x="4781550" y="1200150"/>
          <p14:tracePt t="26809" x="4883150" y="1244600"/>
          <p14:tracePt t="26826" x="4978400" y="1282700"/>
          <p14:tracePt t="26843" x="5080000" y="1314450"/>
          <p14:tracePt t="26859" x="5168900" y="1314450"/>
          <p14:tracePt t="26876" x="5245100" y="1314450"/>
          <p14:tracePt t="26893" x="5327650" y="1301750"/>
          <p14:tracePt t="26909" x="5378450" y="1282700"/>
          <p14:tracePt t="26927" x="5448300" y="1238250"/>
          <p14:tracePt t="26943" x="5486400" y="1206500"/>
          <p14:tracePt t="26960" x="5511800" y="1168400"/>
          <p14:tracePt t="26976" x="5537200" y="1136650"/>
          <p14:tracePt t="26993" x="5549900" y="1117600"/>
          <p14:tracePt t="27010" x="5549900" y="1085850"/>
          <p14:tracePt t="27026" x="5549900" y="1041400"/>
          <p14:tracePt t="27043" x="5549900" y="1028700"/>
          <p14:tracePt t="27060" x="5549900" y="1003300"/>
          <p14:tracePt t="27077" x="5537200" y="984250"/>
          <p14:tracePt t="27093" x="5511800" y="958850"/>
          <p14:tracePt t="27110" x="5480050" y="933450"/>
          <p14:tracePt t="27126" x="5448300" y="914400"/>
          <p14:tracePt t="27143" x="5372100" y="882650"/>
          <p14:tracePt t="27160" x="5302250" y="869950"/>
          <p14:tracePt t="27176" x="5200650" y="857250"/>
          <p14:tracePt t="27193" x="5067300" y="838200"/>
          <p14:tracePt t="27209" x="4991100" y="838200"/>
          <p14:tracePt t="27227" x="4902200" y="850900"/>
          <p14:tracePt t="27243" x="4838700" y="863600"/>
          <p14:tracePt t="27259" x="4794250" y="876300"/>
          <p14:tracePt t="27277" x="4743450" y="889000"/>
          <p14:tracePt t="27293" x="4724400" y="895350"/>
          <p14:tracePt t="27310" x="4718050" y="901700"/>
          <p14:tracePt t="27343" x="4718050" y="908050"/>
          <p14:tracePt t="27371" x="4711700" y="920750"/>
          <p14:tracePt t="27378" x="4705350" y="946150"/>
          <p14:tracePt t="27384" x="4692650" y="958850"/>
          <p14:tracePt t="27393" x="4686300" y="977900"/>
          <p14:tracePt t="27409" x="4667250" y="1016000"/>
          <p14:tracePt t="27426" x="4660900" y="1047750"/>
          <p14:tracePt t="27443" x="4654550" y="1054100"/>
          <p14:tracePt t="27459" x="4648200" y="1060450"/>
          <p14:tracePt t="27476" x="4648200" y="1066800"/>
          <p14:tracePt t="28113" x="4648200" y="1073150"/>
          <p14:tracePt t="28211" x="4654550" y="1073150"/>
          <p14:tracePt t="28280" x="4641850" y="1079500"/>
          <p14:tracePt t="28294" x="4635500" y="1085850"/>
          <p14:tracePt t="28300" x="4629150" y="1085850"/>
          <p14:tracePt t="28310" x="4610100" y="1092200"/>
          <p14:tracePt t="28343" x="4540250" y="1092200"/>
          <p14:tracePt t="28377" x="4502150" y="1092200"/>
          <p14:tracePt t="28410" x="4470400" y="1092200"/>
          <p14:tracePt t="28426" x="4451350" y="1092200"/>
          <p14:tracePt t="28443" x="4432300" y="1092200"/>
          <p14:tracePt t="28459" x="4394200" y="1085850"/>
          <p14:tracePt t="28476" x="4362450" y="1085850"/>
          <p14:tracePt t="28493" x="4337050" y="1085850"/>
          <p14:tracePt t="28510" x="4279900" y="1085850"/>
          <p14:tracePt t="28527" x="4229100" y="1092200"/>
          <p14:tracePt t="28543" x="4178300" y="1092200"/>
          <p14:tracePt t="28560" x="4057650" y="1092200"/>
          <p14:tracePt t="28577" x="3949700" y="1092200"/>
          <p14:tracePt t="28593" x="3790950" y="1085850"/>
          <p14:tracePt t="28610" x="3670300" y="1073150"/>
          <p14:tracePt t="28626" x="3511550" y="1041400"/>
          <p14:tracePt t="28643" x="3435350" y="1028700"/>
          <p14:tracePt t="28660" x="3378200" y="1016000"/>
          <p14:tracePt t="28676" x="3340100" y="1016000"/>
          <p14:tracePt t="28693" x="3327400" y="1016000"/>
          <p14:tracePt t="28710" x="3321050" y="1009650"/>
          <p14:tracePt t="28727" x="3314700" y="1009650"/>
          <p14:tracePt t="29300" x="3314700" y="1003300"/>
          <p14:tracePt t="29320" x="3321050" y="996950"/>
          <p14:tracePt t="29342" x="3327400" y="990600"/>
          <p14:tracePt t="29349" x="3333750" y="984250"/>
          <p14:tracePt t="29360" x="3340100" y="984250"/>
          <p14:tracePt t="29376" x="3359150" y="965200"/>
          <p14:tracePt t="29410" x="3384550" y="946150"/>
          <p14:tracePt t="29443" x="3435350" y="914400"/>
          <p14:tracePt t="29477" x="3486150" y="869950"/>
          <p14:tracePt t="29493" x="3517900" y="850900"/>
          <p14:tracePt t="29510" x="3549650" y="825500"/>
          <p14:tracePt t="29526" x="3581400" y="806450"/>
          <p14:tracePt t="29543" x="3625850" y="781050"/>
          <p14:tracePt t="29560" x="3670300" y="755650"/>
          <p14:tracePt t="29576" x="3708400" y="736600"/>
          <p14:tracePt t="29593" x="3771900" y="698500"/>
          <p14:tracePt t="29610" x="3822700" y="660400"/>
          <p14:tracePt t="29626" x="3917950" y="609600"/>
          <p14:tracePt t="29643" x="3987800" y="571500"/>
          <p14:tracePt t="29660" x="4064000" y="533400"/>
          <p14:tracePt t="29677" x="4197350" y="488950"/>
          <p14:tracePt t="29693" x="4292600" y="463550"/>
          <p14:tracePt t="29710" x="4438650" y="419100"/>
          <p14:tracePt t="29726" x="4540250" y="387350"/>
          <p14:tracePt t="29744" x="4692650" y="349250"/>
          <p14:tracePt t="29760" x="4813300" y="330200"/>
          <p14:tracePt t="29777" x="4921250" y="323850"/>
          <p14:tracePt t="29793" x="5054600" y="317500"/>
          <p14:tracePt t="29810" x="5118100" y="317500"/>
          <p14:tracePt t="29826" x="5194300" y="317500"/>
          <p14:tracePt t="29843" x="5327650" y="349250"/>
          <p14:tracePt t="29860" x="5410200" y="361950"/>
          <p14:tracePt t="29876" x="5518150" y="412750"/>
          <p14:tracePt t="29893" x="5594350" y="450850"/>
          <p14:tracePt t="29910" x="5676900" y="514350"/>
          <p14:tracePt t="29927" x="5727700" y="546100"/>
          <p14:tracePt t="29943" x="5772150" y="577850"/>
          <p14:tracePt t="29959" x="5842000" y="615950"/>
          <p14:tracePt t="29976" x="5873750" y="641350"/>
          <p14:tracePt t="29993" x="5899150" y="647700"/>
          <p14:tracePt t="30010" x="5899150" y="654050"/>
          <p14:tracePt t="30043" x="5899150" y="660400"/>
          <p14:tracePt t="30195" x="5892800" y="660400"/>
          <p14:tracePt t="30209" x="5886450" y="660400"/>
          <p14:tracePt t="30231" x="5880100" y="660400"/>
          <p14:tracePt t="30237" x="5873750" y="654050"/>
          <p14:tracePt t="30245" x="5867400" y="654050"/>
          <p14:tracePt t="30260" x="5848350" y="647700"/>
          <p14:tracePt t="30276" x="5816600" y="647700"/>
          <p14:tracePt t="30293" x="5772150" y="641350"/>
          <p14:tracePt t="30310" x="5746750" y="641350"/>
          <p14:tracePt t="30327" x="5715000" y="641350"/>
          <p14:tracePt t="30343" x="5689600" y="641350"/>
          <p14:tracePt t="30360" x="5657850" y="641350"/>
          <p14:tracePt t="30376" x="5568950" y="635000"/>
          <p14:tracePt t="30393" x="5473700" y="622300"/>
          <p14:tracePt t="30410" x="5238750" y="590550"/>
          <p14:tracePt t="30427" x="5035550" y="565150"/>
          <p14:tracePt t="30443" x="4775200" y="527050"/>
          <p14:tracePt t="30460" x="4356100" y="476250"/>
          <p14:tracePt t="30476" x="4083050" y="457200"/>
          <p14:tracePt t="30493" x="3797300" y="450850"/>
          <p14:tracePt t="30510" x="3625850" y="476250"/>
          <p14:tracePt t="30527" x="3498850" y="527050"/>
          <p14:tracePt t="30543" x="3340100" y="584200"/>
          <p14:tracePt t="30560" x="3276600" y="622300"/>
          <p14:tracePt t="30576" x="3187700" y="685800"/>
          <p14:tracePt t="30593" x="3143250" y="742950"/>
          <p14:tracePt t="30610" x="3105150" y="781050"/>
          <p14:tracePt t="30626" x="3060700" y="850900"/>
          <p14:tracePt t="30643" x="3035300" y="882650"/>
          <p14:tracePt t="30660" x="3009900" y="939800"/>
          <p14:tracePt t="30676" x="2997200" y="971550"/>
          <p14:tracePt t="30693" x="2997200" y="1003300"/>
          <p14:tracePt t="30710" x="2997200" y="1028700"/>
          <p14:tracePt t="30726" x="2997200" y="1041400"/>
          <p14:tracePt t="30743" x="3003550" y="1054100"/>
          <p14:tracePt t="30760" x="3009900" y="1060450"/>
          <p14:tracePt t="30776" x="3022600" y="1066800"/>
          <p14:tracePt t="30793" x="3022600" y="1073150"/>
          <p14:tracePt t="30810" x="3028950" y="1079500"/>
          <p14:tracePt t="30931" x="3028950" y="1073150"/>
          <p14:tracePt t="30945" x="3035300" y="1066800"/>
          <p14:tracePt t="30959" x="3041650" y="1066800"/>
          <p14:tracePt t="30966" x="3048000" y="1054100"/>
          <p14:tracePt t="30976" x="3060700" y="1041400"/>
          <p14:tracePt t="30993" x="3098800" y="1003300"/>
          <p14:tracePt t="31010" x="3136900" y="965200"/>
          <p14:tracePt t="31026" x="3187700" y="920750"/>
          <p14:tracePt t="31043" x="3270250" y="838200"/>
          <p14:tracePt t="31060" x="3333750" y="787400"/>
          <p14:tracePt t="31076" x="3460750" y="711200"/>
          <p14:tracePt t="31093" x="3556000" y="647700"/>
          <p14:tracePt t="31110" x="3638550" y="603250"/>
          <p14:tracePt t="31127" x="3784600" y="533400"/>
          <p14:tracePt t="31143" x="3898900" y="495300"/>
          <p14:tracePt t="31160" x="4089400" y="425450"/>
          <p14:tracePt t="31176" x="4203700" y="387350"/>
          <p14:tracePt t="31193" x="4311650" y="355600"/>
          <p14:tracePt t="31210" x="4489450" y="298450"/>
          <p14:tracePt t="31227" x="4603750" y="273050"/>
          <p14:tracePt t="31229" x="4654550" y="260350"/>
          <p14:tracePt t="31243" x="4756150" y="241300"/>
          <p14:tracePt t="31260" x="4876800" y="228600"/>
          <p14:tracePt t="31276" x="4991100" y="228600"/>
          <p14:tracePt t="31293" x="5187950" y="254000"/>
          <p14:tracePt t="31310" x="5276850" y="285750"/>
          <p14:tracePt t="31326" x="5397500" y="336550"/>
          <p14:tracePt t="31343" x="5467350" y="355600"/>
          <p14:tracePt t="31360" x="5511800" y="374650"/>
          <p14:tracePt t="31376" x="5568950" y="393700"/>
          <p14:tracePt t="31393" x="5600700" y="406400"/>
          <p14:tracePt t="31410" x="5638800" y="425450"/>
          <p14:tracePt t="31427" x="5664200" y="438150"/>
          <p14:tracePt t="31444" x="5689600" y="450850"/>
          <p14:tracePt t="31460" x="5695950" y="457200"/>
          <p14:tracePt t="31477" x="5702300" y="457200"/>
          <p14:tracePt t="31542" x="5695950" y="457200"/>
          <p14:tracePt t="31548" x="5689600" y="457200"/>
          <p14:tracePt t="31560" x="5670550" y="457200"/>
          <p14:tracePt t="31576" x="5524500" y="425450"/>
          <p14:tracePt t="31593" x="5384800" y="393700"/>
          <p14:tracePt t="31610" x="5162550" y="317500"/>
          <p14:tracePt t="31626" x="4762500" y="228600"/>
          <p14:tracePt t="31643" x="4464050" y="203200"/>
          <p14:tracePt t="31660" x="4032250" y="241300"/>
          <p14:tracePt t="31677" x="3759200" y="304800"/>
          <p14:tracePt t="31693" x="3530600" y="381000"/>
          <p14:tracePt t="31710" x="3327400" y="482600"/>
          <p14:tracePt t="31727" x="3232150" y="533400"/>
          <p14:tracePt t="31729" x="3194050" y="558800"/>
          <p14:tracePt t="31743" x="3149600" y="596900"/>
          <p14:tracePt t="31760" x="3124200" y="628650"/>
          <p14:tracePt t="31777" x="3111500" y="654050"/>
          <p14:tracePt t="31794" x="3105150" y="679450"/>
          <p14:tracePt t="31810" x="3105150" y="692150"/>
          <p14:tracePt t="31826" x="3111500" y="704850"/>
          <p14:tracePt t="31843" x="3124200" y="711200"/>
          <p14:tracePt t="31860" x="3162300" y="704850"/>
          <p14:tracePt t="31877" x="3257550" y="666750"/>
          <p14:tracePt t="31893" x="3378200" y="628650"/>
          <p14:tracePt t="31910" x="3619500" y="552450"/>
          <p14:tracePt t="31926" x="3759200" y="508000"/>
          <p14:tracePt t="31944" x="3987800" y="463550"/>
          <p14:tracePt t="31960" x="4140200" y="450850"/>
          <p14:tracePt t="31977" x="4267200" y="438150"/>
          <p14:tracePt t="31993" x="4419600" y="444500"/>
          <p14:tracePt t="32010" x="4508500" y="457200"/>
          <p14:tracePt t="32027" x="4597400" y="482600"/>
          <p14:tracePt t="32043" x="4705350" y="533400"/>
          <p14:tracePt t="32060" x="4749800" y="558800"/>
          <p14:tracePt t="32076" x="4787900" y="603250"/>
          <p14:tracePt t="32093" x="4806950" y="628650"/>
          <p14:tracePt t="32110" x="4819650" y="647700"/>
          <p14:tracePt t="32126" x="4826000" y="666750"/>
          <p14:tracePt t="32143" x="4826000" y="673100"/>
          <p14:tracePt t="32187" x="4819650" y="673100"/>
          <p14:tracePt t="32194" x="4813300" y="673100"/>
          <p14:tracePt t="35616" x="4800600" y="673100"/>
          <p14:tracePt t="35623" x="4781550" y="673100"/>
          <p14:tracePt t="35631" x="4768850" y="673100"/>
          <p14:tracePt t="35643" x="4756150" y="673100"/>
          <p14:tracePt t="35661" x="4686300" y="685800"/>
          <p14:tracePt t="35677" x="4635500" y="698500"/>
          <p14:tracePt t="35694" x="4533900" y="762000"/>
          <p14:tracePt t="35710" x="4464050" y="819150"/>
          <p14:tracePt t="35744" x="4330700" y="1009650"/>
          <p14:tracePt t="35777" x="4222750" y="1384300"/>
          <p14:tracePt t="35810" x="4152900" y="1822450"/>
          <p14:tracePt t="35827" x="4133850" y="2000250"/>
          <p14:tracePt t="35843" x="4121150" y="2203450"/>
          <p14:tracePt t="35860" x="4102100" y="2520950"/>
          <p14:tracePt t="35877" x="4089400" y="2686050"/>
          <p14:tracePt t="35893" x="4083050" y="2882900"/>
          <p14:tracePt t="35910" x="4076700" y="2946400"/>
          <p14:tracePt t="35927" x="4076700" y="2978150"/>
          <p14:tracePt t="35943" x="4070350" y="2978150"/>
          <p14:tracePt t="36262" x="4095750" y="2971800"/>
          <p14:tracePt t="36269" x="4133850" y="2952750"/>
          <p14:tracePt t="36276" x="4178300" y="2927350"/>
          <p14:tracePt t="36294" x="4292600" y="2895600"/>
          <p14:tracePt t="36310" x="4387850" y="2882900"/>
          <p14:tracePt t="36327" x="4565650" y="2857500"/>
          <p14:tracePt t="36344" x="4692650" y="2857500"/>
          <p14:tracePt t="36360" x="4883150" y="2857500"/>
          <p14:tracePt t="36377" x="5022850" y="2857500"/>
          <p14:tracePt t="36393" x="5143500" y="2876550"/>
          <p14:tracePt t="36410" x="5264150" y="2901950"/>
          <p14:tracePt t="36427" x="5327650" y="2927350"/>
          <p14:tracePt t="36443" x="5391150" y="2959100"/>
          <p14:tracePt t="36460" x="5403850" y="2965450"/>
          <p14:tracePt t="36477" x="5416550" y="2978150"/>
          <p14:tracePt t="36494" x="5416550" y="2990850"/>
          <p14:tracePt t="36510" x="5416550" y="2997200"/>
          <p14:tracePt t="36575" x="5416550" y="2990850"/>
          <p14:tracePt t="36582" x="5403850" y="2984500"/>
          <p14:tracePt t="36594" x="5378450" y="2971800"/>
          <p14:tracePt t="36610" x="5270500" y="2901950"/>
          <p14:tracePt t="36627" x="5156200" y="2838450"/>
          <p14:tracePt t="36643" x="5029200" y="2787650"/>
          <p14:tracePt t="36660" x="4889500" y="2755900"/>
          <p14:tracePt t="36677" x="4794250" y="2743200"/>
          <p14:tracePt t="36693" x="4679950" y="2736850"/>
          <p14:tracePt t="36710" x="4622800" y="2736850"/>
          <p14:tracePt t="36727" x="4578350" y="2736850"/>
          <p14:tracePt t="36729" x="4572000" y="2736850"/>
          <p14:tracePt t="36744" x="4552950" y="2736850"/>
          <p14:tracePt t="36760" x="4540250" y="2736850"/>
          <p14:tracePt t="36777" x="4533900" y="2736850"/>
          <p14:tracePt t="36794" x="4527550" y="2736850"/>
          <p14:tracePt t="36810" x="4521200" y="2736850"/>
          <p14:tracePt t="37608" x="4514850" y="2736850"/>
          <p14:tracePt t="37615" x="4514850" y="2749550"/>
          <p14:tracePt t="37622" x="4508500" y="2762250"/>
          <p14:tracePt t="37630" x="4495800" y="2774950"/>
          <p14:tracePt t="37644" x="4483100" y="2800350"/>
          <p14:tracePt t="37660" x="4470400" y="2825750"/>
          <p14:tracePt t="37677" x="4445000" y="2870200"/>
          <p14:tracePt t="37711" x="4406900" y="2927350"/>
          <p14:tracePt t="37744" x="4349750" y="2990850"/>
          <p14:tracePt t="37777" x="4305300" y="3048000"/>
          <p14:tracePt t="37794" x="4292600" y="3060700"/>
          <p14:tracePt t="37810" x="4279900" y="3073400"/>
          <p14:tracePt t="37827" x="4267200" y="3073400"/>
          <p14:tracePt t="37843" x="4248150" y="3079750"/>
          <p14:tracePt t="37860" x="4235450" y="3086100"/>
          <p14:tracePt t="37877" x="4222750" y="3079750"/>
          <p14:tracePt t="37893" x="4216400" y="3079750"/>
          <p14:tracePt t="37910" x="4210050" y="3073400"/>
          <p14:tracePt t="37927" x="4203700" y="3067050"/>
          <p14:tracePt t="37943" x="4203700" y="3054350"/>
          <p14:tracePt t="37960" x="4203700" y="3041650"/>
          <p14:tracePt t="37977" x="4203700" y="3009900"/>
          <p14:tracePt t="37993" x="4210050" y="2978150"/>
          <p14:tracePt t="38010" x="4222750" y="2895600"/>
          <p14:tracePt t="38027" x="4229100" y="2844800"/>
          <p14:tracePt t="38043" x="4241800" y="2787650"/>
          <p14:tracePt t="38060" x="4254500" y="2717800"/>
          <p14:tracePt t="38077" x="4260850" y="2673350"/>
          <p14:tracePt t="38094" x="4279900" y="2641600"/>
          <p14:tracePt t="38110" x="4279900" y="2635250"/>
          <p14:tracePt t="38127" x="4292600" y="2622550"/>
          <p14:tracePt t="38144" x="4305300" y="2616200"/>
          <p14:tracePt t="38160" x="4311650" y="2609850"/>
          <p14:tracePt t="38177" x="4330700" y="2603500"/>
          <p14:tracePt t="38194" x="4343400" y="2597150"/>
          <p14:tracePt t="38211" x="4362450" y="2597150"/>
          <p14:tracePt t="38227" x="4394200" y="2609850"/>
          <p14:tracePt t="38244" x="4413250" y="2635250"/>
          <p14:tracePt t="38260" x="4457700" y="2679700"/>
          <p14:tracePt t="38277" x="4476750" y="2717800"/>
          <p14:tracePt t="38294" x="4495800" y="2749550"/>
          <p14:tracePt t="38310" x="4527550" y="2800350"/>
          <p14:tracePt t="38327" x="4540250" y="2832100"/>
          <p14:tracePt t="38343" x="4552950" y="2889250"/>
          <p14:tracePt t="38360" x="4552950" y="2921000"/>
          <p14:tracePt t="38377" x="4552950" y="2940050"/>
          <p14:tracePt t="38393" x="4552950" y="2978150"/>
          <p14:tracePt t="38410" x="4552950" y="2997200"/>
          <p14:tracePt t="38427" x="4546600" y="3035300"/>
          <p14:tracePt t="38444" x="4540250" y="3054350"/>
          <p14:tracePt t="38460" x="4533900" y="3060700"/>
          <p14:tracePt t="38477" x="4527550" y="3073400"/>
          <p14:tracePt t="38494" x="4521200" y="3079750"/>
          <p14:tracePt t="38510" x="4514850" y="3086100"/>
          <p14:tracePt t="38527" x="4502150" y="3092450"/>
          <p14:tracePt t="38543" x="4489450" y="3092450"/>
          <p14:tracePt t="38560" x="4470400" y="3092450"/>
          <p14:tracePt t="38577" x="4451350" y="3086100"/>
          <p14:tracePt t="38593" x="4425950" y="3067050"/>
          <p14:tracePt t="38611" x="4413250" y="3048000"/>
          <p14:tracePt t="38627" x="4387850" y="3035300"/>
          <p14:tracePt t="38644" x="4375150" y="3003550"/>
          <p14:tracePt t="38661" x="4362450" y="2978150"/>
          <p14:tracePt t="38677" x="4356100" y="2946400"/>
          <p14:tracePt t="38694" x="4349750" y="2927350"/>
          <p14:tracePt t="38710" x="4349750" y="2914650"/>
          <p14:tracePt t="38727" x="4349750" y="2895600"/>
          <p14:tracePt t="38744" x="4349750" y="2889250"/>
          <p14:tracePt t="38760" x="4356100" y="2882900"/>
          <p14:tracePt t="38777" x="4368800" y="2882900"/>
          <p14:tracePt t="38794" x="4381500" y="2876550"/>
          <p14:tracePt t="38811" x="4400550" y="2870200"/>
          <p14:tracePt t="38827" x="4406900" y="2870200"/>
          <p14:tracePt t="38844" x="4425950" y="2870200"/>
          <p14:tracePt t="38860" x="4432300" y="2876550"/>
          <p14:tracePt t="38877" x="4438650" y="2889250"/>
          <p14:tracePt t="38894" x="4445000" y="2914650"/>
          <p14:tracePt t="38910" x="4451350" y="2933700"/>
          <p14:tracePt t="38927" x="4451350" y="2965450"/>
          <p14:tracePt t="38943" x="4451350" y="2984500"/>
          <p14:tracePt t="38961" x="4451350" y="2997200"/>
          <p14:tracePt t="38977" x="4451350" y="3016250"/>
          <p14:tracePt t="38994" x="4438650" y="3028950"/>
          <p14:tracePt t="39010" x="4432300" y="3041650"/>
          <p14:tracePt t="39027" x="4425950" y="3054350"/>
          <p14:tracePt t="39044" x="4413250" y="3054350"/>
          <p14:tracePt t="39060" x="4406900" y="3054350"/>
          <p14:tracePt t="39077" x="4387850" y="3054350"/>
          <p14:tracePt t="39094" x="4375150" y="3048000"/>
          <p14:tracePt t="39111" x="4368800" y="3041650"/>
          <p14:tracePt t="39127" x="4356100" y="3022600"/>
          <p14:tracePt t="39144" x="4349750" y="3016250"/>
          <p14:tracePt t="39160" x="4349750" y="3009900"/>
          <p14:tracePt t="39489" x="4343400" y="3009900"/>
          <p14:tracePt t="39572" x="4343400" y="3016250"/>
          <p14:tracePt t="39593" x="4337050" y="3016250"/>
          <p14:tracePt t="39600" x="4324350" y="3022600"/>
          <p14:tracePt t="39611" x="4324350" y="3028950"/>
          <p14:tracePt t="39627" x="4305300" y="3035300"/>
          <p14:tracePt t="39644" x="4273550" y="3048000"/>
          <p14:tracePt t="39661" x="4267200" y="3048000"/>
          <p14:tracePt t="39694" x="4248150" y="3060700"/>
          <p14:tracePt t="39801" x="4248150" y="3054350"/>
          <p14:tracePt t="39829" x="4254500" y="3054350"/>
          <p14:tracePt t="39843" x="4260850" y="3054350"/>
          <p14:tracePt t="39849" x="4273550" y="3060700"/>
          <p14:tracePt t="39861" x="4273550" y="3067050"/>
          <p14:tracePt t="39877" x="4298950" y="3067050"/>
          <p14:tracePt t="39894" x="4318000" y="3086100"/>
          <p14:tracePt t="39910" x="4324350" y="3086100"/>
          <p14:tracePt t="39927" x="4330700" y="3092450"/>
          <p14:tracePt t="39944" x="4337050" y="3092450"/>
          <p14:tracePt t="39977" x="4343400" y="3098800"/>
          <p14:tracePt t="39995" x="4349750" y="3092450"/>
          <p14:tracePt t="40010" x="4349750" y="3086100"/>
          <p14:tracePt t="40027" x="4356100" y="3054350"/>
          <p14:tracePt t="40043" x="4368800" y="3016250"/>
          <p14:tracePt t="40061" x="4375150" y="2990850"/>
          <p14:tracePt t="40077" x="4381500" y="2978150"/>
          <p14:tracePt t="40094" x="4381500" y="2965450"/>
          <p14:tracePt t="40190" x="4368800" y="2965450"/>
          <p14:tracePt t="40196" x="4362450" y="2971800"/>
          <p14:tracePt t="40203" x="4349750" y="2971800"/>
          <p14:tracePt t="40211" x="4324350" y="2978150"/>
          <p14:tracePt t="40227" x="4267200" y="2984500"/>
          <p14:tracePt t="40243" x="4203700" y="2990850"/>
          <p14:tracePt t="40261" x="4095750" y="2990850"/>
          <p14:tracePt t="40277" x="4038600" y="2990850"/>
          <p14:tracePt t="40294" x="3956050" y="2978150"/>
          <p14:tracePt t="40311" x="3905250" y="2965450"/>
          <p14:tracePt t="40327" x="3841750" y="2940050"/>
          <p14:tracePt t="40344" x="3708400" y="2901950"/>
          <p14:tracePt t="40361" x="3594100" y="2857500"/>
          <p14:tracePt t="40378" x="3422650" y="2825750"/>
          <p14:tracePt t="40394" x="3289300" y="2813050"/>
          <p14:tracePt t="40410" x="3162300" y="2787650"/>
          <p14:tracePt t="40427" x="2946400" y="2762250"/>
          <p14:tracePt t="40444" x="2806700" y="2743200"/>
          <p14:tracePt t="40460" x="2603500" y="2736850"/>
          <p14:tracePt t="40477" x="2476500" y="2730500"/>
          <p14:tracePt t="40494" x="2368550" y="2724150"/>
          <p14:tracePt t="40511" x="2209800" y="2724150"/>
          <p14:tracePt t="40527" x="2120900" y="2724150"/>
          <p14:tracePt t="40544" x="2019300" y="2724150"/>
          <p14:tracePt t="40561" x="1974850" y="2724150"/>
          <p14:tracePt t="40577" x="1936750" y="2724150"/>
          <p14:tracePt t="40594" x="1892300" y="2717800"/>
          <p14:tracePt t="40610" x="1873250" y="2711450"/>
          <p14:tracePt t="40627" x="1835150" y="2705100"/>
          <p14:tracePt t="40644" x="1816100" y="2698750"/>
          <p14:tracePt t="40661" x="1784350" y="2698750"/>
          <p14:tracePt t="40677" x="1765300" y="2698750"/>
          <p14:tracePt t="40694" x="1739900" y="2698750"/>
          <p14:tracePt t="40710" x="1708150" y="2698750"/>
          <p14:tracePt t="40727" x="1689100" y="2705100"/>
          <p14:tracePt t="40744" x="1670050" y="2705100"/>
          <p14:tracePt t="40761" x="1651000" y="2711450"/>
          <p14:tracePt t="40777" x="1644650" y="2711450"/>
          <p14:tracePt t="40862" x="1644650" y="2717800"/>
          <p14:tracePt t="40884" x="1644650" y="2724150"/>
          <p14:tracePt t="40890" x="1638300" y="2736850"/>
          <p14:tracePt t="40897" x="1631950" y="2743200"/>
          <p14:tracePt t="40910" x="1625600" y="2762250"/>
          <p14:tracePt t="40927" x="1619250" y="2819400"/>
          <p14:tracePt t="40944" x="1612900" y="2857500"/>
          <p14:tracePt t="40960" x="1612900" y="2895600"/>
          <p14:tracePt t="40977" x="1612900" y="2921000"/>
          <p14:tracePt t="40993" x="1606550" y="2940050"/>
          <p14:tracePt t="41010" x="1606550" y="2952750"/>
          <p14:tracePt t="41027" x="1606550" y="2959100"/>
          <p14:tracePt t="41061" x="1606550" y="2965450"/>
          <p14:tracePt t="41189" x="1600200" y="2965450"/>
          <p14:tracePt t="41265" x="1600200" y="2978150"/>
          <p14:tracePt t="42200" x="1625600" y="2940050"/>
          <p14:tracePt t="42207" x="1676400" y="2882900"/>
          <p14:tracePt t="42216" x="1733550" y="2819400"/>
          <p14:tracePt t="42227" x="1797050" y="2749550"/>
          <p14:tracePt t="42260" x="2413000" y="2260600"/>
          <p14:tracePt t="42294" x="3575050" y="1695450"/>
          <p14:tracePt t="42327" x="5041900" y="1377950"/>
          <p14:tracePt t="42344" x="5499100" y="1346200"/>
          <p14:tracePt t="42360" x="6076950" y="1365250"/>
          <p14:tracePt t="42377" x="6356350" y="1397000"/>
          <p14:tracePt t="42394" x="6591300" y="1447800"/>
          <p14:tracePt t="42410" x="6819900" y="1555750"/>
          <p14:tracePt t="42427" x="6896100" y="1625600"/>
          <p14:tracePt t="42444" x="6934200" y="1701800"/>
          <p14:tracePt t="42460" x="6934200" y="1739900"/>
          <p14:tracePt t="42477" x="6940550" y="1790700"/>
          <p14:tracePt t="42494" x="6940550" y="1841500"/>
          <p14:tracePt t="42510" x="6940550" y="1873250"/>
          <p14:tracePt t="42527" x="6940550" y="1930400"/>
          <p14:tracePt t="42544" x="6940550" y="1962150"/>
          <p14:tracePt t="42560" x="6940550" y="2006600"/>
          <p14:tracePt t="42577" x="6940550" y="2063750"/>
          <p14:tracePt t="42594" x="6896100" y="2076450"/>
          <p14:tracePt t="42610" x="6864350" y="2076450"/>
          <p14:tracePt t="42796" x="6927850" y="2127250"/>
          <p14:tracePt t="42803" x="6997700" y="2197100"/>
          <p14:tracePt t="42811" x="7073900" y="2266950"/>
          <p14:tracePt t="42827" x="7226300" y="2438400"/>
          <p14:tracePt t="42844" x="7385050" y="2641600"/>
          <p14:tracePt t="42860" x="7518400" y="2857500"/>
          <p14:tracePt t="42877" x="7556500" y="2946400"/>
          <p14:tracePt t="42894" x="7556500" y="3016250"/>
          <p14:tracePt t="42910" x="7499350" y="3067050"/>
          <p14:tracePt t="42927" x="7423150" y="3098800"/>
          <p14:tracePt t="42944" x="7296150" y="3136900"/>
          <p14:tracePt t="42960" x="7232650" y="3136900"/>
          <p14:tracePt t="42977" x="7150100" y="3117850"/>
          <p14:tracePt t="42994" x="7105650" y="3098800"/>
          <p14:tracePt t="43012" x="7067550" y="3086100"/>
          <p14:tracePt t="43027" x="7054850" y="3079750"/>
          <p14:tracePt t="43044" x="7054850" y="3067050"/>
          <p14:tracePt t="43060" x="7042150" y="3067050"/>
          <p14:tracePt t="43192" x="7042150" y="3060700"/>
          <p14:tracePt t="43199" x="7035800" y="3048000"/>
          <p14:tracePt t="43210" x="7023100" y="3041650"/>
          <p14:tracePt t="43227" x="6946900" y="2984500"/>
          <p14:tracePt t="43244" x="6870700" y="2914650"/>
          <p14:tracePt t="43260" x="6775450" y="2813050"/>
          <p14:tracePt t="43277" x="6623050" y="2641600"/>
          <p14:tracePt t="43294" x="6489700" y="2527300"/>
          <p14:tracePt t="43310" x="6267450" y="2343150"/>
          <p14:tracePt t="43327" x="6096000" y="2216150"/>
          <p14:tracePt t="43344" x="5918200" y="2101850"/>
          <p14:tracePt t="43360" x="5613400" y="1943100"/>
          <p14:tracePt t="43377" x="5435600" y="1873250"/>
          <p14:tracePt t="43394" x="5207000" y="1809750"/>
          <p14:tracePt t="43410" x="5054600" y="1784350"/>
          <p14:tracePt t="43428" x="4902200" y="1758950"/>
          <p14:tracePt t="43444" x="4819650" y="1758950"/>
          <p14:tracePt t="43460" x="4730750" y="1758950"/>
          <p14:tracePt t="43477" x="4603750" y="1784350"/>
          <p14:tracePt t="43494" x="4502150" y="1816100"/>
          <p14:tracePt t="43511" x="4400550" y="1860550"/>
          <p14:tracePt t="43527" x="4216400" y="1968500"/>
          <p14:tracePt t="43544" x="4089400" y="2044700"/>
          <p14:tracePt t="43560" x="3949700" y="2139950"/>
          <p14:tracePt t="43577" x="3860800" y="2197100"/>
          <p14:tracePt t="43594" x="3816350" y="2228850"/>
          <p14:tracePt t="43610" x="3771900" y="2260600"/>
          <p14:tracePt t="43627" x="3752850" y="2292350"/>
          <p14:tracePt t="43644" x="3727450" y="2343150"/>
          <p14:tracePt t="44015" x="3657600" y="2330450"/>
          <p14:tracePt t="44022" x="3562350" y="2298700"/>
          <p14:tracePt t="44030" x="3467100" y="2286000"/>
          <p14:tracePt t="44044" x="3238500" y="2241550"/>
          <p14:tracePt t="44061" x="3009900" y="2209800"/>
          <p14:tracePt t="44077" x="2692400" y="2190750"/>
          <p14:tracePt t="44094" x="2527300" y="2197100"/>
          <p14:tracePt t="44127" x="2203450" y="2235200"/>
          <p14:tracePt t="44160" x="2006600" y="2266950"/>
          <p14:tracePt t="44194" x="1905000" y="2279650"/>
          <p14:tracePt t="44210" x="1841500" y="2298700"/>
          <p14:tracePt t="44227" x="1809750" y="2311400"/>
          <p14:tracePt t="44244" x="1758950" y="2349500"/>
          <p14:tracePt t="44260" x="1746250" y="2381250"/>
          <p14:tracePt t="44277" x="1727200" y="2432050"/>
          <p14:tracePt t="44294" x="1708150" y="2495550"/>
          <p14:tracePt t="44310" x="1695450" y="2552700"/>
          <p14:tracePt t="44327" x="1676400" y="2616200"/>
          <p14:tracePt t="44344" x="1657350" y="2667000"/>
          <p14:tracePt t="44360" x="1638300" y="2730500"/>
          <p14:tracePt t="44377" x="1593850" y="2819400"/>
          <p14:tracePt t="44394" x="1574800" y="2857500"/>
          <p14:tracePt t="44410" x="1555750" y="2901950"/>
          <p14:tracePt t="44427" x="1536700" y="2914650"/>
          <p14:tracePt t="44444" x="1530350" y="2927350"/>
          <p14:tracePt t="44460" x="1530350" y="2940050"/>
          <p14:tracePt t="44477" x="1530350" y="2946400"/>
          <p14:tracePt t="44494" x="1530350" y="2959100"/>
          <p14:tracePt t="44895" x="1549400" y="2959100"/>
          <p14:tracePt t="44901" x="1555750" y="2959100"/>
          <p14:tracePt t="44910" x="1568450" y="2959100"/>
          <p14:tracePt t="44927" x="1593850" y="2959100"/>
          <p14:tracePt t="44944" x="1625600" y="2965450"/>
          <p14:tracePt t="44960" x="1644650" y="2971800"/>
          <p14:tracePt t="44977" x="1670050" y="2971800"/>
          <p14:tracePt t="45010" x="1689100" y="2971800"/>
          <p14:tracePt t="45044" x="1708150" y="2984500"/>
          <p14:tracePt t="45077" x="1739900" y="2990850"/>
          <p14:tracePt t="45094" x="1752600" y="2990850"/>
          <p14:tracePt t="45110" x="1771650" y="2990850"/>
          <p14:tracePt t="45127" x="1784350" y="2990850"/>
          <p14:tracePt t="45144" x="1790700" y="2984500"/>
          <p14:tracePt t="45161" x="1797050" y="2978150"/>
          <p14:tracePt t="45177" x="1803400" y="2965450"/>
          <p14:tracePt t="45194" x="1822450" y="2927350"/>
          <p14:tracePt t="45210" x="1835150" y="2901950"/>
          <p14:tracePt t="45227" x="1835150" y="2863850"/>
          <p14:tracePt t="45244" x="1835150" y="2844800"/>
          <p14:tracePt t="45260" x="1835150" y="2813050"/>
          <p14:tracePt t="45277" x="1835150" y="2781300"/>
          <p14:tracePt t="45294" x="1835150" y="2762250"/>
          <p14:tracePt t="45310" x="1835150" y="2730500"/>
          <p14:tracePt t="45327" x="1835150" y="2717800"/>
          <p14:tracePt t="45344" x="1835150" y="2705100"/>
          <p14:tracePt t="45360" x="1822450" y="2692400"/>
          <p14:tracePt t="45377" x="1816100" y="2679700"/>
          <p14:tracePt t="45394" x="1790700" y="2660650"/>
          <p14:tracePt t="45410" x="1765300" y="2641600"/>
          <p14:tracePt t="45427" x="1739900" y="2622550"/>
          <p14:tracePt t="45444" x="1708150" y="2603500"/>
          <p14:tracePt t="45460" x="1676400" y="2597150"/>
          <p14:tracePt t="45477" x="1631950" y="2597150"/>
          <p14:tracePt t="45494" x="1600200" y="2597150"/>
          <p14:tracePt t="45511" x="1568450" y="2597150"/>
          <p14:tracePt t="45527" x="1504950" y="2616200"/>
          <p14:tracePt t="45544" x="1479550" y="2628900"/>
          <p14:tracePt t="45561" x="1428750" y="2647950"/>
          <p14:tracePt t="45577" x="1397000" y="2667000"/>
          <p14:tracePt t="45594" x="1377950" y="2686050"/>
          <p14:tracePt t="45610" x="1352550" y="2724150"/>
          <p14:tracePt t="45627" x="1333500" y="2749550"/>
          <p14:tracePt t="45644" x="1320800" y="2806700"/>
          <p14:tracePt t="45661" x="1320800" y="2851150"/>
          <p14:tracePt t="45677" x="1320800" y="2895600"/>
          <p14:tracePt t="45694" x="1320800" y="2965450"/>
          <p14:tracePt t="45710" x="1327150" y="3009900"/>
          <p14:tracePt t="45727" x="1352550" y="3073400"/>
          <p14:tracePt t="45744" x="1384300" y="3111500"/>
          <p14:tracePt t="45761" x="1416050" y="3143250"/>
          <p14:tracePt t="45777" x="1466850" y="3168650"/>
          <p14:tracePt t="45794" x="1498600" y="3187700"/>
          <p14:tracePt t="45810" x="1555750" y="3213100"/>
          <p14:tracePt t="45827" x="1593850" y="3219450"/>
          <p14:tracePt t="45844" x="1625600" y="3219450"/>
          <p14:tracePt t="45861" x="1682750" y="3200400"/>
          <p14:tracePt t="45877" x="1727200" y="3187700"/>
          <p14:tracePt t="45894" x="1778000" y="3155950"/>
          <p14:tracePt t="45911" x="1809750" y="3130550"/>
          <p14:tracePt t="45927" x="1835150" y="3105150"/>
          <p14:tracePt t="45944" x="1879600" y="3054350"/>
          <p14:tracePt t="45961" x="1898650" y="3016250"/>
          <p14:tracePt t="45977" x="1917700" y="2965450"/>
          <p14:tracePt t="45994" x="1924050" y="2940050"/>
          <p14:tracePt t="46011" x="1924050" y="2901950"/>
          <p14:tracePt t="46027" x="1924050" y="2851150"/>
          <p14:tracePt t="46044" x="1905000" y="2819400"/>
          <p14:tracePt t="46061" x="1879600" y="2781300"/>
          <p14:tracePt t="46077" x="1860550" y="2768600"/>
          <p14:tracePt t="46095" x="1841500" y="2755900"/>
          <p14:tracePt t="46111" x="1822450" y="2749550"/>
          <p14:tracePt t="46127" x="1809750" y="2749550"/>
          <p14:tracePt t="46144" x="1771650" y="2749550"/>
          <p14:tracePt t="46160" x="1746250" y="2755900"/>
          <p14:tracePt t="46178" x="1714500" y="2755900"/>
          <p14:tracePt t="46194" x="1689100" y="2768600"/>
          <p14:tracePt t="46210" x="1676400" y="2781300"/>
          <p14:tracePt t="46227" x="1663700" y="2781300"/>
          <p14:tracePt t="46254" x="1663700" y="2787650"/>
          <p14:tracePt t="46262" x="1663700" y="2800350"/>
          <p14:tracePt t="46277" x="1657350" y="2806700"/>
          <p14:tracePt t="46294" x="1651000" y="2825750"/>
          <p14:tracePt t="46311" x="1644650" y="2838450"/>
          <p14:tracePt t="46740" x="1644650" y="2832100"/>
          <p14:tracePt t="47256" x="1644650" y="2838450"/>
          <p14:tracePt t="47264" x="1644650" y="2851150"/>
          <p14:tracePt t="47269" x="1644650" y="2863850"/>
          <p14:tracePt t="47277" x="1644650" y="2882900"/>
          <p14:tracePt t="47294" x="1644650" y="2908300"/>
          <p14:tracePt t="47311" x="1644650" y="2940050"/>
          <p14:tracePt t="47327" x="1651000" y="3003550"/>
          <p14:tracePt t="47344" x="1657350" y="3048000"/>
          <p14:tracePt t="47377" x="1695450" y="3175000"/>
          <p14:tracePt t="47411" x="1797050" y="3378200"/>
          <p14:tracePt t="47444" x="1885950" y="3524250"/>
          <p14:tracePt t="47461" x="1917700" y="3556000"/>
          <p14:tracePt t="47477" x="1936750" y="3581400"/>
          <p14:tracePt t="47494" x="1943100" y="3587750"/>
          <p14:tracePt t="47603" x="1943100" y="3581400"/>
          <p14:tracePt t="47609" x="1930400" y="3575050"/>
          <p14:tracePt t="47616" x="1930400" y="3568700"/>
          <p14:tracePt t="47627" x="1924050" y="3556000"/>
          <p14:tracePt t="47644" x="1898650" y="3549650"/>
          <p14:tracePt t="47661" x="1885950" y="3543300"/>
          <p14:tracePt t="47694" x="1860550" y="3543300"/>
          <p14:tracePt t="47710" x="1847850" y="3543300"/>
          <p14:tracePt t="47727" x="1803400" y="3536950"/>
          <p14:tracePt t="47744" x="1771650" y="3530600"/>
          <p14:tracePt t="47761" x="1746250" y="3530600"/>
          <p14:tracePt t="47777" x="1714500" y="3524250"/>
          <p14:tracePt t="47794" x="1695450" y="3524250"/>
          <p14:tracePt t="47811" x="1670050" y="3524250"/>
          <p14:tracePt t="47827" x="1657350" y="3524250"/>
          <p14:tracePt t="47844" x="1644650" y="3524250"/>
          <p14:tracePt t="47861" x="1625600" y="3530600"/>
          <p14:tracePt t="47877" x="1619250" y="3530600"/>
          <p14:tracePt t="47894" x="1619250" y="3536950"/>
          <p14:tracePt t="47929" x="1612900" y="3536950"/>
          <p14:tracePt t="47944" x="1612900" y="3543300"/>
          <p14:tracePt t="47961" x="1606550" y="3556000"/>
          <p14:tracePt t="47977" x="1593850" y="3587750"/>
          <p14:tracePt t="47994" x="1581150" y="3625850"/>
          <p14:tracePt t="48011" x="1568450" y="3663950"/>
          <p14:tracePt t="48027" x="1543050" y="3733800"/>
          <p14:tracePt t="48044" x="1530350" y="3784600"/>
          <p14:tracePt t="48061" x="1511300" y="3867150"/>
          <p14:tracePt t="48077" x="1504950" y="3898900"/>
          <p14:tracePt t="48094" x="1504950" y="3937000"/>
          <p14:tracePt t="48111" x="1511300" y="3987800"/>
          <p14:tracePt t="48127" x="1524000" y="4013200"/>
          <p14:tracePt t="48144" x="1543050" y="4057650"/>
          <p14:tracePt t="48161" x="1555750" y="4070350"/>
          <p14:tracePt t="48177" x="1574800" y="4083050"/>
          <p14:tracePt t="48194" x="1606550" y="4108450"/>
          <p14:tracePt t="48211" x="1625600" y="4114800"/>
          <p14:tracePt t="48227" x="1644650" y="4114800"/>
          <p14:tracePt t="48244" x="1657350" y="4102100"/>
          <p14:tracePt t="48261" x="1676400" y="4089400"/>
          <p14:tracePt t="48277" x="1689100" y="4044950"/>
          <p14:tracePt t="48294" x="1708150" y="4006850"/>
          <p14:tracePt t="48311" x="1720850" y="3968750"/>
          <p14:tracePt t="48327" x="1733550" y="3956050"/>
          <p14:tracePt t="48344" x="1733550" y="3937000"/>
          <p14:tracePt t="48361" x="1739900" y="3917950"/>
          <p14:tracePt t="48377" x="1739900" y="3892550"/>
          <p14:tracePt t="48394" x="1727200" y="3854450"/>
          <p14:tracePt t="48411" x="1720850" y="3829050"/>
          <p14:tracePt t="48427" x="1714500" y="3803650"/>
          <p14:tracePt t="48444" x="1689100" y="3784600"/>
          <p14:tracePt t="48461" x="1663700" y="3771900"/>
          <p14:tracePt t="48477" x="1631950" y="3765550"/>
          <p14:tracePt t="48494" x="1612900" y="3765550"/>
          <p14:tracePt t="48511" x="1600200" y="3765550"/>
          <p14:tracePt t="48527" x="1581150" y="3765550"/>
          <p14:tracePt t="48544" x="1568450" y="3765550"/>
          <p14:tracePt t="48577" x="1562100" y="3765550"/>
          <p14:tracePt t="49357" x="1549400" y="3765550"/>
          <p14:tracePt t="49365" x="1543050" y="3765550"/>
          <p14:tracePt t="49371" x="1530350" y="3759200"/>
          <p14:tracePt t="49379" x="1524000" y="3752850"/>
          <p14:tracePt t="49394" x="1511300" y="3746500"/>
          <p14:tracePt t="49411" x="1498600" y="3727450"/>
          <p14:tracePt t="49427" x="1460500" y="3695700"/>
          <p14:tracePt t="49461" x="1435100" y="3638550"/>
          <p14:tracePt t="49494" x="1416050" y="3517900"/>
          <p14:tracePt t="49527" x="1409700" y="3295650"/>
          <p14:tracePt t="49545" x="1409700" y="3187700"/>
          <p14:tracePt t="49561" x="1422400" y="3130550"/>
          <p14:tracePt t="49577" x="1435100" y="3073400"/>
          <p14:tracePt t="49594" x="1454150" y="3009900"/>
          <p14:tracePt t="49611" x="1473200" y="2978150"/>
          <p14:tracePt t="49627" x="1479550" y="2946400"/>
          <p14:tracePt t="49644" x="1492250" y="2940050"/>
          <p14:tracePt t="49661" x="1498600" y="2933700"/>
          <p14:tracePt t="49781" x="1498600" y="2940050"/>
          <p14:tracePt t="49795" x="1498600" y="2946400"/>
          <p14:tracePt t="49802" x="1498600" y="2952750"/>
          <p14:tracePt t="49811" x="1498600" y="2965450"/>
          <p14:tracePt t="49827" x="1498600" y="2971800"/>
          <p14:tracePt t="49844" x="1498600" y="2997200"/>
          <p14:tracePt t="49861" x="1498600" y="3009900"/>
          <p14:tracePt t="49878" x="1498600" y="3028950"/>
          <p14:tracePt t="49894" x="1511300" y="3041650"/>
          <p14:tracePt t="49911" x="1524000" y="3054350"/>
          <p14:tracePt t="49927" x="1549400" y="3073400"/>
          <p14:tracePt t="49944" x="1574800" y="3092450"/>
          <p14:tracePt t="49961" x="1593850" y="3111500"/>
          <p14:tracePt t="49977" x="1631950" y="3124200"/>
          <p14:tracePt t="49994" x="1651000" y="3130550"/>
          <p14:tracePt t="50011" x="1657350" y="3130550"/>
          <p14:tracePt t="50044" x="1663700" y="3136900"/>
          <p14:tracePt t="50114" x="1663700" y="3130550"/>
          <p14:tracePt t="50121" x="1663700" y="3124200"/>
          <p14:tracePt t="50129" x="1676400" y="3117850"/>
          <p14:tracePt t="50144" x="1689100" y="3079750"/>
          <p14:tracePt t="50161" x="1727200" y="3035300"/>
          <p14:tracePt t="50177" x="1809750" y="2959100"/>
          <p14:tracePt t="50194" x="1885950" y="2895600"/>
          <p14:tracePt t="50211" x="1955800" y="2844800"/>
          <p14:tracePt t="50227" x="2070100" y="2768600"/>
          <p14:tracePt t="50244" x="2146300" y="2724150"/>
          <p14:tracePt t="50261" x="2273300" y="2654300"/>
          <p14:tracePt t="50277" x="2400300" y="2609850"/>
          <p14:tracePt t="50294" x="2508250" y="2578100"/>
          <p14:tracePt t="50311" x="2686050" y="2533650"/>
          <p14:tracePt t="50327" x="2825750" y="2520950"/>
          <p14:tracePt t="50344" x="3054350" y="2495550"/>
          <p14:tracePt t="50361" x="3162300" y="2482850"/>
          <p14:tracePt t="50377" x="3244850" y="2482850"/>
          <p14:tracePt t="50394" x="3346450" y="2482850"/>
          <p14:tracePt t="50411" x="3403600" y="2501900"/>
          <p14:tracePt t="50427" x="3479800" y="2520950"/>
          <p14:tracePt t="50444" x="3549650" y="2533650"/>
          <p14:tracePt t="50461" x="3632200" y="2565400"/>
          <p14:tracePt t="50478" x="3695700" y="2584450"/>
          <p14:tracePt t="50494" x="3746500" y="2609850"/>
          <p14:tracePt t="50511" x="3797300" y="2628900"/>
          <p14:tracePt t="50527" x="3829050" y="2647950"/>
          <p14:tracePt t="50544" x="3848100" y="2654300"/>
          <p14:tracePt t="50561" x="3873500" y="2679700"/>
          <p14:tracePt t="50578" x="3886200" y="2698750"/>
          <p14:tracePt t="50594" x="3905250" y="2736850"/>
          <p14:tracePt t="50611" x="3911600" y="2749550"/>
          <p14:tracePt t="50656" x="3911600" y="2755900"/>
          <p14:tracePt t="50663" x="3905250" y="2755900"/>
          <p14:tracePt t="50677" x="3873500" y="2755900"/>
          <p14:tracePt t="50694" x="3771900" y="2749550"/>
          <p14:tracePt t="50711" x="3486150" y="2730500"/>
          <p14:tracePt t="50727" x="3295650" y="2705100"/>
          <p14:tracePt t="50744" x="3086100" y="2698750"/>
          <p14:tracePt t="50761" x="2800350" y="2698750"/>
          <p14:tracePt t="50778" x="2641600" y="2711450"/>
          <p14:tracePt t="50794" x="2520950" y="2730500"/>
          <p14:tracePt t="50811" x="2400300" y="2787650"/>
          <p14:tracePt t="50827" x="2355850" y="2819400"/>
          <p14:tracePt t="50844" x="2292350" y="2876550"/>
          <p14:tracePt t="50861" x="2260600" y="2921000"/>
          <p14:tracePt t="50877" x="2216150" y="2990850"/>
          <p14:tracePt t="50894" x="2197100" y="3035300"/>
          <p14:tracePt t="50911" x="2184400" y="3073400"/>
          <p14:tracePt t="50927" x="2184400" y="3143250"/>
          <p14:tracePt t="50944" x="2190750" y="3175000"/>
          <p14:tracePt t="50961" x="2209800" y="3219450"/>
          <p14:tracePt t="50978" x="2228850" y="3244850"/>
          <p14:tracePt t="50994" x="2247900" y="3276600"/>
          <p14:tracePt t="51011" x="2286000" y="3314700"/>
          <p14:tracePt t="51027" x="2311400" y="3333750"/>
          <p14:tracePt t="51044" x="2343150" y="3359150"/>
          <p14:tracePt t="51061" x="2368550" y="3365500"/>
          <p14:tracePt t="51077" x="2393950" y="3378200"/>
          <p14:tracePt t="51094" x="2425700" y="3397250"/>
          <p14:tracePt t="51111" x="2451100" y="3403600"/>
          <p14:tracePt t="51127" x="2482850" y="3409950"/>
          <p14:tracePt t="51144" x="2495550" y="3409950"/>
          <p14:tracePt t="51161" x="2508250" y="3403600"/>
          <p14:tracePt t="51177" x="2527300" y="3371850"/>
          <p14:tracePt t="51194" x="2546350" y="3340100"/>
          <p14:tracePt t="51211" x="2571750" y="3276600"/>
          <p14:tracePt t="51227" x="2584450" y="3238500"/>
          <p14:tracePt t="51244" x="2590800" y="3219450"/>
          <p14:tracePt t="51261" x="2635250" y="3194050"/>
          <p14:tracePt t="51277" x="2660650" y="3187700"/>
          <p14:tracePt t="51294" x="2711450" y="3181350"/>
          <p14:tracePt t="51311" x="2743200" y="3181350"/>
          <p14:tracePt t="51327" x="2800350" y="3206750"/>
          <p14:tracePt t="51344" x="2857500" y="3238500"/>
          <p14:tracePt t="51361" x="2908300" y="3276600"/>
          <p14:tracePt t="51377" x="2959100" y="3308350"/>
          <p14:tracePt t="51394" x="2990850" y="3327400"/>
          <p14:tracePt t="51412" x="3016250" y="3346450"/>
          <p14:tracePt t="51427" x="3028950" y="3346450"/>
          <p14:tracePt t="51444" x="3035300" y="3346450"/>
          <p14:tracePt t="51461" x="3035300" y="3352800"/>
          <p14:tracePt t="51477" x="3035300" y="3359150"/>
          <p14:tracePt t="51592" x="3028950" y="3359150"/>
          <p14:tracePt t="51599" x="3016250" y="3359150"/>
          <p14:tracePt t="51611" x="3009900" y="3359150"/>
          <p14:tracePt t="51627" x="2984500" y="3359150"/>
          <p14:tracePt t="51990" x="3003550" y="3340100"/>
          <p14:tracePt t="51997" x="3028950" y="3321050"/>
          <p14:tracePt t="52004" x="3079750" y="3295650"/>
          <p14:tracePt t="52011" x="3117850" y="3276600"/>
          <p14:tracePt t="52027" x="3194050" y="3219450"/>
          <p14:tracePt t="52045" x="3289300" y="3155950"/>
          <p14:tracePt t="52061" x="3422650" y="3060700"/>
          <p14:tracePt t="52078" x="3524250" y="2997200"/>
          <p14:tracePt t="52111" x="3797300" y="2870200"/>
          <p14:tracePt t="52145" x="4038600" y="2774950"/>
          <p14:tracePt t="52177" x="4292600" y="2736850"/>
          <p14:tracePt t="52195" x="4368800" y="2730500"/>
          <p14:tracePt t="52211" x="4438650" y="2724150"/>
          <p14:tracePt t="52228" x="4502150" y="2724150"/>
          <p14:tracePt t="52245" x="4552950" y="2717800"/>
          <p14:tracePt t="52261" x="4616450" y="2717800"/>
          <p14:tracePt t="52278" x="4654550" y="2711450"/>
          <p14:tracePt t="52295" x="4699000" y="2711450"/>
          <p14:tracePt t="52311" x="4756150" y="2711450"/>
          <p14:tracePt t="52328" x="4781550" y="2705100"/>
          <p14:tracePt t="52344" x="4819650" y="2705100"/>
          <p14:tracePt t="52361" x="4838700" y="2698750"/>
          <p14:tracePt t="52379" x="4857750" y="2698750"/>
          <p14:tracePt t="52394" x="4876800" y="2698750"/>
          <p14:tracePt t="52411" x="4895850" y="2692400"/>
          <p14:tracePt t="52428" x="4908550" y="2692400"/>
          <p14:tracePt t="52445" x="4914900" y="2692400"/>
          <p14:tracePt t="52478" x="4921250" y="2692400"/>
          <p14:tracePt t="52559" x="4921250" y="2686050"/>
          <p14:tracePt t="52928" x="4895850" y="2686050"/>
          <p14:tracePt t="52935" x="4876800" y="2686050"/>
          <p14:tracePt t="52945" x="4851400" y="2686050"/>
          <p14:tracePt t="52961" x="4806950" y="2698750"/>
          <p14:tracePt t="52978" x="4749800" y="2711450"/>
          <p14:tracePt t="52994" x="4718050" y="2724150"/>
          <p14:tracePt t="53011" x="4699000" y="2736850"/>
          <p14:tracePt t="53028" x="4692650" y="2743200"/>
          <p14:tracePt t="53061" x="4673600" y="2768600"/>
          <p14:tracePt t="53094" x="4673600" y="2800350"/>
          <p14:tracePt t="53128" x="4679950" y="2825750"/>
          <p14:tracePt t="53144" x="4679950" y="2844800"/>
          <p14:tracePt t="53161" x="4692650" y="2857500"/>
          <p14:tracePt t="53177" x="4711700" y="2889250"/>
          <p14:tracePt t="53195" x="4737100" y="2901950"/>
          <p14:tracePt t="53211" x="4762500" y="2927350"/>
          <p14:tracePt t="53228" x="4819650" y="2959100"/>
          <p14:tracePt t="53245" x="4851400" y="2971800"/>
          <p14:tracePt t="53261" x="4908550" y="2984500"/>
          <p14:tracePt t="53278" x="4946650" y="2990850"/>
          <p14:tracePt t="53294" x="4978400" y="2997200"/>
          <p14:tracePt t="53311" x="5029200" y="3003550"/>
          <p14:tracePt t="53328" x="5067300" y="3003550"/>
          <p14:tracePt t="53344" x="5111750" y="2997200"/>
          <p14:tracePt t="53361" x="5130800" y="2990850"/>
          <p14:tracePt t="53378" x="5156200" y="2984500"/>
          <p14:tracePt t="53394" x="5175250" y="2965450"/>
          <p14:tracePt t="53411" x="5194300" y="2959100"/>
          <p14:tracePt t="53428" x="5219700" y="2940050"/>
          <p14:tracePt t="53445" x="5226050" y="2921000"/>
          <p14:tracePt t="53461" x="5245100" y="2895600"/>
          <p14:tracePt t="53478" x="5257800" y="2870200"/>
          <p14:tracePt t="53495" x="5264150" y="2851150"/>
          <p14:tracePt t="53511" x="5264150" y="2825750"/>
          <p14:tracePt t="53528" x="5264150" y="2806700"/>
          <p14:tracePt t="53545" x="5245100" y="2787650"/>
          <p14:tracePt t="53561" x="5200650" y="2762250"/>
          <p14:tracePt t="53578" x="5168900" y="2755900"/>
          <p14:tracePt t="53594" x="5105400" y="2743200"/>
          <p14:tracePt t="53611" x="5067300" y="2743200"/>
          <p14:tracePt t="53628" x="5029200" y="2743200"/>
          <p14:tracePt t="53644" x="4946650" y="2755900"/>
          <p14:tracePt t="53661" x="4895850" y="2755900"/>
          <p14:tracePt t="53678" x="4832350" y="2774950"/>
          <p14:tracePt t="53695" x="4794250" y="2787650"/>
          <p14:tracePt t="53711" x="4762500" y="2800350"/>
          <p14:tracePt t="53728" x="4730750" y="2825750"/>
          <p14:tracePt t="53745" x="4718050" y="2832100"/>
          <p14:tracePt t="53761" x="4711700" y="2838450"/>
          <p14:tracePt t="53778" x="4711700" y="2844800"/>
          <p14:tracePt t="53794" x="4711700" y="2863850"/>
          <p14:tracePt t="53811" x="4711700" y="2889250"/>
          <p14:tracePt t="53828" x="4711700" y="2914650"/>
          <p14:tracePt t="53844" x="4718050" y="2946400"/>
          <p14:tracePt t="53861" x="4724400" y="2971800"/>
          <p14:tracePt t="53878" x="4749800" y="2997200"/>
          <p14:tracePt t="53895" x="4781550" y="3028950"/>
          <p14:tracePt t="53911" x="4806950" y="3060700"/>
          <p14:tracePt t="53928" x="4838700" y="3086100"/>
          <p14:tracePt t="53944" x="4857750" y="3105150"/>
          <p14:tracePt t="53961" x="4883150" y="3124200"/>
          <p14:tracePt t="53978" x="4921250" y="3136900"/>
          <p14:tracePt t="53995" x="4953000" y="3149600"/>
          <p14:tracePt t="54011" x="5003800" y="3168650"/>
          <p14:tracePt t="54028" x="5041900" y="3168650"/>
          <p14:tracePt t="54044" x="5086350" y="3168650"/>
          <p14:tracePt t="54061" x="5105400" y="3162300"/>
          <p14:tracePt t="54078" x="5118100" y="3149600"/>
          <p14:tracePt t="54094" x="5137150" y="3130550"/>
          <p14:tracePt t="54111" x="5149850" y="3117850"/>
          <p14:tracePt t="54128" x="5156200" y="3105150"/>
          <p14:tracePt t="54144" x="5168900" y="3092450"/>
          <p14:tracePt t="54178" x="5175250" y="3092450"/>
          <p14:tracePt t="54268" x="5175250" y="3086100"/>
          <p14:tracePt t="54622" x="5168900" y="3073400"/>
          <p14:tracePt t="54629" x="5162550" y="3073400"/>
          <p14:tracePt t="54635" x="5162550" y="3067050"/>
          <p14:tracePt t="54649" x="5156200" y="3060700"/>
          <p14:tracePt t="54683" x="5149850" y="3060700"/>
          <p14:tracePt t="54740" x="5143500" y="3060700"/>
          <p14:tracePt t="55213" x="5130800" y="3073400"/>
          <p14:tracePt t="55220" x="5118100" y="3092450"/>
          <p14:tracePt t="55228" x="5099050" y="3105150"/>
          <p14:tracePt t="55245" x="5073650" y="3130550"/>
          <p14:tracePt t="55261" x="5048250" y="3143250"/>
          <p14:tracePt t="55278" x="5010150" y="3175000"/>
          <p14:tracePt t="55295" x="4978400" y="3194050"/>
          <p14:tracePt t="55328" x="4914900" y="3225800"/>
          <p14:tracePt t="55361" x="4864100" y="3263900"/>
          <p14:tracePt t="55395" x="4832350" y="3302000"/>
          <p14:tracePt t="55411" x="4826000" y="3321050"/>
          <p14:tracePt t="55429" x="4819650" y="3333750"/>
          <p14:tracePt t="55445" x="4819650" y="3340100"/>
          <p14:tracePt t="55461" x="4819650" y="3346450"/>
          <p14:tracePt t="55498" x="4819650" y="3352800"/>
          <p14:tracePt t="55526" x="4813300" y="3359150"/>
          <p14:tracePt t="55546" x="4813300" y="3365500"/>
          <p14:tracePt t="55553" x="4813300" y="3371850"/>
          <p14:tracePt t="55561" x="4813300" y="3378200"/>
          <p14:tracePt t="55578" x="4813300" y="3384550"/>
          <p14:tracePt t="55594" x="4813300" y="3397250"/>
          <p14:tracePt t="55611" x="4813300" y="3409950"/>
          <p14:tracePt t="55628" x="4813300" y="3416300"/>
          <p14:tracePt t="55645" x="4813300" y="3435350"/>
          <p14:tracePt t="55661" x="4813300" y="3454400"/>
          <p14:tracePt t="55678" x="4813300" y="3460750"/>
          <p14:tracePt t="55695" x="4826000" y="3479800"/>
          <p14:tracePt t="55711" x="4838700" y="3498850"/>
          <p14:tracePt t="55728" x="4857750" y="3524250"/>
          <p14:tracePt t="55744" x="4870450" y="3530600"/>
          <p14:tracePt t="55761" x="4908550" y="3543300"/>
          <p14:tracePt t="55778" x="4946650" y="3556000"/>
          <p14:tracePt t="55795" x="4984750" y="3562350"/>
          <p14:tracePt t="55811" x="5048250" y="3562350"/>
          <p14:tracePt t="55828" x="5092700" y="3562350"/>
          <p14:tracePt t="55845" x="5149850" y="3549650"/>
          <p14:tracePt t="55861" x="5175250" y="3543300"/>
          <p14:tracePt t="55878" x="5213350" y="3530600"/>
          <p14:tracePt t="55895" x="5270500" y="3517900"/>
          <p14:tracePt t="55911" x="5314950" y="3498850"/>
          <p14:tracePt t="55928" x="5346700" y="3486150"/>
          <p14:tracePt t="55945" x="5397500" y="3467100"/>
          <p14:tracePt t="55961" x="5422900" y="3448050"/>
          <p14:tracePt t="55978" x="5441950" y="3429000"/>
          <p14:tracePt t="55995" x="5454650" y="3416300"/>
          <p14:tracePt t="56011" x="5454650" y="3409950"/>
          <p14:tracePt t="56046" x="5454650" y="3397250"/>
          <p14:tracePt t="56061" x="5454650" y="3390900"/>
          <p14:tracePt t="56078" x="5422900" y="3371850"/>
          <p14:tracePt t="56094" x="5365750" y="3333750"/>
          <p14:tracePt t="56111" x="5321300" y="3321050"/>
          <p14:tracePt t="56128" x="5276850" y="3314700"/>
          <p14:tracePt t="56144" x="5213350" y="3314700"/>
          <p14:tracePt t="56161" x="5168900" y="3314700"/>
          <p14:tracePt t="56178" x="5118100" y="3333750"/>
          <p14:tracePt t="56195" x="5080000" y="3352800"/>
          <p14:tracePt t="56211" x="5060950" y="3359150"/>
          <p14:tracePt t="56228" x="5029200" y="3378200"/>
          <p14:tracePt t="56245" x="5010150" y="3390900"/>
          <p14:tracePt t="56261" x="4997450" y="3403600"/>
          <p14:tracePt t="56278" x="4984750" y="3416300"/>
          <p14:tracePt t="56294" x="4978400" y="3429000"/>
          <p14:tracePt t="56311" x="4965700" y="3473450"/>
          <p14:tracePt t="56328" x="4965700" y="3505200"/>
          <p14:tracePt t="56345" x="4965700" y="3549650"/>
          <p14:tracePt t="56361" x="4965700" y="3568700"/>
          <p14:tracePt t="56378" x="4978400" y="3594100"/>
          <p14:tracePt t="56395" x="5003800" y="3638550"/>
          <p14:tracePt t="56412" x="5022850" y="3651250"/>
          <p14:tracePt t="56428" x="5067300" y="3683000"/>
          <p14:tracePt t="56445" x="5099050" y="3702050"/>
          <p14:tracePt t="56461" x="5124450" y="3708400"/>
          <p14:tracePt t="56478" x="5175250" y="3714750"/>
          <p14:tracePt t="56495" x="5213350" y="3708400"/>
          <p14:tracePt t="56511" x="5276850" y="3676650"/>
          <p14:tracePt t="56528" x="5321300" y="3657600"/>
          <p14:tracePt t="56545" x="5372100" y="3625850"/>
          <p14:tracePt t="56562" x="5435600" y="3594100"/>
          <p14:tracePt t="56578" x="5461000" y="3568700"/>
          <p14:tracePt t="56595" x="5505450" y="3543300"/>
          <p14:tracePt t="56611" x="5511800" y="3524250"/>
          <p14:tracePt t="56628" x="5524500" y="3517900"/>
          <p14:tracePt t="56663" x="5524500" y="3511550"/>
          <p14:tracePt t="56678" x="5524500" y="3505200"/>
          <p14:tracePt t="56695" x="5505450" y="3492500"/>
          <p14:tracePt t="56711" x="5486400" y="3479800"/>
          <p14:tracePt t="56728" x="5435600" y="3460750"/>
          <p14:tracePt t="56745" x="5391150" y="3448050"/>
          <p14:tracePt t="56747" x="5372100" y="3448050"/>
          <p14:tracePt t="56761" x="5334000" y="3441700"/>
          <p14:tracePt t="56778" x="5295900" y="3441700"/>
          <p14:tracePt t="56794" x="5257800" y="3441700"/>
          <p14:tracePt t="56811" x="5232400" y="3441700"/>
          <p14:tracePt t="56845" x="5226050" y="3441700"/>
          <p14:tracePt t="56861" x="5219700" y="3448050"/>
          <p14:tracePt t="56878" x="5219700" y="3454400"/>
          <p14:tracePt t="56941" x="5219700" y="3460750"/>
          <p14:tracePt t="56955" x="5213350" y="3460750"/>
          <p14:tracePt t="57003" x="5207000" y="3460750"/>
          <p14:tracePt t="57011" x="5207000" y="3467100"/>
          <p14:tracePt t="61178" x="5168900" y="3492500"/>
          <p14:tracePt t="61185" x="5111750" y="3530600"/>
          <p14:tracePt t="61195" x="5041900" y="3587750"/>
          <p14:tracePt t="61212" x="4883150" y="3702050"/>
          <p14:tracePt t="61228" x="4559300" y="3924300"/>
          <p14:tracePt t="61245" x="4368800" y="4044950"/>
          <p14:tracePt t="61262" x="4057650" y="4210050"/>
          <p14:tracePt t="61295" x="3714750" y="4387850"/>
          <p14:tracePt t="61329" x="3359150" y="4540250"/>
          <p14:tracePt t="61361" x="3105150" y="4654550"/>
          <p14:tracePt t="61378" x="3054350" y="4679950"/>
          <p14:tracePt t="61395" x="3016250" y="4699000"/>
          <p14:tracePt t="61411" x="3009900" y="4711700"/>
          <p14:tracePt t="61428" x="3009900" y="4718050"/>
          <p14:tracePt t="61445" x="3009900" y="4724400"/>
          <p14:tracePt t="61994" x="3003550" y="4724400"/>
          <p14:tracePt t="62000" x="2978150" y="4724400"/>
          <p14:tracePt t="62011" x="2952750" y="4730750"/>
          <p14:tracePt t="62028" x="2819400" y="4743450"/>
          <p14:tracePt t="62045" x="2711450" y="4762500"/>
          <p14:tracePt t="62062" x="2571750" y="4775200"/>
          <p14:tracePt t="62078" x="2298700" y="4800600"/>
          <p14:tracePt t="62112" x="1860550" y="4870450"/>
          <p14:tracePt t="62145" x="1574800" y="4921250"/>
          <p14:tracePt t="62178" x="1365250" y="4959350"/>
          <p14:tracePt t="62195" x="1295400" y="4965700"/>
          <p14:tracePt t="62212" x="1200150" y="4965700"/>
          <p14:tracePt t="62228" x="1149350" y="4965700"/>
          <p14:tracePt t="62245" x="1098550" y="4965700"/>
          <p14:tracePt t="62262" x="1066800" y="4972050"/>
          <p14:tracePt t="62264" x="1047750" y="4978400"/>
          <p14:tracePt t="62278" x="1035050" y="4978400"/>
          <p14:tracePt t="62295" x="990600" y="4978400"/>
          <p14:tracePt t="62312" x="958850" y="4978400"/>
          <p14:tracePt t="62328" x="914400" y="4984750"/>
          <p14:tracePt t="62345" x="882650" y="4984750"/>
          <p14:tracePt t="62361" x="825500" y="4991100"/>
          <p14:tracePt t="62378" x="781050" y="4997450"/>
          <p14:tracePt t="62395" x="742950" y="4997450"/>
          <p14:tracePt t="62412" x="692150" y="5003800"/>
          <p14:tracePt t="62428" x="660400" y="5010150"/>
          <p14:tracePt t="62445" x="628650" y="5022850"/>
          <p14:tracePt t="62462" x="615950" y="5029200"/>
          <p14:tracePt t="62478" x="590550" y="5035550"/>
          <p14:tracePt t="62495" x="571500" y="5035550"/>
          <p14:tracePt t="62511" x="565150" y="5048250"/>
          <p14:tracePt t="62528" x="558800" y="5054600"/>
          <p14:tracePt t="62545" x="552450" y="5073650"/>
          <p14:tracePt t="62562" x="546100" y="5073650"/>
          <p14:tracePt t="62579" x="546100" y="5086350"/>
          <p14:tracePt t="62595" x="539750" y="5092700"/>
          <p14:tracePt t="62611" x="533400" y="5111750"/>
          <p14:tracePt t="62628" x="527050" y="5124450"/>
          <p14:tracePt t="62645" x="527050" y="5143500"/>
          <p14:tracePt t="62662" x="520700" y="5156200"/>
          <p14:tracePt t="62679" x="514350" y="5162550"/>
          <p14:tracePt t="62695" x="508000" y="5175250"/>
          <p14:tracePt t="62728" x="508000" y="5187950"/>
          <p14:tracePt t="62745" x="508000" y="5194300"/>
          <p14:tracePt t="62772" x="508000" y="5207000"/>
          <p14:tracePt t="62792" x="514350" y="5213350"/>
          <p14:tracePt t="62799" x="520700" y="5213350"/>
          <p14:tracePt t="62812" x="527050" y="5213350"/>
          <p14:tracePt t="62828" x="558800" y="5213350"/>
          <p14:tracePt t="62845" x="590550" y="5213350"/>
          <p14:tracePt t="62861" x="654050" y="5207000"/>
          <p14:tracePt t="62878" x="698500" y="5200650"/>
          <p14:tracePt t="62895" x="755650" y="5187950"/>
          <p14:tracePt t="62911" x="831850" y="5187950"/>
          <p14:tracePt t="62928" x="863600" y="5187950"/>
          <p14:tracePt t="62945" x="889000" y="5187950"/>
          <p14:tracePt t="62962" x="895350" y="5187950"/>
          <p14:tracePt t="63008" x="901700" y="5187950"/>
          <p14:tracePt t="63397" x="908050" y="5187950"/>
          <p14:tracePt t="63409" x="908050" y="5181600"/>
          <p14:tracePt t="63418" x="914400" y="5175250"/>
          <p14:tracePt t="63428" x="920750" y="5175250"/>
          <p14:tracePt t="63462" x="952500" y="5149850"/>
          <p14:tracePt t="63495" x="1003300" y="5105400"/>
          <p14:tracePt t="63528" x="1066800" y="5054600"/>
          <p14:tracePt t="63545" x="1098550" y="5029200"/>
          <p14:tracePt t="63562" x="1149350" y="4991100"/>
          <p14:tracePt t="63578" x="1193800" y="4972050"/>
          <p14:tracePt t="63595" x="1244600" y="4946650"/>
          <p14:tracePt t="63612" x="1333500" y="4908550"/>
          <p14:tracePt t="63629" x="1390650" y="4889500"/>
          <p14:tracePt t="63646" x="1492250" y="4857750"/>
          <p14:tracePt t="63663" x="1549400" y="4838700"/>
          <p14:tracePt t="63679" x="1619250" y="4813300"/>
          <p14:tracePt t="63695" x="1746250" y="4787900"/>
          <p14:tracePt t="63711" x="1822450" y="4768850"/>
          <p14:tracePt t="63729" x="1943100" y="4762500"/>
          <p14:tracePt t="63745" x="2000250" y="4756150"/>
          <p14:tracePt t="63761" x="2070100" y="4756150"/>
          <p14:tracePt t="63778" x="2178050" y="4756150"/>
          <p14:tracePt t="63795" x="2247900" y="4762500"/>
          <p14:tracePt t="63812" x="2305050" y="4768850"/>
          <p14:tracePt t="63829" x="2355850" y="4775200"/>
          <p14:tracePt t="63845" x="2381250" y="4775200"/>
          <p14:tracePt t="63862" x="2406650" y="4787900"/>
          <p14:tracePt t="63879" x="2413000" y="4794250"/>
          <p14:tracePt t="63896" x="2425700" y="4800600"/>
          <p14:tracePt t="63911" x="2432050" y="4806950"/>
          <p14:tracePt t="63945" x="2444750" y="4806950"/>
          <p14:tracePt t="63962" x="2451100" y="4806950"/>
          <p14:tracePt t="63995" x="2457450" y="4813300"/>
          <p14:tracePt t="64110" x="2463800" y="4813300"/>
          <p14:tracePt t="64138" x="2470150" y="4819650"/>
          <p14:tracePt t="64153" x="2476500" y="4819650"/>
          <p14:tracePt t="64160" x="2476500" y="4826000"/>
          <p14:tracePt t="64535" x="2508250" y="4826000"/>
          <p14:tracePt t="64542" x="2540000" y="4826000"/>
          <p14:tracePt t="64550" x="2571750" y="4826000"/>
          <p14:tracePt t="64562" x="2616200" y="4826000"/>
          <p14:tracePt t="64578" x="2736850" y="4838700"/>
          <p14:tracePt t="64595" x="2825750" y="4838700"/>
          <p14:tracePt t="64612" x="2946400" y="4851400"/>
          <p14:tracePt t="64645" x="3143250" y="4870450"/>
          <p14:tracePt t="64679" x="3276600" y="4876800"/>
          <p14:tracePt t="64711" x="3340100" y="4883150"/>
          <p14:tracePt t="64729" x="3352800" y="4876800"/>
          <p14:tracePt t="64745" x="3378200" y="4870450"/>
          <p14:tracePt t="64761" x="3390900" y="4870450"/>
          <p14:tracePt t="64779" x="3403600" y="4876800"/>
          <p14:tracePt t="64781" x="3409950" y="4876800"/>
          <p14:tracePt t="64795" x="3422650" y="4883150"/>
          <p14:tracePt t="64812" x="3441700" y="4889500"/>
          <p14:tracePt t="64845" x="3448050" y="4889500"/>
          <p14:tracePt t="65786" x="3435350" y="4889500"/>
          <p14:tracePt t="65793" x="3429000" y="4889500"/>
          <p14:tracePt t="65808" x="3416300" y="4889500"/>
          <p14:tracePt t="65814" x="3409950" y="4889500"/>
          <p14:tracePt t="65829" x="3365500" y="4889500"/>
          <p14:tracePt t="65845" x="3314700" y="4889500"/>
          <p14:tracePt t="65878" x="3022600" y="4889500"/>
          <p14:tracePt t="65912" x="2508250" y="4933950"/>
          <p14:tracePt t="65945" x="2063750" y="4991100"/>
          <p14:tracePt t="65962" x="1765300" y="5035550"/>
          <p14:tracePt t="65979" x="1625600" y="5060950"/>
          <p14:tracePt t="65995" x="1466850" y="5099050"/>
          <p14:tracePt t="66012" x="1384300" y="5124450"/>
          <p14:tracePt t="66028" x="1289050" y="5168900"/>
          <p14:tracePt t="66045" x="1238250" y="5187950"/>
          <p14:tracePt t="66063" x="1206500" y="5207000"/>
          <p14:tracePt t="66079" x="1162050" y="5219700"/>
          <p14:tracePt t="66095" x="1149350" y="5232400"/>
          <p14:tracePt t="66112" x="1143000" y="5238750"/>
          <p14:tracePt t="66129" x="1130300" y="5251450"/>
          <p14:tracePt t="66145" x="1123950" y="5257800"/>
          <p14:tracePt t="66162" x="1117600" y="5276850"/>
          <p14:tracePt t="66178" x="1111250" y="5289550"/>
          <p14:tracePt t="66195" x="1111250" y="5314950"/>
          <p14:tracePt t="66212" x="1111250" y="5327650"/>
          <p14:tracePt t="66228" x="1111250" y="5346700"/>
          <p14:tracePt t="66245" x="1117600" y="5378450"/>
          <p14:tracePt t="66262" x="1130300" y="5391150"/>
          <p14:tracePt t="66278" x="1143000" y="5416550"/>
          <p14:tracePt t="66295" x="1149350" y="5429250"/>
          <p14:tracePt t="66312" x="1168400" y="5441950"/>
          <p14:tracePt t="66329" x="1193800" y="5461000"/>
          <p14:tracePt t="66346" x="1212850" y="5473700"/>
          <p14:tracePt t="66362" x="1238250" y="5499100"/>
          <p14:tracePt t="66378" x="1257300" y="5511800"/>
          <p14:tracePt t="66395" x="1263650" y="5518150"/>
          <p14:tracePt t="66412" x="1276350" y="5530850"/>
          <p14:tracePt t="66429" x="1282700" y="5537200"/>
          <p14:tracePt t="66445" x="1295400" y="5537200"/>
          <p14:tracePt t="66462" x="1301750" y="5543550"/>
          <p14:tracePt t="66479" x="1308100" y="5543550"/>
          <p14:tracePt t="66597" x="1314450" y="5549900"/>
          <p14:tracePt t="66632" x="1320800" y="5549900"/>
          <p14:tracePt t="66646" x="1327150" y="5549900"/>
          <p14:tracePt t="66653" x="1333500" y="5549900"/>
          <p14:tracePt t="66662" x="1339850" y="5549900"/>
          <p14:tracePt t="66678" x="1352550" y="5549900"/>
          <p14:tracePt t="66695" x="1377950" y="5549900"/>
          <p14:tracePt t="66712" x="1403350" y="5549900"/>
          <p14:tracePt t="66729" x="1428750" y="5549900"/>
          <p14:tracePt t="66745" x="1479550" y="5549900"/>
          <p14:tracePt t="66762" x="1511300" y="5549900"/>
          <p14:tracePt t="66778" x="1581150" y="5556250"/>
          <p14:tracePt t="66795" x="1619250" y="5556250"/>
          <p14:tracePt t="66812" x="1670050" y="5562600"/>
          <p14:tracePt t="66829" x="1739900" y="5575300"/>
          <p14:tracePt t="66845" x="1797050" y="5588000"/>
          <p14:tracePt t="66862" x="1854200" y="5594350"/>
          <p14:tracePt t="66878" x="1892300" y="5600700"/>
          <p14:tracePt t="66895" x="1917700" y="5607050"/>
          <p14:tracePt t="66912" x="1943100" y="5607050"/>
          <p14:tracePt t="66928" x="1955800" y="5607050"/>
          <p14:tracePt t="66945" x="1981200" y="5607050"/>
          <p14:tracePt t="66962" x="1993900" y="5613400"/>
          <p14:tracePt t="66979" x="2006600" y="5613400"/>
          <p14:tracePt t="66995" x="2025650" y="5613400"/>
          <p14:tracePt t="67012" x="2044700" y="5607050"/>
          <p14:tracePt t="67029" x="2063750" y="5607050"/>
          <p14:tracePt t="67045" x="2095500" y="5600700"/>
          <p14:tracePt t="67062" x="2120900" y="5600700"/>
          <p14:tracePt t="67078" x="2159000" y="5594350"/>
          <p14:tracePt t="67095" x="2184400" y="5594350"/>
          <p14:tracePt t="67112" x="2222500" y="5588000"/>
          <p14:tracePt t="67129" x="2254250" y="5581650"/>
          <p14:tracePt t="67146" x="2286000" y="5568950"/>
          <p14:tracePt t="67162" x="2355850" y="5562600"/>
          <p14:tracePt t="67179" x="2419350" y="5556250"/>
          <p14:tracePt t="67195" x="2501900" y="5543550"/>
          <p14:tracePt t="67212" x="2559050" y="5537200"/>
          <p14:tracePt t="67228" x="2641600" y="5524500"/>
          <p14:tracePt t="67245" x="2679700" y="5518150"/>
          <p14:tracePt t="67262" x="2724150" y="5511800"/>
          <p14:tracePt t="67278" x="2781300" y="5511800"/>
          <p14:tracePt t="67295" x="2813050" y="5511800"/>
          <p14:tracePt t="67312" x="2844800" y="5505450"/>
          <p14:tracePt t="67329" x="2876550" y="5505450"/>
          <p14:tracePt t="67346" x="2895600" y="5505450"/>
          <p14:tracePt t="67362" x="2914650" y="5505450"/>
          <p14:tracePt t="67379" x="2940050" y="5505450"/>
          <p14:tracePt t="67396" x="2959100" y="5505450"/>
          <p14:tracePt t="67412" x="3009900" y="5505450"/>
          <p14:tracePt t="67428" x="3041650" y="5505450"/>
          <p14:tracePt t="67445" x="3098800" y="5511800"/>
          <p14:tracePt t="67462" x="3130550" y="5518150"/>
          <p14:tracePt t="67479" x="3155950" y="5524500"/>
          <p14:tracePt t="67495" x="3194050" y="5537200"/>
          <p14:tracePt t="67512" x="3213100" y="5543550"/>
          <p14:tracePt t="67529" x="3238500" y="5543550"/>
          <p14:tracePt t="67545" x="3257550" y="5543550"/>
          <p14:tracePt t="67562" x="3270250" y="5543550"/>
          <p14:tracePt t="67579" x="3276600" y="5549900"/>
          <p14:tracePt t="67617" x="3263900" y="5537200"/>
          <p14:tracePt t="67624" x="3251200" y="5524500"/>
          <p14:tracePt t="67631" x="3219450" y="5505450"/>
          <p14:tracePt t="67645" x="3149600" y="5461000"/>
          <p14:tracePt t="67981" x="3175000" y="5461000"/>
          <p14:tracePt t="67988" x="3200400" y="5461000"/>
          <p14:tracePt t="67995" x="3238500" y="5461000"/>
          <p14:tracePt t="68012" x="3308350" y="5461000"/>
          <p14:tracePt t="68029" x="3384550" y="5461000"/>
          <p14:tracePt t="68045" x="3492500" y="5467350"/>
          <p14:tracePt t="68062" x="3549650" y="5480050"/>
          <p14:tracePt t="68096" x="3676650" y="5499100"/>
          <p14:tracePt t="68129" x="3771900" y="5518150"/>
          <p14:tracePt t="68162" x="3854450" y="5537200"/>
          <p14:tracePt t="68179" x="3892550" y="5537200"/>
          <p14:tracePt t="68195" x="3930650" y="5543550"/>
          <p14:tracePt t="68212" x="3994150" y="5556250"/>
          <p14:tracePt t="68229" x="4025900" y="5556250"/>
          <p14:tracePt t="68245" x="4064000" y="5562600"/>
          <p14:tracePt t="68262" x="4076700" y="5562600"/>
          <p14:tracePt t="68279" x="4083050" y="5562600"/>
          <p14:tracePt t="68376" x="4083050" y="5556250"/>
          <p14:tracePt t="68411" x="4083050" y="5549900"/>
          <p14:tracePt t="68424" x="4089400" y="5549900"/>
          <p14:tracePt t="68431" x="4095750" y="5543550"/>
          <p14:tracePt t="68446" x="4095750" y="5537200"/>
          <p14:tracePt t="68462" x="4114800" y="5537200"/>
          <p14:tracePt t="68479" x="4127500" y="5537200"/>
          <p14:tracePt t="68495" x="4152900" y="5537200"/>
          <p14:tracePt t="68512" x="4165600" y="5537200"/>
          <p14:tracePt t="68529" x="4184650" y="5530850"/>
          <p14:tracePt t="68546" x="4235450" y="5524500"/>
          <p14:tracePt t="68562" x="4260850" y="5524500"/>
          <p14:tracePt t="68579" x="4305300" y="5524500"/>
          <p14:tracePt t="68595" x="4337050" y="5524500"/>
          <p14:tracePt t="68612" x="4349750" y="5524500"/>
          <p14:tracePt t="68629" x="4362450" y="5524500"/>
          <p14:tracePt t="68645" x="4368800" y="5524500"/>
          <p14:tracePt t="68679" x="4375150" y="5524500"/>
          <p14:tracePt t="70667" x="4368800" y="5505450"/>
          <p14:tracePt t="70673" x="4356100" y="5473700"/>
          <p14:tracePt t="70680" x="4330700" y="5435600"/>
          <p14:tracePt t="70696" x="4286250" y="5378450"/>
          <p14:tracePt t="70712" x="4229100" y="5321300"/>
          <p14:tracePt t="70729" x="4127500" y="5257800"/>
          <p14:tracePt t="70745" x="4083050" y="5207000"/>
          <p14:tracePt t="70762" x="4032250" y="5168900"/>
          <p14:tracePt t="70795" x="3949700" y="5067300"/>
          <p14:tracePt t="70829" x="3854450" y="4953000"/>
          <p14:tracePt t="70862" x="3790950" y="4851400"/>
          <p14:tracePt t="70879" x="3771900" y="4813300"/>
          <p14:tracePt t="70895" x="3733800" y="4743450"/>
          <p14:tracePt t="70912" x="3702050" y="4679950"/>
          <p14:tracePt t="70929" x="3676650" y="4616450"/>
          <p14:tracePt t="70945" x="3632200" y="4489450"/>
          <p14:tracePt t="70962" x="3606800" y="4400550"/>
          <p14:tracePt t="70979" x="3587750" y="4248150"/>
          <p14:tracePt t="70995" x="3568700" y="4108450"/>
          <p14:tracePt t="71012" x="3556000" y="3975100"/>
          <p14:tracePt t="71029" x="3524250" y="3841750"/>
          <p14:tracePt t="71046" x="3492500" y="3790950"/>
          <p14:tracePt t="71062" x="3448050" y="3733800"/>
          <p14:tracePt t="71079" x="3416300" y="3695700"/>
          <p14:tracePt t="71096" x="3397250" y="3670300"/>
          <p14:tracePt t="71112" x="3371850" y="3670300"/>
          <p14:tracePt t="71479" x="3359150" y="3651250"/>
          <p14:tracePt t="71487" x="3321050" y="3613150"/>
          <p14:tracePt t="71495" x="3276600" y="3575050"/>
          <p14:tracePt t="71512" x="3187700" y="3486150"/>
          <p14:tracePt t="71529" x="3048000" y="3340100"/>
          <p14:tracePt t="71546" x="2984500" y="3270250"/>
          <p14:tracePt t="71562" x="2901950" y="3194050"/>
          <p14:tracePt t="71596" x="2755900" y="3028950"/>
          <p14:tracePt t="71629" x="2578100" y="2762250"/>
          <p14:tracePt t="71662" x="2381250" y="2546350"/>
          <p14:tracePt t="71679" x="2311400" y="2476500"/>
          <p14:tracePt t="71695" x="2247900" y="2425700"/>
          <p14:tracePt t="71712" x="2209800" y="2400300"/>
          <p14:tracePt t="71729" x="2152650" y="2368550"/>
          <p14:tracePt t="71745" x="2101850" y="2368550"/>
          <p14:tracePt t="71762" x="2057400" y="2368550"/>
          <p14:tracePt t="71779" x="1962150" y="2387600"/>
          <p14:tracePt t="71795" x="1898650" y="2413000"/>
          <p14:tracePt t="71798" x="1866900" y="2425700"/>
          <p14:tracePt t="71812" x="1809750" y="2470150"/>
          <p14:tracePt t="71829" x="1758950" y="2508250"/>
          <p14:tracePt t="71846" x="1676400" y="2578100"/>
          <p14:tracePt t="71862" x="1631950" y="2609850"/>
          <p14:tracePt t="71879" x="1581150" y="2660650"/>
          <p14:tracePt t="71896" x="1536700" y="2736850"/>
          <p14:tracePt t="71912" x="1498600" y="2813050"/>
          <p14:tracePt t="71930" x="1473200" y="2908300"/>
          <p14:tracePt t="71946" x="1447800" y="2978150"/>
          <p14:tracePt t="71962" x="1435100" y="3028950"/>
          <p14:tracePt t="71979" x="1416050" y="3111500"/>
          <p14:tracePt t="71996" x="1416050" y="3175000"/>
          <p14:tracePt t="72013" x="1409700" y="3276600"/>
          <p14:tracePt t="72029" x="1409700" y="3352800"/>
          <p14:tracePt t="72046" x="1416050" y="3409950"/>
          <p14:tracePt t="72062" x="1428750" y="3492500"/>
          <p14:tracePt t="72079" x="1441450" y="3530600"/>
          <p14:tracePt t="72095" x="1447800" y="3575050"/>
          <p14:tracePt t="72112" x="1473200" y="3625850"/>
          <p14:tracePt t="72129" x="1492250" y="3657600"/>
          <p14:tracePt t="72145" x="1524000" y="3689350"/>
          <p14:tracePt t="72162" x="1549400" y="3708400"/>
          <p14:tracePt t="72179" x="1574800" y="3721100"/>
          <p14:tracePt t="72196" x="1625600" y="3721100"/>
          <p14:tracePt t="72212" x="1663700" y="3714750"/>
          <p14:tracePt t="72229" x="1733550" y="3689350"/>
          <p14:tracePt t="72246" x="1771650" y="3663950"/>
          <p14:tracePt t="72262" x="1803400" y="3644900"/>
          <p14:tracePt t="72279" x="1854200" y="3600450"/>
          <p14:tracePt t="72296" x="1873250" y="3562350"/>
          <p14:tracePt t="72312" x="1905000" y="3511550"/>
          <p14:tracePt t="72329" x="1917700" y="3486150"/>
          <p14:tracePt t="72346" x="1924050" y="3441700"/>
          <p14:tracePt t="72362" x="1936750" y="3359150"/>
          <p14:tracePt t="72379" x="1943100" y="3302000"/>
          <p14:tracePt t="72395" x="1943100" y="3232150"/>
          <p14:tracePt t="72412" x="1943100" y="3175000"/>
          <p14:tracePt t="72429" x="1936750" y="3130550"/>
          <p14:tracePt t="72445" x="1924050" y="3067050"/>
          <p14:tracePt t="72462" x="1905000" y="3028950"/>
          <p14:tracePt t="72479" x="1879600" y="2946400"/>
          <p14:tracePt t="72496" x="1860550" y="2901950"/>
          <p14:tracePt t="72513" x="1835150" y="2844800"/>
          <p14:tracePt t="72529" x="1822450" y="2813050"/>
          <p14:tracePt t="72546" x="1809750" y="2794000"/>
          <p14:tracePt t="72562" x="1797050" y="2768600"/>
          <p14:tracePt t="72579" x="1784350" y="2749550"/>
          <p14:tracePt t="72596" x="1778000" y="2743200"/>
          <p14:tracePt t="72612" x="1771650" y="2736850"/>
          <p14:tracePt t="72629" x="1765300" y="2736850"/>
          <p14:tracePt t="72708" x="1765300" y="2743200"/>
          <p14:tracePt t="73130" x="1758950" y="2743200"/>
          <p14:tracePt t="73137" x="1733550" y="2743200"/>
          <p14:tracePt t="73146" x="1701800" y="2762250"/>
          <p14:tracePt t="73162" x="1651000" y="2774950"/>
          <p14:tracePt t="73179" x="1555750" y="2800350"/>
          <p14:tracePt t="73196" x="1504950" y="2819400"/>
          <p14:tracePt t="73212" x="1466850" y="2838450"/>
          <p14:tracePt t="73246" x="1416050" y="2895600"/>
          <p14:tracePt t="73279" x="1371600" y="2990850"/>
          <p14:tracePt t="73312" x="1327150" y="3117850"/>
          <p14:tracePt t="73329" x="1308100" y="3194050"/>
          <p14:tracePt t="73346" x="1289050" y="3302000"/>
          <p14:tracePt t="73362" x="1289050" y="3365500"/>
          <p14:tracePt t="73379" x="1295400" y="3422650"/>
          <p14:tracePt t="73396" x="1320800" y="3479800"/>
          <p14:tracePt t="73412" x="1346200" y="3517900"/>
          <p14:tracePt t="73429" x="1390650" y="3575050"/>
          <p14:tracePt t="73446" x="1428750" y="3587750"/>
          <p14:tracePt t="73463" x="1447800" y="3606800"/>
          <p14:tracePt t="73479" x="1485900" y="3625850"/>
          <p14:tracePt t="73496" x="1517650" y="3632200"/>
          <p14:tracePt t="73512" x="1555750" y="3651250"/>
          <p14:tracePt t="73529" x="1581150" y="3657600"/>
          <p14:tracePt t="73545" x="1631950" y="3644900"/>
          <p14:tracePt t="73562" x="1689100" y="3613150"/>
          <p14:tracePt t="73579" x="1720850" y="3581400"/>
          <p14:tracePt t="73596" x="1765300" y="3517900"/>
          <p14:tracePt t="73612" x="1790700" y="3486150"/>
          <p14:tracePt t="73629" x="1816100" y="3448050"/>
          <p14:tracePt t="73646" x="1835150" y="3390900"/>
          <p14:tracePt t="73662" x="1847850" y="3340100"/>
          <p14:tracePt t="73679" x="1854200" y="3238500"/>
          <p14:tracePt t="73696" x="1854200" y="3155950"/>
          <p14:tracePt t="73712" x="1854200" y="3060700"/>
          <p14:tracePt t="73729" x="1847850" y="2908300"/>
          <p14:tracePt t="73746" x="1835150" y="2806700"/>
          <p14:tracePt t="73762" x="1809750" y="2705100"/>
          <p14:tracePt t="73779" x="1803400" y="2667000"/>
          <p14:tracePt t="73796" x="1790700" y="2635250"/>
          <p14:tracePt t="73812" x="1758950" y="2584450"/>
          <p14:tracePt t="73829" x="1733550" y="2559050"/>
          <p14:tracePt t="73846" x="1701800" y="2533650"/>
          <p14:tracePt t="73862" x="1670050" y="2527300"/>
          <p14:tracePt t="73879" x="1631950" y="2527300"/>
          <p14:tracePt t="73896" x="1574800" y="2533650"/>
          <p14:tracePt t="73912" x="1543050" y="2546350"/>
          <p14:tracePt t="73929" x="1473200" y="2590800"/>
          <p14:tracePt t="73945" x="1435100" y="2628900"/>
          <p14:tracePt t="73962" x="1403350" y="2686050"/>
          <p14:tracePt t="73979" x="1352550" y="2781300"/>
          <p14:tracePt t="73996" x="1320800" y="2876550"/>
          <p14:tracePt t="74012" x="1295400" y="2990850"/>
          <p14:tracePt t="74029" x="1282700" y="3067050"/>
          <p14:tracePt t="74046" x="1270000" y="3155950"/>
          <p14:tracePt t="74062" x="1263650" y="3308350"/>
          <p14:tracePt t="74079" x="1276350" y="3403600"/>
          <p14:tracePt t="74096" x="1295400" y="3511550"/>
          <p14:tracePt t="74112" x="1314450" y="3568700"/>
          <p14:tracePt t="74129" x="1333500" y="3613150"/>
          <p14:tracePt t="74146" x="1365250" y="3683000"/>
          <p14:tracePt t="74162" x="1397000" y="3714750"/>
          <p14:tracePt t="74179" x="1447800" y="3752850"/>
          <p14:tracePt t="74196" x="1492250" y="3759200"/>
          <p14:tracePt t="74212" x="1524000" y="3759200"/>
          <p14:tracePt t="74229" x="1593850" y="3733800"/>
          <p14:tracePt t="74246" x="1638300" y="3702050"/>
          <p14:tracePt t="74262" x="1708150" y="3632200"/>
          <p14:tracePt t="74279" x="1727200" y="3581400"/>
          <p14:tracePt t="74296" x="1746250" y="3530600"/>
          <p14:tracePt t="74312" x="1784350" y="3435350"/>
          <p14:tracePt t="74329" x="1797050" y="3340100"/>
          <p14:tracePt t="74346" x="1816100" y="3194050"/>
          <p14:tracePt t="74362" x="1816100" y="3117850"/>
          <p14:tracePt t="74379" x="1803400" y="3016250"/>
          <p14:tracePt t="74396" x="1790700" y="2965450"/>
          <p14:tracePt t="74413" x="1771650" y="2908300"/>
          <p14:tracePt t="74429" x="1746250" y="2876550"/>
          <p14:tracePt t="74446" x="1727200" y="2857500"/>
          <p14:tracePt t="74462" x="1670050" y="2813050"/>
          <p14:tracePt t="74479" x="1625600" y="2794000"/>
          <p14:tracePt t="74495" x="1587500" y="2781300"/>
          <p14:tracePt t="74512" x="1530350" y="2781300"/>
          <p14:tracePt t="74529" x="1504950" y="2787650"/>
          <p14:tracePt t="74545" x="1460500" y="2825750"/>
          <p14:tracePt t="74562" x="1441450" y="2851150"/>
          <p14:tracePt t="74579" x="1409700" y="2914650"/>
          <p14:tracePt t="74596" x="1397000" y="2952750"/>
          <p14:tracePt t="74612" x="1384300" y="2990850"/>
          <p14:tracePt t="74629" x="1358900" y="3054350"/>
          <p14:tracePt t="74646" x="1352550" y="3105150"/>
          <p14:tracePt t="74662" x="1346200" y="3162300"/>
          <p14:tracePt t="74679" x="1346200" y="3251200"/>
          <p14:tracePt t="74696" x="1352550" y="3302000"/>
          <p14:tracePt t="74712" x="1377950" y="3365500"/>
          <p14:tracePt t="74729" x="1403350" y="3403600"/>
          <p14:tracePt t="74745" x="1428750" y="3441700"/>
          <p14:tracePt t="74762" x="1460500" y="3473450"/>
          <p14:tracePt t="74779" x="1485900" y="3492500"/>
          <p14:tracePt t="74795" x="1530350" y="3505200"/>
          <p14:tracePt t="74812" x="1574800" y="3505200"/>
          <p14:tracePt t="74829" x="1619250" y="3492500"/>
          <p14:tracePt t="74846" x="1676400" y="3448050"/>
          <p14:tracePt t="74862" x="1720850" y="3409950"/>
          <p14:tracePt t="74879" x="1758950" y="3340100"/>
          <p14:tracePt t="74896" x="1797050" y="3263900"/>
          <p14:tracePt t="74913" x="1841500" y="3155950"/>
          <p14:tracePt t="74929" x="1873250" y="3067050"/>
          <p14:tracePt t="74946" x="1898650" y="2959100"/>
          <p14:tracePt t="74962" x="1911350" y="2755900"/>
          <p14:tracePt t="74979" x="1917700" y="2616200"/>
          <p14:tracePt t="74996" x="1917700" y="2451100"/>
          <p14:tracePt t="75012" x="1898650" y="2362200"/>
          <p14:tracePt t="75029" x="1866900" y="2279650"/>
          <p14:tracePt t="75045" x="1822450" y="2209800"/>
          <p14:tracePt t="75062" x="1790700" y="2184400"/>
          <p14:tracePt t="75079" x="1765300" y="2178050"/>
          <p14:tracePt t="75097" x="1701800" y="2165350"/>
          <p14:tracePt t="75112" x="1663700" y="2159000"/>
          <p14:tracePt t="75129" x="1612900" y="2159000"/>
          <p14:tracePt t="75146" x="1593850" y="2165350"/>
          <p14:tracePt t="75163" x="1555750" y="2209800"/>
          <p14:tracePt t="75179" x="1524000" y="2254250"/>
          <p14:tracePt t="75196" x="1492250" y="2305050"/>
          <p14:tracePt t="75212" x="1441450" y="2393950"/>
          <p14:tracePt t="75229" x="1409700" y="2457450"/>
          <p14:tracePt t="75245" x="1390650" y="2520950"/>
          <p14:tracePt t="75262" x="1358900" y="2559050"/>
          <p14:tracePt t="75279" x="1358900" y="2571750"/>
          <p14:tracePt t="75297" x="1346200" y="2590800"/>
          <p14:tracePt t="75312" x="1333500" y="2622550"/>
          <p14:tracePt t="75330" x="1314450" y="2705100"/>
          <p14:tracePt t="75346" x="1308100" y="2768600"/>
          <p14:tracePt t="75362" x="1308100" y="2844800"/>
          <p14:tracePt t="75379" x="1308100" y="2946400"/>
          <p14:tracePt t="75395" x="1314450" y="3016250"/>
          <p14:tracePt t="75413" x="1352550" y="3105150"/>
          <p14:tracePt t="75429" x="1377950" y="3168650"/>
          <p14:tracePt t="75446" x="1428750" y="3244850"/>
          <p14:tracePt t="75462" x="1498600" y="3321050"/>
          <p14:tracePt t="75479" x="1543050" y="3359150"/>
          <p14:tracePt t="75496" x="1593850" y="3397250"/>
          <p14:tracePt t="75512" x="1651000" y="3422650"/>
          <p14:tracePt t="75529" x="1676400" y="3422650"/>
          <p14:tracePt t="75546" x="1739900" y="3378200"/>
          <p14:tracePt t="75562" x="1771650" y="3340100"/>
          <p14:tracePt t="75580" x="1816100" y="3206750"/>
          <p14:tracePt t="75596" x="1854200" y="3086100"/>
          <p14:tracePt t="75612" x="1873250" y="2959100"/>
          <p14:tracePt t="75629" x="1898650" y="2749550"/>
          <p14:tracePt t="75645" x="1898650" y="2616200"/>
          <p14:tracePt t="75663" x="1879600" y="2444750"/>
          <p14:tracePt t="75679" x="1847850" y="2260600"/>
          <p14:tracePt t="75695" x="1816100" y="2165350"/>
          <p14:tracePt t="75712" x="1778000" y="2095500"/>
          <p14:tracePt t="75729" x="1739900" y="2082800"/>
          <p14:tracePt t="75747" x="1689100" y="2076450"/>
          <p14:tracePt t="75762" x="1644650" y="2076450"/>
          <p14:tracePt t="75779" x="1593850" y="2089150"/>
          <p14:tracePt t="75796" x="1504950" y="2146300"/>
          <p14:tracePt t="75812" x="1447800" y="2203450"/>
          <p14:tracePt t="75830" x="1358900" y="2336800"/>
          <p14:tracePt t="75846" x="1301750" y="2444750"/>
          <p14:tracePt t="75862" x="1270000" y="2546350"/>
          <p14:tracePt t="75879" x="1250950" y="2679700"/>
          <p14:tracePt t="75896" x="1250950" y="2755900"/>
          <p14:tracePt t="75913" x="1263650" y="2889250"/>
          <p14:tracePt t="75929" x="1295400" y="2997200"/>
          <p14:tracePt t="75946" x="1327150" y="3111500"/>
          <p14:tracePt t="75962" x="1390650" y="3270250"/>
          <p14:tracePt t="75979" x="1428750" y="3359150"/>
          <p14:tracePt t="75996" x="1473200" y="3467100"/>
          <p14:tracePt t="76012" x="1530350" y="3606800"/>
          <p14:tracePt t="76029" x="1574800" y="3676650"/>
          <p14:tracePt t="76045" x="1644650" y="3752850"/>
          <p14:tracePt t="76062" x="1689100" y="3771900"/>
          <p14:tracePt t="76079" x="1733550" y="3778250"/>
          <p14:tracePt t="76096" x="1790700" y="3771900"/>
          <p14:tracePt t="76112" x="1822450" y="3746500"/>
          <p14:tracePt t="76129" x="1879600" y="3657600"/>
          <p14:tracePt t="76146" x="1917700" y="3575050"/>
          <p14:tracePt t="76162" x="1955800" y="3473450"/>
          <p14:tracePt t="76179" x="1987550" y="3321050"/>
          <p14:tracePt t="76196" x="2000250" y="3181350"/>
          <p14:tracePt t="76212" x="1993900" y="2940050"/>
          <p14:tracePt t="76229" x="1981200" y="2806700"/>
          <p14:tracePt t="76246" x="1943100" y="2692400"/>
          <p14:tracePt t="76262" x="1911350" y="2647950"/>
          <p14:tracePt t="76279" x="1879600" y="2609850"/>
          <p14:tracePt t="76296" x="1841500" y="2584450"/>
          <p14:tracePt t="76313" x="1803400" y="2578100"/>
          <p14:tracePt t="76329" x="1758950" y="2578100"/>
          <p14:tracePt t="76346" x="1670050" y="2622550"/>
          <p14:tracePt t="76362" x="1600200" y="2673350"/>
          <p14:tracePt t="76379" x="1492250" y="2794000"/>
          <p14:tracePt t="76396" x="1428750" y="2908300"/>
          <p14:tracePt t="76412" x="1339850" y="3098800"/>
          <p14:tracePt t="76429" x="1295400" y="3194050"/>
          <p14:tracePt t="76446" x="1276350" y="3270250"/>
          <p14:tracePt t="76462" x="1276350" y="3390900"/>
          <p14:tracePt t="76479" x="1289050" y="3473450"/>
          <p14:tracePt t="76496" x="1358900" y="3600450"/>
          <p14:tracePt t="76512" x="1409700" y="3670300"/>
          <p14:tracePt t="76529" x="1466850" y="3727450"/>
          <p14:tracePt t="76546" x="1549400" y="3771900"/>
          <p14:tracePt t="76562" x="1619250" y="3790950"/>
          <p14:tracePt t="76579" x="1720850" y="3797300"/>
          <p14:tracePt t="76596" x="1778000" y="3790950"/>
          <p14:tracePt t="76612" x="1816100" y="3778250"/>
          <p14:tracePt t="76629" x="1885950" y="3708400"/>
          <p14:tracePt t="76646" x="1930400" y="3644900"/>
          <p14:tracePt t="76662" x="2000250" y="3492500"/>
          <p14:tracePt t="76679" x="2032000" y="3409950"/>
          <p14:tracePt t="76696" x="2051050" y="3321050"/>
          <p14:tracePt t="76712" x="2051050" y="3149600"/>
          <p14:tracePt t="76729" x="2025650" y="3009900"/>
          <p14:tracePt t="76746" x="1968500" y="2838450"/>
          <p14:tracePt t="76762" x="1936750" y="2774950"/>
          <p14:tracePt t="76779" x="1905000" y="2749550"/>
          <p14:tracePt t="76796" x="1854200" y="2730500"/>
          <p14:tracePt t="76812" x="1816100" y="2730500"/>
          <p14:tracePt t="76829" x="1758950" y="2749550"/>
          <p14:tracePt t="76846" x="1714500" y="2794000"/>
          <p14:tracePt t="76862" x="1676400" y="2838450"/>
          <p14:tracePt t="76879" x="1606550" y="2927350"/>
          <p14:tracePt t="76896" x="1593850" y="2971800"/>
          <p14:tracePt t="76912" x="1581150" y="3022600"/>
          <p14:tracePt t="76929" x="1581150" y="3041650"/>
          <p14:tracePt t="76946" x="1581150" y="3060700"/>
          <p14:tracePt t="76962" x="1581150" y="3067050"/>
          <p14:tracePt t="77057" x="1581150" y="3079750"/>
          <p14:tracePt t="77882" x="1581150" y="3098800"/>
          <p14:tracePt t="77888" x="1574800" y="3124200"/>
          <p14:tracePt t="77896" x="1568450" y="3149600"/>
          <p14:tracePt t="77913" x="1530350" y="3219450"/>
          <p14:tracePt t="77930" x="1466850" y="3340100"/>
          <p14:tracePt t="77963" x="1365250" y="3511550"/>
          <p14:tracePt t="77996" x="1308100" y="3613150"/>
          <p14:tracePt t="78029" x="1301750" y="3644900"/>
          <p14:tracePt t="78046" x="1308100" y="3651250"/>
          <p14:tracePt t="78062" x="1314450" y="3663950"/>
          <p14:tracePt t="78079" x="1320800" y="3670300"/>
          <p14:tracePt t="78096" x="1339850" y="3689350"/>
          <p14:tracePt t="78113" x="1365250" y="3708400"/>
          <p14:tracePt t="78129" x="1384300" y="3721100"/>
          <p14:tracePt t="78146" x="1428750" y="3733800"/>
          <p14:tracePt t="78162" x="1466850" y="3727450"/>
          <p14:tracePt t="78179" x="1492250" y="3714750"/>
          <p14:tracePt t="78196" x="1543050" y="3676650"/>
          <p14:tracePt t="78213" x="1574800" y="3638550"/>
          <p14:tracePt t="78229" x="1612900" y="3575050"/>
          <p14:tracePt t="78246" x="1651000" y="3511550"/>
          <p14:tracePt t="78262" x="1695450" y="3429000"/>
          <p14:tracePt t="78279" x="1739900" y="3282950"/>
          <p14:tracePt t="78296" x="1765300" y="3162300"/>
          <p14:tracePt t="78313" x="1790700" y="2990850"/>
          <p14:tracePt t="78329" x="1790700" y="2882900"/>
          <p14:tracePt t="78346" x="1790700" y="2774950"/>
          <p14:tracePt t="78363" x="1765300" y="2660650"/>
          <p14:tracePt t="78379" x="1739900" y="2609850"/>
          <p14:tracePt t="78396" x="1708150" y="2540000"/>
          <p14:tracePt t="78413" x="1682750" y="2495550"/>
          <p14:tracePt t="78429" x="1663700" y="2463800"/>
          <p14:tracePt t="78446" x="1638300" y="2444750"/>
          <p14:tracePt t="78463" x="1619250" y="2444750"/>
          <p14:tracePt t="78479" x="1600200" y="2457450"/>
          <p14:tracePt t="78496" x="1587500" y="2476500"/>
          <p14:tracePt t="78512" x="1562100" y="2514600"/>
          <p14:tracePt t="78529" x="1543050" y="2559050"/>
          <p14:tracePt t="78546" x="1517650" y="2628900"/>
          <p14:tracePt t="78563" x="1460500" y="2787650"/>
          <p14:tracePt t="78579" x="1428750" y="2908300"/>
          <p14:tracePt t="78596" x="1397000" y="3041650"/>
          <p14:tracePt t="78613" x="1352550" y="3270250"/>
          <p14:tracePt t="78629" x="1333500" y="3429000"/>
          <p14:tracePt t="78646" x="1327150" y="3651250"/>
          <p14:tracePt t="78663" x="1327150" y="3790950"/>
          <p14:tracePt t="78679" x="1352550" y="3898900"/>
          <p14:tracePt t="78696" x="1409700" y="4038600"/>
          <p14:tracePt t="78712" x="1441450" y="4095750"/>
          <p14:tracePt t="78729" x="1498600" y="4159250"/>
          <p14:tracePt t="78746" x="1536700" y="4178300"/>
          <p14:tracePt t="78762" x="1587500" y="4191000"/>
          <p14:tracePt t="78779" x="1612900" y="4197350"/>
          <p14:tracePt t="78796" x="1638300" y="4197350"/>
          <p14:tracePt t="78813" x="1676400" y="4146550"/>
          <p14:tracePt t="78830" x="1720850" y="4089400"/>
          <p14:tracePt t="78846" x="1771650" y="3943350"/>
          <p14:tracePt t="78863" x="1803400" y="3829050"/>
          <p14:tracePt t="78879" x="1828800" y="3708400"/>
          <p14:tracePt t="78896" x="1847850" y="3486150"/>
          <p14:tracePt t="78913" x="1854200" y="3346450"/>
          <p14:tracePt t="78929" x="1835150" y="3175000"/>
          <p14:tracePt t="78946" x="1816100" y="3086100"/>
          <p14:tracePt t="78963" x="1778000" y="3003550"/>
          <p14:tracePt t="78979" x="1727200" y="2901950"/>
          <p14:tracePt t="78996" x="1695450" y="2851150"/>
          <p14:tracePt t="79012" x="1651000" y="2794000"/>
          <p14:tracePt t="79029" x="1625600" y="2762250"/>
          <p14:tracePt t="79046" x="1619250" y="2749550"/>
          <p14:tracePt t="79063" x="1600200" y="2736850"/>
          <p14:tracePt t="79079" x="1593850" y="2724150"/>
          <p14:tracePt t="79096" x="1587500" y="2724150"/>
          <p14:tracePt t="79199" x="1587500" y="2736850"/>
          <p14:tracePt t="79206" x="1587500" y="2749550"/>
          <p14:tracePt t="79213" x="1587500" y="2768600"/>
          <p14:tracePt t="79229" x="1587500" y="2813050"/>
          <p14:tracePt t="79654" x="1568450" y="2863850"/>
          <p14:tracePt t="79661" x="1536700" y="2908300"/>
          <p14:tracePt t="79668" x="1517650" y="2965450"/>
          <p14:tracePt t="79680" x="1485900" y="3016250"/>
          <p14:tracePt t="79696" x="1403350" y="3143250"/>
          <p14:tracePt t="79713" x="1352550" y="3219450"/>
          <p14:tracePt t="79730" x="1308100" y="3282950"/>
          <p14:tracePt t="79763" x="1225550" y="3435350"/>
          <p14:tracePt t="79796" x="1193800" y="3498850"/>
          <p14:tracePt t="79829" x="1187450" y="3517900"/>
          <p14:tracePt t="79848" x="1187450" y="3524250"/>
          <p14:tracePt t="79863" x="1181100" y="3530600"/>
          <p14:tracePt t="79879" x="1174750" y="3543300"/>
          <p14:tracePt t="79896" x="1174750" y="3556000"/>
          <p14:tracePt t="79912" x="1174750" y="3562350"/>
          <p14:tracePt t="79929" x="1174750" y="3575050"/>
          <p14:tracePt t="79946" x="1181100" y="3581400"/>
          <p14:tracePt t="79979" x="1200150" y="3594100"/>
          <p14:tracePt t="79996" x="1206500" y="3600450"/>
          <p14:tracePt t="80014" x="1225550" y="3613150"/>
          <p14:tracePt t="80029" x="1238250" y="3613150"/>
          <p14:tracePt t="80046" x="1250950" y="3625850"/>
          <p14:tracePt t="80062" x="1276350" y="3632200"/>
          <p14:tracePt t="80079" x="1308100" y="3638550"/>
          <p14:tracePt t="80096" x="1327150" y="3651250"/>
          <p14:tracePt t="80113" x="1365250" y="3670300"/>
          <p14:tracePt t="80129" x="1397000" y="3676650"/>
          <p14:tracePt t="80146" x="1435100" y="3702050"/>
          <p14:tracePt t="80163" x="1460500" y="3721100"/>
          <p14:tracePt t="80180" x="1479550" y="3727450"/>
          <p14:tracePt t="80196" x="1511300" y="3746500"/>
          <p14:tracePt t="80214" x="1524000" y="3752850"/>
          <p14:tracePt t="80229" x="1543050" y="3752850"/>
          <p14:tracePt t="80246" x="1562100" y="3752850"/>
          <p14:tracePt t="80262" x="1581150" y="3752850"/>
          <p14:tracePt t="80279" x="1619250" y="3746500"/>
          <p14:tracePt t="80296" x="1644650" y="3740150"/>
          <p14:tracePt t="80312" x="1670050" y="3727450"/>
          <p14:tracePt t="80329" x="1682750" y="3708400"/>
          <p14:tracePt t="80346" x="1701800" y="3683000"/>
          <p14:tracePt t="80363" x="1733550" y="3644900"/>
          <p14:tracePt t="80379" x="1758950" y="3606800"/>
          <p14:tracePt t="80397" x="1784350" y="3543300"/>
          <p14:tracePt t="80412" x="1803400" y="3492500"/>
          <p14:tracePt t="80429" x="1822450" y="3429000"/>
          <p14:tracePt t="80446" x="1841500" y="3346450"/>
          <p14:tracePt t="80462" x="1847850" y="3276600"/>
          <p14:tracePt t="80479" x="1860550" y="3187700"/>
          <p14:tracePt t="80496" x="1866900" y="3111500"/>
          <p14:tracePt t="80512" x="1866900" y="3054350"/>
          <p14:tracePt t="80529" x="1866900" y="2965450"/>
          <p14:tracePt t="80546" x="1873250" y="2908300"/>
          <p14:tracePt t="80562" x="1879600" y="2838450"/>
          <p14:tracePt t="80579" x="1885950" y="2800350"/>
          <p14:tracePt t="80596" x="1885950" y="2768600"/>
          <p14:tracePt t="80613" x="1885950" y="2724150"/>
          <p14:tracePt t="80629" x="1885950" y="2705100"/>
          <p14:tracePt t="80646" x="1885950" y="2686050"/>
          <p14:tracePt t="80664" x="1885950" y="2673350"/>
          <p14:tracePt t="80679" x="1879600" y="2641600"/>
          <p14:tracePt t="80696" x="1860550" y="2609850"/>
          <p14:tracePt t="80713" x="1854200" y="2590800"/>
          <p14:tracePt t="80729" x="1847850" y="2578100"/>
          <p14:tracePt t="80746" x="1841500" y="2571750"/>
          <p14:tracePt t="80779" x="1835150" y="2565400"/>
          <p14:tracePt t="80796" x="1828800" y="2559050"/>
          <p14:tracePt t="80812" x="1809750" y="2546350"/>
          <p14:tracePt t="80829" x="1797050" y="2546350"/>
          <p14:tracePt t="80846" x="1778000" y="2546350"/>
          <p14:tracePt t="80863" x="1758950" y="2546350"/>
          <p14:tracePt t="80879" x="1733550" y="2552700"/>
          <p14:tracePt t="80896" x="1695450" y="2578100"/>
          <p14:tracePt t="80912" x="1651000" y="2609850"/>
          <p14:tracePt t="80929" x="1606550" y="2635250"/>
          <p14:tracePt t="80946" x="1530350" y="2724150"/>
          <p14:tracePt t="80963" x="1485900" y="2781300"/>
          <p14:tracePt t="80979" x="1460500" y="2857500"/>
          <p14:tracePt t="80996" x="1447800" y="2876550"/>
          <p14:tracePt t="81012" x="1435100" y="2901950"/>
          <p14:tracePt t="81030" x="1422400" y="2940050"/>
          <p14:tracePt t="81046" x="1403350" y="2990850"/>
          <p14:tracePt t="81062" x="1377950" y="3086100"/>
          <p14:tracePt t="81079" x="1358900" y="3143250"/>
          <p14:tracePt t="81096" x="1346200" y="3213100"/>
          <p14:tracePt t="81113" x="1339850" y="3333750"/>
          <p14:tracePt t="81130" x="1333500" y="3409950"/>
          <p14:tracePt t="81146" x="1333500" y="3530600"/>
          <p14:tracePt t="81162" x="1339850" y="3581400"/>
          <p14:tracePt t="81179" x="1352550" y="3663950"/>
          <p14:tracePt t="81196" x="1358900" y="3708400"/>
          <p14:tracePt t="81212" x="1365250" y="3759200"/>
          <p14:tracePt t="81229" x="1390650" y="3822700"/>
          <p14:tracePt t="81246" x="1403350" y="3860800"/>
          <p14:tracePt t="81264" x="1422400" y="3905250"/>
          <p14:tracePt t="81279" x="1435100" y="3937000"/>
          <p14:tracePt t="81296" x="1447800" y="3949700"/>
          <p14:tracePt t="81312" x="1454150" y="3968750"/>
          <p14:tracePt t="81330" x="1460500" y="3975100"/>
          <p14:tracePt t="81348" x="1473200" y="3975100"/>
          <p14:tracePt t="81363" x="1479550" y="3975100"/>
          <p14:tracePt t="81379" x="1492250" y="3975100"/>
          <p14:tracePt t="81396" x="1511300" y="3975100"/>
          <p14:tracePt t="81412" x="1524000" y="3975100"/>
          <p14:tracePt t="81431" x="1562100" y="3962400"/>
          <p14:tracePt t="81446" x="1581150" y="3956050"/>
          <p14:tracePt t="81463" x="1606550" y="3943350"/>
          <p14:tracePt t="81479" x="1644650" y="3905250"/>
          <p14:tracePt t="81496" x="1670050" y="3879850"/>
          <p14:tracePt t="81513" x="1701800" y="3835400"/>
          <p14:tracePt t="81529" x="1739900" y="3765550"/>
          <p14:tracePt t="81546" x="1758950" y="3727450"/>
          <p14:tracePt t="81563" x="1790700" y="3663950"/>
          <p14:tracePt t="81579" x="1809750" y="3625850"/>
          <p14:tracePt t="81596" x="1822450" y="3587750"/>
          <p14:tracePt t="81613" x="1841500" y="3530600"/>
          <p14:tracePt t="81630" x="1847850" y="3492500"/>
          <p14:tracePt t="81646" x="1854200" y="3435350"/>
          <p14:tracePt t="81663" x="1854200" y="3397250"/>
          <p14:tracePt t="81679" x="1854200" y="3346450"/>
          <p14:tracePt t="81696" x="1860550" y="3308350"/>
          <p14:tracePt t="81713" x="1860550" y="3270250"/>
          <p14:tracePt t="81729" x="1866900" y="3219450"/>
          <p14:tracePt t="81746" x="1866900" y="3187700"/>
          <p14:tracePt t="81763" x="1866900" y="3168650"/>
          <p14:tracePt t="81779" x="1866900" y="3117850"/>
          <p14:tracePt t="81796" x="1866900" y="3086100"/>
          <p14:tracePt t="81813" x="1866900" y="3041650"/>
          <p14:tracePt t="81830" x="1866900" y="3022600"/>
          <p14:tracePt t="81846" x="1866900" y="3016250"/>
          <p14:tracePt t="81849" x="1866900" y="3003550"/>
          <p14:tracePt t="81863" x="1866900" y="2990850"/>
          <p14:tracePt t="81879" x="1866900" y="2978150"/>
          <p14:tracePt t="81896" x="1866900" y="2952750"/>
          <p14:tracePt t="81913" x="1866900" y="2940050"/>
          <p14:tracePt t="81929" x="1860550" y="2921000"/>
          <p14:tracePt t="81946" x="1860550" y="2908300"/>
          <p14:tracePt t="81963" x="1854200" y="2901950"/>
          <p14:tracePt t="81979" x="1854200" y="2882900"/>
          <p14:tracePt t="81996" x="1854200" y="2870200"/>
          <p14:tracePt t="82012" x="1854200" y="2857500"/>
          <p14:tracePt t="82030" x="1847850" y="2851150"/>
          <p14:tracePt t="82046" x="1841500" y="2844800"/>
          <p14:tracePt t="82063" x="1835150" y="2838450"/>
          <p14:tracePt t="82096" x="1828800" y="2825750"/>
          <p14:tracePt t="82113" x="1822450" y="2825750"/>
          <p14:tracePt t="82130" x="1822450" y="2819400"/>
          <p14:tracePt t="82163" x="1816100" y="2819400"/>
          <p14:tracePt t="82179" x="1809750" y="2819400"/>
          <p14:tracePt t="82196" x="1790700" y="2819400"/>
          <p14:tracePt t="82213" x="1778000" y="2819400"/>
          <p14:tracePt t="82230" x="1752600" y="2819400"/>
          <p14:tracePt t="82246" x="1733550" y="2819400"/>
          <p14:tracePt t="82263" x="1714500" y="2819400"/>
          <p14:tracePt t="82280" x="1689100" y="2819400"/>
          <p14:tracePt t="82296" x="1670050" y="2819400"/>
          <p14:tracePt t="82313" x="1644650" y="2819400"/>
          <p14:tracePt t="82330" x="1625600" y="2819400"/>
          <p14:tracePt t="82346" x="1600200" y="2825750"/>
          <p14:tracePt t="82363" x="1581150" y="2832100"/>
          <p14:tracePt t="82380" x="1574800" y="2832100"/>
          <p14:tracePt t="82396" x="1555750" y="2844800"/>
          <p14:tracePt t="82413" x="1543050" y="2844800"/>
          <p14:tracePt t="82429" x="1536700" y="2857500"/>
          <p14:tracePt t="82446" x="1511300" y="2882900"/>
          <p14:tracePt t="82463" x="1492250" y="2908300"/>
          <p14:tracePt t="82480" x="1454150" y="2978150"/>
          <p14:tracePt t="82496" x="1422400" y="3035300"/>
          <p14:tracePt t="82513" x="1397000" y="3073400"/>
          <p14:tracePt t="82530" x="1365250" y="3143250"/>
          <p14:tracePt t="82546" x="1352550" y="3175000"/>
          <p14:tracePt t="82563" x="1333500" y="3213100"/>
          <p14:tracePt t="82580" x="1327150" y="3238500"/>
          <p14:tracePt t="82596" x="1327150" y="3276600"/>
          <p14:tracePt t="82613" x="1327150" y="3340100"/>
          <p14:tracePt t="82629" x="1327150" y="3378200"/>
          <p14:tracePt t="82646" x="1339850" y="3422650"/>
          <p14:tracePt t="82663" x="1346200" y="3448050"/>
          <p14:tracePt t="82679" x="1352550" y="3460750"/>
          <p14:tracePt t="82697" x="1358900" y="3486150"/>
          <p14:tracePt t="82713" x="1384300" y="3517900"/>
          <p14:tracePt t="82730" x="1403350" y="3536950"/>
          <p14:tracePt t="82746" x="1428750" y="3556000"/>
          <p14:tracePt t="82763" x="1466850" y="3581400"/>
          <p14:tracePt t="82780" x="1479550" y="3587750"/>
          <p14:tracePt t="82796" x="1504950" y="3587750"/>
          <p14:tracePt t="82813" x="1530350" y="3594100"/>
          <p14:tracePt t="82830" x="1549400" y="3594100"/>
          <p14:tracePt t="82846" x="1581150" y="3594100"/>
          <p14:tracePt t="82863" x="1593850" y="3587750"/>
          <p14:tracePt t="82879" x="1606550" y="3575050"/>
          <p14:tracePt t="82896" x="1625600" y="3568700"/>
          <p14:tracePt t="82913" x="1644650" y="3549650"/>
          <p14:tracePt t="82929" x="1670050" y="3517900"/>
          <p14:tracePt t="82946" x="1695450" y="3492500"/>
          <p14:tracePt t="82963" x="1720850" y="3448050"/>
          <p14:tracePt t="82979" x="1752600" y="3378200"/>
          <p14:tracePt t="82996" x="1771650" y="3333750"/>
          <p14:tracePt t="83013" x="1790700" y="3270250"/>
          <p14:tracePt t="83030" x="1803400" y="3225800"/>
          <p14:tracePt t="83046" x="1809750" y="3175000"/>
          <p14:tracePt t="83063" x="1816100" y="3098800"/>
          <p14:tracePt t="83080" x="1822450" y="3048000"/>
          <p14:tracePt t="83096" x="1822450" y="2978150"/>
          <p14:tracePt t="83113" x="1809750" y="2927350"/>
          <p14:tracePt t="83130" x="1797050" y="2870200"/>
          <p14:tracePt t="83146" x="1784350" y="2838450"/>
          <p14:tracePt t="83163" x="1778000" y="2825750"/>
          <p14:tracePt t="83179" x="1765300" y="2813050"/>
          <p14:tracePt t="83196" x="1758950" y="2806700"/>
          <p14:tracePt t="83255" x="1752600" y="2806700"/>
          <p14:tracePt t="83270" x="1746250" y="2800350"/>
          <p14:tracePt t="83277" x="1739900" y="2800350"/>
          <p14:tracePt t="83290" x="1733550" y="2800350"/>
          <p14:tracePt t="83297" x="1733550" y="2794000"/>
          <p14:tracePt t="83318" x="1727200" y="2794000"/>
          <p14:tracePt t="83664" x="1720850" y="2794000"/>
          <p14:tracePt t="83679" x="1708150" y="2794000"/>
          <p14:tracePt t="83693" x="1695450" y="2794000"/>
          <p14:tracePt t="83701" x="1676400" y="2800350"/>
          <p14:tracePt t="83713" x="1663700" y="2800350"/>
          <p14:tracePt t="83730" x="1574800" y="2844800"/>
          <p14:tracePt t="83747" x="1511300" y="2876550"/>
          <p14:tracePt t="83780" x="1435100" y="2952750"/>
          <p14:tracePt t="83813" x="1377950" y="3060700"/>
          <p14:tracePt t="83846" x="1339850" y="3181350"/>
          <p14:tracePt t="83863" x="1327150" y="3251200"/>
          <p14:tracePt t="83880" x="1327150" y="3308350"/>
          <p14:tracePt t="83896" x="1327150" y="3397250"/>
          <p14:tracePt t="83913" x="1327150" y="3460750"/>
          <p14:tracePt t="83929" x="1327150" y="3562350"/>
          <p14:tracePt t="83946" x="1333500" y="3632200"/>
          <p14:tracePt t="83963" x="1358900" y="3689350"/>
          <p14:tracePt t="83980" x="1390650" y="3765550"/>
          <p14:tracePt t="83996" x="1416050" y="3810000"/>
          <p14:tracePt t="84013" x="1441450" y="3854450"/>
          <p14:tracePt t="84029" x="1460500" y="3879850"/>
          <p14:tracePt t="84046" x="1473200" y="3892550"/>
          <p14:tracePt t="84063" x="1498600" y="3898900"/>
          <p14:tracePt t="84080" x="1511300" y="3898900"/>
          <p14:tracePt t="84096" x="1536700" y="3886200"/>
          <p14:tracePt t="84113" x="1568450" y="3860800"/>
          <p14:tracePt t="84130" x="1600200" y="3822700"/>
          <p14:tracePt t="84146" x="1651000" y="3759200"/>
          <p14:tracePt t="84163" x="1682750" y="3708400"/>
          <p14:tracePt t="84180" x="1733550" y="3587750"/>
          <p14:tracePt t="84196" x="1758950" y="3479800"/>
          <p14:tracePt t="84213" x="1809750" y="3308350"/>
          <p14:tracePt t="84230" x="1816100" y="3213100"/>
          <p14:tracePt t="84246" x="1816100" y="3117850"/>
          <p14:tracePt t="84263" x="1816100" y="2997200"/>
          <p14:tracePt t="84280" x="1803400" y="2946400"/>
          <p14:tracePt t="84296" x="1790700" y="2895600"/>
          <p14:tracePt t="84313" x="1758950" y="2844800"/>
          <p14:tracePt t="84330" x="1733550" y="2813050"/>
          <p14:tracePt t="84332" x="1733550" y="2806700"/>
          <p14:tracePt t="84346" x="1714500" y="2794000"/>
          <p14:tracePt t="84363" x="1695450" y="2787650"/>
          <p14:tracePt t="84379" x="1676400" y="2787650"/>
          <p14:tracePt t="84396" x="1657350" y="2787650"/>
          <p14:tracePt t="84413" x="1644650" y="2787650"/>
          <p14:tracePt t="84429" x="1625600" y="2787650"/>
          <p14:tracePt t="84446" x="1612900" y="2794000"/>
          <p14:tracePt t="84463" x="1593850" y="2806700"/>
          <p14:tracePt t="84480" x="1581150" y="2819400"/>
          <p14:tracePt t="84496" x="1568450" y="2844800"/>
          <p14:tracePt t="84513" x="1555750" y="2908300"/>
          <p14:tracePt t="84530" x="1543050" y="2946400"/>
          <p14:tracePt t="84546" x="1536700" y="2997200"/>
          <p14:tracePt t="84563" x="1536700" y="3086100"/>
          <p14:tracePt t="84579" x="1530350" y="3130550"/>
          <p14:tracePt t="84596" x="1530350" y="3225800"/>
          <p14:tracePt t="84613" x="1530350" y="3270250"/>
          <p14:tracePt t="84629" x="1536700" y="3352800"/>
          <p14:tracePt t="84646" x="1543050" y="3390900"/>
          <p14:tracePt t="84663" x="1549400" y="3435350"/>
          <p14:tracePt t="84680" x="1555750" y="3454400"/>
          <p14:tracePt t="84696" x="1555750" y="3460750"/>
          <p14:tracePt t="84713" x="1562100" y="3467100"/>
          <p14:tracePt t="84746" x="1568450" y="3473450"/>
          <p14:tracePt t="84797" x="1574800" y="3479800"/>
          <p14:tracePt t="85359" x="1574800" y="3467100"/>
          <p14:tracePt t="85364" x="1568450" y="3441700"/>
          <p14:tracePt t="85372" x="1555750" y="3422650"/>
          <p14:tracePt t="85379" x="1549400" y="3397250"/>
          <p14:tracePt t="85396" x="1543050" y="3352800"/>
          <p14:tracePt t="85413" x="1543050" y="3308350"/>
          <p14:tracePt t="85430" x="1543050" y="3251200"/>
          <p14:tracePt t="85446" x="1549400" y="3213100"/>
          <p14:tracePt t="85480" x="1593850" y="3149600"/>
          <p14:tracePt t="85513" x="1708150" y="3060700"/>
          <p14:tracePt t="85546" x="1924050" y="2927350"/>
          <p14:tracePt t="85563" x="2019300" y="2870200"/>
          <p14:tracePt t="85581" x="2171700" y="2800350"/>
          <p14:tracePt t="85596" x="2286000" y="2762250"/>
          <p14:tracePt t="85613" x="2406650" y="2717800"/>
          <p14:tracePt t="85629" x="2590800" y="2679700"/>
          <p14:tracePt t="85646" x="2698750" y="2660650"/>
          <p14:tracePt t="85663" x="2813050" y="2667000"/>
          <p14:tracePt t="85680" x="2863850" y="2686050"/>
          <p14:tracePt t="85697" x="2895600" y="2692400"/>
          <p14:tracePt t="85713" x="2940050" y="2705100"/>
          <p14:tracePt t="85730" x="2959100" y="2711450"/>
          <p14:tracePt t="85746" x="2971800" y="2711450"/>
          <p14:tracePt t="85844" x="2965450" y="2711450"/>
          <p14:tracePt t="85858" x="2952750" y="2717800"/>
          <p14:tracePt t="85865" x="2946400" y="2717800"/>
          <p14:tracePt t="85879" x="2901950" y="2717800"/>
          <p14:tracePt t="85896" x="2806700" y="2724150"/>
          <p14:tracePt t="85913" x="2597150" y="2749550"/>
          <p14:tracePt t="85929" x="2406650" y="2768600"/>
          <p14:tracePt t="85946" x="2222500" y="2781300"/>
          <p14:tracePt t="85963" x="1936750" y="2838450"/>
          <p14:tracePt t="85980" x="1771650" y="2876550"/>
          <p14:tracePt t="85996" x="1568450" y="2971800"/>
          <p14:tracePt t="86013" x="1466850" y="3035300"/>
          <p14:tracePt t="86030" x="1403350" y="3092450"/>
          <p14:tracePt t="86046" x="1339850" y="3168650"/>
          <p14:tracePt t="86063" x="1320800" y="3206750"/>
          <p14:tracePt t="86079" x="1308100" y="3251200"/>
          <p14:tracePt t="86096" x="1308100" y="3276600"/>
          <p14:tracePt t="86113" x="1314450" y="3295650"/>
          <p14:tracePt t="86130" x="1314450" y="3302000"/>
          <p14:tracePt t="86147" x="1314450" y="3308350"/>
          <p14:tracePt t="86180" x="1327150" y="3308350"/>
          <p14:tracePt t="86196" x="1352550" y="3295650"/>
          <p14:tracePt t="86213" x="1403350" y="3263900"/>
          <p14:tracePt t="86230" x="1454150" y="3238500"/>
          <p14:tracePt t="86247" x="1530350" y="3200400"/>
          <p14:tracePt t="86263" x="1574800" y="3175000"/>
          <p14:tracePt t="86280" x="1625600" y="3162300"/>
          <p14:tracePt t="86296" x="1689100" y="3143250"/>
          <p14:tracePt t="86313" x="1746250" y="3143250"/>
          <p14:tracePt t="86330" x="1835150" y="3181350"/>
          <p14:tracePt t="86347" x="1879600" y="3206750"/>
          <p14:tracePt t="86363" x="1911350" y="3225800"/>
          <p14:tracePt t="86379" x="1955800" y="3257550"/>
          <p14:tracePt t="86396" x="1955800" y="3263900"/>
          <p14:tracePt t="86413" x="1962150" y="3270250"/>
          <p14:tracePt t="86496" x="1962150" y="3276600"/>
          <p14:tracePt t="87045" x="1949450" y="3276600"/>
          <p14:tracePt t="87052" x="1943100" y="3276600"/>
          <p14:tracePt t="87063" x="1924050" y="3276600"/>
          <p14:tracePt t="87080" x="1847850" y="3295650"/>
          <p14:tracePt t="87096" x="1765300" y="3321050"/>
          <p14:tracePt t="87113" x="1663700" y="3352800"/>
          <p14:tracePt t="87130" x="1485900" y="3409950"/>
          <p14:tracePt t="87146" x="1384300" y="3448050"/>
          <p14:tracePt t="87180" x="1193800" y="3524250"/>
          <p14:tracePt t="87213" x="1136650" y="3536950"/>
          <p14:tracePt t="87246" x="1136650" y="3543300"/>
          <p14:tracePt t="87309" x="1136650" y="35496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066800"/>
          </a:xfrm>
        </p:spPr>
        <p:txBody>
          <a:bodyPr/>
          <a:lstStyle/>
          <a:p>
            <a:r>
              <a:rPr lang="nb-NO" altLang="en-US" sz="4000" b="1" i="1">
                <a:solidFill>
                  <a:srgbClr val="FFCC00"/>
                </a:solidFill>
              </a:rPr>
              <a:t>Prospective cohort  studies</a:t>
            </a:r>
            <a:endParaRPr lang="en-US" altLang="en-US" sz="4000" b="1" i="1">
              <a:solidFill>
                <a:srgbClr val="FFCC00"/>
              </a:solidFill>
            </a:endParaRPr>
          </a:p>
        </p:txBody>
      </p:sp>
      <p:sp>
        <p:nvSpPr>
          <p:cNvPr id="21507" name="Text Box 3"/>
          <p:cNvSpPr txBox="1">
            <a:spLocks noChangeArrowheads="1"/>
          </p:cNvSpPr>
          <p:nvPr/>
        </p:nvSpPr>
        <p:spPr bwMode="auto">
          <a:xfrm>
            <a:off x="228600" y="8382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chemeClr val="bg1"/>
                </a:solidFill>
              </a:rPr>
              <a:t>Strengths</a:t>
            </a:r>
            <a:endParaRPr lang="en-US" altLang="en-US" sz="2800" b="1" i="1">
              <a:solidFill>
                <a:schemeClr val="bg1"/>
              </a:solidFill>
            </a:endParaRPr>
          </a:p>
        </p:txBody>
      </p:sp>
      <p:sp>
        <p:nvSpPr>
          <p:cNvPr id="21508" name="Text Box 4"/>
          <p:cNvSpPr txBox="1">
            <a:spLocks noChangeArrowheads="1"/>
          </p:cNvSpPr>
          <p:nvPr/>
        </p:nvSpPr>
        <p:spPr bwMode="auto">
          <a:xfrm>
            <a:off x="0" y="41910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chemeClr val="bg1"/>
                </a:solidFill>
              </a:rPr>
              <a:t>Weaknesses</a:t>
            </a:r>
            <a:endParaRPr lang="en-US" altLang="en-US" sz="2800" b="1" i="1">
              <a:solidFill>
                <a:schemeClr val="bg1"/>
              </a:solidFill>
            </a:endParaRPr>
          </a:p>
        </p:txBody>
      </p:sp>
      <p:sp>
        <p:nvSpPr>
          <p:cNvPr id="21509" name="Text Box 5"/>
          <p:cNvSpPr txBox="1">
            <a:spLocks noChangeArrowheads="1"/>
          </p:cNvSpPr>
          <p:nvPr/>
        </p:nvSpPr>
        <p:spPr bwMode="auto">
          <a:xfrm>
            <a:off x="304800" y="1600200"/>
            <a:ext cx="8534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nb-NO" altLang="en-US" sz="2000">
                <a:solidFill>
                  <a:srgbClr val="FFCC00"/>
                </a:solidFill>
              </a:rPr>
              <a:t> Information on exposure is collected before the disease occurs </a:t>
            </a:r>
          </a:p>
          <a:p>
            <a:r>
              <a:rPr lang="nb-NO" altLang="en-US" sz="2000">
                <a:solidFill>
                  <a:srgbClr val="FFCC00"/>
                </a:solidFill>
              </a:rPr>
              <a:t>so illness cannot affect the recall of exposure or the biochemical indicators of exposure.</a:t>
            </a:r>
          </a:p>
          <a:p>
            <a:pPr>
              <a:buFontTx/>
              <a:buChar char="•"/>
            </a:pPr>
            <a:r>
              <a:rPr lang="nb-NO" altLang="en-US" sz="2000">
                <a:solidFill>
                  <a:srgbClr val="FFCC00"/>
                </a:solidFill>
              </a:rPr>
              <a:t> </a:t>
            </a:r>
            <a:r>
              <a:rPr lang="nb-NO" altLang="en-US" sz="2000">
                <a:solidFill>
                  <a:schemeClr val="bg1"/>
                </a:solidFill>
              </a:rPr>
              <a:t>The opportunity to obtain repeated information on the exposure over time.</a:t>
            </a:r>
          </a:p>
          <a:p>
            <a:pPr>
              <a:buFontTx/>
              <a:buChar char="•"/>
            </a:pPr>
            <a:r>
              <a:rPr lang="nb-NO" altLang="en-US" sz="2000">
                <a:solidFill>
                  <a:srgbClr val="FFCC00"/>
                </a:solidFill>
              </a:rPr>
              <a:t>The opportunity to examine the effect of exposure on a wide variety of diseases simultaneously.</a:t>
            </a:r>
            <a:endParaRPr lang="en-US" altLang="en-US" sz="2000">
              <a:solidFill>
                <a:srgbClr val="FFCC00"/>
              </a:solidFill>
            </a:endParaRPr>
          </a:p>
        </p:txBody>
      </p:sp>
      <p:sp>
        <p:nvSpPr>
          <p:cNvPr id="21510" name="Text Box 6"/>
          <p:cNvSpPr txBox="1">
            <a:spLocks noChangeArrowheads="1"/>
          </p:cNvSpPr>
          <p:nvPr/>
        </p:nvSpPr>
        <p:spPr bwMode="auto">
          <a:xfrm>
            <a:off x="228600" y="4724400"/>
            <a:ext cx="8789988"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buFontTx/>
              <a:buChar char="•"/>
            </a:pPr>
            <a:r>
              <a:rPr lang="nb-NO" altLang="en-US" sz="2000">
                <a:solidFill>
                  <a:srgbClr val="FFCC00"/>
                </a:solidFill>
              </a:rPr>
              <a:t> The necessity of enrolling  tens of thousands of subjects (use of self </a:t>
            </a:r>
          </a:p>
          <a:p>
            <a:pPr>
              <a:spcBef>
                <a:spcPct val="30000"/>
              </a:spcBef>
            </a:pPr>
            <a:r>
              <a:rPr lang="nb-NO" altLang="en-US" sz="2000">
                <a:solidFill>
                  <a:srgbClr val="FFCC00"/>
                </a:solidFill>
              </a:rPr>
              <a:t>admininstered questionnaires has made studies of this size possible).</a:t>
            </a:r>
          </a:p>
          <a:p>
            <a:pPr>
              <a:spcBef>
                <a:spcPct val="30000"/>
              </a:spcBef>
              <a:buFontTx/>
              <a:buChar char="•"/>
            </a:pPr>
            <a:r>
              <a:rPr lang="nb-NO" altLang="en-US" sz="2000">
                <a:solidFill>
                  <a:srgbClr val="FFCC00"/>
                </a:solidFill>
              </a:rPr>
              <a:t> Not good for rare diseases even if study includes a large number of people.</a:t>
            </a:r>
          </a:p>
          <a:p>
            <a:pPr>
              <a:spcBef>
                <a:spcPct val="30000"/>
              </a:spcBef>
              <a:buFontTx/>
              <a:buChar char="•"/>
            </a:pPr>
            <a:r>
              <a:rPr lang="nb-NO" altLang="en-US" sz="2000">
                <a:solidFill>
                  <a:srgbClr val="FFCC00"/>
                </a:solidFill>
              </a:rPr>
              <a:t> Expensive/time consuming- many years.</a:t>
            </a:r>
            <a:endParaRPr lang="en-US" altLang="en-US" sz="200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54027"/>
    </mc:Choice>
    <mc:Fallback>
      <p:transition spd="slow" advTm="25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9">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509">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1509">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50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1510">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510">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1510">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15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21507" grpId="0"/>
      <p:bldP spid="21508" grpId="0"/>
    </p:bldLst>
  </p:timing>
  <p:extLst>
    <p:ext uri="{3A86A75C-4F4B-4683-9AE1-C65F6400EC91}">
      <p14:laserTraceLst xmlns:p14="http://schemas.microsoft.com/office/powerpoint/2010/main">
        <p14:tracePtLst>
          <p14:tracePt t="17304" x="1149350" y="3524250"/>
          <p14:tracePt t="17311" x="1181100" y="3486150"/>
          <p14:tracePt t="17320" x="1200150" y="3448050"/>
          <p14:tracePt t="17333" x="1270000" y="3371850"/>
          <p14:tracePt t="17350" x="1365250" y="3289300"/>
          <p14:tracePt t="17367" x="1466850" y="3206750"/>
          <p14:tracePt t="17383" x="1587500" y="3117850"/>
          <p14:tracePt t="17416" x="1885950" y="2978150"/>
          <p14:tracePt t="17450" x="2139950" y="2857500"/>
          <p14:tracePt t="17483" x="2451100" y="2698750"/>
          <p14:tracePt t="17500" x="2597150" y="2590800"/>
          <p14:tracePt t="17516" x="2660650" y="2527300"/>
          <p14:tracePt t="17533" x="2717800" y="2482850"/>
          <p14:tracePt t="17550" x="2800350" y="2413000"/>
          <p14:tracePt t="17566" x="2857500" y="2374900"/>
          <p14:tracePt t="17583" x="2914650" y="2343150"/>
          <p14:tracePt t="17600" x="2946400" y="2336800"/>
          <p14:tracePt t="17616" x="2978150" y="2317750"/>
          <p14:tracePt t="17633" x="2990850" y="2305050"/>
          <p14:tracePt t="17650" x="2997200" y="2305050"/>
          <p14:tracePt t="17666" x="3003550" y="2305050"/>
          <p14:tracePt t="17683" x="3009900" y="2305050"/>
          <p14:tracePt t="17701" x="3009900" y="2311400"/>
          <p14:tracePt t="18319" x="3035300" y="2311400"/>
          <p14:tracePt t="18326" x="3060700" y="2317750"/>
          <p14:tracePt t="18333" x="3086100" y="2324100"/>
          <p14:tracePt t="18350" x="3149600" y="2324100"/>
          <p14:tracePt t="18366" x="3219450" y="2324100"/>
          <p14:tracePt t="18383" x="3327400" y="2311400"/>
          <p14:tracePt t="18400" x="3397250" y="2286000"/>
          <p14:tracePt t="18416" x="3511550" y="2273300"/>
          <p14:tracePt t="18450" x="3708400" y="2254250"/>
          <p14:tracePt t="18484" x="3816350" y="2247900"/>
          <p14:tracePt t="18516" x="3854450" y="2241550"/>
          <p14:tracePt t="18533" x="3873500" y="2241550"/>
          <p14:tracePt t="18550" x="3879850" y="2241550"/>
          <p14:tracePt t="18567" x="3886200" y="2241550"/>
          <p14:tracePt t="18630" x="3892550" y="2241550"/>
          <p14:tracePt t="18650" x="3892550" y="2235200"/>
          <p14:tracePt t="18664" x="3892550" y="2216150"/>
          <p14:tracePt t="18671" x="3892550" y="2203450"/>
          <p14:tracePt t="18683" x="3892550" y="2178050"/>
          <p14:tracePt t="18700" x="3879850" y="2057400"/>
          <p14:tracePt t="18716" x="3860800" y="1936750"/>
          <p14:tracePt t="18733" x="3822700" y="1758950"/>
          <p14:tracePt t="18750" x="3797300" y="1670050"/>
          <p14:tracePt t="18766" x="3778250" y="1612900"/>
          <p14:tracePt t="18783" x="3765550" y="1549400"/>
          <p14:tracePt t="18800" x="3759200" y="1536700"/>
          <p14:tracePt t="18816" x="3752850" y="1524000"/>
          <p14:tracePt t="18833" x="3752850" y="1517650"/>
          <p14:tracePt t="19066" x="3746500" y="1517650"/>
          <p14:tracePt t="19080" x="3746500" y="1530350"/>
          <p14:tracePt t="19087" x="3746500" y="1536700"/>
          <p14:tracePt t="19100" x="3740150" y="1543050"/>
          <p14:tracePt t="19116" x="3733800" y="1568450"/>
          <p14:tracePt t="19133" x="3727450" y="1587500"/>
          <p14:tracePt t="19150" x="3714750" y="1606550"/>
          <p14:tracePt t="19166" x="3708400" y="1625600"/>
          <p14:tracePt t="19183" x="3702050" y="1631950"/>
          <p14:tracePt t="19200" x="3702050" y="1651000"/>
          <p14:tracePt t="19216" x="3695700" y="1651000"/>
          <p14:tracePt t="19233" x="3689350" y="1663700"/>
          <p14:tracePt t="19250" x="3689350" y="1682750"/>
          <p14:tracePt t="19678" x="3657600" y="1695450"/>
          <p14:tracePt t="19685" x="3632200" y="1708150"/>
          <p14:tracePt t="19691" x="3594100" y="1720850"/>
          <p14:tracePt t="19700" x="3556000" y="1733550"/>
          <p14:tracePt t="19717" x="3492500" y="1771650"/>
          <p14:tracePt t="19733" x="3397250" y="1803400"/>
          <p14:tracePt t="19750" x="3340100" y="1816100"/>
          <p14:tracePt t="19767" x="3238500" y="1835150"/>
          <p14:tracePt t="19800" x="3130550" y="1847850"/>
          <p14:tracePt t="19833" x="3060700" y="1847850"/>
          <p14:tracePt t="19867" x="3016250" y="1828800"/>
          <p14:tracePt t="19883" x="2990850" y="1828800"/>
          <p14:tracePt t="19900" x="2971800" y="1816100"/>
          <p14:tracePt t="19917" x="2952750" y="1809750"/>
          <p14:tracePt t="19933" x="2933700" y="1809750"/>
          <p14:tracePt t="19950" x="2921000" y="1809750"/>
          <p14:tracePt t="19967" x="2914650" y="1809750"/>
          <p14:tracePt t="19983" x="2901950" y="1809750"/>
          <p14:tracePt t="20000" x="2895600" y="1809750"/>
          <p14:tracePt t="20017" x="2882900" y="1809750"/>
          <p14:tracePt t="20033" x="2876550" y="1809750"/>
          <p14:tracePt t="20050" x="2870200" y="1809750"/>
          <p14:tracePt t="20066" x="2857500" y="1809750"/>
          <p14:tracePt t="20083" x="2844800" y="1809750"/>
          <p14:tracePt t="20100" x="2825750" y="1809750"/>
          <p14:tracePt t="20117" x="2806700" y="1816100"/>
          <p14:tracePt t="20133" x="2787650" y="1822450"/>
          <p14:tracePt t="20184" x="2781300" y="1822450"/>
          <p14:tracePt t="20211" x="2774950" y="1828800"/>
          <p14:tracePt t="20329" x="2774950" y="1835150"/>
          <p14:tracePt t="20801" x="2774950" y="1822450"/>
          <p14:tracePt t="20808" x="2774950" y="1803400"/>
          <p14:tracePt t="20816" x="2768600" y="1778000"/>
          <p14:tracePt t="20833" x="2755900" y="1727200"/>
          <p14:tracePt t="20850" x="2749550" y="1682750"/>
          <p14:tracePt t="20867" x="2743200" y="1670050"/>
          <p14:tracePt t="20883" x="2736850" y="1670050"/>
          <p14:tracePt t="20917" x="2724150" y="1663700"/>
          <p14:tracePt t="20950" x="2705100" y="1695450"/>
          <p14:tracePt t="20983" x="2673350" y="1841500"/>
          <p14:tracePt t="21000" x="2660650" y="1885950"/>
          <p14:tracePt t="21017" x="2654300" y="1936750"/>
          <p14:tracePt t="21033" x="2654300" y="1968500"/>
          <p14:tracePt t="21050" x="2654300" y="2000250"/>
          <p14:tracePt t="21067" x="2647950" y="2051050"/>
          <p14:tracePt t="21083" x="2641600" y="2101850"/>
          <p14:tracePt t="21100" x="2641600" y="2190750"/>
          <p14:tracePt t="21117" x="2635250" y="2254250"/>
          <p14:tracePt t="21133" x="2635250" y="2298700"/>
          <p14:tracePt t="21150" x="2635250" y="2336800"/>
          <p14:tracePt t="21167" x="2635250" y="2349500"/>
          <p14:tracePt t="21183" x="2635250" y="2362200"/>
          <p14:tracePt t="21217" x="2635250" y="2368550"/>
          <p14:tracePt t="21511" x="2628900" y="2362200"/>
          <p14:tracePt t="21524" x="2628900" y="2355850"/>
          <p14:tracePt t="21539" x="2622550" y="2349500"/>
          <p14:tracePt t="21546" x="2616200" y="2349500"/>
          <p14:tracePt t="21551" x="2616200" y="2343150"/>
          <p14:tracePt t="21567" x="2609850" y="2336800"/>
          <p14:tracePt t="21617" x="2609850" y="2330450"/>
          <p14:tracePt t="21892" x="2609850" y="2311400"/>
          <p14:tracePt t="21898" x="2609850" y="2279650"/>
          <p14:tracePt t="21906" x="2609850" y="2247900"/>
          <p14:tracePt t="21917" x="2603500" y="2203450"/>
          <p14:tracePt t="21933" x="2603500" y="2095500"/>
          <p14:tracePt t="21950" x="2597150" y="2051050"/>
          <p14:tracePt t="21968" x="2603500" y="2006600"/>
          <p14:tracePt t="22000" x="2616200" y="1962150"/>
          <p14:tracePt t="22002" x="2622550" y="1955800"/>
          <p14:tracePt t="22034" x="2628900" y="1930400"/>
          <p14:tracePt t="22067" x="2635250" y="1917700"/>
          <p14:tracePt t="22084" x="2641600" y="1911350"/>
          <p14:tracePt t="22100" x="2647950" y="1905000"/>
          <p14:tracePt t="22117" x="2647950" y="1898650"/>
          <p14:tracePt t="22150" x="2647950" y="1892300"/>
          <p14:tracePt t="22167" x="2647950" y="1885950"/>
          <p14:tracePt t="22183" x="2647950" y="1879600"/>
          <p14:tracePt t="23010" x="2647950" y="1866900"/>
          <p14:tracePt t="23015" x="2647950" y="1860550"/>
          <p14:tracePt t="23030" x="2647950" y="1854200"/>
          <p14:tracePt t="23038" x="2647950" y="1841500"/>
          <p14:tracePt t="23052" x="2647950" y="1828800"/>
          <p14:tracePt t="23067" x="2647950" y="1809750"/>
          <p14:tracePt t="23083" x="2647950" y="1784350"/>
          <p14:tracePt t="23117" x="2641600" y="1708150"/>
          <p14:tracePt t="23150" x="2641600" y="1663700"/>
          <p14:tracePt t="23184" x="2635250" y="1625600"/>
          <p14:tracePt t="23200" x="2635250" y="1619250"/>
          <p14:tracePt t="23217" x="2635250" y="1606550"/>
          <p14:tracePt t="23234" x="2635250" y="1600200"/>
          <p14:tracePt t="23585" x="2635250" y="1619250"/>
          <p14:tracePt t="23592" x="2635250" y="1651000"/>
          <p14:tracePt t="23600" x="2635250" y="1676400"/>
          <p14:tracePt t="23617" x="2635250" y="1727200"/>
          <p14:tracePt t="23633" x="2635250" y="1758950"/>
          <p14:tracePt t="23651" x="2635250" y="1778000"/>
          <p14:tracePt t="23667" x="2635250" y="1790700"/>
          <p14:tracePt t="23683" x="2635250" y="1809750"/>
          <p14:tracePt t="23700" x="2635250" y="1822450"/>
          <p14:tracePt t="23717" x="2628900" y="1847850"/>
          <p14:tracePt t="23734" x="2628900" y="1854200"/>
          <p14:tracePt t="23750" x="2622550" y="1854200"/>
          <p14:tracePt t="23767" x="2622550" y="1860550"/>
          <p14:tracePt t="23869" x="2616200" y="1860550"/>
          <p14:tracePt t="23884" x="2609850" y="1854200"/>
          <p14:tracePt t="23890" x="2603500" y="1847850"/>
          <p14:tracePt t="23900" x="2590800" y="1828800"/>
          <p14:tracePt t="23917" x="2578100" y="1803400"/>
          <p14:tracePt t="23933" x="2546350" y="1746250"/>
          <p14:tracePt t="23950" x="2520950" y="1714500"/>
          <p14:tracePt t="23967" x="2508250" y="1670050"/>
          <p14:tracePt t="23983" x="2495550" y="1644650"/>
          <p14:tracePt t="24000" x="2489200" y="1644650"/>
          <p14:tracePt t="24017" x="2489200" y="1638300"/>
          <p14:tracePt t="24078" x="2489200" y="1651000"/>
          <p14:tracePt t="24086" x="2489200" y="1657350"/>
          <p14:tracePt t="24091" x="2489200" y="1676400"/>
          <p14:tracePt t="24100" x="2489200" y="1695450"/>
          <p14:tracePt t="24117" x="2495550" y="1752600"/>
          <p14:tracePt t="24133" x="2520950" y="1866900"/>
          <p14:tracePt t="24150" x="2540000" y="1955800"/>
          <p14:tracePt t="24168" x="2571750" y="2082800"/>
          <p14:tracePt t="24183" x="2584450" y="2152650"/>
          <p14:tracePt t="24200" x="2590800" y="2228850"/>
          <p14:tracePt t="24218" x="2603500" y="2292350"/>
          <p14:tracePt t="24234" x="2603500" y="2343150"/>
          <p14:tracePt t="24251" x="2603500" y="2400300"/>
          <p14:tracePt t="24267" x="2603500" y="2432050"/>
          <p14:tracePt t="24283" x="2603500" y="2451100"/>
          <p14:tracePt t="24300" x="2597150" y="2463800"/>
          <p14:tracePt t="24446" x="2597150" y="2457450"/>
          <p14:tracePt t="24459" x="2597150" y="2451100"/>
          <p14:tracePt t="24472" x="2597150" y="2432050"/>
          <p14:tracePt t="24479" x="2590800" y="2432050"/>
          <p14:tracePt t="24486" x="2590800" y="2419350"/>
          <p14:tracePt t="24500" x="2590800" y="2400300"/>
          <p14:tracePt t="24517" x="2584450" y="2381250"/>
          <p14:tracePt t="24533" x="2584450" y="2362200"/>
          <p14:tracePt t="24550" x="2584450" y="2355850"/>
          <p14:tracePt t="24567" x="2584450" y="2349500"/>
          <p14:tracePt t="24583" x="2584450" y="2336800"/>
          <p14:tracePt t="24617" x="2590800" y="2324100"/>
          <p14:tracePt t="24633" x="2590800" y="2305050"/>
          <p14:tracePt t="24650" x="2597150" y="2286000"/>
          <p14:tracePt t="24667" x="2609850" y="2222500"/>
          <p14:tracePt t="24683" x="2622550" y="2178050"/>
          <p14:tracePt t="24700" x="2628900" y="2114550"/>
          <p14:tracePt t="24717" x="2641600" y="2032000"/>
          <p14:tracePt t="24733" x="2647950" y="1974850"/>
          <p14:tracePt t="24750" x="2660650" y="1924050"/>
          <p14:tracePt t="24767" x="2660650" y="1879600"/>
          <p14:tracePt t="24784" x="2667000" y="1847850"/>
          <p14:tracePt t="24800" x="2673350" y="1816100"/>
          <p14:tracePt t="24817" x="2679700" y="1803400"/>
          <p14:tracePt t="24834" x="2679700" y="1784350"/>
          <p14:tracePt t="24850" x="2679700" y="1771650"/>
          <p14:tracePt t="24883" x="2679700" y="1765300"/>
          <p14:tracePt t="27440" x="2679700" y="1784350"/>
          <p14:tracePt t="27447" x="2679700" y="1790700"/>
          <p14:tracePt t="27455" x="2679700" y="1809750"/>
          <p14:tracePt t="27467" x="2679700" y="1866900"/>
          <p14:tracePt t="27484" x="2679700" y="1943100"/>
          <p14:tracePt t="27500" x="2679700" y="2019300"/>
          <p14:tracePt t="27517" x="2673350" y="2146300"/>
          <p14:tracePt t="27550" x="2673350" y="2343150"/>
          <p14:tracePt t="27584" x="2673350" y="2495550"/>
          <p14:tracePt t="27617" x="2667000" y="2609850"/>
          <p14:tracePt t="27634" x="2667000" y="2622550"/>
          <p14:tracePt t="27650" x="2667000" y="2628900"/>
          <p14:tracePt t="27738" x="2667000" y="2622550"/>
          <p14:tracePt t="27745" x="2667000" y="2616200"/>
          <p14:tracePt t="27752" x="2667000" y="2603500"/>
          <p14:tracePt t="27767" x="2660650" y="2559050"/>
          <p14:tracePt t="27784" x="2654300" y="2482850"/>
          <p14:tracePt t="27800" x="2641600" y="2387600"/>
          <p14:tracePt t="27817" x="2616200" y="2222500"/>
          <p14:tracePt t="27834" x="2603500" y="2114550"/>
          <p14:tracePt t="27850" x="2565400" y="1924050"/>
          <p14:tracePt t="27867" x="2546350" y="1835150"/>
          <p14:tracePt t="27884" x="2533650" y="1765300"/>
          <p14:tracePt t="27901" x="2533650" y="1733550"/>
          <p14:tracePt t="27917" x="2533650" y="1720850"/>
          <p14:tracePt t="27934" x="2533650" y="1714500"/>
          <p14:tracePt t="27968" x="2533650" y="1708150"/>
          <p14:tracePt t="28085" x="2540000" y="1708150"/>
          <p14:tracePt t="28113" x="2540000" y="1720850"/>
          <p14:tracePt t="28148" x="2540000" y="1727200"/>
          <p14:tracePt t="28155" x="2540000" y="1733550"/>
          <p14:tracePt t="28167" x="2540000" y="1739900"/>
          <p14:tracePt t="28184" x="2533650" y="1784350"/>
          <p14:tracePt t="28201" x="2520950" y="1822450"/>
          <p14:tracePt t="28217" x="2508250" y="1898650"/>
          <p14:tracePt t="28234" x="2501900" y="1930400"/>
          <p14:tracePt t="28250" x="2501900" y="1962150"/>
          <p14:tracePt t="28267" x="2501900" y="1974850"/>
          <p14:tracePt t="28284" x="2501900" y="1987550"/>
          <p14:tracePt t="28300" x="2495550" y="1993900"/>
          <p14:tracePt t="28317" x="2495550" y="2006600"/>
          <p14:tracePt t="28334" x="2495550" y="2012950"/>
          <p14:tracePt t="28350" x="2495550" y="2019300"/>
          <p14:tracePt t="28669" x="2495550" y="2012950"/>
          <p14:tracePt t="28752" x="2501900" y="2006600"/>
          <p14:tracePt t="28765" x="2501900" y="2000250"/>
          <p14:tracePt t="28772" x="2508250" y="1993900"/>
          <p14:tracePt t="28784" x="2514600" y="1987550"/>
          <p14:tracePt t="28800" x="2527300" y="1968500"/>
          <p14:tracePt t="28817" x="2533650" y="1955800"/>
          <p14:tracePt t="28835" x="2552700" y="1930400"/>
          <p14:tracePt t="28867" x="2597150" y="1885950"/>
          <p14:tracePt t="28900" x="2635250" y="1841500"/>
          <p14:tracePt t="28934" x="2673350" y="1797050"/>
          <p14:tracePt t="28950" x="2692400" y="1784350"/>
          <p14:tracePt t="28967" x="2705100" y="1758950"/>
          <p14:tracePt t="28984" x="2717800" y="1739900"/>
          <p14:tracePt t="29000" x="2730500" y="1727200"/>
          <p14:tracePt t="29017" x="2749550" y="1701800"/>
          <p14:tracePt t="29034" x="2755900" y="1682750"/>
          <p14:tracePt t="29051" x="2755900" y="1657350"/>
          <p14:tracePt t="29067" x="2762250" y="1638300"/>
          <p14:tracePt t="29084" x="2768600" y="1619250"/>
          <p14:tracePt t="29100" x="2768600" y="1581150"/>
          <p14:tracePt t="29117" x="2768600" y="1549400"/>
          <p14:tracePt t="29134" x="2762250" y="1511300"/>
          <p14:tracePt t="29151" x="2755900" y="1492250"/>
          <p14:tracePt t="29168" x="2736850" y="1447800"/>
          <p14:tracePt t="29184" x="2717800" y="1428750"/>
          <p14:tracePt t="29200" x="2698750" y="1403350"/>
          <p14:tracePt t="29218" x="2660650" y="1377950"/>
          <p14:tracePt t="29234" x="2641600" y="1365250"/>
          <p14:tracePt t="29252" x="2609850" y="1352550"/>
          <p14:tracePt t="29267" x="2578100" y="1352550"/>
          <p14:tracePt t="29284" x="2552700" y="1352550"/>
          <p14:tracePt t="29300" x="2482850" y="1352550"/>
          <p14:tracePt t="29317" x="2419350" y="1371600"/>
          <p14:tracePt t="29335" x="2362200" y="1397000"/>
          <p14:tracePt t="29351" x="2324100" y="1416050"/>
          <p14:tracePt t="29367" x="2292350" y="1441450"/>
          <p14:tracePt t="29384" x="2235200" y="1485900"/>
          <p14:tracePt t="29400" x="2209800" y="1504950"/>
          <p14:tracePt t="29418" x="2165350" y="1555750"/>
          <p14:tracePt t="29434" x="2146300" y="1587500"/>
          <p14:tracePt t="29450" x="2133600" y="1644650"/>
          <p14:tracePt t="29467" x="2127250" y="1708150"/>
          <p14:tracePt t="29484" x="2120900" y="1739900"/>
          <p14:tracePt t="29501" x="2120900" y="1778000"/>
          <p14:tracePt t="29517" x="2133600" y="1809750"/>
          <p14:tracePt t="29534" x="2152650" y="1841500"/>
          <p14:tracePt t="29551" x="2197100" y="1905000"/>
          <p14:tracePt t="29567" x="2228850" y="1943100"/>
          <p14:tracePt t="29584" x="2266950" y="1993900"/>
          <p14:tracePt t="29600" x="2305050" y="2012950"/>
          <p14:tracePt t="29618" x="2336800" y="2032000"/>
          <p14:tracePt t="29634" x="2393950" y="2051050"/>
          <p14:tracePt t="29651" x="2425700" y="2057400"/>
          <p14:tracePt t="29667" x="2501900" y="2057400"/>
          <p14:tracePt t="29684" x="2546350" y="2038350"/>
          <p14:tracePt t="29700" x="2622550" y="1993900"/>
          <p14:tracePt t="29717" x="2698750" y="1936750"/>
          <p14:tracePt t="29735" x="2743200" y="1898650"/>
          <p14:tracePt t="29750" x="2794000" y="1835150"/>
          <p14:tracePt t="29767" x="2825750" y="1797050"/>
          <p14:tracePt t="29784" x="2838450" y="1752600"/>
          <p14:tracePt t="29801" x="2851150" y="1682750"/>
          <p14:tracePt t="29817" x="2857500" y="1625600"/>
          <p14:tracePt t="29834" x="2851150" y="1543050"/>
          <p14:tracePt t="29851" x="2832100" y="1492250"/>
          <p14:tracePt t="29868" x="2819400" y="1454150"/>
          <p14:tracePt t="29884" x="2768600" y="1422400"/>
          <p14:tracePt t="29901" x="2730500" y="1409700"/>
          <p14:tracePt t="29918" x="2673350" y="1403350"/>
          <p14:tracePt t="29935" x="2647950" y="1403350"/>
          <p14:tracePt t="29950" x="2628900" y="1409700"/>
          <p14:tracePt t="29967" x="2609850" y="1409700"/>
          <p14:tracePt t="29984" x="2597150" y="1422400"/>
          <p14:tracePt t="30021" x="2597150" y="1428750"/>
          <p14:tracePt t="30424" x="2609850" y="1460500"/>
          <p14:tracePt t="30430" x="2641600" y="1511300"/>
          <p14:tracePt t="30438" x="2667000" y="1555750"/>
          <p14:tracePt t="30451" x="2692400" y="1612900"/>
          <p14:tracePt t="30468" x="2743200" y="1752600"/>
          <p14:tracePt t="30484" x="2755900" y="1835150"/>
          <p14:tracePt t="30518" x="2794000" y="1949450"/>
          <p14:tracePt t="30551" x="2800350" y="1968500"/>
          <p14:tracePt t="30584" x="2800350" y="1974850"/>
          <p14:tracePt t="30604" x="2806700" y="1981200"/>
          <p14:tracePt t="30617" x="2806700" y="1987550"/>
          <p14:tracePt t="30638" x="2813050" y="1987550"/>
          <p14:tracePt t="30659" x="2819400" y="1987550"/>
          <p14:tracePt t="30716" x="2825750" y="1987550"/>
          <p14:tracePt t="30723" x="2825750" y="1974850"/>
          <p14:tracePt t="30736" x="2825750" y="1968500"/>
          <p14:tracePt t="30751" x="2825750" y="1962150"/>
          <p14:tracePt t="30767" x="2825750" y="1949450"/>
          <p14:tracePt t="30784" x="2825750" y="1943100"/>
          <p14:tracePt t="30834" x="2813050" y="1943100"/>
          <p14:tracePt t="30840" x="2800350" y="1943100"/>
          <p14:tracePt t="30854" x="2774950" y="1943100"/>
          <p14:tracePt t="30867" x="2736850" y="1943100"/>
          <p14:tracePt t="30884" x="2603500" y="1968500"/>
          <p14:tracePt t="30901" x="2514600" y="1987550"/>
          <p14:tracePt t="30917" x="2374900" y="2044700"/>
          <p14:tracePt t="30934" x="2311400" y="2076450"/>
          <p14:tracePt t="30951" x="2235200" y="2139950"/>
          <p14:tracePt t="30967" x="2190750" y="2184400"/>
          <p14:tracePt t="30984" x="2146300" y="2241550"/>
          <p14:tracePt t="31001" x="2108200" y="2330450"/>
          <p14:tracePt t="31017" x="2076450" y="2413000"/>
          <p14:tracePt t="31034" x="2057400" y="2508250"/>
          <p14:tracePt t="31050" x="2051050" y="2565400"/>
          <p14:tracePt t="31067" x="2051050" y="2616200"/>
          <p14:tracePt t="31084" x="2095500" y="2743200"/>
          <p14:tracePt t="31101" x="2133600" y="2844800"/>
          <p14:tracePt t="31117" x="2178050" y="2940050"/>
          <p14:tracePt t="31134" x="2247900" y="3041650"/>
          <p14:tracePt t="31151" x="2305050" y="3105150"/>
          <p14:tracePt t="31167" x="2419350" y="3187700"/>
          <p14:tracePt t="31184" x="2501900" y="3238500"/>
          <p14:tracePt t="31201" x="2571750" y="3263900"/>
          <p14:tracePt t="31217" x="2724150" y="3270250"/>
          <p14:tracePt t="31234" x="2806700" y="3270250"/>
          <p14:tracePt t="31251" x="2946400" y="3213100"/>
          <p14:tracePt t="31267" x="3009900" y="3168650"/>
          <p14:tracePt t="31284" x="3067050" y="3111500"/>
          <p14:tracePt t="31301" x="3130550" y="3028950"/>
          <p14:tracePt t="31318" x="3143250" y="2946400"/>
          <p14:tracePt t="31334" x="3143250" y="2857500"/>
          <p14:tracePt t="31351" x="3117850" y="2755900"/>
          <p14:tracePt t="31367" x="3079750" y="2647950"/>
          <p14:tracePt t="31384" x="3003550" y="2533650"/>
          <p14:tracePt t="31401" x="2946400" y="2463800"/>
          <p14:tracePt t="31417" x="2863850" y="2400300"/>
          <p14:tracePt t="31434" x="2806700" y="2387600"/>
          <p14:tracePt t="31451" x="2755900" y="2387600"/>
          <p14:tracePt t="31467" x="2609850" y="2451100"/>
          <p14:tracePt t="31484" x="2527300" y="2520950"/>
          <p14:tracePt t="31501" x="2489200" y="2571750"/>
          <p14:tracePt t="31517" x="2463800" y="2609850"/>
          <p14:tracePt t="31534" x="2457450" y="2647950"/>
          <p14:tracePt t="31551" x="2457450" y="2686050"/>
          <p14:tracePt t="31568" x="2463800" y="2711450"/>
          <p14:tracePt t="31584" x="2463800" y="2724150"/>
          <p14:tracePt t="31601" x="2463800" y="2730500"/>
          <p14:tracePt t="31617" x="2470150" y="2736850"/>
          <p14:tracePt t="31634" x="2476500" y="2743200"/>
          <p14:tracePt t="31715" x="2476500" y="2749550"/>
          <p14:tracePt t="31950" x="2476500" y="2743200"/>
          <p14:tracePt t="31964" x="2476500" y="2736850"/>
          <p14:tracePt t="31979" x="2482850" y="2730500"/>
          <p14:tracePt t="31985" x="2482850" y="2717800"/>
          <p14:tracePt t="32001" x="2501900" y="2692400"/>
          <p14:tracePt t="32017" x="2520950" y="2654300"/>
          <p14:tracePt t="32034" x="2546350" y="2597150"/>
          <p14:tracePt t="32051" x="2578100" y="2565400"/>
          <p14:tracePt t="32084" x="2622550" y="2508250"/>
          <p14:tracePt t="32117" x="2673350" y="2419350"/>
          <p14:tracePt t="32151" x="2717800" y="2305050"/>
          <p14:tracePt t="32168" x="2755900" y="2228850"/>
          <p14:tracePt t="32184" x="2781300" y="2165350"/>
          <p14:tracePt t="32201" x="2825750" y="2095500"/>
          <p14:tracePt t="32218" x="2844800" y="2038350"/>
          <p14:tracePt t="32235" x="2895600" y="1936750"/>
          <p14:tracePt t="32251" x="2914650" y="1892300"/>
          <p14:tracePt t="32267" x="2946400" y="1860550"/>
          <p14:tracePt t="32284" x="2971800" y="1803400"/>
          <p14:tracePt t="32301" x="2990850" y="1778000"/>
          <p14:tracePt t="32318" x="2997200" y="1746250"/>
          <p14:tracePt t="32334" x="3003550" y="1733550"/>
          <p14:tracePt t="32368" x="3009900" y="1720850"/>
          <p14:tracePt t="32384" x="3016250" y="1720850"/>
          <p14:tracePt t="32401" x="3016250" y="1714500"/>
          <p14:tracePt t="32504" x="3016250" y="1708150"/>
          <p14:tracePt t="32512" x="3009900" y="1708150"/>
          <p14:tracePt t="32526" x="3003550" y="1708150"/>
          <p14:tracePt t="32534" x="2997200" y="1695450"/>
          <p14:tracePt t="32551" x="2971800" y="1689100"/>
          <p14:tracePt t="32567" x="2857500" y="1657350"/>
          <p14:tracePt t="32584" x="2755900" y="1631950"/>
          <p14:tracePt t="32602" x="2546350" y="1593850"/>
          <p14:tracePt t="32618" x="2387600" y="1574800"/>
          <p14:tracePt t="32634" x="2305050" y="1574800"/>
          <p14:tracePt t="32651" x="1917700" y="1587500"/>
          <p14:tracePt t="32668" x="1822450" y="1606550"/>
          <p14:tracePt t="32684" x="1612900" y="1651000"/>
          <p14:tracePt t="32701" x="1511300" y="1682750"/>
          <p14:tracePt t="32717" x="1416050" y="1739900"/>
          <p14:tracePt t="32734" x="1295400" y="1822450"/>
          <p14:tracePt t="32751" x="1238250" y="1873250"/>
          <p14:tracePt t="32767" x="1193800" y="1924050"/>
          <p14:tracePt t="32784" x="1149350" y="1981200"/>
          <p14:tracePt t="32801" x="1143000" y="2012950"/>
          <p14:tracePt t="32818" x="1143000" y="2044700"/>
          <p14:tracePt t="32834" x="1143000" y="2051050"/>
          <p14:tracePt t="32851" x="1143000" y="2057400"/>
          <p14:tracePt t="32963" x="1143000" y="2051050"/>
          <p14:tracePt t="33053" x="1143000" y="2044700"/>
          <p14:tracePt t="33059" x="1143000" y="2038350"/>
          <p14:tracePt t="33379" x="1149350" y="2025650"/>
          <p14:tracePt t="33385" x="1155700" y="2012950"/>
          <p14:tracePt t="33393" x="1168400" y="2006600"/>
          <p14:tracePt t="33401" x="1181100" y="2000250"/>
          <p14:tracePt t="33434" x="1333500" y="1924050"/>
          <p14:tracePt t="33467" x="1498600" y="1879600"/>
          <p14:tracePt t="33501" x="1758950" y="1854200"/>
          <p14:tracePt t="33517" x="1968500" y="1860550"/>
          <p14:tracePt t="33534" x="2082800" y="1866900"/>
          <p14:tracePt t="33551" x="2298700" y="1905000"/>
          <p14:tracePt t="33552" x="2362200" y="1917700"/>
          <p14:tracePt t="33567" x="2470150" y="1949450"/>
          <p14:tracePt t="33584" x="2571750" y="1981200"/>
          <p14:tracePt t="33601" x="2667000" y="2025650"/>
          <p14:tracePt t="33618" x="2698750" y="2038350"/>
          <p14:tracePt t="33634" x="2724150" y="2051050"/>
          <p14:tracePt t="33651" x="2736850" y="2057400"/>
          <p14:tracePt t="33667" x="2749550" y="2063750"/>
          <p14:tracePt t="33684" x="2749550" y="2070100"/>
          <p14:tracePt t="33717" x="2755900" y="2070100"/>
          <p14:tracePt t="34025" x="2762250" y="2070100"/>
          <p14:tracePt t="34032" x="2768600" y="2057400"/>
          <p14:tracePt t="34039" x="2781300" y="2051050"/>
          <p14:tracePt t="34051" x="2787650" y="2044700"/>
          <p14:tracePt t="34068" x="2800350" y="2025650"/>
          <p14:tracePt t="34084" x="2813050" y="2012950"/>
          <p14:tracePt t="34101" x="2819400" y="2006600"/>
          <p14:tracePt t="34118" x="2832100" y="1993900"/>
          <p14:tracePt t="34151" x="2851150" y="1981200"/>
          <p14:tracePt t="34218" x="2857500" y="1981200"/>
          <p14:tracePt t="34282" x="2851150" y="1981200"/>
          <p14:tracePt t="34303" x="2844800" y="1981200"/>
          <p14:tracePt t="34317" x="2832100" y="1981200"/>
          <p14:tracePt t="34323" x="2819400" y="1981200"/>
          <p14:tracePt t="34337" x="2800350" y="1974850"/>
          <p14:tracePt t="34351" x="2781300" y="1974850"/>
          <p14:tracePt t="34368" x="2749550" y="1968500"/>
          <p14:tracePt t="34384" x="2730500" y="1968500"/>
          <p14:tracePt t="34401" x="2686050" y="1955800"/>
          <p14:tracePt t="34417" x="2673350" y="1955800"/>
          <p14:tracePt t="34434" x="2654300" y="1949450"/>
          <p14:tracePt t="34451" x="2635250" y="1943100"/>
          <p14:tracePt t="34467" x="2609850" y="1936750"/>
          <p14:tracePt t="34485" x="2578100" y="1924050"/>
          <p14:tracePt t="34501" x="2552700" y="1911350"/>
          <p14:tracePt t="34517" x="2489200" y="1892300"/>
          <p14:tracePt t="34534" x="2444750" y="1885950"/>
          <p14:tracePt t="34551" x="2362200" y="1885950"/>
          <p14:tracePt t="34568" x="2222500" y="1905000"/>
          <p14:tracePt t="34584" x="2120900" y="1943100"/>
          <p14:tracePt t="34601" x="1955800" y="2044700"/>
          <p14:tracePt t="34617" x="1828800" y="2133600"/>
          <p14:tracePt t="34634" x="1682750" y="2266950"/>
          <p14:tracePt t="34651" x="1612900" y="2343150"/>
          <p14:tracePt t="34667" x="1568450" y="2406650"/>
          <p14:tracePt t="34684" x="1530350" y="2457450"/>
          <p14:tracePt t="34701" x="1524000" y="2463800"/>
          <p14:tracePt t="34717" x="1517650" y="2470150"/>
          <p14:tracePt t="34802" x="1511300" y="2470150"/>
          <p14:tracePt t="34843" x="1524000" y="2457450"/>
          <p14:tracePt t="34850" x="1536700" y="2444750"/>
          <p14:tracePt t="34857" x="1549400" y="2419350"/>
          <p14:tracePt t="34868" x="1574800" y="2393950"/>
          <p14:tracePt t="34884" x="1701800" y="2273300"/>
          <p14:tracePt t="34901" x="1822450" y="2165350"/>
          <p14:tracePt t="34917" x="1949450" y="2063750"/>
          <p14:tracePt t="34934" x="2152650" y="1936750"/>
          <p14:tracePt t="34952" x="2286000" y="1892300"/>
          <p14:tracePt t="34967" x="2470150" y="1879600"/>
          <p14:tracePt t="34984" x="2590800" y="1892300"/>
          <p14:tracePt t="35001" x="2679700" y="1917700"/>
          <p14:tracePt t="35018" x="2787650" y="1955800"/>
          <p14:tracePt t="35034" x="2851150" y="1987550"/>
          <p14:tracePt t="35051" x="2901950" y="2012950"/>
          <p14:tracePt t="35068" x="2921000" y="2019300"/>
          <p14:tracePt t="35084" x="2952750" y="2025650"/>
          <p14:tracePt t="35101" x="2965450" y="2032000"/>
          <p14:tracePt t="35238" x="2959100" y="2032000"/>
          <p14:tracePt t="35258" x="2952750" y="2032000"/>
          <p14:tracePt t="35273" x="2940050" y="2032000"/>
          <p14:tracePt t="35280" x="2914650" y="2019300"/>
          <p14:tracePt t="35286" x="2901950" y="2006600"/>
          <p14:tracePt t="35301" x="2851150" y="1987550"/>
          <p14:tracePt t="35318" x="2800350" y="1968500"/>
          <p14:tracePt t="35335" x="2743200" y="1943100"/>
          <p14:tracePt t="35351" x="2705100" y="1936750"/>
          <p14:tracePt t="35368" x="2686050" y="1930400"/>
          <p14:tracePt t="35384" x="2628900" y="1924050"/>
          <p14:tracePt t="35401" x="2578100" y="1924050"/>
          <p14:tracePt t="35419" x="2520950" y="1917700"/>
          <p14:tracePt t="35434" x="2489200" y="1917700"/>
          <p14:tracePt t="35453" x="2451100" y="1924050"/>
          <p14:tracePt t="35467" x="2425700" y="1936750"/>
          <p14:tracePt t="35484" x="2413000" y="1943100"/>
          <p14:tracePt t="35501" x="2400300" y="1943100"/>
          <p14:tracePt t="35518" x="2387600" y="1955800"/>
          <p14:tracePt t="35534" x="2381250" y="1962150"/>
          <p14:tracePt t="35551" x="2368550" y="1968500"/>
          <p14:tracePt t="35568" x="2362200" y="1974850"/>
          <p14:tracePt t="35585" x="2349500" y="1981200"/>
          <p14:tracePt t="35601" x="2343150" y="1987550"/>
          <p14:tracePt t="35618" x="2343150" y="1993900"/>
          <p14:tracePt t="35634" x="2336800" y="1993900"/>
          <p14:tracePt t="36883" x="2330450" y="1993900"/>
          <p14:tracePt t="37155" x="2336800" y="1993900"/>
          <p14:tracePt t="37210" x="2343150" y="1993900"/>
          <p14:tracePt t="37224" x="2349500" y="1993900"/>
          <p14:tracePt t="37230" x="2355850" y="1981200"/>
          <p14:tracePt t="37237" x="2368550" y="1974850"/>
          <p14:tracePt t="37267" x="2438400" y="1917700"/>
          <p14:tracePt t="37301" x="2590800" y="1847850"/>
          <p14:tracePt t="37334" x="2762250" y="1797050"/>
          <p14:tracePt t="37351" x="2882900" y="1790700"/>
          <p14:tracePt t="37368" x="2952750" y="1784350"/>
          <p14:tracePt t="37384" x="3105150" y="1790700"/>
          <p14:tracePt t="37401" x="3194050" y="1809750"/>
          <p14:tracePt t="37418" x="3257550" y="1816100"/>
          <p14:tracePt t="37435" x="3302000" y="1816100"/>
          <p14:tracePt t="37451" x="3308350" y="1816100"/>
          <p14:tracePt t="37468" x="3314700" y="1816100"/>
          <p14:tracePt t="37661" x="3308350" y="1809750"/>
          <p14:tracePt t="37668" x="3295650" y="1797050"/>
          <p14:tracePt t="37675" x="3276600" y="1784350"/>
          <p14:tracePt t="37685" x="3257550" y="1771650"/>
          <p14:tracePt t="37701" x="3219450" y="1727200"/>
          <p14:tracePt t="37718" x="3149600" y="1651000"/>
          <p14:tracePt t="37734" x="3124200" y="1612900"/>
          <p14:tracePt t="37751" x="3079750" y="1555750"/>
          <p14:tracePt t="37768" x="3060700" y="1530350"/>
          <p14:tracePt t="37784" x="3054350" y="1511300"/>
          <p14:tracePt t="37801" x="3035300" y="1492250"/>
          <p14:tracePt t="37818" x="3035300" y="1479550"/>
          <p14:tracePt t="37834" x="3028950" y="1473200"/>
          <p14:tracePt t="37867" x="3022600" y="1466850"/>
          <p14:tracePt t="37884" x="3016250" y="1460500"/>
          <p14:tracePt t="37901" x="3003550" y="1454150"/>
          <p14:tracePt t="37918" x="2997200" y="1447800"/>
          <p14:tracePt t="37934" x="2990850" y="1447800"/>
          <p14:tracePt t="37951" x="2990850" y="1441450"/>
          <p14:tracePt t="37968" x="2984500" y="1441450"/>
          <p14:tracePt t="38001" x="2971800" y="1447800"/>
          <p14:tracePt t="38018" x="2933700" y="1473200"/>
          <p14:tracePt t="38034" x="2895600" y="1492250"/>
          <p14:tracePt t="38051" x="2838450" y="1536700"/>
          <p14:tracePt t="38068" x="2774950" y="1574800"/>
          <p14:tracePt t="38070" x="2743200" y="1587500"/>
          <p14:tracePt t="38084" x="2692400" y="1625600"/>
          <p14:tracePt t="38101" x="2654300" y="1657350"/>
          <p14:tracePt t="38119" x="2603500" y="1714500"/>
          <p14:tracePt t="38135" x="2584450" y="1758950"/>
          <p14:tracePt t="38151" x="2559050" y="1784350"/>
          <p14:tracePt t="38168" x="2527300" y="1828800"/>
          <p14:tracePt t="38184" x="2514600" y="1866900"/>
          <p14:tracePt t="38201" x="2501900" y="1924050"/>
          <p14:tracePt t="38218" x="2489200" y="1974850"/>
          <p14:tracePt t="38234" x="2482850" y="2012950"/>
          <p14:tracePt t="38251" x="2482850" y="2095500"/>
          <p14:tracePt t="38268" x="2482850" y="2146300"/>
          <p14:tracePt t="38284" x="2489200" y="2203450"/>
          <p14:tracePt t="38301" x="2495550" y="2235200"/>
          <p14:tracePt t="38318" x="2501900" y="2266950"/>
          <p14:tracePt t="38334" x="2527300" y="2311400"/>
          <p14:tracePt t="38351" x="2546350" y="2343150"/>
          <p14:tracePt t="38368" x="2578100" y="2393950"/>
          <p14:tracePt t="38385" x="2603500" y="2432050"/>
          <p14:tracePt t="38401" x="2622550" y="2457450"/>
          <p14:tracePt t="38418" x="2641600" y="2482850"/>
          <p14:tracePt t="38435" x="2654300" y="2495550"/>
          <p14:tracePt t="38451" x="2667000" y="2501900"/>
          <p14:tracePt t="38468" x="2673350" y="2501900"/>
          <p14:tracePt t="38484" x="2692400" y="2501900"/>
          <p14:tracePt t="38501" x="2749550" y="2501900"/>
          <p14:tracePt t="38518" x="2806700" y="2495550"/>
          <p14:tracePt t="38534" x="2863850" y="2482850"/>
          <p14:tracePt t="38551" x="2895600" y="2470150"/>
          <p14:tracePt t="38568" x="2914650" y="2451100"/>
          <p14:tracePt t="38571" x="2927350" y="2438400"/>
          <p14:tracePt t="38584" x="2952750" y="2413000"/>
          <p14:tracePt t="38601" x="2965450" y="2381250"/>
          <p14:tracePt t="38618" x="2990850" y="2355850"/>
          <p14:tracePt t="38635" x="3009900" y="2317750"/>
          <p14:tracePt t="38651" x="3022600" y="2292350"/>
          <p14:tracePt t="38668" x="3048000" y="2247900"/>
          <p14:tracePt t="38684" x="3054350" y="2209800"/>
          <p14:tracePt t="38701" x="3060700" y="2159000"/>
          <p14:tracePt t="38718" x="3067050" y="2114550"/>
          <p14:tracePt t="38734" x="3067050" y="2070100"/>
          <p14:tracePt t="38751" x="3067050" y="2012950"/>
          <p14:tracePt t="38768" x="3054350" y="1974850"/>
          <p14:tracePt t="38784" x="3022600" y="1905000"/>
          <p14:tracePt t="38801" x="3003550" y="1873250"/>
          <p14:tracePt t="38818" x="2984500" y="1841500"/>
          <p14:tracePt t="38835" x="2952750" y="1809750"/>
          <p14:tracePt t="38851" x="2933700" y="1790700"/>
          <p14:tracePt t="38868" x="2908300" y="1778000"/>
          <p14:tracePt t="38884" x="2876550" y="1752600"/>
          <p14:tracePt t="38901" x="2857500" y="1739900"/>
          <p14:tracePt t="38918" x="2819400" y="1739900"/>
          <p14:tracePt t="38934" x="2787650" y="1733550"/>
          <p14:tracePt t="38951" x="2749550" y="1733550"/>
          <p14:tracePt t="38968" x="2743200" y="1733550"/>
          <p14:tracePt t="38985" x="2717800" y="1739900"/>
          <p14:tracePt t="39001" x="2686050" y="1771650"/>
          <p14:tracePt t="39018" x="2660650" y="1797050"/>
          <p14:tracePt t="39034" x="2622550" y="1847850"/>
          <p14:tracePt t="39051" x="2597150" y="1873250"/>
          <p14:tracePt t="39069" x="2571750" y="1911350"/>
          <p14:tracePt t="39071" x="2559050" y="1936750"/>
          <p14:tracePt t="39084" x="2546350" y="1968500"/>
          <p14:tracePt t="39101" x="2540000" y="2006600"/>
          <p14:tracePt t="39118" x="2520950" y="2051050"/>
          <p14:tracePt t="39135" x="2520950" y="2076450"/>
          <p14:tracePt t="39151" x="2520950" y="2114550"/>
          <p14:tracePt t="39168" x="2520950" y="2171700"/>
          <p14:tracePt t="39184" x="2533650" y="2209800"/>
          <p14:tracePt t="39201" x="2546350" y="2279650"/>
          <p14:tracePt t="39218" x="2559050" y="2324100"/>
          <p14:tracePt t="39234" x="2571750" y="2387600"/>
          <p14:tracePt t="39251" x="2597150" y="2482850"/>
          <p14:tracePt t="39268" x="2616200" y="2533650"/>
          <p14:tracePt t="39284" x="2641600" y="2590800"/>
          <p14:tracePt t="39301" x="2660650" y="2635250"/>
          <p14:tracePt t="40004" x="2660650" y="2616200"/>
          <p14:tracePt t="40011" x="2660650" y="2590800"/>
          <p14:tracePt t="40019" x="2660650" y="2571750"/>
          <p14:tracePt t="40034" x="2660650" y="2508250"/>
          <p14:tracePt t="40051" x="2660650" y="2438400"/>
          <p14:tracePt t="40068" x="2654300" y="2330450"/>
          <p14:tracePt t="40085" x="2647950" y="2254250"/>
          <p14:tracePt t="40118" x="2641600" y="2114550"/>
          <p14:tracePt t="40151" x="2635250" y="1993900"/>
          <p14:tracePt t="40185" x="2635250" y="1885950"/>
          <p14:tracePt t="40201" x="2628900" y="1860550"/>
          <p14:tracePt t="40218" x="2622550" y="1822450"/>
          <p14:tracePt t="40234" x="2609850" y="1784350"/>
          <p14:tracePt t="40251" x="2603500" y="1778000"/>
          <p14:tracePt t="40268" x="2590800" y="1765300"/>
          <p14:tracePt t="40285" x="2584450" y="1746250"/>
          <p14:tracePt t="40301" x="2578100" y="1733550"/>
          <p14:tracePt t="40318" x="2571750" y="1727200"/>
          <p14:tracePt t="40335" x="2565400" y="1727200"/>
          <p14:tracePt t="40375" x="2565400" y="1720850"/>
          <p14:tracePt t="40848" x="2571750" y="1720850"/>
          <p14:tracePt t="40855" x="2584450" y="1720850"/>
          <p14:tracePt t="40869" x="2590800" y="1720850"/>
          <p14:tracePt t="40875" x="2597150" y="1720850"/>
          <p14:tracePt t="40889" x="2603500" y="1720850"/>
          <p14:tracePt t="40902" x="2609850" y="1720850"/>
          <p14:tracePt t="40918" x="2616200" y="1714500"/>
          <p14:tracePt t="40951" x="2622550" y="1714500"/>
          <p14:tracePt t="40985" x="2628900" y="1695450"/>
          <p14:tracePt t="41210" x="2628900" y="1689100"/>
          <p14:tracePt t="41217" x="2628900" y="1682750"/>
          <p14:tracePt t="41225" x="2628900" y="1663700"/>
          <p14:tracePt t="41234" x="2628900" y="1651000"/>
          <p14:tracePt t="41251" x="2622550" y="1612900"/>
          <p14:tracePt t="41268" x="2622550" y="1593850"/>
          <p14:tracePt t="41284" x="2609850" y="1568450"/>
          <p14:tracePt t="41301" x="2597150" y="1549400"/>
          <p14:tracePt t="41318" x="2597150" y="1543050"/>
          <p14:tracePt t="41334" x="2584450" y="1530350"/>
          <p14:tracePt t="41351" x="2565400" y="1517650"/>
          <p14:tracePt t="41369" x="2533650" y="1492250"/>
          <p14:tracePt t="41385" x="2501900" y="1479550"/>
          <p14:tracePt t="41401" x="2482850" y="1466850"/>
          <p14:tracePt t="41418" x="2457450" y="1460500"/>
          <p14:tracePt t="41435" x="2451100" y="1460500"/>
          <p14:tracePt t="41451" x="2438400" y="1460500"/>
          <p14:tracePt t="41468" x="2432050" y="1460500"/>
          <p14:tracePt t="41484" x="2432050" y="1473200"/>
          <p14:tracePt t="41501" x="2419350" y="1517650"/>
          <p14:tracePt t="41518" x="2419350" y="1574800"/>
          <p14:tracePt t="41534" x="2419350" y="1670050"/>
          <p14:tracePt t="41551" x="2419350" y="1828800"/>
          <p14:tracePt t="41568" x="2419350" y="1968500"/>
          <p14:tracePt t="41571" x="2425700" y="2044700"/>
          <p14:tracePt t="41584" x="2425700" y="2190750"/>
          <p14:tracePt t="41601" x="2438400" y="2349500"/>
          <p14:tracePt t="41619" x="2444750" y="2540000"/>
          <p14:tracePt t="41635" x="2444750" y="2711450"/>
          <p14:tracePt t="41651" x="2444750" y="2838450"/>
          <p14:tracePt t="41668" x="2457450" y="2952750"/>
          <p14:tracePt t="41684" x="2457450" y="2984500"/>
          <p14:tracePt t="41701" x="2463800" y="3003550"/>
          <p14:tracePt t="41718" x="2463800" y="3009900"/>
          <p14:tracePt t="41734" x="2470150" y="3009900"/>
          <p14:tracePt t="41751" x="2489200" y="2984500"/>
          <p14:tracePt t="41768" x="2520950" y="2946400"/>
          <p14:tracePt t="41784" x="2578100" y="2806700"/>
          <p14:tracePt t="41801" x="2622550" y="2698750"/>
          <p14:tracePt t="41818" x="2654300" y="2571750"/>
          <p14:tracePt t="41835" x="2711450" y="2374900"/>
          <p14:tracePt t="41851" x="2730500" y="2247900"/>
          <p14:tracePt t="41868" x="2743200" y="2095500"/>
          <p14:tracePt t="41884" x="2743200" y="2000250"/>
          <p14:tracePt t="41901" x="2736850" y="1917700"/>
          <p14:tracePt t="41918" x="2705100" y="1797050"/>
          <p14:tracePt t="41935" x="2673350" y="1739900"/>
          <p14:tracePt t="41951" x="2635250" y="1663700"/>
          <p14:tracePt t="41968" x="2609850" y="1644650"/>
          <p14:tracePt t="41985" x="2590800" y="1625600"/>
          <p14:tracePt t="42001" x="2571750" y="1625600"/>
          <p14:tracePt t="42018" x="2565400" y="1625600"/>
          <p14:tracePt t="42035" x="2540000" y="1682750"/>
          <p14:tracePt t="42051" x="2527300" y="1758950"/>
          <p14:tracePt t="42068" x="2508250" y="1847850"/>
          <p14:tracePt t="42070" x="2501900" y="1911350"/>
          <p14:tracePt t="42084" x="2501900" y="2051050"/>
          <p14:tracePt t="42102" x="2501900" y="2222500"/>
          <p14:tracePt t="42118" x="2520950" y="2476500"/>
          <p14:tracePt t="42135" x="2540000" y="2679700"/>
          <p14:tracePt t="42151" x="2565400" y="2876550"/>
          <p14:tracePt t="42168" x="2616200" y="3086100"/>
          <p14:tracePt t="42184" x="2635250" y="3155950"/>
          <p14:tracePt t="42201" x="2654300" y="3206750"/>
          <p14:tracePt t="42218" x="2654300" y="3219450"/>
          <p14:tracePt t="42235" x="2660650" y="3219450"/>
          <p14:tracePt t="42251" x="2667000" y="3213100"/>
          <p14:tracePt t="42268" x="2673350" y="3187700"/>
          <p14:tracePt t="42285" x="2692400" y="3143250"/>
          <p14:tracePt t="42302" x="2717800" y="3003550"/>
          <p14:tracePt t="42318" x="2730500" y="2863850"/>
          <p14:tracePt t="42334" x="2743200" y="2654300"/>
          <p14:tracePt t="42352" x="2743200" y="2482850"/>
          <p14:tracePt t="42368" x="2736850" y="2260600"/>
          <p14:tracePt t="42384" x="2730500" y="2146300"/>
          <p14:tracePt t="42401" x="2724150" y="2057400"/>
          <p14:tracePt t="42418" x="2705100" y="1962150"/>
          <p14:tracePt t="42435" x="2698750" y="1917700"/>
          <p14:tracePt t="42452" x="2686050" y="1879600"/>
          <p14:tracePt t="42468" x="2686050" y="1866900"/>
          <p14:tracePt t="42993" x="2660650" y="1905000"/>
          <p14:tracePt t="43000" x="2622550" y="1949450"/>
          <p14:tracePt t="43007" x="2603500" y="1993900"/>
          <p14:tracePt t="43018" x="2578100" y="2032000"/>
          <p14:tracePt t="43035" x="2533650" y="2108200"/>
          <p14:tracePt t="43052" x="2514600" y="2133600"/>
          <p14:tracePt t="43069" x="2508250" y="2139950"/>
          <p14:tracePt t="43101" x="2501900" y="2146300"/>
          <p14:tracePt t="43135" x="2482850" y="2139950"/>
          <p14:tracePt t="43168" x="2463800" y="2133600"/>
          <p14:tracePt t="43185" x="2451100" y="2114550"/>
          <p14:tracePt t="43201" x="2444750" y="2114550"/>
          <p14:tracePt t="43218" x="2438400" y="2095500"/>
          <p14:tracePt t="43235" x="2425700" y="2089150"/>
          <p14:tracePt t="43251" x="2419350" y="2076450"/>
          <p14:tracePt t="43268" x="2393950" y="2076450"/>
          <p14:tracePt t="43285" x="2381250" y="2070100"/>
          <p14:tracePt t="43301" x="2362200" y="2070100"/>
          <p14:tracePt t="43318" x="2330450" y="2070100"/>
          <p14:tracePt t="43335" x="2286000" y="2095500"/>
          <p14:tracePt t="43352" x="2241550" y="2139950"/>
          <p14:tracePt t="43368" x="2216150" y="2178050"/>
          <p14:tracePt t="43385" x="2190750" y="2209800"/>
          <p14:tracePt t="43401" x="2165350" y="2266950"/>
          <p14:tracePt t="43418" x="2152650" y="2292350"/>
          <p14:tracePt t="43435" x="2152650" y="2305050"/>
          <p14:tracePt t="43452" x="2152650" y="2311400"/>
          <p14:tracePt t="43532" x="2152650" y="2305050"/>
          <p14:tracePt t="43538" x="2152650" y="2298700"/>
          <p14:tracePt t="43552" x="2152650" y="2292350"/>
          <p14:tracePt t="43568" x="2184400" y="2222500"/>
          <p14:tracePt t="43585" x="2228850" y="2139950"/>
          <p14:tracePt t="43601" x="2349500" y="1962150"/>
          <p14:tracePt t="43618" x="2425700" y="1860550"/>
          <p14:tracePt t="43635" x="2495550" y="1771650"/>
          <p14:tracePt t="43651" x="2635250" y="1644650"/>
          <p14:tracePt t="43668" x="2717800" y="1587500"/>
          <p14:tracePt t="43686" x="2876550" y="1517650"/>
          <p14:tracePt t="43701" x="3003550" y="1485900"/>
          <p14:tracePt t="43718" x="3136900" y="1479550"/>
          <p14:tracePt t="43735" x="3302000" y="1498600"/>
          <p14:tracePt t="43752" x="3435350" y="1543050"/>
          <p14:tracePt t="43768" x="3613150" y="1606550"/>
          <p14:tracePt t="43785" x="3670300" y="1638300"/>
          <p14:tracePt t="43801" x="3746500" y="1682750"/>
          <p14:tracePt t="43818" x="3829050" y="1752600"/>
          <p14:tracePt t="43835" x="3867150" y="1790700"/>
          <p14:tracePt t="43851" x="3917950" y="1854200"/>
          <p14:tracePt t="43868" x="3937000" y="1892300"/>
          <p14:tracePt t="43885" x="3949700" y="1911350"/>
          <p14:tracePt t="43901" x="3962400" y="1930400"/>
          <p14:tracePt t="43918" x="3962400" y="1936750"/>
          <p14:tracePt t="43978" x="3956050" y="1936750"/>
          <p14:tracePt t="43991" x="3937000" y="1930400"/>
          <p14:tracePt t="43997" x="3917950" y="1911350"/>
          <p14:tracePt t="44005" x="3886200" y="1885950"/>
          <p14:tracePt t="44018" x="3790950" y="1822450"/>
          <p14:tracePt t="44035" x="3638550" y="1727200"/>
          <p14:tracePt t="44051" x="3505200" y="1663700"/>
          <p14:tracePt t="44068" x="3244850" y="1581150"/>
          <p14:tracePt t="44085" x="3092450" y="1555750"/>
          <p14:tracePt t="44101" x="2959100" y="1555750"/>
          <p14:tracePt t="44104" x="2933700" y="1555750"/>
          <p14:tracePt t="44118" x="2774950" y="1574800"/>
          <p14:tracePt t="44135" x="2667000" y="1600200"/>
          <p14:tracePt t="44151" x="2540000" y="1644650"/>
          <p14:tracePt t="44168" x="2495550" y="1670050"/>
          <p14:tracePt t="44185" x="2457450" y="1708150"/>
          <p14:tracePt t="44202" x="2413000" y="1765300"/>
          <p14:tracePt t="44219" x="2400300" y="1816100"/>
          <p14:tracePt t="44235" x="2387600" y="1892300"/>
          <p14:tracePt t="44251" x="2381250" y="1930400"/>
          <p14:tracePt t="44268" x="2381250" y="1968500"/>
          <p14:tracePt t="44285" x="2381250" y="1974850"/>
          <p14:tracePt t="44302" x="2381250" y="1981200"/>
          <p14:tracePt t="44365" x="2381250" y="1974850"/>
          <p14:tracePt t="44372" x="2393950" y="1962150"/>
          <p14:tracePt t="44385" x="2393950" y="1955800"/>
          <p14:tracePt t="44402" x="2444750" y="1879600"/>
          <p14:tracePt t="44418" x="2508250" y="1778000"/>
          <p14:tracePt t="44435" x="2628900" y="1631950"/>
          <p14:tracePt t="44452" x="2705100" y="1568450"/>
          <p14:tracePt t="44468" x="2832100" y="1504950"/>
          <p14:tracePt t="44485" x="2901950" y="1492250"/>
          <p14:tracePt t="44501" x="2990850" y="1485900"/>
          <p14:tracePt t="44518" x="3105150" y="1517650"/>
          <p14:tracePt t="44535" x="3206750" y="1543050"/>
          <p14:tracePt t="44552" x="3333750" y="1612900"/>
          <p14:tracePt t="44568" x="3409950" y="1657350"/>
          <p14:tracePt t="44585" x="3460750" y="1695450"/>
          <p14:tracePt t="44601" x="3505200" y="1733550"/>
          <p14:tracePt t="44618" x="3517900" y="1752600"/>
          <p14:tracePt t="44635" x="3524250" y="1752600"/>
          <p14:tracePt t="45441" x="3517900" y="1752600"/>
          <p14:tracePt t="45455" x="3511550" y="1752600"/>
          <p14:tracePt t="45462" x="3498850" y="1752600"/>
          <p14:tracePt t="45475" x="3473450" y="1746250"/>
          <p14:tracePt t="45485" x="3416300" y="1727200"/>
          <p14:tracePt t="45502" x="3346450" y="1701800"/>
          <p14:tracePt t="45518" x="3155950" y="1625600"/>
          <p14:tracePt t="45535" x="3041650" y="1562100"/>
          <p14:tracePt t="45568" x="2749550" y="1377950"/>
          <p14:tracePt t="45602" x="2552700" y="1250950"/>
          <p14:tracePt t="45635" x="2470150" y="1219200"/>
          <p14:tracePt t="45651" x="2419350" y="1219200"/>
          <p14:tracePt t="45668" x="2355850" y="1219200"/>
          <p14:tracePt t="45685" x="2298700" y="1238250"/>
          <p14:tracePt t="45702" x="2260600" y="1257300"/>
          <p14:tracePt t="45718" x="2197100" y="1295400"/>
          <p14:tracePt t="45735" x="2159000" y="1314450"/>
          <p14:tracePt t="45751" x="2133600" y="1333500"/>
          <p14:tracePt t="45768" x="2108200" y="1358900"/>
          <p14:tracePt t="45785" x="2089150" y="1377950"/>
          <p14:tracePt t="45801" x="2082800" y="1390650"/>
          <p14:tracePt t="45818" x="2070100" y="1409700"/>
          <p14:tracePt t="45835" x="2063750" y="1416050"/>
          <p14:tracePt t="45852" x="2057400" y="1435100"/>
          <p14:tracePt t="45868" x="2051050" y="1454150"/>
          <p14:tracePt t="45885" x="2032000" y="1485900"/>
          <p14:tracePt t="45902" x="2025650" y="1504950"/>
          <p14:tracePt t="45918" x="2025650" y="1524000"/>
          <p14:tracePt t="45935" x="2019300" y="1562100"/>
          <p14:tracePt t="45952" x="2019300" y="1581150"/>
          <p14:tracePt t="45968" x="2019300" y="1612900"/>
          <p14:tracePt t="45985" x="2019300" y="1631950"/>
          <p14:tracePt t="46001" x="2019300" y="1644650"/>
          <p14:tracePt t="46018" x="2019300" y="1657350"/>
          <p14:tracePt t="46035" x="2019300" y="1663700"/>
          <p14:tracePt t="46850" x="2019300" y="1670050"/>
          <p14:tracePt t="46857" x="2019300" y="1676400"/>
          <p14:tracePt t="46868" x="2025650" y="1676400"/>
          <p14:tracePt t="46885" x="2032000" y="1689100"/>
          <p14:tracePt t="46902" x="2032000" y="1695450"/>
          <p14:tracePt t="46918" x="2038350" y="1708150"/>
          <p14:tracePt t="46935" x="2038350" y="1727200"/>
          <p14:tracePt t="46952" x="2051050" y="1746250"/>
          <p14:tracePt t="46985" x="2082800" y="1828800"/>
          <p14:tracePt t="47019" x="2108200" y="1879600"/>
          <p14:tracePt t="47052" x="2108200" y="1885950"/>
          <p14:tracePt t="47141" x="2108200" y="1866900"/>
          <p14:tracePt t="47148" x="2114550" y="1854200"/>
          <p14:tracePt t="47155" x="2127250" y="1828800"/>
          <p14:tracePt t="47168" x="2152650" y="1765300"/>
          <p14:tracePt t="47185" x="2197100" y="1689100"/>
          <p14:tracePt t="47202" x="2266950" y="1606550"/>
          <p14:tracePt t="47218" x="2400300" y="1524000"/>
          <p14:tracePt t="47235" x="2501900" y="1492250"/>
          <p14:tracePt t="47251" x="2622550" y="1479550"/>
          <p14:tracePt t="47268" x="2717800" y="1485900"/>
          <p14:tracePt t="47286" x="2901950" y="1549400"/>
          <p14:tracePt t="47301" x="3003550" y="1593850"/>
          <p14:tracePt t="47318" x="3086100" y="1644650"/>
          <p14:tracePt t="47335" x="3181350" y="1714500"/>
          <p14:tracePt t="47352" x="3219450" y="1752600"/>
          <p14:tracePt t="47368" x="3251200" y="1778000"/>
          <p14:tracePt t="47385" x="3282950" y="1797050"/>
          <p14:tracePt t="47402" x="3282950" y="1803400"/>
          <p14:tracePt t="47418" x="3289300" y="1803400"/>
          <p14:tracePt t="47467" x="3276600" y="1803400"/>
          <p14:tracePt t="47480" x="3257550" y="1803400"/>
          <p14:tracePt t="47494" x="3225800" y="1797050"/>
          <p14:tracePt t="47501" x="3162300" y="1784350"/>
          <p14:tracePt t="47518" x="3060700" y="1752600"/>
          <p14:tracePt t="47535" x="2908300" y="1739900"/>
          <p14:tracePt t="47552" x="2667000" y="1714500"/>
          <p14:tracePt t="47569" x="2508250" y="1714500"/>
          <p14:tracePt t="47585" x="2400300" y="1714500"/>
          <p14:tracePt t="47601" x="2228850" y="1739900"/>
          <p14:tracePt t="47618" x="2146300" y="1765300"/>
          <p14:tracePt t="47635" x="2101850" y="1790700"/>
          <p14:tracePt t="47652" x="2089150" y="1816100"/>
          <p14:tracePt t="47668" x="2082800" y="1835150"/>
          <p14:tracePt t="47685" x="2082800" y="1879600"/>
          <p14:tracePt t="47702" x="2082800" y="1917700"/>
          <p14:tracePt t="47718" x="2089150" y="1962150"/>
          <p14:tracePt t="47735" x="2095500" y="2000250"/>
          <p14:tracePt t="47751" x="2114550" y="2038350"/>
          <p14:tracePt t="47768" x="2120900" y="2051050"/>
          <p14:tracePt t="47786" x="2120900" y="2063750"/>
          <p14:tracePt t="47801" x="2127250" y="2063750"/>
          <p14:tracePt t="47819" x="2127250" y="2070100"/>
          <p14:tracePt t="47981" x="2127250" y="2063750"/>
          <p14:tracePt t="48092" x="2120900" y="2063750"/>
          <p14:tracePt t="48176" x="2120900" y="2057400"/>
          <p14:tracePt t="49077" x="2108200" y="2051050"/>
          <p14:tracePt t="49090" x="2101850" y="2044700"/>
          <p14:tracePt t="49097" x="2101850" y="2038350"/>
          <p14:tracePt t="49106" x="2095500" y="2038350"/>
          <p14:tracePt t="49118" x="2089150" y="2032000"/>
          <p14:tracePt t="49135" x="2082800" y="2025650"/>
          <p14:tracePt t="49152" x="2070100" y="2019300"/>
          <p14:tracePt t="49185" x="2057400" y="2006600"/>
          <p14:tracePt t="49218" x="2057400" y="1968500"/>
          <p14:tracePt t="49252" x="2082800" y="1854200"/>
          <p14:tracePt t="49268" x="2095500" y="1797050"/>
          <p14:tracePt t="49285" x="2139950" y="1708150"/>
          <p14:tracePt t="49302" x="2171700" y="1657350"/>
          <p14:tracePt t="49318" x="2228850" y="1587500"/>
          <p14:tracePt t="49335" x="2324100" y="1498600"/>
          <p14:tracePt t="49352" x="2400300" y="1447800"/>
          <p14:tracePt t="49368" x="2508250" y="1403350"/>
          <p14:tracePt t="49385" x="2578100" y="1397000"/>
          <p14:tracePt t="49403" x="2667000" y="1390650"/>
          <p14:tracePt t="49418" x="2717800" y="1390650"/>
          <p14:tracePt t="49435" x="2832100" y="1422400"/>
          <p14:tracePt t="49452" x="2908300" y="1473200"/>
          <p14:tracePt t="49469" x="2952750" y="1504950"/>
          <p14:tracePt t="49485" x="2984500" y="1530350"/>
          <p14:tracePt t="49502" x="2984500" y="1536700"/>
          <p14:tracePt t="49518" x="2990850" y="1536700"/>
          <p14:tracePt t="49535" x="2990850" y="1549400"/>
          <p14:tracePt t="49568" x="2971800" y="1562100"/>
          <p14:tracePt t="49585" x="2940050" y="1581150"/>
          <p14:tracePt t="49602" x="2876550" y="1600200"/>
          <p14:tracePt t="49618" x="2768600" y="1619250"/>
          <p14:tracePt t="49635" x="2686050" y="1619250"/>
          <p14:tracePt t="49652" x="2559050" y="1625600"/>
          <p14:tracePt t="49669" x="2501900" y="1625600"/>
          <p14:tracePt t="49685" x="2438400" y="1631950"/>
          <p14:tracePt t="49702" x="2292350" y="1676400"/>
          <p14:tracePt t="49719" x="2247900" y="1695450"/>
          <p14:tracePt t="49735" x="2209800" y="1727200"/>
          <p14:tracePt t="49752" x="2178050" y="1778000"/>
          <p14:tracePt t="49768" x="2165350" y="1809750"/>
          <p14:tracePt t="49785" x="2159000" y="1879600"/>
          <p14:tracePt t="49802" x="2159000" y="1930400"/>
          <p14:tracePt t="49818" x="2165350" y="1981200"/>
          <p14:tracePt t="49835" x="2184400" y="2063750"/>
          <p14:tracePt t="49852" x="2203450" y="2108200"/>
          <p14:tracePt t="49868" x="2247900" y="2152650"/>
          <p14:tracePt t="49885" x="2286000" y="2159000"/>
          <p14:tracePt t="49902" x="2374900" y="2152650"/>
          <p14:tracePt t="49918" x="2419350" y="2133600"/>
          <p14:tracePt t="49935" x="2482850" y="2095500"/>
          <p14:tracePt t="49952" x="2584450" y="2032000"/>
          <p14:tracePt t="49969" x="2647950" y="1981200"/>
          <p14:tracePt t="49985" x="2762250" y="1905000"/>
          <p14:tracePt t="50002" x="2832100" y="1860550"/>
          <p14:tracePt t="50018" x="2914650" y="1816100"/>
          <p14:tracePt t="50035" x="3079750" y="1746250"/>
          <p14:tracePt t="50052" x="3162300" y="1714500"/>
          <p14:tracePt t="50069" x="3251200" y="1701800"/>
          <p14:tracePt t="50085" x="3333750" y="1695450"/>
          <p14:tracePt t="50102" x="3486150" y="1708150"/>
          <p14:tracePt t="50119" x="3594100" y="1720850"/>
          <p14:tracePt t="50135" x="3657600" y="1733550"/>
          <p14:tracePt t="50152" x="3708400" y="1758950"/>
          <p14:tracePt t="50169" x="3746500" y="1778000"/>
          <p14:tracePt t="50185" x="3771900" y="1797050"/>
          <p14:tracePt t="50203" x="3797300" y="1816100"/>
          <p14:tracePt t="50219" x="3803650" y="1822450"/>
          <p14:tracePt t="50235" x="3810000" y="1822450"/>
          <p14:tracePt t="50262" x="3816350" y="1828800"/>
          <p14:tracePt t="50317" x="3816350" y="1822450"/>
          <p14:tracePt t="50324" x="3816350" y="1816100"/>
          <p14:tracePt t="50335" x="3810000" y="1803400"/>
          <p14:tracePt t="50352" x="3803650" y="1765300"/>
          <p14:tracePt t="50369" x="3784600" y="1663700"/>
          <p14:tracePt t="50385" x="3778250" y="1574800"/>
          <p14:tracePt t="50402" x="3771900" y="1454150"/>
          <p14:tracePt t="50418" x="3765550" y="1397000"/>
          <p14:tracePt t="50435" x="3759200" y="1365250"/>
          <p14:tracePt t="50452" x="3759200" y="1339850"/>
          <p14:tracePt t="50468" x="3765550" y="1327150"/>
          <p14:tracePt t="50485" x="3784600" y="1308100"/>
          <p14:tracePt t="50502" x="3797300" y="1289050"/>
          <p14:tracePt t="50518" x="3816350" y="1263650"/>
          <p14:tracePt t="50535" x="3816350" y="1238250"/>
          <p14:tracePt t="50552" x="3816350" y="1206500"/>
          <p14:tracePt t="50570" x="3803650" y="1136650"/>
          <p14:tracePt t="50585" x="3771900" y="1073150"/>
          <p14:tracePt t="50602" x="3727450" y="1009650"/>
          <p14:tracePt t="50619" x="3651250" y="927100"/>
          <p14:tracePt t="50635" x="3587750" y="901700"/>
          <p14:tracePt t="50652" x="3435350" y="857250"/>
          <p14:tracePt t="50669" x="3295650" y="850900"/>
          <p14:tracePt t="50685" x="3086100" y="882650"/>
          <p14:tracePt t="50702" x="2946400" y="920750"/>
          <p14:tracePt t="50718" x="2800350" y="977900"/>
          <p14:tracePt t="50735" x="2603500" y="1098550"/>
          <p14:tracePt t="50752" x="2508250" y="1181100"/>
          <p14:tracePt t="50768" x="2432050" y="1257300"/>
          <p14:tracePt t="50785" x="2330450" y="1352550"/>
          <p14:tracePt t="50802" x="2305050" y="1397000"/>
          <p14:tracePt t="50818" x="2266950" y="1454150"/>
          <p14:tracePt t="50835" x="2254250" y="1492250"/>
          <p14:tracePt t="50853" x="2247900" y="1536700"/>
          <p14:tracePt t="50868" x="2235200" y="1612900"/>
          <p14:tracePt t="50885" x="2222500" y="1638300"/>
          <p14:tracePt t="50902" x="2216150" y="1670050"/>
          <p14:tracePt t="50919" x="2216150" y="1682750"/>
          <p14:tracePt t="50935" x="2216150" y="1689100"/>
          <p14:tracePt t="51644" x="2216150" y="1682750"/>
          <p14:tracePt t="51658" x="2209800" y="1676400"/>
          <p14:tracePt t="51665" x="2203450" y="1663700"/>
          <p14:tracePt t="51674" x="2197100" y="1644650"/>
          <p14:tracePt t="51685" x="2178050" y="1612900"/>
          <p14:tracePt t="51702" x="2165350" y="1574800"/>
          <p14:tracePt t="51718" x="2152650" y="1543050"/>
          <p14:tracePt t="51752" x="2146300" y="1517650"/>
          <p14:tracePt t="51785" x="2165350" y="1485900"/>
          <p14:tracePt t="51818" x="2209800" y="1435100"/>
          <p14:tracePt t="51835" x="2222500" y="1422400"/>
          <p14:tracePt t="51852" x="2228850" y="1422400"/>
          <p14:tracePt t="51885" x="2235200" y="1422400"/>
          <p14:tracePt t="51902" x="2241550" y="1435100"/>
          <p14:tracePt t="51918" x="2247900" y="1454150"/>
          <p14:tracePt t="51935" x="2260600" y="1504950"/>
          <p14:tracePt t="51952" x="2260600" y="1555750"/>
          <p14:tracePt t="51968" x="2241550" y="1612900"/>
          <p14:tracePt t="51985" x="2209800" y="1682750"/>
          <p14:tracePt t="52002" x="2190750" y="1714500"/>
          <p14:tracePt t="52018" x="2178050" y="1746250"/>
          <p14:tracePt t="52035" x="2165350" y="1758950"/>
          <p14:tracePt t="52052" x="2159000" y="1771650"/>
          <p14:tracePt t="52068" x="2152650" y="1771650"/>
          <p14:tracePt t="52102" x="2152650" y="1778000"/>
          <p14:tracePt t="52137" x="2146300" y="1784350"/>
          <p14:tracePt t="52144" x="2139950" y="1784350"/>
          <p14:tracePt t="52165" x="2133600" y="1790700"/>
          <p14:tracePt t="52192" x="2127250" y="1790700"/>
          <p14:tracePt t="52213" x="2127250" y="1797050"/>
          <p14:tracePt t="52218" x="2120900" y="1803400"/>
          <p14:tracePt t="52261" x="2108200" y="1809750"/>
          <p14:tracePt t="52275" x="2101850" y="1816100"/>
          <p14:tracePt t="52282" x="2101850" y="1822450"/>
          <p14:tracePt t="52288" x="2101850" y="1828800"/>
          <p14:tracePt t="52303" x="2089150" y="1841500"/>
          <p14:tracePt t="52319" x="2082800" y="1860550"/>
          <p14:tracePt t="52335" x="2063750" y="1873250"/>
          <p14:tracePt t="52352" x="2044700" y="1898650"/>
          <p14:tracePt t="52369" x="2032000" y="1911350"/>
          <p14:tracePt t="52385" x="2025650" y="1917700"/>
          <p14:tracePt t="52403" x="2006600" y="1917700"/>
          <p14:tracePt t="52418" x="1987550" y="1917700"/>
          <p14:tracePt t="52435" x="1974850" y="1898650"/>
          <p14:tracePt t="52452" x="1968500" y="1873250"/>
          <p14:tracePt t="52468" x="1968500" y="1816100"/>
          <p14:tracePt t="52485" x="1993900" y="1752600"/>
          <p14:tracePt t="52502" x="2019300" y="1663700"/>
          <p14:tracePt t="52518" x="2108200" y="1511300"/>
          <p14:tracePt t="52535" x="2178050" y="1403350"/>
          <p14:tracePt t="52553" x="2343150" y="1263650"/>
          <p14:tracePt t="52569" x="2451100" y="1200150"/>
          <p14:tracePt t="52585" x="2571750" y="1136650"/>
          <p14:tracePt t="52602" x="2762250" y="1104900"/>
          <p14:tracePt t="52619" x="2825750" y="1104900"/>
          <p14:tracePt t="52635" x="3079750" y="1136650"/>
          <p14:tracePt t="52652" x="3257550" y="1187450"/>
          <p14:tracePt t="52668" x="3397250" y="1244600"/>
          <p14:tracePt t="52685" x="3505200" y="1295400"/>
          <p14:tracePt t="54360" x="3498850" y="1295400"/>
          <p14:tracePt t="54366" x="3479800" y="1301750"/>
          <p14:tracePt t="54373" x="3473450" y="1301750"/>
          <p14:tracePt t="54385" x="3454400" y="1301750"/>
          <p14:tracePt t="54402" x="3397250" y="1308100"/>
          <p14:tracePt t="54419" x="3346450" y="1308100"/>
          <p14:tracePt t="54435" x="3289300" y="1301750"/>
          <p14:tracePt t="54452" x="3168650" y="1289050"/>
          <p14:tracePt t="54485" x="2959100" y="1206500"/>
          <p14:tracePt t="54519" x="2806700" y="1143000"/>
          <p14:tracePt t="54552" x="2692400" y="1079500"/>
          <p14:tracePt t="54569" x="2641600" y="1047750"/>
          <p14:tracePt t="54585" x="2622550" y="1041400"/>
          <p14:tracePt t="54603" x="2584450" y="1028700"/>
          <p14:tracePt t="54619" x="2565400" y="1022350"/>
          <p14:tracePt t="54635" x="2540000" y="1022350"/>
          <p14:tracePt t="54652" x="2520950" y="1022350"/>
          <p14:tracePt t="54686" x="2508250" y="1022350"/>
          <p14:tracePt t="54702" x="2501900" y="1022350"/>
          <p14:tracePt t="54719" x="2495550" y="1022350"/>
          <p14:tracePt t="54735" x="2489200" y="1016000"/>
          <p14:tracePt t="54752" x="2476500" y="1003300"/>
          <p14:tracePt t="54769" x="2463800" y="984250"/>
          <p14:tracePt t="54785" x="2457450" y="971550"/>
          <p14:tracePt t="54895" x="2457450" y="984250"/>
          <p14:tracePt t="54902" x="2457450" y="996950"/>
          <p14:tracePt t="54909" x="2457450" y="1028700"/>
          <p14:tracePt t="54919" x="2463800" y="1073150"/>
          <p14:tracePt t="54936" x="2482850" y="1257300"/>
          <p14:tracePt t="54952" x="2495550" y="1428750"/>
          <p14:tracePt t="54969" x="2508250" y="1587500"/>
          <p14:tracePt t="54985" x="2533650" y="1803400"/>
          <p14:tracePt t="55002" x="2540000" y="1924050"/>
          <p14:tracePt t="55019" x="2546350" y="2000250"/>
          <p14:tracePt t="55035" x="2552700" y="2076450"/>
          <p14:tracePt t="55052" x="2552700" y="2095500"/>
          <p14:tracePt t="55069" x="2552700" y="2101850"/>
          <p14:tracePt t="55086" x="2552700" y="2108200"/>
          <p14:tracePt t="55145" x="2552700" y="2101850"/>
          <p14:tracePt t="55165" x="2552700" y="2089150"/>
          <p14:tracePt t="55179" x="2552700" y="2070100"/>
          <p14:tracePt t="55187" x="2552700" y="2051050"/>
          <p14:tracePt t="55202" x="2552700" y="1987550"/>
          <p14:tracePt t="55219" x="2552700" y="1879600"/>
          <p14:tracePt t="55235" x="2552700" y="1708150"/>
          <p14:tracePt t="55252" x="2552700" y="1625600"/>
          <p14:tracePt t="55268" x="2546350" y="1562100"/>
          <p14:tracePt t="55285" x="2540000" y="1562100"/>
          <p14:tracePt t="55302" x="2540000" y="1555750"/>
          <p14:tracePt t="55366" x="2540000" y="1562100"/>
          <p14:tracePt t="55373" x="2546350" y="1574800"/>
          <p14:tracePt t="55385" x="2546350" y="1593850"/>
          <p14:tracePt t="55402" x="2559050" y="1714500"/>
          <p14:tracePt t="55419" x="2565400" y="1854200"/>
          <p14:tracePt t="55435" x="2603500" y="2139950"/>
          <p14:tracePt t="55452" x="2628900" y="2311400"/>
          <p14:tracePt t="55469" x="2660650" y="2578100"/>
          <p14:tracePt t="55485" x="2698750" y="2743200"/>
          <p14:tracePt t="55502" x="2730500" y="2895600"/>
          <p14:tracePt t="55519" x="2774950" y="3048000"/>
          <p14:tracePt t="55535" x="2800350" y="3130550"/>
          <p14:tracePt t="55552" x="2813050" y="3175000"/>
          <p14:tracePt t="55569" x="2825750" y="3194050"/>
          <p14:tracePt t="55586" x="2825750" y="3200400"/>
          <p14:tracePt t="55859" x="2825750" y="3194050"/>
          <p14:tracePt t="55915" x="2819400" y="3194050"/>
          <p14:tracePt t="56178" x="2813050" y="3162300"/>
          <p14:tracePt t="56185" x="2806700" y="3117850"/>
          <p14:tracePt t="56192" x="2806700" y="3073400"/>
          <p14:tracePt t="56202" x="2806700" y="3028950"/>
          <p14:tracePt t="56235" x="2863850" y="2768600"/>
          <p14:tracePt t="56269" x="2965450" y="2571750"/>
          <p14:tracePt t="56303" x="3054350" y="2444750"/>
          <p14:tracePt t="56319" x="3092450" y="2400300"/>
          <p14:tracePt t="56335" x="3130550" y="2362200"/>
          <p14:tracePt t="56352" x="3194050" y="2298700"/>
          <p14:tracePt t="56369" x="3225800" y="2266950"/>
          <p14:tracePt t="56385" x="3244850" y="2254250"/>
          <p14:tracePt t="56419" x="3244850" y="2247900"/>
          <p14:tracePt t="56435" x="3244850" y="2241550"/>
          <p14:tracePt t="56454" x="3238500" y="2222500"/>
          <p14:tracePt t="56469" x="3219450" y="2184400"/>
          <p14:tracePt t="56485" x="3175000" y="2133600"/>
          <p14:tracePt t="56502" x="3086100" y="2019300"/>
          <p14:tracePt t="56519" x="3009900" y="1955800"/>
          <p14:tracePt t="56535" x="2921000" y="1885950"/>
          <p14:tracePt t="56552" x="2800350" y="1803400"/>
          <p14:tracePt t="56569" x="2749550" y="1758950"/>
          <p14:tracePt t="56585" x="2692400" y="1720850"/>
          <p14:tracePt t="56602" x="2673350" y="1695450"/>
          <p14:tracePt t="56619" x="2647950" y="1676400"/>
          <p14:tracePt t="56635" x="2628900" y="1657350"/>
          <p14:tracePt t="56652" x="2622550" y="1651000"/>
          <p14:tracePt t="56669" x="2609850" y="1644650"/>
          <p14:tracePt t="56702" x="2603500" y="1638300"/>
          <p14:tracePt t="56886" x="2597150" y="1638300"/>
          <p14:tracePt t="56892" x="2590800" y="1657350"/>
          <p14:tracePt t="56902" x="2578100" y="1676400"/>
          <p14:tracePt t="56920" x="2571750" y="1720850"/>
          <p14:tracePt t="56935" x="2552700" y="1816100"/>
          <p14:tracePt t="56952" x="2552700" y="1854200"/>
          <p14:tracePt t="58934" x="2552700" y="1866900"/>
          <p14:tracePt t="58939" x="2552700" y="1879600"/>
          <p14:tracePt t="58952" x="2552700" y="1885950"/>
          <p14:tracePt t="58969" x="2552700" y="1898650"/>
          <p14:tracePt t="58986" x="2552700" y="1911350"/>
          <p14:tracePt t="59002" x="2552700" y="1924050"/>
          <p14:tracePt t="59053" x="2552700" y="1943100"/>
          <p14:tracePt t="59086" x="2552700" y="2000250"/>
          <p14:tracePt t="59119" x="2546350" y="2108200"/>
          <p14:tracePt t="59136" x="2533650" y="2152650"/>
          <p14:tracePt t="59153" x="2520950" y="2190750"/>
          <p14:tracePt t="59169" x="2489200" y="2228850"/>
          <p14:tracePt t="59186" x="2489200" y="2241550"/>
          <p14:tracePt t="60704" x="2476500" y="2247900"/>
          <p14:tracePt t="60712" x="2470150" y="2254250"/>
          <p14:tracePt t="60719" x="2463800" y="2266950"/>
          <p14:tracePt t="60736" x="2419350" y="2305050"/>
          <p14:tracePt t="60753" x="2349500" y="2368550"/>
          <p14:tracePt t="60769" x="2349500" y="2393950"/>
          <p14:tracePt t="65719" x="0" y="0"/>
        </p14:tracePtLst>
        <p14:tracePtLst>
          <p14:tracePt t="65720" x="2349500" y="2393950"/>
          <p14:tracePt t="67373" x="2406650" y="2393950"/>
          <p14:tracePt t="67387" x="2508250" y="2406650"/>
          <p14:tracePt t="67401" x="2590800" y="2413000"/>
          <p14:tracePt t="67407" x="2667000" y="2419350"/>
          <p14:tracePt t="67421" x="2705100" y="2425700"/>
          <p14:tracePt t="67438" x="2749550" y="2425700"/>
          <p14:tracePt t="67455" x="2794000" y="2419350"/>
          <p14:tracePt t="67488" x="2882900" y="2406650"/>
          <p14:tracePt t="67522" x="2952750" y="2400300"/>
          <p14:tracePt t="67555" x="3022600" y="2393950"/>
          <p14:tracePt t="67571" x="3035300" y="2387600"/>
          <p14:tracePt t="67588" x="3060700" y="2387600"/>
          <p14:tracePt t="67685" x="3060700" y="2381250"/>
          <p14:tracePt t="68319" x="3086100" y="2381250"/>
          <p14:tracePt t="68333" x="3136900" y="2381250"/>
          <p14:tracePt t="68347" x="3200400" y="2381250"/>
          <p14:tracePt t="68360" x="3270250" y="2387600"/>
          <p14:tracePt t="68377" x="3333750" y="2400300"/>
          <p14:tracePt t="68388" x="3397250" y="2400300"/>
          <p14:tracePt t="68405" x="3460750" y="2400300"/>
          <p14:tracePt t="68421" x="3524250" y="2400300"/>
          <p14:tracePt t="68455" x="3670300" y="2368550"/>
          <p14:tracePt t="68488" x="3784600" y="2355850"/>
          <p14:tracePt t="68521" x="3937000" y="2349500"/>
          <p14:tracePt t="68538" x="3968750" y="2349500"/>
          <p14:tracePt t="68555" x="4025900" y="2343150"/>
          <p14:tracePt t="68572" x="4057650" y="2343150"/>
          <p14:tracePt t="68588" x="4083050" y="2336800"/>
          <p14:tracePt t="68605" x="4121150" y="2336800"/>
          <p14:tracePt t="68622" x="4133850" y="2336800"/>
          <p14:tracePt t="68638" x="4146550" y="2336800"/>
          <p14:tracePt t="69333" x="4108450" y="2336800"/>
          <p14:tracePt t="69346" x="4064000" y="2336800"/>
          <p14:tracePt t="69360" x="4013200" y="2336800"/>
          <p14:tracePt t="69373" x="3956050" y="2336800"/>
          <p14:tracePt t="69380" x="3905250" y="2336800"/>
          <p14:tracePt t="69395" x="3841750" y="2336800"/>
          <p14:tracePt t="69408" x="3778250" y="2336800"/>
          <p14:tracePt t="69439" x="3689350" y="2336800"/>
          <p14:tracePt t="69472" x="3587750" y="2336800"/>
          <p14:tracePt t="69505" x="3543300" y="2343150"/>
          <p14:tracePt t="69522" x="3479800" y="2349500"/>
          <p14:tracePt t="69538" x="3441700" y="2355850"/>
          <p14:tracePt t="69555" x="3365500" y="2362200"/>
          <p14:tracePt t="69571" x="3340100" y="2362200"/>
          <p14:tracePt t="69588" x="3327400" y="2362200"/>
          <p14:tracePt t="69605" x="3295650" y="2362200"/>
          <p14:tracePt t="69622" x="3289300" y="2362200"/>
          <p14:tracePt t="69638" x="3276600" y="2362200"/>
          <p14:tracePt t="69672" x="3270250" y="2362200"/>
          <p14:tracePt t="69688" x="3263900" y="2362200"/>
          <p14:tracePt t="69705" x="3257550" y="2362200"/>
          <p14:tracePt t="69922" x="3270250" y="2362200"/>
          <p14:tracePt t="69935" x="3276600" y="2362200"/>
          <p14:tracePt t="69950" x="3308350" y="2362200"/>
          <p14:tracePt t="69963" x="3365500" y="2374900"/>
          <p14:tracePt t="69971" x="3441700" y="2374900"/>
          <p14:tracePt t="70005" x="3619500" y="2387600"/>
          <p14:tracePt t="70038" x="3917950" y="2419350"/>
          <p14:tracePt t="70071" x="4152900" y="2457450"/>
          <p14:tracePt t="70088" x="4216400" y="2476500"/>
          <p14:tracePt t="70105" x="4248150" y="2489200"/>
          <p14:tracePt t="70123" x="4279900" y="2501900"/>
          <p14:tracePt t="70138" x="4286250" y="2501900"/>
          <p14:tracePt t="70155" x="4305300" y="2508250"/>
          <p14:tracePt t="70172" x="4318000" y="2508250"/>
          <p14:tracePt t="70214" x="4318000" y="2514600"/>
          <p14:tracePt t="70713" x="4324350" y="2501900"/>
          <p14:tracePt t="70727" x="4337050" y="2495550"/>
          <p14:tracePt t="70734" x="4349750" y="2489200"/>
          <p14:tracePt t="70747" x="4349750" y="2482850"/>
          <p14:tracePt t="70755" x="4356100" y="2476500"/>
          <p14:tracePt t="70772" x="4362450" y="2476500"/>
          <p14:tracePt t="70788" x="4362450" y="2470150"/>
          <p14:tracePt t="70838" x="4368800" y="2470150"/>
          <p14:tracePt t="70852" x="4375150" y="2463800"/>
          <p14:tracePt t="70871" x="4387850" y="2451100"/>
          <p14:tracePt t="70905" x="4419600" y="2425700"/>
          <p14:tracePt t="70922" x="4470400" y="2400300"/>
          <p14:tracePt t="70938" x="4514850" y="2387600"/>
          <p14:tracePt t="70955" x="4565650" y="2374900"/>
          <p14:tracePt t="70972" x="4654550" y="2362200"/>
          <p14:tracePt t="70988" x="4673600" y="2362200"/>
          <p14:tracePt t="71005" x="4857750" y="2349500"/>
          <p14:tracePt t="71022" x="5041900" y="2349500"/>
          <p14:tracePt t="71038" x="5111750" y="2349500"/>
          <p14:tracePt t="71055" x="5232400" y="2336800"/>
          <p14:tracePt t="71073" x="5327650" y="2330450"/>
          <p14:tracePt t="71088" x="5365750" y="2330450"/>
          <p14:tracePt t="71105" x="5429250" y="2317750"/>
          <p14:tracePt t="71121" x="5480050" y="2311400"/>
          <p14:tracePt t="71138" x="5499100" y="2311400"/>
          <p14:tracePt t="71156" x="5518150" y="2311400"/>
          <p14:tracePt t="71172" x="5524500" y="2311400"/>
          <p14:tracePt t="71188" x="5530850" y="2311400"/>
          <p14:tracePt t="71572" x="5613400" y="2311400"/>
          <p14:tracePt t="71579" x="5708650" y="2324100"/>
          <p14:tracePt t="71588" x="5772150" y="2343150"/>
          <p14:tracePt t="71605" x="5892800" y="2362200"/>
          <p14:tracePt t="71622" x="6038850" y="2368550"/>
          <p14:tracePt t="71655" x="6223000" y="2368550"/>
          <p14:tracePt t="71688" x="6464300" y="2349500"/>
          <p14:tracePt t="71722" x="6597650" y="2317750"/>
          <p14:tracePt t="71738" x="6629400" y="2317750"/>
          <p14:tracePt t="71755" x="6661150" y="2311400"/>
          <p14:tracePt t="71772" x="6673850" y="2305050"/>
          <p14:tracePt t="71788" x="6692900" y="2305050"/>
          <p14:tracePt t="71805" x="6699250" y="2305050"/>
          <p14:tracePt t="71822" x="6711950" y="2305050"/>
          <p14:tracePt t="71838" x="6718300" y="2305050"/>
          <p14:tracePt t="71872" x="6724650" y="2305050"/>
          <p14:tracePt t="71911" x="6724650" y="2298700"/>
          <p14:tracePt t="72002" x="6731000" y="2298700"/>
          <p14:tracePt t="72051" x="6731000" y="2292350"/>
          <p14:tracePt t="72078" x="6737350" y="2292350"/>
          <p14:tracePt t="72085" x="6750050" y="2286000"/>
          <p14:tracePt t="72106" x="6769100" y="2286000"/>
          <p14:tracePt t="72120" x="6781800" y="2279650"/>
          <p14:tracePt t="72127" x="6800850" y="2273300"/>
          <p14:tracePt t="72141" x="6819900" y="2266950"/>
          <p14:tracePt t="72155" x="6838950" y="2260600"/>
          <p14:tracePt t="72172" x="6864350" y="2260600"/>
          <p14:tracePt t="72189" x="6883400" y="2260600"/>
          <p14:tracePt t="72205" x="6896100" y="2260600"/>
          <p14:tracePt t="72222" x="6902450" y="2260600"/>
          <p14:tracePt t="72238" x="6908800" y="2254250"/>
          <p14:tracePt t="72370" x="6902450" y="2254250"/>
          <p14:tracePt t="72377" x="6896100" y="2254250"/>
          <p14:tracePt t="72391" x="6889750" y="2254250"/>
          <p14:tracePt t="72405" x="6858000" y="2254250"/>
          <p14:tracePt t="72422" x="6826250" y="2254250"/>
          <p14:tracePt t="72438" x="6705600" y="2254250"/>
          <p14:tracePt t="72455" x="6578600" y="2260600"/>
          <p14:tracePt t="72472" x="6515100" y="2279650"/>
          <p14:tracePt t="72488" x="6394450" y="2298700"/>
          <p14:tracePt t="72505" x="6369050" y="2298700"/>
          <p14:tracePt t="72522" x="6159500" y="2330450"/>
          <p14:tracePt t="72538" x="6051550" y="2336800"/>
          <p14:tracePt t="72555" x="5918200" y="2349500"/>
          <p14:tracePt t="72572" x="5638800" y="2349500"/>
          <p14:tracePt t="72588" x="5486400" y="2349500"/>
          <p14:tracePt t="72605" x="5372100" y="2355850"/>
          <p14:tracePt t="72622" x="5149850" y="2374900"/>
          <p14:tracePt t="72638" x="5041900" y="2393950"/>
          <p14:tracePt t="72655" x="4889500" y="2406650"/>
          <p14:tracePt t="72672" x="4819650" y="2413000"/>
          <p14:tracePt t="72689" x="4768850" y="2419350"/>
          <p14:tracePt t="72705" x="4686300" y="2432050"/>
          <p14:tracePt t="72722" x="4654550" y="2438400"/>
          <p14:tracePt t="72738" x="4597400" y="2457450"/>
          <p14:tracePt t="72755" x="4572000" y="2463800"/>
          <p14:tracePt t="72772" x="4552950" y="2470150"/>
          <p14:tracePt t="72788" x="4533900" y="2476500"/>
          <p14:tracePt t="72805" x="4502150" y="2495550"/>
          <p14:tracePt t="72822" x="4483100" y="2508250"/>
          <p14:tracePt t="72838" x="4476750" y="2514600"/>
          <p14:tracePt t="72855" x="4464050" y="2514600"/>
          <p14:tracePt t="72872" x="4457700" y="2514600"/>
          <p14:tracePt t="72939" x="4451350" y="2514600"/>
          <p14:tracePt t="73009" x="4451350" y="2520950"/>
          <p14:tracePt t="77609" x="4451350" y="2514600"/>
          <p14:tracePt t="77616" x="4451350" y="2508250"/>
          <p14:tracePt t="77625" x="4451350" y="2501900"/>
          <p14:tracePt t="77834" x="4451350" y="2508250"/>
          <p14:tracePt t="77866" x="4451350" y="2514600"/>
          <p14:tracePt t="77880" x="4438650" y="2514600"/>
          <p14:tracePt t="77887" x="4425950" y="2514600"/>
          <p14:tracePt t="77901" x="4406900" y="2520950"/>
          <p14:tracePt t="77908" x="4381500" y="2520950"/>
          <p14:tracePt t="77939" x="4279900" y="2546350"/>
          <p14:tracePt t="77972" x="4152900" y="2565400"/>
          <p14:tracePt t="78005" x="3949700" y="2571750"/>
          <p14:tracePt t="78022" x="3892550" y="2571750"/>
          <p14:tracePt t="78039" x="3841750" y="2571750"/>
          <p14:tracePt t="78055" x="3752850" y="2571750"/>
          <p14:tracePt t="78072" x="3676650" y="2565400"/>
          <p14:tracePt t="78089" x="3619500" y="2552700"/>
          <p14:tracePt t="78105" x="3594100" y="2552700"/>
          <p14:tracePt t="78122" x="3549650" y="2552700"/>
          <p14:tracePt t="78138" x="3505200" y="2571750"/>
          <p14:tracePt t="78155" x="3473450" y="2578100"/>
          <p14:tracePt t="78172" x="3441700" y="2584450"/>
          <p14:tracePt t="78189" x="3403600" y="2597150"/>
          <p14:tracePt t="78205" x="3378200" y="2609850"/>
          <p14:tracePt t="78222" x="3352800" y="2622550"/>
          <p14:tracePt t="78238" x="3340100" y="2641600"/>
          <p14:tracePt t="78255" x="3302000" y="2679700"/>
          <p14:tracePt t="78272" x="3282950" y="2711450"/>
          <p14:tracePt t="78289" x="3263900" y="2743200"/>
          <p14:tracePt t="78305" x="3244850" y="2774950"/>
          <p14:tracePt t="78322" x="3244850" y="2787650"/>
          <p14:tracePt t="78339" x="3238500" y="2806700"/>
          <p14:tracePt t="78355" x="3238500" y="2819400"/>
          <p14:tracePt t="78372" x="3238500" y="2825750"/>
          <p14:tracePt t="78389" x="3238500" y="2838450"/>
          <p14:tracePt t="78405" x="3244850" y="2851150"/>
          <p14:tracePt t="78422" x="3263900" y="2870200"/>
          <p14:tracePt t="78439" x="3276600" y="2876550"/>
          <p14:tracePt t="78455" x="3308350" y="2901950"/>
          <p14:tracePt t="78472" x="3352800" y="2927350"/>
          <p14:tracePt t="78489" x="3390900" y="2952750"/>
          <p14:tracePt t="78505" x="3454400" y="2978150"/>
          <p14:tracePt t="78522" x="3492500" y="2997200"/>
          <p14:tracePt t="78539" x="3549650" y="3022600"/>
          <p14:tracePt t="78555" x="3568700" y="3035300"/>
          <p14:tracePt t="78572" x="3587750" y="3041650"/>
          <p14:tracePt t="78589" x="3606800" y="3048000"/>
          <p14:tracePt t="78605" x="3625850" y="3048000"/>
          <p14:tracePt t="78622" x="3632200" y="3048000"/>
          <p14:tracePt t="78639" x="3657600" y="3048000"/>
          <p14:tracePt t="78655" x="3670300" y="3048000"/>
          <p14:tracePt t="78672" x="3695700" y="3035300"/>
          <p14:tracePt t="78689" x="3733800" y="3016250"/>
          <p14:tracePt t="78706" x="3784600" y="2990850"/>
          <p14:tracePt t="78722" x="3822700" y="2971800"/>
          <p14:tracePt t="78739" x="3848100" y="2952750"/>
          <p14:tracePt t="78755" x="3873500" y="2933700"/>
          <p14:tracePt t="78772" x="3886200" y="2921000"/>
          <p14:tracePt t="78789" x="3905250" y="2908300"/>
          <p14:tracePt t="78805" x="3911600" y="2901950"/>
          <p14:tracePt t="78822" x="3911600" y="2876550"/>
          <p14:tracePt t="78839" x="3917950" y="2863850"/>
          <p14:tracePt t="78855" x="3917950" y="2857500"/>
          <p14:tracePt t="78872" x="3917950" y="2851150"/>
          <p14:tracePt t="82828" x="3905250" y="2851150"/>
          <p14:tracePt t="82835" x="3898900" y="2851150"/>
          <p14:tracePt t="82843" x="3892550" y="2857500"/>
          <p14:tracePt t="82856" x="3886200" y="2857500"/>
          <p14:tracePt t="82873" x="3867150" y="2857500"/>
          <p14:tracePt t="82889" x="3854450" y="2863850"/>
          <p14:tracePt t="82906" x="3835400" y="2870200"/>
          <p14:tracePt t="82923" x="3822700" y="2870200"/>
          <p14:tracePt t="82956" x="3790950" y="2876550"/>
          <p14:tracePt t="82989" x="3759200" y="2882900"/>
          <p14:tracePt t="83023" x="3733800" y="2882900"/>
          <p14:tracePt t="83039" x="3708400" y="2882900"/>
          <p14:tracePt t="83056" x="3689350" y="2889250"/>
          <p14:tracePt t="83072" x="3670300" y="2889250"/>
          <p14:tracePt t="83089" x="3657600" y="2895600"/>
          <p14:tracePt t="83106" x="3638550" y="2895600"/>
          <p14:tracePt t="83123" x="3613150" y="2895600"/>
          <p14:tracePt t="83139" x="3600450" y="2895600"/>
          <p14:tracePt t="83156" x="3575050" y="2895600"/>
          <p14:tracePt t="83172" x="3568700" y="2895600"/>
          <p14:tracePt t="83189" x="3549650" y="2895600"/>
          <p14:tracePt t="83205" x="3536950" y="2895600"/>
          <p14:tracePt t="83222" x="3530600" y="2895600"/>
          <p14:tracePt t="83239" x="3511550" y="2895600"/>
          <p14:tracePt t="83256" x="3505200" y="2895600"/>
          <p14:tracePt t="83272" x="3498850" y="2895600"/>
          <p14:tracePt t="83289" x="3492500" y="2908300"/>
          <p14:tracePt t="83328" x="3486150" y="2908300"/>
          <p14:tracePt t="83370" x="3479800" y="2908300"/>
          <p14:tracePt t="83398" x="3473450" y="2908300"/>
          <p14:tracePt t="83703" x="3479800" y="2908300"/>
          <p14:tracePt t="83786" x="3486150" y="2908300"/>
          <p14:tracePt t="83828" x="3492500" y="2908300"/>
          <p14:tracePt t="83834" x="3498850" y="2908300"/>
          <p14:tracePt t="83863" x="3511550" y="2908300"/>
          <p14:tracePt t="83884" x="3517900" y="2908300"/>
          <p14:tracePt t="83890" x="3524250" y="2908300"/>
          <p14:tracePt t="83923" x="3543300" y="2908300"/>
          <p14:tracePt t="83939" x="3556000" y="2914650"/>
          <p14:tracePt t="83956" x="3562350" y="2914650"/>
          <p14:tracePt t="83972" x="3575050" y="2921000"/>
          <p14:tracePt t="83989" x="3587750" y="2927350"/>
          <p14:tracePt t="84006" x="3600450" y="2927350"/>
          <p14:tracePt t="84022" x="3619500" y="2933700"/>
          <p14:tracePt t="84039" x="3625850" y="2940050"/>
          <p14:tracePt t="84056" x="3632200" y="2946400"/>
          <p14:tracePt t="84073" x="3638550" y="2946400"/>
          <p14:tracePt t="85016" x="3644900" y="2946400"/>
          <p14:tracePt t="85024" x="3651250" y="2946400"/>
          <p14:tracePt t="85044" x="3657600" y="2946400"/>
          <p14:tracePt t="85093" x="3663950" y="2946400"/>
          <p14:tracePt t="85115" x="3670300" y="2946400"/>
          <p14:tracePt t="85121" x="3670300" y="2940050"/>
          <p14:tracePt t="85139" x="3676650" y="2940050"/>
          <p14:tracePt t="85173" x="3695700" y="2933700"/>
          <p14:tracePt t="85190" x="3708400" y="2927350"/>
          <p14:tracePt t="85206" x="3721100" y="2927350"/>
          <p14:tracePt t="85223" x="3727450" y="2927350"/>
          <p14:tracePt t="85239" x="3740150" y="2927350"/>
          <p14:tracePt t="85256" x="3752850" y="2927350"/>
          <p14:tracePt t="85272" x="3778250" y="2914650"/>
          <p14:tracePt t="85289" x="3797300" y="2914650"/>
          <p14:tracePt t="85306" x="3810000" y="2908300"/>
          <p14:tracePt t="85322" x="3835400" y="2895600"/>
          <p14:tracePt t="85340" x="3848100" y="2889250"/>
          <p14:tracePt t="85357" x="3860800" y="2889250"/>
          <p14:tracePt t="85373" x="3873500" y="2889250"/>
          <p14:tracePt t="85389" x="3886200" y="2876550"/>
          <p14:tracePt t="85406" x="3898900" y="2876550"/>
          <p14:tracePt t="85423" x="3911600" y="2876550"/>
          <p14:tracePt t="85440" x="3917950" y="2876550"/>
          <p14:tracePt t="85456" x="3924300" y="2876550"/>
          <p14:tracePt t="85473" x="3930650" y="2876550"/>
          <p14:tracePt t="85489" x="3937000" y="2876550"/>
          <p14:tracePt t="85509" x="3943350" y="2876550"/>
          <p14:tracePt t="85523" x="3949700" y="2870200"/>
          <p14:tracePt t="85551" x="3956050" y="2863850"/>
          <p14:tracePt t="85558" x="3962400" y="2863850"/>
          <p14:tracePt t="85572" x="3975100" y="2857500"/>
          <p14:tracePt t="85589" x="3981450" y="2857500"/>
          <p14:tracePt t="85606" x="4006850" y="2851150"/>
          <p14:tracePt t="85623" x="4025900" y="2844800"/>
          <p14:tracePt t="85639" x="4044950" y="2838450"/>
          <p14:tracePt t="85656" x="4070350" y="2838450"/>
          <p14:tracePt t="85673" x="4083050" y="2832100"/>
          <p14:tracePt t="85690" x="4114800" y="2832100"/>
          <p14:tracePt t="85706" x="4127500" y="2832100"/>
          <p14:tracePt t="85722" x="4133850" y="2832100"/>
          <p14:tracePt t="85739" x="4146550" y="2825750"/>
          <p14:tracePt t="85756" x="4152900" y="2825750"/>
          <p14:tracePt t="85772" x="4165600" y="2819400"/>
          <p14:tracePt t="85789" x="4171950" y="2819400"/>
          <p14:tracePt t="85806" x="4184650" y="2819400"/>
          <p14:tracePt t="85822" x="4197350" y="2819400"/>
          <p14:tracePt t="85839" x="4203700" y="2819400"/>
          <p14:tracePt t="85856" x="4210050" y="2819400"/>
          <p14:tracePt t="85889" x="4216400" y="2819400"/>
          <p14:tracePt t="86010" x="4203700" y="2819400"/>
          <p14:tracePt t="86024" x="4191000" y="2819400"/>
          <p14:tracePt t="86030" x="4178300" y="2819400"/>
          <p14:tracePt t="86039" x="4165600" y="2819400"/>
          <p14:tracePt t="86056" x="4127500" y="2825750"/>
          <p14:tracePt t="86073" x="4070350" y="2832100"/>
          <p14:tracePt t="86089" x="4025900" y="2838450"/>
          <p14:tracePt t="86106" x="3981450" y="2851150"/>
          <p14:tracePt t="86122" x="3930650" y="2863850"/>
          <p14:tracePt t="86139" x="3898900" y="2863850"/>
          <p14:tracePt t="86156" x="3854450" y="2876550"/>
          <p14:tracePt t="86173" x="3822700" y="2882900"/>
          <p14:tracePt t="86189" x="3797300" y="2889250"/>
          <p14:tracePt t="86206" x="3740150" y="2901950"/>
          <p14:tracePt t="86223" x="3708400" y="2901950"/>
          <p14:tracePt t="86239" x="3663950" y="2901950"/>
          <p14:tracePt t="86256" x="3632200" y="2901950"/>
          <p14:tracePt t="86272" x="3594100" y="2901950"/>
          <p14:tracePt t="86289" x="3575050" y="2901950"/>
          <p14:tracePt t="86306" x="3562350" y="2901950"/>
          <p14:tracePt t="86322" x="3556000" y="2901950"/>
          <p14:tracePt t="86339" x="3549650" y="2901950"/>
          <p14:tracePt t="86356" x="3543300" y="2901950"/>
          <p14:tracePt t="86412" x="3543300" y="2895600"/>
          <p14:tracePt t="86439" x="3543300" y="2889250"/>
          <p14:tracePt t="86453" x="3543300" y="2882900"/>
          <p14:tracePt t="86460" x="3556000" y="2876550"/>
          <p14:tracePt t="86472" x="3556000" y="2870200"/>
          <p14:tracePt t="86489" x="3594100" y="2851150"/>
          <p14:tracePt t="86506" x="3632200" y="2832100"/>
          <p14:tracePt t="86522" x="3670300" y="2819400"/>
          <p14:tracePt t="86542" x="3740150" y="2813050"/>
          <p14:tracePt t="86556" x="3765550" y="2813050"/>
          <p14:tracePt t="86572" x="3816350" y="2832100"/>
          <p14:tracePt t="86589" x="3860800" y="2851150"/>
          <p14:tracePt t="86606" x="3898900" y="2882900"/>
          <p14:tracePt t="86623" x="3930650" y="2908300"/>
          <p14:tracePt t="86640" x="3956050" y="2933700"/>
          <p14:tracePt t="86656" x="3975100" y="2952750"/>
          <p14:tracePt t="86673" x="3981450" y="2959100"/>
          <p14:tracePt t="86689" x="3994150" y="2965450"/>
          <p14:tracePt t="86706" x="4000500" y="2978150"/>
          <p14:tracePt t="86723" x="4000500" y="2984500"/>
          <p14:tracePt t="86740" x="4006850" y="2990850"/>
          <p14:tracePt t="86756" x="4006850" y="2997200"/>
          <p14:tracePt t="86772" x="4013200" y="2997200"/>
          <p14:tracePt t="86854" x="4013200" y="3003550"/>
          <p14:tracePt t="86988" x="4013200" y="2990850"/>
          <p14:tracePt t="87001" x="4013200" y="2984500"/>
          <p14:tracePt t="87008" x="4013200" y="2971800"/>
          <p14:tracePt t="87023" x="4013200" y="2946400"/>
          <p14:tracePt t="87039" x="4019550" y="2921000"/>
          <p14:tracePt t="87056" x="4044950" y="2876550"/>
          <p14:tracePt t="87073" x="4070350" y="2863850"/>
          <p14:tracePt t="87089" x="4095750" y="2838450"/>
          <p14:tracePt t="87106" x="4165600" y="2819400"/>
          <p14:tracePt t="87123" x="4203700" y="2813050"/>
          <p14:tracePt t="87140" x="4273550" y="2813050"/>
          <p14:tracePt t="87156" x="4318000" y="2832100"/>
          <p14:tracePt t="87173" x="4362450" y="2857500"/>
          <p14:tracePt t="87189" x="4432300" y="2914650"/>
          <p14:tracePt t="87206" x="4470400" y="2952750"/>
          <p14:tracePt t="87223" x="4521200" y="2997200"/>
          <p14:tracePt t="87239" x="4540250" y="3016250"/>
          <p14:tracePt t="87256" x="4552950" y="3035300"/>
          <p14:tracePt t="87290" x="4552950" y="3041650"/>
          <p14:tracePt t="87375" x="4559300" y="3041650"/>
          <p14:tracePt t="87382" x="4559300" y="3028950"/>
          <p14:tracePt t="87389" x="4565650" y="3009900"/>
          <p14:tracePt t="87406" x="4578350" y="2984500"/>
          <p14:tracePt t="87423" x="4603750" y="2933700"/>
          <p14:tracePt t="87439" x="4648200" y="2832100"/>
          <p14:tracePt t="87456" x="4679950" y="2781300"/>
          <p14:tracePt t="87473" x="4718050" y="2743200"/>
          <p14:tracePt t="87490" x="4775200" y="2711450"/>
          <p14:tracePt t="87493" x="4800600" y="2705100"/>
          <p14:tracePt t="87506" x="4832350" y="2705100"/>
          <p14:tracePt t="87523" x="4927600" y="2730500"/>
          <p14:tracePt t="87540" x="4991100" y="2762250"/>
          <p14:tracePt t="87556" x="5092700" y="2832100"/>
          <p14:tracePt t="87573" x="5130800" y="2857500"/>
          <p14:tracePt t="87590" x="5156200" y="2876550"/>
          <p14:tracePt t="87606" x="5168900" y="2882900"/>
          <p14:tracePt t="87708" x="5162550" y="2882900"/>
          <p14:tracePt t="88320" x="5168900" y="2882900"/>
          <p14:tracePt t="88465" x="5168900" y="2889250"/>
          <p14:tracePt t="88541" x="5168900" y="2895600"/>
          <p14:tracePt t="91413" x="5168900" y="2889250"/>
          <p14:tracePt t="91427" x="5168900" y="2882900"/>
          <p14:tracePt t="91433" x="5162550" y="2876550"/>
          <p14:tracePt t="91447" x="5156200" y="2876550"/>
          <p14:tracePt t="91456" x="5143500" y="2882900"/>
          <p14:tracePt t="91473" x="5111750" y="2895600"/>
          <p14:tracePt t="91490" x="5029200" y="2908300"/>
          <p14:tracePt t="91523" x="4800600" y="2882900"/>
          <p14:tracePt t="91556" x="4521200" y="2768600"/>
          <p14:tracePt t="91590" x="4152900" y="2489200"/>
          <p14:tracePt t="91606" x="4013200" y="2368550"/>
          <p14:tracePt t="91623" x="3848100" y="2254250"/>
          <p14:tracePt t="91640" x="3765550" y="2197100"/>
          <p14:tracePt t="91656" x="3651250" y="2165350"/>
          <p14:tracePt t="91673" x="3549650" y="2146300"/>
          <p14:tracePt t="91690" x="3441700" y="2146300"/>
          <p14:tracePt t="91706" x="3295650" y="2146300"/>
          <p14:tracePt t="91723" x="3206750" y="2139950"/>
          <p14:tracePt t="91740" x="3092450" y="2108200"/>
          <p14:tracePt t="91756" x="3022600" y="2082800"/>
          <p14:tracePt t="91773" x="2965450" y="2057400"/>
          <p14:tracePt t="91790" x="2908300" y="2012950"/>
          <p14:tracePt t="91806" x="2876550" y="1987550"/>
          <p14:tracePt t="91823" x="2857500" y="1974850"/>
          <p14:tracePt t="91839" x="2851150" y="1968500"/>
          <p14:tracePt t="91884" x="2857500" y="1968500"/>
          <p14:tracePt t="91912" x="2870200" y="1968500"/>
          <p14:tracePt t="91919" x="2876550" y="1974850"/>
          <p14:tracePt t="91926" x="2889250" y="1974850"/>
          <p14:tracePt t="91939" x="2927350" y="2000250"/>
          <p14:tracePt t="91956" x="2978150" y="2032000"/>
          <p14:tracePt t="91973" x="3041650" y="2076450"/>
          <p14:tracePt t="91990" x="3136900" y="2159000"/>
          <p14:tracePt t="92006" x="3187700" y="2209800"/>
          <p14:tracePt t="92023" x="3232150" y="2260600"/>
          <p14:tracePt t="92040" x="3289300" y="2305050"/>
          <p14:tracePt t="92056" x="3327400" y="2324100"/>
          <p14:tracePt t="92073" x="3378200" y="2336800"/>
          <p14:tracePt t="92089" x="3416300" y="2343150"/>
          <p14:tracePt t="92106" x="3460750" y="2343150"/>
          <p14:tracePt t="92123" x="3498850" y="2343150"/>
          <p14:tracePt t="92139" x="3524250" y="2324100"/>
          <p14:tracePt t="92156" x="3568700" y="2305050"/>
          <p14:tracePt t="92173" x="3606800" y="2273300"/>
          <p14:tracePt t="92189" x="3644900" y="2247900"/>
          <p14:tracePt t="92206" x="3721100" y="2209800"/>
          <p14:tracePt t="92223" x="3778250" y="2178050"/>
          <p14:tracePt t="92240" x="3898900" y="2108200"/>
          <p14:tracePt t="92256" x="3962400" y="2070100"/>
          <p14:tracePt t="92273" x="4057650" y="2012950"/>
          <p14:tracePt t="92289" x="4121150" y="1993900"/>
          <p14:tracePt t="92306" x="4165600" y="1987550"/>
          <p14:tracePt t="92323" x="4241800" y="1993900"/>
          <p14:tracePt t="92340" x="4311650" y="2012950"/>
          <p14:tracePt t="92356" x="4438650" y="2051050"/>
          <p14:tracePt t="92373" x="4508500" y="2089150"/>
          <p14:tracePt t="92389" x="4584700" y="2127250"/>
          <p14:tracePt t="92406" x="4679950" y="2159000"/>
          <p14:tracePt t="92423" x="4724400" y="2178050"/>
          <p14:tracePt t="92440" x="4806950" y="2203450"/>
          <p14:tracePt t="92456" x="4857750" y="2209800"/>
          <p14:tracePt t="92473" x="4883150" y="2222500"/>
          <p14:tracePt t="92490" x="4908550" y="2228850"/>
          <p14:tracePt t="92506" x="4914900" y="2235200"/>
          <p14:tracePt t="92523" x="4921250" y="2235200"/>
          <p14:tracePt t="92540" x="4927600" y="2241550"/>
          <p14:tracePt t="92584" x="4927600" y="2247900"/>
          <p14:tracePt t="92599" x="4921250" y="2254250"/>
          <p14:tracePt t="92606" x="4908550" y="2260600"/>
          <p14:tracePt t="92613" x="4895850" y="2273300"/>
          <p14:tracePt t="92623" x="4870450" y="2286000"/>
          <p14:tracePt t="92640" x="4819650" y="2311400"/>
          <p14:tracePt t="92656" x="4699000" y="2362200"/>
          <p14:tracePt t="92673" x="4616450" y="2387600"/>
          <p14:tracePt t="92689" x="4476750" y="2457450"/>
          <p14:tracePt t="92706" x="4368800" y="2501900"/>
          <p14:tracePt t="92723" x="4235450" y="2552700"/>
          <p14:tracePt t="92740" x="4051300" y="2616200"/>
          <p14:tracePt t="92756" x="3956050" y="2641600"/>
          <p14:tracePt t="92773" x="3848100" y="2667000"/>
          <p14:tracePt t="92790" x="3778250" y="2679700"/>
          <p14:tracePt t="92807" x="3708400" y="2679700"/>
          <p14:tracePt t="92823" x="3657600" y="2686050"/>
          <p14:tracePt t="92840" x="3625850" y="2686050"/>
          <p14:tracePt t="92856" x="3575050" y="2686050"/>
          <p14:tracePt t="92873" x="3543300" y="2692400"/>
          <p14:tracePt t="92890" x="3505200" y="2692400"/>
          <p14:tracePt t="92906" x="3454400" y="2692400"/>
          <p14:tracePt t="92923" x="3416300" y="2698750"/>
          <p14:tracePt t="92940" x="3359150" y="2698750"/>
          <p14:tracePt t="92957" x="3314700" y="2698750"/>
          <p14:tracePt t="92973" x="3282950" y="2698750"/>
          <p14:tracePt t="92989" x="3238500" y="2698750"/>
          <p14:tracePt t="93007" x="3219450" y="2698750"/>
          <p14:tracePt t="93023" x="3187700" y="2698750"/>
          <p14:tracePt t="93040" x="3168650" y="2698750"/>
          <p14:tracePt t="93056" x="3149600" y="2705100"/>
          <p14:tracePt t="93073" x="3136900" y="2705100"/>
          <p14:tracePt t="93090" x="3111500" y="2705100"/>
          <p14:tracePt t="93106" x="3079750" y="2717800"/>
          <p14:tracePt t="93123" x="3054350" y="2724150"/>
          <p14:tracePt t="93139" x="3022600" y="2736850"/>
          <p14:tracePt t="93156" x="3009900" y="2736850"/>
          <p14:tracePt t="93173" x="3003550" y="2743200"/>
          <p14:tracePt t="93190" x="2984500" y="2749550"/>
          <p14:tracePt t="93207" x="2971800" y="2755900"/>
          <p14:tracePt t="93223" x="2959100" y="2762250"/>
          <p14:tracePt t="93240" x="2946400" y="2768600"/>
          <p14:tracePt t="93256" x="2940050" y="2774950"/>
          <p14:tracePt t="93273" x="2921000" y="2787650"/>
          <p14:tracePt t="93290" x="2908300" y="2800350"/>
          <p14:tracePt t="93306" x="2895600" y="2806700"/>
          <p14:tracePt t="93323" x="2889250" y="2813050"/>
          <p14:tracePt t="93340" x="2882900" y="2819400"/>
          <p14:tracePt t="93356" x="2876550" y="2832100"/>
          <p14:tracePt t="93529" x="2882900" y="2832100"/>
          <p14:tracePt t="93542" x="2895600" y="2832100"/>
          <p14:tracePt t="93550" x="2908300" y="2832100"/>
          <p14:tracePt t="93556" x="2921000" y="2832100"/>
          <p14:tracePt t="93573" x="2959100" y="2819400"/>
          <p14:tracePt t="93590" x="3003550" y="2806700"/>
          <p14:tracePt t="93606" x="3079750" y="2794000"/>
          <p14:tracePt t="93623" x="3136900" y="2787650"/>
          <p14:tracePt t="93639" x="3200400" y="2787650"/>
          <p14:tracePt t="93656" x="3238500" y="2787650"/>
          <p14:tracePt t="93673" x="3282950" y="2787650"/>
          <p14:tracePt t="93689" x="3340100" y="2794000"/>
          <p14:tracePt t="93707" x="3390900" y="2794000"/>
          <p14:tracePt t="93723" x="3479800" y="2794000"/>
          <p14:tracePt t="93740" x="3543300" y="2794000"/>
          <p14:tracePt t="93756" x="3606800" y="2794000"/>
          <p14:tracePt t="93773" x="3708400" y="2794000"/>
          <p14:tracePt t="93790" x="3803650" y="2794000"/>
          <p14:tracePt t="93806" x="3956050" y="2781300"/>
          <p14:tracePt t="93823" x="4064000" y="2781300"/>
          <p14:tracePt t="93840" x="4171950" y="2768600"/>
          <p14:tracePt t="93857" x="4330700" y="2749550"/>
          <p14:tracePt t="93873" x="4451350" y="2743200"/>
          <p14:tracePt t="93890" x="4578350" y="2743200"/>
          <p14:tracePt t="93907" x="4654550" y="2743200"/>
          <p14:tracePt t="93923" x="4705350" y="2743200"/>
          <p14:tracePt t="93940" x="4768850" y="2743200"/>
          <p14:tracePt t="93957" x="4794250" y="2743200"/>
          <p14:tracePt t="93973" x="4826000" y="2743200"/>
          <p14:tracePt t="93989" x="4838700" y="2743200"/>
          <p14:tracePt t="94006" x="4845050" y="2743200"/>
          <p14:tracePt t="94313" x="4838700" y="2743200"/>
          <p14:tracePt t="94410" x="4832350" y="2743200"/>
          <p14:tracePt t="94444" x="4832350" y="2749550"/>
          <p14:tracePt t="94451" x="4826000" y="2749550"/>
          <p14:tracePt t="94459" x="4813300" y="2755900"/>
          <p14:tracePt t="94473" x="4806950" y="2755900"/>
          <p14:tracePt t="94490" x="4787900" y="2755900"/>
          <p14:tracePt t="94506" x="4762500" y="2762250"/>
          <p14:tracePt t="94540" x="4705350" y="2774950"/>
          <p14:tracePt t="94573" x="4597400" y="2774950"/>
          <p14:tracePt t="94606" x="4343400" y="2762250"/>
          <p14:tracePt t="94623" x="4210050" y="2749550"/>
          <p14:tracePt t="94640" x="4000500" y="2749550"/>
          <p14:tracePt t="94656" x="3848100" y="2755900"/>
          <p14:tracePt t="94673" x="3663950" y="2774950"/>
          <p14:tracePt t="94689" x="3549650" y="2787650"/>
          <p14:tracePt t="94706" x="3429000" y="2800350"/>
          <p14:tracePt t="94723" x="3257550" y="2819400"/>
          <p14:tracePt t="94740" x="3149600" y="2832100"/>
          <p14:tracePt t="94756" x="3048000" y="2838450"/>
          <p14:tracePt t="94773" x="2978150" y="2844800"/>
          <p14:tracePt t="94790" x="2940050" y="2851150"/>
          <p14:tracePt t="94806" x="2876550" y="2863850"/>
          <p14:tracePt t="94823" x="2851150" y="2870200"/>
          <p14:tracePt t="94840" x="2819400" y="2876550"/>
          <p14:tracePt t="94856" x="2806700" y="2876550"/>
          <p14:tracePt t="94873" x="2794000" y="2876550"/>
          <p14:tracePt t="94890" x="2787650" y="2876550"/>
          <p14:tracePt t="95124" x="2787650" y="2870200"/>
          <p14:tracePt t="95152" x="2787650" y="2863850"/>
          <p14:tracePt t="95186" x="2800350" y="2857500"/>
          <p14:tracePt t="95194" x="2806700" y="2851150"/>
          <p14:tracePt t="95214" x="2813050" y="2844800"/>
          <p14:tracePt t="95221" x="2819400" y="2838450"/>
          <p14:tracePt t="95234" x="2825750" y="2832100"/>
          <p14:tracePt t="95305" x="2825750" y="2825750"/>
          <p14:tracePt t="95381" x="2825750" y="2819400"/>
          <p14:tracePt t="95520" x="2832100" y="2819400"/>
          <p14:tracePt t="95534" x="2838450" y="2819400"/>
          <p14:tracePt t="95548" x="2844800" y="2819400"/>
          <p14:tracePt t="95554" x="2851150" y="2813050"/>
          <p14:tracePt t="95562" x="2851150" y="2806700"/>
          <p14:tracePt t="95573" x="2857500" y="2806700"/>
          <p14:tracePt t="95590" x="2870200" y="2800350"/>
          <p14:tracePt t="95607" x="2882900" y="2794000"/>
          <p14:tracePt t="95623" x="2889250" y="2781300"/>
          <p14:tracePt t="95640" x="2921000" y="2768600"/>
          <p14:tracePt t="95656" x="2940050" y="2736850"/>
          <p14:tracePt t="95673" x="2965450" y="2692400"/>
          <p14:tracePt t="95690" x="2978150" y="2660650"/>
          <p14:tracePt t="95706" x="2984500" y="2622550"/>
          <p14:tracePt t="95723" x="2990850" y="2590800"/>
          <p14:tracePt t="95740" x="2990850" y="2571750"/>
          <p14:tracePt t="95756" x="2990850" y="2540000"/>
          <p14:tracePt t="95773" x="2990850" y="2520950"/>
          <p14:tracePt t="95790" x="2990850" y="2508250"/>
          <p14:tracePt t="95807" x="2984500" y="2489200"/>
          <p14:tracePt t="95823" x="2984500" y="2470150"/>
          <p14:tracePt t="95841" x="2978150" y="2470150"/>
          <p14:tracePt t="95856" x="2978150" y="2463800"/>
          <p14:tracePt t="95979" x="2978150" y="2470150"/>
          <p14:tracePt t="95984" x="2978150" y="2482850"/>
          <p14:tracePt t="95992" x="2984500" y="2501900"/>
          <p14:tracePt t="96006" x="2997200" y="2546350"/>
          <p14:tracePt t="96023" x="3009900" y="2628900"/>
          <p14:tracePt t="96041" x="3048000" y="2787650"/>
          <p14:tracePt t="96056" x="3073400" y="2882900"/>
          <p14:tracePt t="96073" x="3086100" y="2984500"/>
          <p14:tracePt t="96090" x="3105150" y="3117850"/>
          <p14:tracePt t="96107" x="3111500" y="3181350"/>
          <p14:tracePt t="96123" x="3111500" y="3238500"/>
          <p14:tracePt t="96140" x="3111500" y="3270250"/>
          <p14:tracePt t="96156" x="3117850" y="3282950"/>
          <p14:tracePt t="96173" x="3117850" y="3289300"/>
          <p14:tracePt t="96192" x="3117850" y="3295650"/>
          <p14:tracePt t="96275" x="3117850" y="3289300"/>
          <p14:tracePt t="96282" x="3117850" y="3282950"/>
          <p14:tracePt t="96290" x="3117850" y="3276600"/>
          <p14:tracePt t="96307" x="3117850" y="3257550"/>
          <p14:tracePt t="96323" x="3117850" y="3213100"/>
          <p14:tracePt t="96340" x="3117850" y="3117850"/>
          <p14:tracePt t="96357" x="3117850" y="3048000"/>
          <p14:tracePt t="96373" x="3117850" y="2952750"/>
          <p14:tracePt t="96390" x="3117850" y="2895600"/>
          <p14:tracePt t="96406" x="3117850" y="2844800"/>
          <p14:tracePt t="96423" x="3117850" y="2768600"/>
          <p14:tracePt t="96440" x="3117850" y="2717800"/>
          <p14:tracePt t="96456" x="3124200" y="2654300"/>
          <p14:tracePt t="96473" x="3130550" y="2622550"/>
          <p14:tracePt t="96489" x="3136900" y="2590800"/>
          <p14:tracePt t="96492" x="3136900" y="2584450"/>
          <p14:tracePt t="96507" x="3136900" y="2571750"/>
          <p14:tracePt t="96523" x="3143250" y="2552700"/>
          <p14:tracePt t="96540" x="3143250" y="2546350"/>
          <p14:tracePt t="96650" x="3143250" y="2552700"/>
          <p14:tracePt t="96664" x="3143250" y="2559050"/>
          <p14:tracePt t="96672" x="3149600" y="2571750"/>
          <p14:tracePt t="96679" x="3149600" y="2584450"/>
          <p14:tracePt t="96690" x="3149600" y="2597150"/>
          <p14:tracePt t="96706" x="3155950" y="2667000"/>
          <p14:tracePt t="96723" x="3155950" y="2711450"/>
          <p14:tracePt t="96740" x="3155950" y="2781300"/>
          <p14:tracePt t="96756" x="3149600" y="2819400"/>
          <p14:tracePt t="96773" x="3149600" y="2844800"/>
          <p14:tracePt t="96790" x="3143250" y="2882900"/>
          <p14:tracePt t="96807" x="3143250" y="2895600"/>
          <p14:tracePt t="96823" x="3143250" y="2901950"/>
          <p14:tracePt t="97151" x="3143250" y="2895600"/>
          <p14:tracePt t="97164" x="3143250" y="2889250"/>
          <p14:tracePt t="97185" x="3143250" y="2882900"/>
          <p14:tracePt t="97192" x="3143250" y="2876550"/>
          <p14:tracePt t="97199" x="3143250" y="2870200"/>
          <p14:tracePt t="97206" x="3143250" y="2857500"/>
          <p14:tracePt t="97223" x="3149600" y="2838450"/>
          <p14:tracePt t="97240" x="3149600" y="2806700"/>
          <p14:tracePt t="97257" x="3149600" y="2774950"/>
          <p14:tracePt t="97273" x="3149600" y="2755900"/>
          <p14:tracePt t="97290" x="3149600" y="2730500"/>
          <p14:tracePt t="97306" x="3149600" y="2724150"/>
          <p14:tracePt t="97323" x="3143250" y="2711450"/>
          <p14:tracePt t="97340" x="3143250" y="2705100"/>
          <p14:tracePt t="97357" x="3143250" y="2698750"/>
          <p14:tracePt t="97373" x="3136900" y="2698750"/>
          <p14:tracePt t="97497" x="3136900" y="2705100"/>
          <p14:tracePt t="97505" x="3143250" y="2711450"/>
          <p14:tracePt t="97511" x="3143250" y="2717800"/>
          <p14:tracePt t="97523" x="3143250" y="2724150"/>
          <p14:tracePt t="97540" x="3143250" y="2743200"/>
          <p14:tracePt t="97557" x="3143250" y="2749550"/>
          <p14:tracePt t="97573" x="3143250" y="2762250"/>
          <p14:tracePt t="97606" x="3143250" y="2774950"/>
          <p14:tracePt t="99251" x="3143250" y="2768600"/>
          <p14:tracePt t="99265" x="3136900" y="2762250"/>
          <p14:tracePt t="99272" x="3136900" y="2755900"/>
          <p14:tracePt t="99280" x="3130550" y="2749550"/>
          <p14:tracePt t="99290" x="3124200" y="2743200"/>
          <p14:tracePt t="99307" x="3111500" y="2717800"/>
          <p14:tracePt t="99323" x="3111500" y="2705100"/>
          <p14:tracePt t="99340" x="3105150" y="2686050"/>
          <p14:tracePt t="99374" x="3092450" y="2667000"/>
          <p14:tracePt t="99406" x="3092450" y="2654300"/>
          <p14:tracePt t="99806" x="3092450" y="2667000"/>
          <p14:tracePt t="99821" x="3092450" y="2673350"/>
          <p14:tracePt t="99828" x="3092450" y="2679700"/>
          <p14:tracePt t="99840" x="3092450" y="2686050"/>
          <p14:tracePt t="99857" x="3098800" y="2705100"/>
          <p14:tracePt t="99873" x="3098800" y="2717800"/>
          <p14:tracePt t="99890" x="3105150" y="2730500"/>
          <p14:tracePt t="99923" x="3111500" y="2755900"/>
          <p14:tracePt t="99957" x="3130550" y="2794000"/>
          <p14:tracePt t="99990" x="3149600" y="2844800"/>
          <p14:tracePt t="99994" x="3149600" y="2851150"/>
          <p14:tracePt t="100007" x="3149600" y="2857500"/>
          <p14:tracePt t="100024" x="3162300" y="2876550"/>
          <p14:tracePt t="100040" x="3168650" y="2889250"/>
          <p14:tracePt t="100057" x="3175000" y="2889250"/>
          <p14:tracePt t="100073" x="3181350" y="2901950"/>
          <p14:tracePt t="100107" x="3181350" y="2914650"/>
          <p14:tracePt t="100124" x="3181350" y="2927350"/>
          <p14:tracePt t="100140" x="3187700" y="2946400"/>
          <p14:tracePt t="100157" x="3194050" y="2959100"/>
          <p14:tracePt t="100173" x="3206750" y="2984500"/>
          <p14:tracePt t="100190" x="3219450" y="2997200"/>
          <p14:tracePt t="100207" x="3225800" y="3003550"/>
          <p14:tracePt t="100223" x="3238500" y="3016250"/>
          <p14:tracePt t="100240" x="3251200" y="3028950"/>
          <p14:tracePt t="100257" x="3257550" y="3041650"/>
          <p14:tracePt t="100273" x="3282950" y="3067050"/>
          <p14:tracePt t="100290" x="3302000" y="3092450"/>
          <p14:tracePt t="100307" x="3321050" y="3105150"/>
          <p14:tracePt t="100324" x="3333750" y="3111500"/>
          <p14:tracePt t="100340" x="3346450" y="3111500"/>
          <p14:tracePt t="100357" x="3365500" y="3117850"/>
          <p14:tracePt t="100373" x="3384550" y="3124200"/>
          <p14:tracePt t="100390" x="3409950" y="3124200"/>
          <p14:tracePt t="100407" x="3448050" y="3124200"/>
          <p14:tracePt t="100423" x="3473450" y="3124200"/>
          <p14:tracePt t="100440" x="3517900" y="3124200"/>
          <p14:tracePt t="100456" x="3549650" y="3124200"/>
          <p14:tracePt t="100473" x="3587750" y="3124200"/>
          <p14:tracePt t="100490" x="3619500" y="3117850"/>
          <p14:tracePt t="100493" x="3625850" y="3111500"/>
          <p14:tracePt t="100507" x="3638550" y="3111500"/>
          <p14:tracePt t="100524" x="3670300" y="3092450"/>
          <p14:tracePt t="100540" x="3695700" y="3086100"/>
          <p14:tracePt t="100557" x="3727450" y="3060700"/>
          <p14:tracePt t="100573" x="3746500" y="3054350"/>
          <p14:tracePt t="100590" x="3765550" y="3035300"/>
          <p14:tracePt t="100607" x="3784600" y="3022600"/>
          <p14:tracePt t="100623" x="3797300" y="3009900"/>
          <p14:tracePt t="100640" x="3816350" y="2997200"/>
          <p14:tracePt t="100657" x="3829050" y="2990850"/>
          <p14:tracePt t="100673" x="3841750" y="2984500"/>
          <p14:tracePt t="100690" x="3860800" y="2978150"/>
          <p14:tracePt t="100707" x="3879850" y="2965450"/>
          <p14:tracePt t="100724" x="3892550" y="2952750"/>
          <p14:tracePt t="100740" x="3905250" y="2940050"/>
          <p14:tracePt t="100756" x="3917950" y="2933700"/>
          <p14:tracePt t="100773" x="3917950" y="2927350"/>
          <p14:tracePt t="100790" x="3930650" y="2921000"/>
          <p14:tracePt t="100807" x="3943350" y="2908300"/>
          <p14:tracePt t="100823" x="3956050" y="2908300"/>
          <p14:tracePt t="100840" x="3962400" y="2889250"/>
          <p14:tracePt t="100857" x="3968750" y="2882900"/>
          <p14:tracePt t="100929" x="3968750" y="2876550"/>
          <p14:tracePt t="101519" x="3975100" y="2870200"/>
          <p14:tracePt t="101617" x="3981450" y="2863850"/>
          <p14:tracePt t="101638" x="3981450" y="2857500"/>
          <p14:tracePt t="101659" x="3981450" y="2851150"/>
          <p14:tracePt t="101665" x="3981450" y="2844800"/>
          <p14:tracePt t="101687" x="3981450" y="2838450"/>
          <p14:tracePt t="101701" x="3981450" y="2832100"/>
          <p14:tracePt t="101735" x="3987800" y="2825750"/>
          <p14:tracePt t="102131" x="3994150" y="2825750"/>
          <p14:tracePt t="102138" x="3994150" y="2819400"/>
          <p14:tracePt t="102152" x="3994150" y="2813050"/>
          <p14:tracePt t="102172" x="4000500" y="2813050"/>
          <p14:tracePt t="102179" x="4000500" y="2806700"/>
          <p14:tracePt t="102374" x="4000500" y="2813050"/>
          <p14:tracePt t="103289" x="4000500" y="2819400"/>
          <p14:tracePt t="103311" x="4000500" y="2825750"/>
          <p14:tracePt t="103325" x="4000500" y="2832100"/>
          <p14:tracePt t="103337" x="4000500" y="2838450"/>
          <p14:tracePt t="103352" x="4000500" y="2844800"/>
          <p14:tracePt t="103374" x="4000500" y="2851150"/>
          <p14:tracePt t="103407" x="3975100" y="2870200"/>
          <p14:tracePt t="103440" x="3930650" y="2895600"/>
          <p14:tracePt t="103457" x="3873500" y="2908300"/>
          <p14:tracePt t="103474" x="3835400" y="2914650"/>
          <p14:tracePt t="103490" x="3790950" y="2914650"/>
          <p14:tracePt t="103507" x="3727450" y="2914650"/>
          <p14:tracePt t="103524" x="3695700" y="2914650"/>
          <p14:tracePt t="103540" x="3644900" y="2914650"/>
          <p14:tracePt t="103557" x="3613150" y="2914650"/>
          <p14:tracePt t="103573" x="3587750" y="2901950"/>
          <p14:tracePt t="103590" x="3568700" y="2901950"/>
          <p14:tracePt t="103608" x="3549650" y="2895600"/>
          <p14:tracePt t="103623" x="3543300" y="2895600"/>
          <p14:tracePt t="103640" x="3543300" y="2889250"/>
          <p14:tracePt t="103657" x="3524250" y="2889250"/>
          <p14:tracePt t="103673" x="3517900" y="2876550"/>
          <p14:tracePt t="103690" x="3511550" y="2876550"/>
          <p14:tracePt t="103707" x="3505200" y="2876550"/>
          <p14:tracePt t="103724" x="3505200" y="2870200"/>
          <p14:tracePt t="103845" x="3505200" y="2876550"/>
          <p14:tracePt t="103858" x="3505200" y="2882900"/>
          <p14:tracePt t="103866" x="3511550" y="2889250"/>
          <p14:tracePt t="103873" x="3511550" y="2901950"/>
          <p14:tracePt t="103890" x="3511550" y="2927350"/>
          <p14:tracePt t="103907" x="3524250" y="2952750"/>
          <p14:tracePt t="103924" x="3530600" y="3003550"/>
          <p14:tracePt t="103940" x="3543300" y="3035300"/>
          <p14:tracePt t="103957" x="3568700" y="3067050"/>
          <p14:tracePt t="103974" x="3581400" y="3092450"/>
          <p14:tracePt t="103990" x="3594100" y="3117850"/>
          <p14:tracePt t="104007" x="3600450" y="3130550"/>
          <p14:tracePt t="104010" x="3606800" y="3143250"/>
          <p14:tracePt t="104024" x="3613150" y="3143250"/>
          <p14:tracePt t="104040" x="3632200" y="3162300"/>
          <p14:tracePt t="104057" x="3638550" y="3168650"/>
          <p14:tracePt t="104073" x="3663950" y="3181350"/>
          <p14:tracePt t="104090" x="3689350" y="3181350"/>
          <p14:tracePt t="104107" x="3708400" y="3181350"/>
          <p14:tracePt t="104124" x="3740150" y="3175000"/>
          <p14:tracePt t="104140" x="3765550" y="3155950"/>
          <p14:tracePt t="104157" x="3816350" y="3130550"/>
          <p14:tracePt t="104174" x="3835400" y="3105150"/>
          <p14:tracePt t="104190" x="3867150" y="3073400"/>
          <p14:tracePt t="104207" x="3892550" y="3035300"/>
          <p14:tracePt t="104224" x="3917950" y="3009900"/>
          <p14:tracePt t="104240" x="3937000" y="2978150"/>
          <p14:tracePt t="104257" x="3956050" y="2959100"/>
          <p14:tracePt t="104274" x="3956050" y="2940050"/>
          <p14:tracePt t="104290" x="3962400" y="2927350"/>
          <p14:tracePt t="104307" x="3962400" y="2921000"/>
          <p14:tracePt t="104371" x="3956050" y="2921000"/>
          <p14:tracePt t="104386" x="3949700" y="2921000"/>
          <p14:tracePt t="104393" x="3937000" y="2927350"/>
          <p14:tracePt t="104407" x="3905250" y="2933700"/>
          <p14:tracePt t="104424" x="3867150" y="2952750"/>
          <p14:tracePt t="104440" x="3816350" y="2971800"/>
          <p14:tracePt t="104457" x="3752850" y="3003550"/>
          <p14:tracePt t="104474" x="3714750" y="3009900"/>
          <p14:tracePt t="104490" x="3657600" y="3028950"/>
          <p14:tracePt t="104507" x="3619500" y="3035300"/>
          <p14:tracePt t="104510" x="3613150" y="3035300"/>
          <p14:tracePt t="104524" x="3587750" y="3035300"/>
          <p14:tracePt t="104540" x="3549650" y="3022600"/>
          <p14:tracePt t="104557" x="3530600" y="3009900"/>
          <p14:tracePt t="104574" x="3498850" y="2984500"/>
          <p14:tracePt t="104591" x="3492500" y="2965450"/>
          <p14:tracePt t="104608" x="3473450" y="2940050"/>
          <p14:tracePt t="104623" x="3473450" y="2921000"/>
          <p14:tracePt t="104640" x="3473450" y="2901950"/>
          <p14:tracePt t="104657" x="3479800" y="2863850"/>
          <p14:tracePt t="104674" x="3486150" y="2851150"/>
          <p14:tracePt t="104691" x="3486150" y="2832100"/>
          <p14:tracePt t="104707" x="3492500" y="2825750"/>
          <p14:tracePt t="104724" x="3498850" y="2819400"/>
          <p14:tracePt t="104740" x="3505200" y="2819400"/>
          <p14:tracePt t="104757" x="3511550" y="2819400"/>
          <p14:tracePt t="113847" x="3511550" y="2813050"/>
          <p14:tracePt t="113854" x="3511550" y="2806700"/>
          <p14:tracePt t="113860" x="3511550" y="2800350"/>
          <p14:tracePt t="113874" x="3517900" y="2794000"/>
          <p14:tracePt t="113891" x="3524250" y="2787650"/>
          <p14:tracePt t="113908" x="3524250" y="2781300"/>
          <p14:tracePt t="113924" x="3530600" y="2774950"/>
          <p14:tracePt t="114166" x="3536950" y="2774950"/>
          <p14:tracePt t="114214" x="3536950" y="2781300"/>
          <p14:tracePt t="114234" x="3543300" y="2781300"/>
          <p14:tracePt t="114243" x="3549650" y="2781300"/>
          <p14:tracePt t="114249" x="3556000" y="2781300"/>
          <p14:tracePt t="114257" x="3556000" y="2787650"/>
          <p14:tracePt t="114274" x="3575050" y="2794000"/>
          <p14:tracePt t="114291" x="3625850" y="2813050"/>
          <p14:tracePt t="114308" x="3657600" y="2819400"/>
          <p14:tracePt t="114324" x="3695700" y="2838450"/>
          <p14:tracePt t="114341" x="3746500" y="2863850"/>
          <p14:tracePt t="114358" x="3778250" y="2876550"/>
          <p14:tracePt t="114374" x="3835400" y="2889250"/>
          <p14:tracePt t="114391" x="3867150" y="2901950"/>
          <p14:tracePt t="114407" x="3905250" y="2908300"/>
          <p14:tracePt t="114424" x="3949700" y="2921000"/>
          <p14:tracePt t="114441" x="3962400" y="2927350"/>
          <p14:tracePt t="114457" x="3975100" y="2933700"/>
          <p14:tracePt t="114474" x="3987800" y="2933700"/>
          <p14:tracePt t="115268" x="3981450" y="2927350"/>
          <p14:tracePt t="115274" x="3975100" y="2921000"/>
          <p14:tracePt t="115289" x="3968750" y="2914650"/>
          <p14:tracePt t="115295" x="3956050" y="2908300"/>
          <p14:tracePt t="115309" x="3949700" y="2901950"/>
          <p14:tracePt t="115324" x="3943350" y="2901950"/>
          <p14:tracePt t="115341" x="3924300" y="2889250"/>
          <p14:tracePt t="115374" x="3892550" y="2863850"/>
          <p14:tracePt t="115408" x="3879850" y="2851150"/>
          <p14:tracePt t="115441" x="3867150" y="2851150"/>
          <p14:tracePt t="115457" x="3854450" y="2844800"/>
          <p14:tracePt t="115475" x="3854450" y="2838450"/>
          <p14:tracePt t="115491" x="3841750" y="2832100"/>
          <p14:tracePt t="115507" x="3829050" y="2819400"/>
          <p14:tracePt t="115524" x="3816350" y="2813050"/>
          <p14:tracePt t="115541" x="3810000" y="2800350"/>
          <p14:tracePt t="115558" x="3797300" y="2794000"/>
          <p14:tracePt t="115561" x="3797300" y="2787650"/>
          <p14:tracePt t="115574" x="3784600" y="2781300"/>
          <p14:tracePt t="115591" x="3765550" y="2774950"/>
          <p14:tracePt t="115607" x="3733800" y="2762250"/>
          <p14:tracePt t="115624" x="3702050" y="2749550"/>
          <p14:tracePt t="115641" x="3670300" y="2736850"/>
          <p14:tracePt t="115658" x="3632200" y="2730500"/>
          <p14:tracePt t="115674" x="3613150" y="2724150"/>
          <p14:tracePt t="115691" x="3594100" y="2711450"/>
          <p14:tracePt t="115708" x="3575050" y="2711450"/>
          <p14:tracePt t="115724" x="3562350" y="2711450"/>
          <p14:tracePt t="115741" x="3543300" y="2711450"/>
          <p14:tracePt t="115758" x="3530600" y="2711450"/>
          <p14:tracePt t="115774" x="3505200" y="2717800"/>
          <p14:tracePt t="115791" x="3486150" y="2717800"/>
          <p14:tracePt t="115807" x="3473450" y="2724150"/>
          <p14:tracePt t="115824" x="3454400" y="2730500"/>
          <p14:tracePt t="115841" x="3448050" y="2743200"/>
          <p14:tracePt t="115857" x="3429000" y="2762250"/>
          <p14:tracePt t="115874" x="3409950" y="2781300"/>
          <p14:tracePt t="115891" x="3403600" y="2800350"/>
          <p14:tracePt t="115908" x="3397250" y="2844800"/>
          <p14:tracePt t="115924" x="3403600" y="2882900"/>
          <p14:tracePt t="115941" x="3441700" y="2933700"/>
          <p14:tracePt t="115958" x="3460750" y="2971800"/>
          <p14:tracePt t="115974" x="3492500" y="3016250"/>
          <p14:tracePt t="115991" x="3517900" y="3067050"/>
          <p14:tracePt t="116008" x="3543300" y="3098800"/>
          <p14:tracePt t="116024" x="3581400" y="3124200"/>
          <p14:tracePt t="116041" x="3619500" y="3143250"/>
          <p14:tracePt t="116058" x="3651250" y="3162300"/>
          <p14:tracePt t="116060" x="3670300" y="3175000"/>
          <p14:tracePt t="116074" x="3740150" y="3187700"/>
          <p14:tracePt t="116091" x="3797300" y="3194050"/>
          <p14:tracePt t="116108" x="3930650" y="3219450"/>
          <p14:tracePt t="116124" x="3994150" y="3219450"/>
          <p14:tracePt t="116141" x="4064000" y="3206750"/>
          <p14:tracePt t="116158" x="4133850" y="3194050"/>
          <p14:tracePt t="116174" x="4191000" y="3162300"/>
          <p14:tracePt t="116191" x="4279900" y="3111500"/>
          <p14:tracePt t="116208" x="4318000" y="3086100"/>
          <p14:tracePt t="116224" x="4362450" y="3054350"/>
          <p14:tracePt t="116241" x="4394200" y="3009900"/>
          <p14:tracePt t="116258" x="4413250" y="2984500"/>
          <p14:tracePt t="116274" x="4425950" y="2959100"/>
          <p14:tracePt t="116291" x="4425950" y="2933700"/>
          <p14:tracePt t="116307" x="4425950" y="2901950"/>
          <p14:tracePt t="116324" x="4419600" y="2870200"/>
          <p14:tracePt t="116341" x="4400550" y="2844800"/>
          <p14:tracePt t="116358" x="4356100" y="2787650"/>
          <p14:tracePt t="116374" x="4318000" y="2743200"/>
          <p14:tracePt t="116391" x="4254500" y="2692400"/>
          <p14:tracePt t="116408" x="4152900" y="2628900"/>
          <p14:tracePt t="116424" x="4089400" y="2603500"/>
          <p14:tracePt t="116441" x="3981450" y="2565400"/>
          <p14:tracePt t="116458" x="3892550" y="2552700"/>
          <p14:tracePt t="116474" x="3816350" y="2540000"/>
          <p14:tracePt t="116491" x="3714750" y="2552700"/>
          <p14:tracePt t="116508" x="3670300" y="2565400"/>
          <p14:tracePt t="116524" x="3613150" y="2584450"/>
          <p14:tracePt t="116541" x="3587750" y="2609850"/>
          <p14:tracePt t="116558" x="3568700" y="2641600"/>
          <p14:tracePt t="116559" x="3556000" y="2654300"/>
          <p14:tracePt t="116574" x="3536950" y="2692400"/>
          <p14:tracePt t="116591" x="3530600" y="2724150"/>
          <p14:tracePt t="116607" x="3524250" y="2774950"/>
          <p14:tracePt t="116624" x="3524250" y="2819400"/>
          <p14:tracePt t="116641" x="3543300" y="2876550"/>
          <p14:tracePt t="116658" x="3575050" y="2921000"/>
          <p14:tracePt t="116674" x="3606800" y="2959100"/>
          <p14:tracePt t="116691" x="3689350" y="3028950"/>
          <p14:tracePt t="116708" x="3765550" y="3086100"/>
          <p14:tracePt t="116724" x="3886200" y="3136900"/>
          <p14:tracePt t="116741" x="3975100" y="3155950"/>
          <p14:tracePt t="116758" x="4032250" y="3162300"/>
          <p14:tracePt t="116774" x="4108450" y="3162300"/>
          <p14:tracePt t="116791" x="4159250" y="3162300"/>
          <p14:tracePt t="116807" x="4203700" y="3155950"/>
          <p14:tracePt t="116824" x="4260850" y="3117850"/>
          <p14:tracePt t="116841" x="4292600" y="3092450"/>
          <p14:tracePt t="116858" x="4324350" y="3060700"/>
          <p14:tracePt t="116874" x="4349750" y="3022600"/>
          <p14:tracePt t="116891" x="4362450" y="2997200"/>
          <p14:tracePt t="116908" x="4375150" y="2971800"/>
          <p14:tracePt t="116924" x="4375150" y="2959100"/>
          <p14:tracePt t="116941" x="4375150" y="2940050"/>
          <p14:tracePt t="116958" x="4375150" y="2933700"/>
          <p14:tracePt t="116974" x="4375150" y="2921000"/>
          <p14:tracePt t="116991" x="4368800" y="2901950"/>
          <p14:tracePt t="117007" x="4362450" y="2889250"/>
          <p14:tracePt t="117024" x="4337050" y="2876550"/>
          <p14:tracePt t="117041" x="4311650" y="2857500"/>
          <p14:tracePt t="117057" x="4292600" y="2857500"/>
          <p14:tracePt t="117074" x="4260850" y="2844800"/>
          <p14:tracePt t="117091" x="4248150" y="2838450"/>
          <p14:tracePt t="117107" x="4229100" y="2838450"/>
          <p14:tracePt t="117124" x="4216400" y="2838450"/>
          <p14:tracePt t="117141" x="4210050" y="2838450"/>
          <p14:tracePt t="117525" x="4210050" y="2825750"/>
          <p14:tracePt t="117533" x="4197350" y="2800350"/>
          <p14:tracePt t="117541" x="4184650" y="2774950"/>
          <p14:tracePt t="117558" x="4152900" y="2711450"/>
          <p14:tracePt t="117574" x="4114800" y="2635250"/>
          <p14:tracePt t="117592" x="4083050" y="2590800"/>
          <p14:tracePt t="117608" x="4051300" y="2559050"/>
          <p14:tracePt t="117641" x="3905250" y="2501900"/>
          <p14:tracePt t="117674" x="3689350" y="2501900"/>
          <p14:tracePt t="117708" x="3543300" y="2584450"/>
          <p14:tracePt t="117724" x="3511550" y="2616200"/>
          <p14:tracePt t="117741" x="3498850" y="2679700"/>
          <p14:tracePt t="117758" x="3498850" y="2717800"/>
          <p14:tracePt t="117775" x="3511550" y="2762250"/>
          <p14:tracePt t="117791" x="3556000" y="2819400"/>
          <p14:tracePt t="117808" x="3625850" y="2889250"/>
          <p14:tracePt t="117824" x="3759200" y="3016250"/>
          <p14:tracePt t="117841" x="3898900" y="3111500"/>
          <p14:tracePt t="117859" x="4057650" y="3213100"/>
          <p14:tracePt t="117874" x="4146550" y="3257550"/>
          <p14:tracePt t="117891" x="4222750" y="3289300"/>
          <p14:tracePt t="117908" x="4298950" y="3295650"/>
          <p14:tracePt t="117924" x="4356100" y="3295650"/>
          <p14:tracePt t="117941" x="4400550" y="3276600"/>
          <p14:tracePt t="117958" x="4464050" y="3238500"/>
          <p14:tracePt t="117974" x="4489450" y="3206750"/>
          <p14:tracePt t="117991" x="4521200" y="3155950"/>
          <p14:tracePt t="118008" x="4540250" y="3098800"/>
          <p14:tracePt t="118025" x="4546600" y="2984500"/>
          <p14:tracePt t="118041" x="4546600" y="2933700"/>
          <p14:tracePt t="118058" x="4540250" y="2882900"/>
          <p14:tracePt t="118074" x="4495800" y="2800350"/>
          <p14:tracePt t="118091" x="4457700" y="2749550"/>
          <p14:tracePt t="118108" x="4413250" y="2692400"/>
          <p14:tracePt t="118124" x="4311650" y="2628900"/>
          <p14:tracePt t="118141" x="4229100" y="2590800"/>
          <p14:tracePt t="118158" x="4114800" y="2584450"/>
          <p14:tracePt t="118174" x="4051300" y="2584450"/>
          <p14:tracePt t="118191" x="3956050" y="2609850"/>
          <p14:tracePt t="118208" x="3898900" y="2635250"/>
          <p14:tracePt t="118224" x="3848100" y="2667000"/>
          <p14:tracePt t="118241" x="3803650" y="2705100"/>
          <p14:tracePt t="118258" x="3778250" y="2717800"/>
          <p14:tracePt t="118274" x="3765550" y="2730500"/>
          <p14:tracePt t="118291" x="3752850" y="2749550"/>
          <p14:tracePt t="118308" x="3746500" y="2755900"/>
          <p14:tracePt t="118324" x="3740150" y="2768600"/>
          <p14:tracePt t="118341" x="3740150" y="2781300"/>
          <p14:tracePt t="118359" x="3733800" y="2787650"/>
          <p14:tracePt t="118374" x="3733800" y="2794000"/>
          <p14:tracePt t="118391" x="3733800" y="2800350"/>
          <p14:tracePt t="118408" x="3733800" y="2806700"/>
          <p14:tracePt t="118490" x="3740150" y="2806700"/>
          <p14:tracePt t="118525" x="3746500" y="2813050"/>
          <p14:tracePt t="118545" x="3752850" y="2813050"/>
          <p14:tracePt t="118975" x="3759200" y="2813050"/>
          <p14:tracePt t="120210" x="3765550" y="2819400"/>
          <p14:tracePt t="120223" x="3771900" y="2819400"/>
          <p14:tracePt t="120230" x="3771900" y="2825750"/>
          <p14:tracePt t="120251" x="3771900" y="2838450"/>
          <p14:tracePt t="120480" x="3765550" y="2832100"/>
          <p14:tracePt t="120488" x="3759200" y="2825750"/>
          <p14:tracePt t="120496" x="3759200" y="2819400"/>
          <p14:tracePt t="120508" x="3752850" y="2813050"/>
          <p14:tracePt t="120525" x="3733800" y="2800350"/>
          <p14:tracePt t="120558" x="3721100" y="2781300"/>
          <p14:tracePt t="120591" x="3714750" y="2774950"/>
          <p14:tracePt t="120593" x="3708400" y="2768600"/>
          <p14:tracePt t="120675" x="3714750" y="2768600"/>
          <p14:tracePt t="120689" x="3714750" y="2774950"/>
          <p14:tracePt t="121598" x="3727450" y="2781300"/>
          <p14:tracePt t="121605" x="3733800" y="2787650"/>
          <p14:tracePt t="121614" x="3746500" y="2794000"/>
          <p14:tracePt t="121624" x="3752850" y="2800350"/>
          <p14:tracePt t="121641" x="3778250" y="2819400"/>
          <p14:tracePt t="121658" x="3803650" y="2832100"/>
          <p14:tracePt t="121692" x="3854450" y="2863850"/>
          <p14:tracePt t="121725" x="3911600" y="2908300"/>
          <p14:tracePt t="121758" x="3975100" y="2946400"/>
          <p14:tracePt t="121774" x="3994150" y="2965450"/>
          <p14:tracePt t="121791" x="4019550" y="2984500"/>
          <p14:tracePt t="121808" x="4057650" y="3003550"/>
          <p14:tracePt t="121824" x="4076700" y="3016250"/>
          <p14:tracePt t="121841" x="4114800" y="3028950"/>
          <p14:tracePt t="121858" x="4146550" y="3035300"/>
          <p14:tracePt t="121875" x="4165600" y="3035300"/>
          <p14:tracePt t="121891" x="4191000" y="3035300"/>
          <p14:tracePt t="121908" x="4203700" y="3035300"/>
          <p14:tracePt t="121924" x="4229100" y="3035300"/>
          <p14:tracePt t="121942" x="4248150" y="3022600"/>
          <p14:tracePt t="121958" x="4273550" y="3003550"/>
          <p14:tracePt t="121975" x="4318000" y="2965450"/>
          <p14:tracePt t="121991" x="4349750" y="2933700"/>
          <p14:tracePt t="122008" x="4387850" y="2895600"/>
          <p14:tracePt t="122025" x="4400550" y="2882900"/>
          <p14:tracePt t="122041" x="4406900" y="2870200"/>
          <p14:tracePt t="122058" x="4413250" y="2857500"/>
          <p14:tracePt t="122112" x="4413250" y="2851150"/>
          <p14:tracePt t="122126" x="4413250" y="2838450"/>
          <p14:tracePt t="122133" x="4413250" y="2832100"/>
          <p14:tracePt t="122141" x="4406900" y="2825750"/>
          <p14:tracePt t="122158" x="4394200" y="2806700"/>
          <p14:tracePt t="122175" x="4356100" y="2781300"/>
          <p14:tracePt t="122192" x="4330700" y="2768600"/>
          <p14:tracePt t="122208" x="4292600" y="2762250"/>
          <p14:tracePt t="122224" x="4273550" y="2762250"/>
          <p14:tracePt t="122242" x="4241800" y="2768600"/>
          <p14:tracePt t="122258" x="4197350" y="2781300"/>
          <p14:tracePt t="122274" x="4152900" y="2800350"/>
          <p14:tracePt t="122292" x="4114800" y="2813050"/>
          <p14:tracePt t="122308" x="4064000" y="2838450"/>
          <p14:tracePt t="122324" x="4019550" y="2857500"/>
          <p14:tracePt t="122341" x="3987800" y="2876550"/>
          <p14:tracePt t="122358" x="3962400" y="2895600"/>
          <p14:tracePt t="122375" x="3937000" y="2901950"/>
          <p14:tracePt t="122391" x="3911600" y="2914650"/>
          <p14:tracePt t="122408" x="3892550" y="2914650"/>
          <p14:tracePt t="122424" x="3854450" y="2921000"/>
          <p14:tracePt t="122441" x="3829050" y="2921000"/>
          <p14:tracePt t="122458" x="3797300" y="2914650"/>
          <p14:tracePt t="122475" x="3752850" y="2895600"/>
          <p14:tracePt t="122492" x="3714750" y="2876550"/>
          <p14:tracePt t="122508" x="3683000" y="2851150"/>
          <p14:tracePt t="122525" x="3657600" y="2832100"/>
          <p14:tracePt t="122542" x="3638550" y="2800350"/>
          <p14:tracePt t="122558" x="3619500" y="2774950"/>
          <p14:tracePt t="122575" x="3606800" y="2749550"/>
          <p14:tracePt t="122591" x="3600450" y="2724150"/>
          <p14:tracePt t="122608" x="3600450" y="2705100"/>
          <p14:tracePt t="123282" x="3594100" y="2705100"/>
          <p14:tracePt t="123288" x="3581400" y="2705100"/>
          <p14:tracePt t="123296" x="3568700" y="2705100"/>
          <p14:tracePt t="123308" x="3562350" y="2705100"/>
          <p14:tracePt t="123325" x="3524250" y="2705100"/>
          <p14:tracePt t="123342" x="3505200" y="2705100"/>
          <p14:tracePt t="123358" x="3486150" y="2705100"/>
          <p14:tracePt t="123391" x="3467100" y="2705100"/>
          <p14:tracePt t="123424" x="3454400" y="2705100"/>
          <p14:tracePt t="123458" x="3448050" y="2705100"/>
          <p14:tracePt t="123475" x="3441700" y="2705100"/>
          <p14:tracePt t="123491" x="3435350" y="2711450"/>
          <p14:tracePt t="123508" x="3429000" y="2717800"/>
          <p14:tracePt t="123525" x="3416300" y="2724150"/>
          <p14:tracePt t="123541" x="3403600" y="2724150"/>
          <p14:tracePt t="123559" x="3378200" y="2724150"/>
          <p14:tracePt t="123576" x="3359150" y="2724150"/>
          <p14:tracePt t="123591" x="3340100" y="2724150"/>
          <p14:tracePt t="123608" x="3282950" y="2724150"/>
          <p14:tracePt t="123624" x="3244850" y="2711450"/>
          <p14:tracePt t="123641" x="3181350" y="2686050"/>
          <p14:tracePt t="123658" x="3155950" y="2660650"/>
          <p14:tracePt t="123675" x="3124200" y="2641600"/>
          <p14:tracePt t="123691" x="3105150" y="2616200"/>
          <p14:tracePt t="123708" x="3092450" y="2609850"/>
          <p14:tracePt t="123725" x="3092450" y="2603500"/>
          <p14:tracePt t="123809" x="3098800" y="2603500"/>
          <p14:tracePt t="123823" x="3105150" y="2603500"/>
          <p14:tracePt t="123836" x="3117850" y="2609850"/>
          <p14:tracePt t="123843" x="3130550" y="2609850"/>
          <p14:tracePt t="123858" x="3143250" y="2622550"/>
          <p14:tracePt t="123875" x="3155950" y="2635250"/>
          <p14:tracePt t="123891" x="3175000" y="2647950"/>
          <p14:tracePt t="123908" x="3187700" y="2654300"/>
          <p14:tracePt t="123924" x="3194050" y="2667000"/>
          <p14:tracePt t="123941" x="3206750" y="2679700"/>
          <p14:tracePt t="123958" x="3225800" y="2686050"/>
          <p14:tracePt t="123974" x="3251200" y="2711450"/>
          <p14:tracePt t="123991" x="3251200" y="2717800"/>
          <p14:tracePt t="124008" x="3263900" y="2724150"/>
          <p14:tracePt t="124024" x="3263900" y="2730500"/>
          <p14:tracePt t="124042" x="3263900" y="2736850"/>
          <p14:tracePt t="124176" x="3263900" y="2730500"/>
          <p14:tracePt t="124238" x="3257550" y="2724150"/>
          <p14:tracePt t="124246" x="3251200" y="2711450"/>
          <p14:tracePt t="124253" x="3251200" y="2705100"/>
          <p14:tracePt t="124260" x="3251200" y="2692400"/>
          <p14:tracePt t="124276" x="3238500" y="2679700"/>
          <p14:tracePt t="124291" x="3232150" y="2667000"/>
          <p14:tracePt t="124308" x="3225800" y="2647950"/>
          <p14:tracePt t="124324" x="3219450" y="2641600"/>
          <p14:tracePt t="124341" x="3219450" y="2635250"/>
          <p14:tracePt t="124358" x="3213100" y="2628900"/>
          <p14:tracePt t="124374" x="3206750" y="2628900"/>
          <p14:tracePt t="124391" x="3200400" y="2622550"/>
          <p14:tracePt t="124503" x="3200400" y="2628900"/>
          <p14:tracePt t="124510" x="3200400" y="2635250"/>
          <p14:tracePt t="124517" x="3200400" y="2641600"/>
          <p14:tracePt t="124525" x="3200400" y="2647950"/>
          <p14:tracePt t="124541" x="3194050" y="2673350"/>
          <p14:tracePt t="124558" x="3194050" y="2711450"/>
          <p14:tracePt t="124575" x="3200400" y="2749550"/>
          <p14:tracePt t="124591" x="3206750" y="2781300"/>
          <p14:tracePt t="124608" x="3219450" y="2838450"/>
          <p14:tracePt t="124624" x="3232150" y="2870200"/>
          <p14:tracePt t="124641" x="3263900" y="2914650"/>
          <p14:tracePt t="124658" x="3270250" y="2940050"/>
          <p14:tracePt t="124676" x="3289300" y="2959100"/>
          <p14:tracePt t="124691" x="3302000" y="2965450"/>
          <p14:tracePt t="124708" x="3308350" y="2978150"/>
          <p14:tracePt t="124725" x="3327400" y="2990850"/>
          <p14:tracePt t="124742" x="3327400" y="2997200"/>
          <p14:tracePt t="124758" x="3333750" y="3003550"/>
          <p14:tracePt t="124775" x="3340100" y="3003550"/>
          <p14:tracePt t="124793" x="3340100" y="2997200"/>
          <p14:tracePt t="124808" x="3359150" y="2984500"/>
          <p14:tracePt t="124824" x="3378200" y="2952750"/>
          <p14:tracePt t="124841" x="3435350" y="2870200"/>
          <p14:tracePt t="124858" x="3479800" y="2781300"/>
          <p14:tracePt t="124875" x="3524250" y="2705100"/>
          <p14:tracePt t="124891" x="3587750" y="2603500"/>
          <p14:tracePt t="124908" x="3619500" y="2559050"/>
          <p14:tracePt t="124925" x="3644900" y="2533650"/>
          <p14:tracePt t="124941" x="3657600" y="2520950"/>
          <p14:tracePt t="124958" x="3657600" y="2514600"/>
          <p14:tracePt t="124992" x="3663950" y="2508250"/>
          <p14:tracePt t="125008" x="3676650" y="2508250"/>
          <p14:tracePt t="125025" x="3689350" y="2508250"/>
          <p14:tracePt t="125041" x="3695700" y="2508250"/>
          <p14:tracePt t="125058" x="3708400" y="2508250"/>
          <p14:tracePt t="125075" x="3721100" y="2508250"/>
          <p14:tracePt t="125092" x="3727450" y="2508250"/>
          <p14:tracePt t="125108" x="3740150" y="2508250"/>
          <p14:tracePt t="125125" x="3746500" y="2520950"/>
          <p14:tracePt t="125141" x="3765550" y="2546350"/>
          <p14:tracePt t="125158" x="3790950" y="2565400"/>
          <p14:tracePt t="125175" x="3803650" y="2590800"/>
          <p14:tracePt t="125192" x="3841750" y="2635250"/>
          <p14:tracePt t="125208" x="3867150" y="2667000"/>
          <p14:tracePt t="125225" x="3892550" y="2717800"/>
          <p14:tracePt t="125241" x="3924300" y="2749550"/>
          <p14:tracePt t="125258" x="3949700" y="2768600"/>
          <p14:tracePt t="125275" x="3975100" y="2794000"/>
          <p14:tracePt t="125292" x="3994150" y="2813050"/>
          <p14:tracePt t="125308" x="4019550" y="2825750"/>
          <p14:tracePt t="125325" x="4038600" y="2832100"/>
          <p14:tracePt t="125341" x="4057650" y="2832100"/>
          <p14:tracePt t="125358" x="4070350" y="2832100"/>
          <p14:tracePt t="125375" x="4089400" y="2832100"/>
          <p14:tracePt t="125391" x="4121150" y="2819400"/>
          <p14:tracePt t="125408" x="4146550" y="2813050"/>
          <p14:tracePt t="125425" x="4159250" y="2800350"/>
          <p14:tracePt t="125442" x="4184650" y="2762250"/>
          <p14:tracePt t="125458" x="4197350" y="2743200"/>
          <p14:tracePt t="125475" x="4210050" y="2730500"/>
          <p14:tracePt t="125491" x="4210050" y="2717800"/>
          <p14:tracePt t="125508" x="4216400" y="2717800"/>
          <p14:tracePt t="126143" x="4229100" y="2717800"/>
          <p14:tracePt t="126150" x="4254500" y="2717800"/>
          <p14:tracePt t="126158" x="4279900" y="2724150"/>
          <p14:tracePt t="126175" x="4330700" y="2743200"/>
          <p14:tracePt t="126208" x="4483100" y="2794000"/>
          <p14:tracePt t="126242" x="4699000" y="2844800"/>
          <p14:tracePt t="126275" x="4895850" y="2895600"/>
          <p14:tracePt t="126292" x="4997450" y="2908300"/>
          <p14:tracePt t="126308" x="5105400" y="2933700"/>
          <p14:tracePt t="126325" x="5302250" y="2965450"/>
          <p14:tracePt t="126342" x="5422900" y="2997200"/>
          <p14:tracePt t="126358" x="5600700" y="3048000"/>
          <p14:tracePt t="126375" x="5734050" y="3073400"/>
          <p14:tracePt t="126391" x="5842000" y="3086100"/>
          <p14:tracePt t="126408" x="5969000" y="3086100"/>
          <p14:tracePt t="126425" x="6045200" y="3086100"/>
          <p14:tracePt t="126441" x="6146800" y="3067050"/>
          <p14:tracePt t="126458" x="6216650" y="3060700"/>
          <p14:tracePt t="126476" x="6267450" y="3048000"/>
          <p14:tracePt t="126492" x="6324600" y="3041650"/>
          <p14:tracePt t="126508" x="6356350" y="3041650"/>
          <p14:tracePt t="126525" x="6394450" y="3035300"/>
          <p14:tracePt t="126541" x="6426200" y="3035300"/>
          <p14:tracePt t="126558" x="6445250" y="3035300"/>
          <p14:tracePt t="126575" x="6470650" y="3028950"/>
          <p14:tracePt t="126592" x="6483350" y="3022600"/>
          <p14:tracePt t="126594" x="6496050" y="3016250"/>
          <p14:tracePt t="126608" x="6502400" y="3009900"/>
          <p14:tracePt t="126625" x="6508750" y="3003550"/>
          <p14:tracePt t="126642" x="6527800" y="2990850"/>
          <p14:tracePt t="126658" x="6553200" y="2978150"/>
          <p14:tracePt t="126675" x="6572250" y="2959100"/>
          <p14:tracePt t="126691" x="6597650" y="2933700"/>
          <p14:tracePt t="126708" x="6623050" y="2914650"/>
          <p14:tracePt t="126725" x="6648450" y="2908300"/>
          <p14:tracePt t="126742" x="6692900" y="2863850"/>
          <p14:tracePt t="126759" x="6711950" y="2844800"/>
          <p14:tracePt t="126775" x="6743700" y="2813050"/>
          <p14:tracePt t="126792" x="6750050" y="2806700"/>
          <p14:tracePt t="126808" x="6762750" y="2794000"/>
          <p14:tracePt t="126825" x="6781800" y="2781300"/>
          <p14:tracePt t="126842" x="6794500" y="2774950"/>
          <p14:tracePt t="126858" x="6807200" y="2768600"/>
          <p14:tracePt t="126875" x="6819900" y="2762250"/>
          <p14:tracePt t="126892" x="6845300" y="2755900"/>
          <p14:tracePt t="126908" x="6864350" y="2749550"/>
          <p14:tracePt t="126925" x="6889750" y="2743200"/>
          <p14:tracePt t="126942" x="6927850" y="2743200"/>
          <p14:tracePt t="126958" x="6953250" y="2743200"/>
          <p14:tracePt t="126975" x="6991350" y="2743200"/>
          <p14:tracePt t="126992" x="7016750" y="2743200"/>
          <p14:tracePt t="127009" x="7042150" y="2743200"/>
          <p14:tracePt t="127025" x="7073900" y="2749550"/>
          <p14:tracePt t="127041" x="7099300" y="2749550"/>
          <p14:tracePt t="127058" x="7112000" y="2749550"/>
          <p14:tracePt t="127075" x="7124700" y="2749550"/>
          <p14:tracePt t="127092" x="7131050" y="2749550"/>
          <p14:tracePt t="130189" x="7124700" y="2749550"/>
          <p14:tracePt t="130196" x="7112000" y="2749550"/>
          <p14:tracePt t="130209" x="7092950" y="2749550"/>
          <p14:tracePt t="130225" x="7029450" y="2743200"/>
          <p14:tracePt t="130242" x="6953250" y="2743200"/>
          <p14:tracePt t="130258" x="6896100" y="2736850"/>
          <p14:tracePt t="130275" x="6813550" y="2736850"/>
          <p14:tracePt t="130292" x="6750050" y="2736850"/>
          <p14:tracePt t="130325" x="6515100" y="2736850"/>
          <p14:tracePt t="130359" x="6223000" y="2736850"/>
          <p14:tracePt t="130392" x="5892800" y="2705100"/>
          <p14:tracePt t="130409" x="5759450" y="2692400"/>
          <p14:tracePt t="130425" x="5556250" y="2679700"/>
          <p14:tracePt t="130442" x="5422900" y="2667000"/>
          <p14:tracePt t="130458" x="5302250" y="2667000"/>
          <p14:tracePt t="130475" x="5162550" y="2679700"/>
          <p14:tracePt t="130492" x="5054600" y="2686050"/>
          <p14:tracePt t="130508" x="4889500" y="2692400"/>
          <p14:tracePt t="130525" x="4794250" y="2692400"/>
          <p14:tracePt t="130542" x="4705350" y="2692400"/>
          <p14:tracePt t="130558" x="4597400" y="2686050"/>
          <p14:tracePt t="130575" x="4521200" y="2686050"/>
          <p14:tracePt t="130592" x="4457700" y="2686050"/>
          <p14:tracePt t="130593" x="4425950" y="2686050"/>
          <p14:tracePt t="130609" x="4368800" y="2686050"/>
          <p14:tracePt t="130625" x="4311650" y="2686050"/>
          <p14:tracePt t="130642" x="4241800" y="2686050"/>
          <p14:tracePt t="130658" x="4203700" y="2679700"/>
          <p14:tracePt t="130675" x="4159250" y="2679700"/>
          <p14:tracePt t="130692" x="4146550" y="2673350"/>
          <p14:tracePt t="130708" x="4133850" y="2673350"/>
          <p14:tracePt t="130725" x="4121150" y="2673350"/>
          <p14:tracePt t="130807" x="4121150" y="2679700"/>
          <p14:tracePt t="130820" x="4114800" y="2692400"/>
          <p14:tracePt t="130827" x="4108450" y="2698750"/>
          <p14:tracePt t="130842" x="4095750" y="2717800"/>
          <p14:tracePt t="130858" x="4095750" y="2730500"/>
          <p14:tracePt t="130875" x="4089400" y="2736850"/>
          <p14:tracePt t="130892" x="4089400" y="2755900"/>
          <p14:tracePt t="130909" x="4089400" y="2768600"/>
          <p14:tracePt t="130925" x="4095750" y="2794000"/>
          <p14:tracePt t="130942" x="4102100" y="2806700"/>
          <p14:tracePt t="130959" x="4108450" y="2819400"/>
          <p14:tracePt t="130975" x="4114800" y="2825750"/>
          <p14:tracePt t="130992" x="4121150" y="2838450"/>
          <p14:tracePt t="131008" x="4127500" y="2851150"/>
          <p14:tracePt t="131042" x="4140200" y="2863850"/>
          <p14:tracePt t="131077" x="4140200" y="2870200"/>
          <p14:tracePt t="132143" x="4133850" y="2870200"/>
          <p14:tracePt t="132150" x="4127500" y="2870200"/>
          <p14:tracePt t="132158" x="4114800" y="2863850"/>
          <p14:tracePt t="132175" x="4095750" y="2857500"/>
          <p14:tracePt t="132208" x="4038600" y="2832100"/>
          <p14:tracePt t="132242" x="3987800" y="2806700"/>
          <p14:tracePt t="132275" x="3911600" y="2781300"/>
          <p14:tracePt t="132292" x="3879850" y="2768600"/>
          <p14:tracePt t="132309" x="3848100" y="2762250"/>
          <p14:tracePt t="132325" x="3810000" y="2755900"/>
          <p14:tracePt t="132342" x="3790950" y="2755900"/>
          <p14:tracePt t="132358" x="3759200" y="2755900"/>
          <p14:tracePt t="132375" x="3752850" y="2755900"/>
          <p14:tracePt t="132392" x="3733800" y="2749550"/>
          <p14:tracePt t="132408" x="3727450" y="2749550"/>
          <p14:tracePt t="132425" x="3721100" y="2749550"/>
          <p14:tracePt t="132442" x="3714750" y="2749550"/>
          <p14:tracePt t="132458" x="3702050" y="2749550"/>
          <p14:tracePt t="132492" x="3695700" y="2749550"/>
          <p14:tracePt t="132508" x="3683000" y="2755900"/>
          <p14:tracePt t="132525" x="3670300" y="2762250"/>
          <p14:tracePt t="132542" x="3657600" y="2774950"/>
          <p14:tracePt t="132558" x="3644900" y="2781300"/>
          <p14:tracePt t="132575" x="3619500" y="2787650"/>
          <p14:tracePt t="132592" x="3600450" y="2794000"/>
          <p14:tracePt t="132608" x="3568700" y="2806700"/>
          <p14:tracePt t="132625" x="3543300" y="2813050"/>
          <p14:tracePt t="132642" x="3530600" y="2813050"/>
          <p14:tracePt t="132658" x="3498850" y="2813050"/>
          <p14:tracePt t="132675" x="3479800" y="2813050"/>
          <p14:tracePt t="132692" x="3448050" y="2813050"/>
          <p14:tracePt t="132708" x="3441700" y="2813050"/>
          <p14:tracePt t="132725" x="3435350" y="2806700"/>
          <p14:tracePt t="132742" x="3416300" y="2800350"/>
          <p14:tracePt t="132758" x="3409950" y="2800350"/>
          <p14:tracePt t="132775" x="3397250" y="2800350"/>
          <p14:tracePt t="132792" x="3384550" y="2800350"/>
          <p14:tracePt t="132809" x="3378200" y="2794000"/>
          <p14:tracePt t="132825" x="3371850" y="2794000"/>
          <p14:tracePt t="132858" x="3365500" y="2794000"/>
          <p14:tracePt t="132934" x="3371850" y="2794000"/>
          <p14:tracePt t="132941" x="3378200" y="2794000"/>
          <p14:tracePt t="132948" x="3384550" y="2794000"/>
          <p14:tracePt t="132958" x="3397250" y="2794000"/>
          <p14:tracePt t="132975" x="3441700" y="2806700"/>
          <p14:tracePt t="132992" x="3524250" y="2838450"/>
          <p14:tracePt t="133009" x="3594100" y="2857500"/>
          <p14:tracePt t="133025" x="3689350" y="2882900"/>
          <p14:tracePt t="133042" x="3733800" y="2895600"/>
          <p14:tracePt t="133059" x="3778250" y="2908300"/>
          <p14:tracePt t="133075" x="3854450" y="2933700"/>
          <p14:tracePt t="133092" x="3905250" y="2946400"/>
          <p14:tracePt t="133108" x="3975100" y="2971800"/>
          <p14:tracePt t="133125" x="4013200" y="2984500"/>
          <p14:tracePt t="133142" x="4057650" y="2997200"/>
          <p14:tracePt t="133158" x="4095750" y="3003550"/>
          <p14:tracePt t="133175" x="4102100" y="3003550"/>
          <p14:tracePt t="133212" x="4102100" y="2997200"/>
          <p14:tracePt t="133225" x="4095750" y="2984500"/>
          <p14:tracePt t="133242" x="4032250" y="2940050"/>
          <p14:tracePt t="133258" x="3962400" y="2895600"/>
          <p14:tracePt t="133275" x="3829050" y="2832100"/>
          <p14:tracePt t="133292" x="3733800" y="2787650"/>
          <p14:tracePt t="133309" x="3632200" y="2749550"/>
          <p14:tracePt t="133325" x="3473450" y="2698750"/>
          <p14:tracePt t="133342" x="3378200" y="2686050"/>
          <p14:tracePt t="133358" x="3263900" y="2673350"/>
          <p14:tracePt t="133375" x="3219450" y="2673350"/>
          <p14:tracePt t="133392" x="3181350" y="2673350"/>
          <p14:tracePt t="133408" x="3143250" y="2679700"/>
          <p14:tracePt t="133425" x="3130550" y="2679700"/>
          <p14:tracePt t="133442" x="3117850" y="2686050"/>
          <p14:tracePt t="133458" x="3111500" y="2686050"/>
          <p14:tracePt t="133475" x="3105150" y="2692400"/>
          <p14:tracePt t="133552" x="3105150" y="2698750"/>
          <p14:tracePt t="133580" x="3105150" y="2705100"/>
          <p14:tracePt t="133600" x="3105150" y="2711450"/>
          <p14:tracePt t="133628" x="3105150" y="2717800"/>
          <p14:tracePt t="133635" x="3111500" y="2717800"/>
          <p14:tracePt t="133649" x="3111500" y="2724150"/>
          <p14:tracePt t="133658" x="3117850" y="2724150"/>
          <p14:tracePt t="133675" x="3136900" y="2724150"/>
          <p14:tracePt t="133692" x="3181350" y="2711450"/>
          <p14:tracePt t="133708" x="3238500" y="2698750"/>
          <p14:tracePt t="133725" x="3352800" y="2673350"/>
          <p14:tracePt t="133742" x="3441700" y="2647950"/>
          <p14:tracePt t="133758" x="3549650" y="2635250"/>
          <p14:tracePt t="133775" x="3695700" y="2622550"/>
          <p14:tracePt t="133792" x="3797300" y="2622550"/>
          <p14:tracePt t="133808" x="3930650" y="2616200"/>
          <p14:tracePt t="133825" x="4000500" y="2616200"/>
          <p14:tracePt t="133842" x="4044950" y="2616200"/>
          <p14:tracePt t="133858" x="4089400" y="2622550"/>
          <p14:tracePt t="133875" x="4108450" y="2628900"/>
          <p14:tracePt t="133892" x="4121150" y="2635250"/>
          <p14:tracePt t="133933" x="4108450" y="2635250"/>
          <p14:tracePt t="133942" x="4095750" y="2635250"/>
          <p14:tracePt t="133958" x="4044950" y="2628900"/>
          <p14:tracePt t="133975" x="3937000" y="2622550"/>
          <p14:tracePt t="133992" x="3848100" y="2616200"/>
          <p14:tracePt t="134008" x="3759200" y="2609850"/>
          <p14:tracePt t="134025" x="3632200" y="2609850"/>
          <p14:tracePt t="134042" x="3536950" y="2609850"/>
          <p14:tracePt t="134058" x="3409950" y="2616200"/>
          <p14:tracePt t="134075" x="3352800" y="2622550"/>
          <p14:tracePt t="134092" x="3302000" y="2622550"/>
          <p14:tracePt t="134108" x="3244850" y="2635250"/>
          <p14:tracePt t="134125" x="3225800" y="2635250"/>
          <p14:tracePt t="134142" x="3213100" y="2635250"/>
          <p14:tracePt t="134158" x="3206750" y="2641600"/>
          <p14:tracePt t="134175" x="3200400" y="2641600"/>
          <p14:tracePt t="134208" x="3200400" y="2647950"/>
          <p14:tracePt t="134225" x="3213100" y="2647950"/>
          <p14:tracePt t="134242" x="3257550" y="2647950"/>
          <p14:tracePt t="134259" x="3333750" y="2647950"/>
          <p14:tracePt t="134275" x="3511550" y="2654300"/>
          <p14:tracePt t="134292" x="3651250" y="2660650"/>
          <p14:tracePt t="134308" x="3873500" y="2679700"/>
          <p14:tracePt t="134325" x="4032250" y="2686050"/>
          <p14:tracePt t="134342" x="4152900" y="2705100"/>
          <p14:tracePt t="134358" x="4286250" y="2717800"/>
          <p14:tracePt t="134375" x="4356100" y="2724150"/>
          <p14:tracePt t="134392" x="4425950" y="2743200"/>
          <p14:tracePt t="134408" x="4451350" y="2749550"/>
          <p14:tracePt t="134425" x="4470400" y="2762250"/>
          <p14:tracePt t="134442" x="4476750" y="2762250"/>
          <p14:tracePt t="134482" x="4464050" y="2762250"/>
          <p14:tracePt t="134489" x="4451350" y="2762250"/>
          <p14:tracePt t="134496" x="4419600" y="2762250"/>
          <p14:tracePt t="134509" x="4381500" y="2762250"/>
          <p14:tracePt t="134525" x="4254500" y="2755900"/>
          <p14:tracePt t="134542" x="4133850" y="2755900"/>
          <p14:tracePt t="134558" x="3930650" y="2755900"/>
          <p14:tracePt t="134575" x="3829050" y="2755900"/>
          <p14:tracePt t="134592" x="3695700" y="2768600"/>
          <p14:tracePt t="134608" x="3619500" y="2768600"/>
          <p14:tracePt t="134625" x="3581400" y="2768600"/>
          <p14:tracePt t="134642" x="3536950" y="2774950"/>
          <p14:tracePt t="134658" x="3511550" y="2774950"/>
          <p14:tracePt t="134675" x="3505200" y="2781300"/>
          <p14:tracePt t="134692" x="3505200" y="2787650"/>
          <p14:tracePt t="134708" x="3505200" y="2794000"/>
          <p14:tracePt t="134759" x="3505200" y="2800350"/>
          <p14:tracePt t="134766" x="3505200" y="2806700"/>
          <p14:tracePt t="134780" x="3505200" y="2813050"/>
          <p14:tracePt t="134792" x="3517900" y="2819400"/>
          <p14:tracePt t="134808" x="3549650" y="2844800"/>
          <p14:tracePt t="134825" x="3581400" y="2863850"/>
          <p14:tracePt t="134842" x="3606800" y="2876550"/>
          <p14:tracePt t="134858" x="3644900" y="2889250"/>
          <p14:tracePt t="134875" x="3676650" y="2895600"/>
          <p14:tracePt t="134892" x="3708400" y="2895600"/>
          <p14:tracePt t="134908" x="3740150" y="2901950"/>
          <p14:tracePt t="134925" x="3778250" y="2914650"/>
          <p14:tracePt t="134942" x="3803650" y="2921000"/>
          <p14:tracePt t="134958" x="3829050" y="2927350"/>
          <p14:tracePt t="134975" x="3848100" y="2927350"/>
          <p14:tracePt t="134992" x="3860800" y="2927350"/>
          <p14:tracePt t="135009" x="3879850" y="2927350"/>
          <p14:tracePt t="135025" x="3886200" y="2927350"/>
          <p14:tracePt t="135042" x="3905250" y="2921000"/>
          <p14:tracePt t="135058" x="3930650" y="2908300"/>
          <p14:tracePt t="135075" x="3949700" y="2901950"/>
          <p14:tracePt t="135092" x="3987800" y="2889250"/>
          <p14:tracePt t="135108" x="4006850" y="2889250"/>
          <p14:tracePt t="135125" x="4044950" y="2889250"/>
          <p14:tracePt t="135142" x="4089400" y="2889250"/>
          <p14:tracePt t="135158" x="4114800" y="2895600"/>
          <p14:tracePt t="135175" x="4146550" y="2901950"/>
          <p14:tracePt t="135192" x="4171950" y="2921000"/>
          <p14:tracePt t="135208" x="4191000" y="2927350"/>
          <p14:tracePt t="135226" x="4203700" y="2927350"/>
          <p14:tracePt t="135280" x="4203700" y="2921000"/>
          <p14:tracePt t="137014" x="4197350" y="2921000"/>
          <p14:tracePt t="137029" x="4184650" y="2921000"/>
          <p14:tracePt t="137035" x="4178300" y="2921000"/>
          <p14:tracePt t="137042" x="4178300" y="2914650"/>
          <p14:tracePt t="137059" x="4171950" y="2914650"/>
          <p14:tracePt t="137075" x="4165600" y="2914650"/>
          <p14:tracePt t="137104" x="4159250" y="2914650"/>
          <p14:tracePt t="137126" x="4152900" y="2914650"/>
          <p14:tracePt t="137159" x="4127500" y="2908300"/>
          <p14:tracePt t="137192" x="4070350" y="2882900"/>
          <p14:tracePt t="137209" x="4038600" y="2863850"/>
          <p14:tracePt t="137225" x="4019550" y="2857500"/>
          <p14:tracePt t="137242" x="3994150" y="2844800"/>
          <p14:tracePt t="137259" x="3949700" y="2813050"/>
          <p14:tracePt t="137275" x="3905250" y="2794000"/>
          <p14:tracePt t="137292" x="3854450" y="2768600"/>
          <p14:tracePt t="137309" x="3822700" y="2755900"/>
          <p14:tracePt t="137325" x="3803650" y="2743200"/>
          <p14:tracePt t="137342" x="3778250" y="2730500"/>
          <p14:tracePt t="137359" x="3771900" y="2724150"/>
          <p14:tracePt t="137375" x="3759200" y="2717800"/>
          <p14:tracePt t="137392" x="3752850" y="2717800"/>
          <p14:tracePt t="137409" x="3752850" y="2711450"/>
          <p14:tracePt t="137888" x="3746500" y="2711450"/>
          <p14:tracePt t="137896" x="3721100" y="2705100"/>
          <p14:tracePt t="137902" x="3689350" y="2698750"/>
          <p14:tracePt t="137910" x="3663950" y="2698750"/>
          <p14:tracePt t="137925" x="3600450" y="2692400"/>
          <p14:tracePt t="137943" x="3517900" y="2686050"/>
          <p14:tracePt t="137959" x="3390900" y="2667000"/>
          <p14:tracePt t="137993" x="3225800" y="2641600"/>
          <p14:tracePt t="138026" x="3111500" y="2616200"/>
          <p14:tracePt t="138059" x="2997200" y="2616200"/>
          <p14:tracePt t="138075" x="2952750" y="2616200"/>
          <p14:tracePt t="138092" x="2914650" y="2616200"/>
          <p14:tracePt t="138109" x="2876550" y="2622550"/>
          <p14:tracePt t="138126" x="2838450" y="2641600"/>
          <p14:tracePt t="138142" x="2813050" y="2654300"/>
          <p14:tracePt t="138159" x="2794000" y="2673350"/>
          <p14:tracePt t="138175" x="2755900" y="2705100"/>
          <p14:tracePt t="138192" x="2736850" y="2736850"/>
          <p14:tracePt t="138209" x="2698750" y="2768600"/>
          <p14:tracePt t="138225" x="2686050" y="2794000"/>
          <p14:tracePt t="138242" x="2667000" y="2806700"/>
          <p14:tracePt t="138259" x="2654300" y="2825750"/>
          <p14:tracePt t="138275" x="2647950" y="2832100"/>
          <p14:tracePt t="138292" x="2647950" y="2838450"/>
          <p14:tracePt t="138309" x="2641600" y="2838450"/>
          <p14:tracePt t="138534" x="2647950" y="2838450"/>
          <p14:tracePt t="138541" x="2660650" y="2838450"/>
          <p14:tracePt t="138548" x="2660650" y="2832100"/>
          <p14:tracePt t="138559" x="2673350" y="2832100"/>
          <p14:tracePt t="138575" x="2698750" y="2825750"/>
          <p14:tracePt t="138592" x="2711450" y="2819400"/>
          <p14:tracePt t="138609" x="2724150" y="2813050"/>
          <p14:tracePt t="138625" x="2743200" y="2806700"/>
          <p14:tracePt t="138659" x="2749550" y="2806700"/>
          <p14:tracePt t="138721" x="2755900" y="2806700"/>
          <p14:tracePt t="138756" x="2762250" y="2806700"/>
          <p14:tracePt t="138763" x="2762250" y="2800350"/>
          <p14:tracePt t="138775" x="2774950" y="2794000"/>
          <p14:tracePt t="138792" x="2800350" y="2768600"/>
          <p14:tracePt t="138809" x="2838450" y="2743200"/>
          <p14:tracePt t="138825" x="2914650" y="2698750"/>
          <p14:tracePt t="138842" x="2984500" y="2641600"/>
          <p14:tracePt t="138859" x="3048000" y="2597150"/>
          <p14:tracePt t="138875" x="3155950" y="2552700"/>
          <p14:tracePt t="138892" x="3232150" y="2540000"/>
          <p14:tracePt t="138909" x="3397250" y="2540000"/>
          <p14:tracePt t="138925" x="3505200" y="2559050"/>
          <p14:tracePt t="138942" x="3606800" y="2590800"/>
          <p14:tracePt t="138959" x="3746500" y="2660650"/>
          <p14:tracePt t="138975" x="3829050" y="2711450"/>
          <p14:tracePt t="138992" x="3937000" y="2787650"/>
          <p14:tracePt t="139009" x="3987800" y="2819400"/>
          <p14:tracePt t="139026" x="4032250" y="2844800"/>
          <p14:tracePt t="139042" x="4057650" y="2863850"/>
          <p14:tracePt t="139059" x="4070350" y="2870200"/>
          <p14:tracePt t="139075" x="4070350" y="2876550"/>
          <p14:tracePt t="139637" x="4070350" y="2882900"/>
          <p14:tracePt t="139644" x="4076700" y="2882900"/>
          <p14:tracePt t="139658" x="4076700" y="2889250"/>
          <p14:tracePt t="139665" x="4083050" y="2889250"/>
          <p14:tracePt t="139686" x="4089400" y="2895600"/>
          <p14:tracePt t="139694" x="4089400" y="2901950"/>
          <p14:tracePt t="139709" x="4095750" y="2908300"/>
          <p14:tracePt t="139742" x="4108450" y="2921000"/>
          <p14:tracePt t="139901" x="4102100" y="2921000"/>
          <p14:tracePt t="139915" x="4102100" y="2914650"/>
          <p14:tracePt t="139922" x="4095750" y="2914650"/>
          <p14:tracePt t="139949" x="4089400" y="2914650"/>
          <p14:tracePt t="139970" x="4083050" y="2908300"/>
          <p14:tracePt t="139991" x="4076700" y="2901950"/>
          <p14:tracePt t="140005" x="4076700" y="2895600"/>
          <p14:tracePt t="140040" x="4070350" y="2895600"/>
          <p14:tracePt t="140053" x="4064000" y="2895600"/>
          <p14:tracePt t="140061" x="4057650" y="2889250"/>
          <p14:tracePt t="140075" x="4038600" y="2889250"/>
          <p14:tracePt t="140092" x="4000500" y="2876550"/>
          <p14:tracePt t="140109" x="3949700" y="2870200"/>
          <p14:tracePt t="140125" x="3911600" y="2857500"/>
          <p14:tracePt t="140142" x="3892550" y="2857500"/>
          <p14:tracePt t="140159" x="3867150" y="2844800"/>
          <p14:tracePt t="140175" x="3848100" y="2838450"/>
          <p14:tracePt t="140192" x="3822700" y="2832100"/>
          <p14:tracePt t="140209" x="3803650" y="2819400"/>
          <p14:tracePt t="140225" x="3778250" y="2813050"/>
          <p14:tracePt t="140242" x="3733800" y="2800350"/>
          <p14:tracePt t="140259" x="3708400" y="2787650"/>
          <p14:tracePt t="140275" x="3644900" y="2768600"/>
          <p14:tracePt t="140292" x="3619500" y="2755900"/>
          <p14:tracePt t="140309" x="3581400" y="2743200"/>
          <p14:tracePt t="140325" x="3536950" y="2730500"/>
          <p14:tracePt t="140342" x="3511550" y="2724150"/>
          <p14:tracePt t="140359" x="3479800" y="2705100"/>
          <p14:tracePt t="140375" x="3454400" y="2692400"/>
          <p14:tracePt t="140392" x="3441700" y="2692400"/>
          <p14:tracePt t="140409" x="3429000" y="2679700"/>
          <p14:tracePt t="140425" x="3416300" y="2673350"/>
          <p14:tracePt t="140442" x="3397250" y="2667000"/>
          <p14:tracePt t="140459" x="3384550" y="2660650"/>
          <p14:tracePt t="140475" x="3378200" y="2660650"/>
          <p14:tracePt t="140492" x="3365500" y="2660650"/>
          <p14:tracePt t="140509" x="3359150" y="2654300"/>
          <p14:tracePt t="140525" x="3352800" y="2647950"/>
          <p14:tracePt t="140559" x="3346450" y="2647950"/>
          <p14:tracePt t="140575" x="3340100" y="2641600"/>
          <p14:tracePt t="140775" x="3340100" y="2647950"/>
          <p14:tracePt t="140782" x="3346450" y="2660650"/>
          <p14:tracePt t="140792" x="3346450" y="2667000"/>
          <p14:tracePt t="140809" x="3359150" y="2692400"/>
          <p14:tracePt t="140826" x="3371850" y="2730500"/>
          <p14:tracePt t="140842" x="3378200" y="2749550"/>
          <p14:tracePt t="140859" x="3397250" y="2781300"/>
          <p14:tracePt t="140892" x="3409950" y="2819400"/>
          <p14:tracePt t="140926" x="3422650" y="2838450"/>
          <p14:tracePt t="140959" x="3435350" y="2851150"/>
          <p14:tracePt t="140976" x="3460750" y="2857500"/>
          <p14:tracePt t="140992" x="3498850" y="2870200"/>
          <p14:tracePt t="141009" x="3530600" y="2876550"/>
          <p14:tracePt t="141025" x="3581400" y="2876550"/>
          <p14:tracePt t="141042" x="3613150" y="2876550"/>
          <p14:tracePt t="141059" x="3657600" y="2876550"/>
          <p14:tracePt t="141075" x="3714750" y="2876550"/>
          <p14:tracePt t="141092" x="3765550" y="2876550"/>
          <p14:tracePt t="141109" x="3835400" y="2889250"/>
          <p14:tracePt t="141125" x="3886200" y="2908300"/>
          <p14:tracePt t="141142" x="3930650" y="2914650"/>
          <p14:tracePt t="141159" x="4013200" y="2933700"/>
          <p14:tracePt t="141176" x="4064000" y="2933700"/>
          <p14:tracePt t="141193" x="4127500" y="2946400"/>
          <p14:tracePt t="141209" x="4159250" y="2946400"/>
          <p14:tracePt t="141226" x="4216400" y="2952750"/>
          <p14:tracePt t="141242" x="4241800" y="2952750"/>
          <p14:tracePt t="141259" x="4260850" y="2952750"/>
          <p14:tracePt t="141275" x="4286250" y="2946400"/>
          <p14:tracePt t="141293" x="4305300" y="2940050"/>
          <p14:tracePt t="141309" x="4324350" y="2933700"/>
          <p14:tracePt t="141326" x="4349750" y="2914650"/>
          <p14:tracePt t="141343" x="4362450" y="2901950"/>
          <p14:tracePt t="141359" x="4387850" y="2889250"/>
          <p14:tracePt t="141376" x="4394200" y="2882900"/>
          <p14:tracePt t="141470" x="4387850" y="2882900"/>
          <p14:tracePt t="141477" x="4375150" y="2882900"/>
          <p14:tracePt t="141484" x="4368800" y="2876550"/>
          <p14:tracePt t="141492" x="4362450" y="2870200"/>
          <p14:tracePt t="141510" x="4330700" y="2857500"/>
          <p14:tracePt t="141525" x="4279900" y="2838450"/>
          <p14:tracePt t="141543" x="4248150" y="2819400"/>
          <p14:tracePt t="141560" x="4216400" y="2806700"/>
          <p14:tracePt t="141576" x="4197350" y="2800350"/>
          <p14:tracePt t="141593" x="4178300" y="2794000"/>
          <p14:tracePt t="141595" x="4171950" y="2787650"/>
          <p14:tracePt t="141609" x="4159250" y="2787650"/>
          <p14:tracePt t="141626" x="4133850" y="2781300"/>
          <p14:tracePt t="141643" x="4121150" y="2781300"/>
          <p14:tracePt t="141659" x="4089400" y="2774950"/>
          <p14:tracePt t="141676" x="4076700" y="2774950"/>
          <p14:tracePt t="141692" x="4057650" y="2774950"/>
          <p14:tracePt t="141709" x="4051300" y="2774950"/>
          <p14:tracePt t="141726" x="4038600" y="2781300"/>
          <p14:tracePt t="141742" x="4013200" y="2781300"/>
          <p14:tracePt t="141759" x="4000500" y="2787650"/>
          <p14:tracePt t="141776" x="3975100" y="2787650"/>
          <p14:tracePt t="141793" x="3968750" y="2787650"/>
          <p14:tracePt t="141809" x="3962400" y="2787650"/>
          <p14:tracePt t="141826" x="3956050" y="2794000"/>
          <p14:tracePt t="141859" x="3956050" y="2800350"/>
          <p14:tracePt t="141936" x="3949700" y="2800350"/>
          <p14:tracePt t="141956" x="3943350" y="2800350"/>
          <p14:tracePt t="141970" x="3937000" y="2800350"/>
          <p14:tracePt t="141977" x="3930650" y="2800350"/>
          <p14:tracePt t="141983" x="3924300" y="2800350"/>
          <p14:tracePt t="141997" x="3911600" y="2800350"/>
          <p14:tracePt t="142013" x="3911600" y="2794000"/>
          <p14:tracePt t="142026" x="3898900" y="2794000"/>
          <p14:tracePt t="142043" x="3892550" y="2794000"/>
          <p14:tracePt t="142059" x="3886200" y="2787650"/>
          <p14:tracePt t="142076" x="3879850" y="2787650"/>
          <p14:tracePt t="142095" x="3873500" y="2781300"/>
          <p14:tracePt t="142109" x="3867150" y="2781300"/>
          <p14:tracePt t="142126" x="3860800" y="2781300"/>
          <p14:tracePt t="142143" x="3848100" y="2774950"/>
          <p14:tracePt t="142159" x="3841750" y="2774950"/>
          <p14:tracePt t="142176" x="3829050" y="2768600"/>
          <p14:tracePt t="142192" x="3810000" y="2762250"/>
          <p14:tracePt t="142209" x="3803650" y="2755900"/>
          <p14:tracePt t="142226" x="3797300" y="2749550"/>
          <p14:tracePt t="142243" x="3790950" y="2743200"/>
          <p14:tracePt t="142276" x="3784600" y="2743200"/>
          <p14:tracePt t="142511" x="3784600" y="2749550"/>
          <p14:tracePt t="143123" x="3790950" y="2749550"/>
          <p14:tracePt t="143579" x="3784600" y="2749550"/>
          <p14:tracePt t="143586" x="3778250" y="2749550"/>
          <p14:tracePt t="143594" x="3771900" y="2749550"/>
          <p14:tracePt t="143609" x="3752850" y="2749550"/>
          <p14:tracePt t="143626" x="3733800" y="2749550"/>
          <p14:tracePt t="143642" x="3714750" y="2743200"/>
          <p14:tracePt t="143659" x="3695700" y="2743200"/>
          <p14:tracePt t="143692" x="3651250" y="2730500"/>
          <p14:tracePt t="143726" x="3581400" y="2705100"/>
          <p14:tracePt t="143760" x="3454400" y="2654300"/>
          <p14:tracePt t="143776" x="3409950" y="2628900"/>
          <p14:tracePt t="143792" x="3365500" y="2616200"/>
          <p14:tracePt t="143809" x="3308350" y="2597150"/>
          <p14:tracePt t="143826" x="3263900" y="2571750"/>
          <p14:tracePt t="143843" x="3194050" y="2552700"/>
          <p14:tracePt t="143859" x="3143250" y="2540000"/>
          <p14:tracePt t="143876" x="3098800" y="2533650"/>
          <p14:tracePt t="143892" x="3048000" y="2520950"/>
          <p14:tracePt t="143909" x="3028950" y="2514600"/>
          <p14:tracePt t="143926" x="3003550" y="2514600"/>
          <p14:tracePt t="143942" x="2984500" y="2514600"/>
          <p14:tracePt t="143959" x="2971800" y="2514600"/>
          <p14:tracePt t="143976" x="2959100" y="2520950"/>
          <p14:tracePt t="143992" x="2952750" y="2527300"/>
          <p14:tracePt t="144009" x="2946400" y="2546350"/>
          <p14:tracePt t="144026" x="2927350" y="2559050"/>
          <p14:tracePt t="144043" x="2927350" y="2571750"/>
          <p14:tracePt t="144059" x="2927350" y="2584450"/>
          <p14:tracePt t="144076" x="2921000" y="2584450"/>
          <p14:tracePt t="144114" x="2921000" y="2597150"/>
          <p14:tracePt t="144122" x="2921000" y="2603500"/>
          <p14:tracePt t="144128" x="2921000" y="2609850"/>
          <p14:tracePt t="144142" x="2940050" y="2635250"/>
          <p14:tracePt t="144159" x="2965450" y="2667000"/>
          <p14:tracePt t="144176" x="3003550" y="2711450"/>
          <p14:tracePt t="144193" x="3079750" y="2781300"/>
          <p14:tracePt t="144209" x="3143250" y="2838450"/>
          <p14:tracePt t="144226" x="3244850" y="2914650"/>
          <p14:tracePt t="144243" x="3302000" y="2946400"/>
          <p14:tracePt t="144259" x="3333750" y="2971800"/>
          <p14:tracePt t="144276" x="3378200" y="2984500"/>
          <p14:tracePt t="144292" x="3384550" y="2990850"/>
          <p14:tracePt t="144309" x="3390900" y="2990850"/>
          <p14:tracePt t="144420" x="3390900" y="2984500"/>
          <p14:tracePt t="144434" x="3384550" y="2978150"/>
          <p14:tracePt t="144441" x="3378200" y="2971800"/>
          <p14:tracePt t="144448" x="3371850" y="2965450"/>
          <p14:tracePt t="144459" x="3359150" y="2952750"/>
          <p14:tracePt t="144476" x="3314700" y="2889250"/>
          <p14:tracePt t="144493" x="3276600" y="2844800"/>
          <p14:tracePt t="144509" x="3251200" y="2813050"/>
          <p14:tracePt t="144526" x="3194050" y="2768600"/>
          <p14:tracePt t="144543" x="3168650" y="2762250"/>
          <p14:tracePt t="144559" x="3111500" y="2736850"/>
          <p14:tracePt t="144576" x="3079750" y="2724150"/>
          <p14:tracePt t="144593" x="3054350" y="2705100"/>
          <p14:tracePt t="144609" x="3028950" y="2692400"/>
          <p14:tracePt t="144626" x="3016250" y="2686050"/>
          <p14:tracePt t="144642" x="3009900" y="2686050"/>
          <p14:tracePt t="144788" x="3003550" y="2686050"/>
          <p14:tracePt t="144808" x="2997200" y="2692400"/>
          <p14:tracePt t="144843" x="2990850" y="2698750"/>
          <p14:tracePt t="144850" x="2984500" y="2698750"/>
          <p14:tracePt t="144859" x="2978150" y="2698750"/>
          <p14:tracePt t="144876" x="2965450" y="2698750"/>
          <p14:tracePt t="144892" x="2940050" y="2698750"/>
          <p14:tracePt t="144909" x="2914650" y="2698750"/>
          <p14:tracePt t="144926" x="2895600" y="2698750"/>
          <p14:tracePt t="144943" x="2857500" y="2698750"/>
          <p14:tracePt t="144960" x="2838450" y="2698750"/>
          <p14:tracePt t="144976" x="2800350" y="2698750"/>
          <p14:tracePt t="144993" x="2781300" y="2705100"/>
          <p14:tracePt t="145009" x="2762250" y="2705100"/>
          <p14:tracePt t="145026" x="2755900" y="2711450"/>
          <p14:tracePt t="145043" x="2749550" y="2711450"/>
          <p14:tracePt t="145100" x="2749550" y="2717800"/>
          <p14:tracePt t="145135" x="2749550" y="2724150"/>
          <p14:tracePt t="145149" x="2749550" y="2730500"/>
          <p14:tracePt t="145156" x="2749550" y="2736850"/>
          <p14:tracePt t="145162" x="2749550" y="2743200"/>
          <p14:tracePt t="145176" x="2749550" y="2749550"/>
          <p14:tracePt t="145193" x="2749550" y="2755900"/>
          <p14:tracePt t="145209" x="2755900" y="2768600"/>
          <p14:tracePt t="145226" x="2774950" y="2781300"/>
          <p14:tracePt t="145243" x="2787650" y="2781300"/>
          <p14:tracePt t="145259" x="2813050" y="2781300"/>
          <p14:tracePt t="145276" x="2857500" y="2781300"/>
          <p14:tracePt t="145293" x="2889250" y="2781300"/>
          <p14:tracePt t="145309" x="2946400" y="2768600"/>
          <p14:tracePt t="145326" x="2965450" y="2762250"/>
          <p14:tracePt t="145343" x="2978150" y="2749550"/>
          <p14:tracePt t="145359" x="2984500" y="2749550"/>
          <p14:tracePt t="145376" x="2990850" y="2749550"/>
          <p14:tracePt t="145432" x="2978150" y="2749550"/>
          <p14:tracePt t="145448" x="2965450" y="2749550"/>
          <p14:tracePt t="145454" x="2952750" y="2743200"/>
          <p14:tracePt t="145461" x="2946400" y="2736850"/>
          <p14:tracePt t="145476" x="2876550" y="2730500"/>
          <p14:tracePt t="145770" x="2889250" y="2730500"/>
          <p14:tracePt t="145776" x="2914650" y="2736850"/>
          <p14:tracePt t="145783" x="2946400" y="2743200"/>
          <p14:tracePt t="145793" x="2984500" y="2755900"/>
          <p14:tracePt t="145809" x="3086100" y="2781300"/>
          <p14:tracePt t="145826" x="3232150" y="2819400"/>
          <p14:tracePt t="145842" x="3333750" y="2844800"/>
          <p14:tracePt t="145859" x="3467100" y="2863850"/>
          <p14:tracePt t="145876" x="3556000" y="2876550"/>
          <p14:tracePt t="145892" x="3651250" y="2895600"/>
          <p14:tracePt t="145909" x="3771900" y="2901950"/>
          <p14:tracePt t="145926" x="3835400" y="2901950"/>
          <p14:tracePt t="145942" x="3917950" y="2895600"/>
          <p14:tracePt t="145961" x="3987800" y="2895600"/>
          <p14:tracePt t="145976" x="4051300" y="2889250"/>
          <p14:tracePt t="145993" x="4133850" y="2882900"/>
          <p14:tracePt t="146009" x="4171950" y="2882900"/>
          <p14:tracePt t="146026" x="4216400" y="2876550"/>
          <p14:tracePt t="146042" x="4229100" y="2876550"/>
          <p14:tracePt t="146059" x="4235450" y="2870200"/>
          <p14:tracePt t="146130" x="4235450" y="2863850"/>
          <p14:tracePt t="146137" x="4229100" y="2863850"/>
          <p14:tracePt t="146151" x="4222750" y="2863850"/>
          <p14:tracePt t="146159" x="4203700" y="2863850"/>
          <p14:tracePt t="146176" x="4152900" y="2857500"/>
          <p14:tracePt t="146192" x="3987800" y="2825750"/>
          <p14:tracePt t="146209" x="3892550" y="2806700"/>
          <p14:tracePt t="146226" x="3771900" y="2800350"/>
          <p14:tracePt t="146243" x="3632200" y="2787650"/>
          <p14:tracePt t="146259" x="3530600" y="2768600"/>
          <p14:tracePt t="146276" x="3397250" y="2749550"/>
          <p14:tracePt t="146292" x="3340100" y="2743200"/>
          <p14:tracePt t="146309" x="3289300" y="2730500"/>
          <p14:tracePt t="146326" x="3238500" y="2711450"/>
          <p14:tracePt t="146343" x="3206750" y="2698750"/>
          <p14:tracePt t="146359" x="3181350" y="2692400"/>
          <p14:tracePt t="146376" x="3175000" y="2692400"/>
          <p14:tracePt t="146392" x="3168650" y="2686050"/>
          <p14:tracePt t="146409" x="3162300" y="2686050"/>
          <p14:tracePt t="146426" x="3155950" y="2686050"/>
          <p14:tracePt t="146832" x="3155950" y="2692400"/>
          <p14:tracePt t="146844" x="3155950" y="2698750"/>
          <p14:tracePt t="146852" x="3155950" y="2705100"/>
          <p14:tracePt t="146859" x="3155950" y="2711450"/>
          <p14:tracePt t="146876" x="3155950" y="2717800"/>
          <p14:tracePt t="146893" x="3155950" y="2724150"/>
          <p14:tracePt t="146910" x="3162300" y="2730500"/>
          <p14:tracePt t="146942" x="3162300" y="2736850"/>
          <p14:tracePt t="146976" x="3162300" y="2749550"/>
          <p14:tracePt t="147010" x="3162300" y="2762250"/>
          <p14:tracePt t="147026" x="3168650" y="2768600"/>
          <p14:tracePt t="147043" x="3168650" y="2774950"/>
          <p14:tracePt t="147061" x="3175000" y="2781300"/>
          <p14:tracePt t="147081" x="3175000" y="2787650"/>
          <p14:tracePt t="147093" x="3175000" y="2794000"/>
          <p14:tracePt t="147109" x="3175000" y="2800350"/>
          <p14:tracePt t="147126" x="3175000" y="2806700"/>
          <p14:tracePt t="147143" x="3175000" y="2813050"/>
          <p14:tracePt t="147159" x="3175000" y="2819400"/>
          <p14:tracePt t="147176" x="3175000" y="2825750"/>
          <p14:tracePt t="147193" x="3175000" y="2838450"/>
          <p14:tracePt t="147210" x="3168650" y="2851150"/>
          <p14:tracePt t="147226" x="3168650" y="2863850"/>
          <p14:tracePt t="147243" x="3162300" y="2870200"/>
          <p14:tracePt t="147260" x="3162300" y="2876550"/>
          <p14:tracePt t="147706" x="3162300" y="2870200"/>
          <p14:tracePt t="147712" x="3162300" y="2863850"/>
          <p14:tracePt t="147719" x="3155950" y="2851150"/>
          <p14:tracePt t="147726" x="3149600" y="2851150"/>
          <p14:tracePt t="147743" x="3143250" y="2825750"/>
          <p14:tracePt t="147759" x="3136900" y="2806700"/>
          <p14:tracePt t="147776" x="3124200" y="2781300"/>
          <p14:tracePt t="147793" x="3117850" y="2774950"/>
          <p14:tracePt t="147826" x="3117850" y="2762250"/>
          <p14:tracePt t="148323" x="3117850" y="2774950"/>
          <p14:tracePt t="148330" x="3130550" y="2781300"/>
          <p14:tracePt t="148336" x="3149600" y="2787650"/>
          <p14:tracePt t="148344" x="3162300" y="2806700"/>
          <p14:tracePt t="148360" x="3187700" y="2832100"/>
          <p14:tracePt t="148376" x="3219450" y="2851150"/>
          <p14:tracePt t="148393" x="3270250" y="2882900"/>
          <p14:tracePt t="148410" x="3302000" y="2914650"/>
          <p14:tracePt t="148443" x="3403600" y="2952750"/>
          <p14:tracePt t="148476" x="3524250" y="3003550"/>
          <p14:tracePt t="148509" x="3638550" y="3028950"/>
          <p14:tracePt t="148526" x="3676650" y="3028950"/>
          <p14:tracePt t="148543" x="3721100" y="3035300"/>
          <p14:tracePt t="148560" x="3771900" y="3028950"/>
          <p14:tracePt t="148576" x="3816350" y="3009900"/>
          <p14:tracePt t="148593" x="3860800" y="2997200"/>
          <p14:tracePt t="148610" x="3962400" y="2952750"/>
          <p14:tracePt t="148626" x="4025900" y="2921000"/>
          <p14:tracePt t="148643" x="4095750" y="2882900"/>
          <p14:tracePt t="148660" x="4127500" y="2863850"/>
          <p14:tracePt t="148676" x="4171950" y="2844800"/>
          <p14:tracePt t="148693" x="4222750" y="2819400"/>
          <p14:tracePt t="148710" x="4254500" y="2800350"/>
          <p14:tracePt t="148726" x="4292600" y="2768600"/>
          <p14:tracePt t="148743" x="4324350" y="2749550"/>
          <p14:tracePt t="148759" x="4343400" y="2724150"/>
          <p14:tracePt t="148777" x="4375150" y="2705100"/>
          <p14:tracePt t="148793" x="4381500" y="2686050"/>
          <p14:tracePt t="148810" x="4394200" y="2679700"/>
          <p14:tracePt t="148826" x="4394200" y="2673350"/>
          <p14:tracePt t="149461" x="4394200" y="2679700"/>
          <p14:tracePt t="149585" x="4387850" y="2679700"/>
          <p14:tracePt t="149606" x="4381500" y="2686050"/>
          <p14:tracePt t="149620" x="4375150" y="2692400"/>
          <p14:tracePt t="149627" x="4362450" y="2705100"/>
          <p14:tracePt t="149633" x="4356100" y="2705100"/>
          <p14:tracePt t="149643" x="4343400" y="2717800"/>
          <p14:tracePt t="149660" x="4305300" y="2749550"/>
          <p14:tracePt t="149693" x="4178300" y="2851150"/>
          <p14:tracePt t="149726" x="3949700" y="2984500"/>
          <p14:tracePt t="149760" x="3663950" y="3067050"/>
          <p14:tracePt t="149776" x="3556000" y="3079750"/>
          <p14:tracePt t="149793" x="3435350" y="3086100"/>
          <p14:tracePt t="149810" x="3251200" y="3060700"/>
          <p14:tracePt t="149826" x="3105150" y="3016250"/>
          <p14:tracePt t="149843" x="2978150" y="2959100"/>
          <p14:tracePt t="149860" x="2908300" y="2921000"/>
          <p14:tracePt t="149876" x="2851150" y="2889250"/>
          <p14:tracePt t="149893" x="2794000" y="2851150"/>
          <p14:tracePt t="149910" x="2774950" y="2838450"/>
          <p14:tracePt t="149926" x="2762250" y="2825750"/>
          <p14:tracePt t="149943" x="2755900" y="2825750"/>
          <p14:tracePt t="149959" x="2749550" y="2825750"/>
          <p14:tracePt t="150231" x="2755900" y="2825750"/>
          <p14:tracePt t="150238" x="2768600" y="2825750"/>
          <p14:tracePt t="150245" x="2781300" y="2832100"/>
          <p14:tracePt t="150260" x="2813050" y="2844800"/>
          <p14:tracePt t="150276" x="2851150" y="2857500"/>
          <p14:tracePt t="150293" x="2889250" y="2876550"/>
          <p14:tracePt t="150310" x="2984500" y="2901950"/>
          <p14:tracePt t="150326" x="3067050" y="2933700"/>
          <p14:tracePt t="150343" x="3213100" y="2978150"/>
          <p14:tracePt t="150360" x="3308350" y="3009900"/>
          <p14:tracePt t="150376" x="3441700" y="3048000"/>
          <p14:tracePt t="150393" x="3524250" y="3060700"/>
          <p14:tracePt t="150410" x="3619500" y="3073400"/>
          <p14:tracePt t="150426" x="3784600" y="3060700"/>
          <p14:tracePt t="150443" x="3879850" y="3035300"/>
          <p14:tracePt t="150459" x="3962400" y="3009900"/>
          <p14:tracePt t="150477" x="4070350" y="2965450"/>
          <p14:tracePt t="150493" x="4133850" y="2940050"/>
          <p14:tracePt t="150510" x="4216400" y="2889250"/>
          <p14:tracePt t="150526" x="4248150" y="2863850"/>
          <p14:tracePt t="150543" x="4286250" y="2832100"/>
          <p14:tracePt t="150560" x="4330700" y="2781300"/>
          <p14:tracePt t="150576" x="4343400" y="2768600"/>
          <p14:tracePt t="150593" x="4356100" y="2749550"/>
          <p14:tracePt t="150609" x="4356100" y="2743200"/>
          <p14:tracePt t="150626" x="4362450" y="2736850"/>
          <p14:tracePt t="150689" x="4362450" y="2743200"/>
          <p14:tracePt t="150834" x="4362450" y="2749550"/>
          <p14:tracePt t="151183" x="4362450" y="2755900"/>
          <p14:tracePt t="151223" x="4356100" y="2762250"/>
          <p14:tracePt t="151244" x="4349750" y="2762250"/>
          <p14:tracePt t="151266" x="4343400" y="2768600"/>
          <p14:tracePt t="151272" x="4330700" y="2774950"/>
          <p14:tracePt t="151285" x="4330700" y="2781300"/>
          <p14:tracePt t="151310" x="4305300" y="2794000"/>
          <p14:tracePt t="151343" x="4260850" y="2825750"/>
          <p14:tracePt t="151377" x="4191000" y="2857500"/>
          <p14:tracePt t="151393" x="4159250" y="2876550"/>
          <p14:tracePt t="151410" x="4102100" y="2895600"/>
          <p14:tracePt t="151426" x="4057650" y="2908300"/>
          <p14:tracePt t="151443" x="4000500" y="2914650"/>
          <p14:tracePt t="151459" x="3867150" y="2921000"/>
          <p14:tracePt t="151476" x="3771900" y="2921000"/>
          <p14:tracePt t="151494" x="3644900" y="2921000"/>
          <p14:tracePt t="151510" x="3556000" y="2914650"/>
          <p14:tracePt t="151526" x="3473450" y="2901950"/>
          <p14:tracePt t="151543" x="3340100" y="2863850"/>
          <p14:tracePt t="151560" x="3270250" y="2838450"/>
          <p14:tracePt t="151577" x="3181350" y="2800350"/>
          <p14:tracePt t="151593" x="3143250" y="2781300"/>
          <p14:tracePt t="151610" x="3117850" y="2768600"/>
          <p14:tracePt t="151626" x="3086100" y="2749550"/>
          <p14:tracePt t="151643" x="3067050" y="2743200"/>
          <p14:tracePt t="151659" x="3054350" y="2743200"/>
          <p14:tracePt t="151693" x="3048000" y="2743200"/>
          <p14:tracePt t="152167" x="3067050" y="2755900"/>
          <p14:tracePt t="152173" x="3105150" y="2787650"/>
          <p14:tracePt t="152182" x="3143250" y="2819400"/>
          <p14:tracePt t="152193" x="3181350" y="2838450"/>
          <p14:tracePt t="152227" x="3302000" y="2946400"/>
          <p14:tracePt t="152260" x="3365500" y="3016250"/>
          <p14:tracePt t="152293" x="3409950" y="3060700"/>
          <p14:tracePt t="152310" x="3429000" y="3073400"/>
          <p14:tracePt t="152326" x="3467100" y="3105150"/>
          <p14:tracePt t="152343" x="3486150" y="3117850"/>
          <p14:tracePt t="152359" x="3511550" y="3130550"/>
          <p14:tracePt t="152377" x="3549650" y="3149600"/>
          <p14:tracePt t="152393" x="3575050" y="3162300"/>
          <p14:tracePt t="152409" x="3606800" y="3175000"/>
          <p14:tracePt t="152426" x="3638550" y="3187700"/>
          <p14:tracePt t="152443" x="3663950" y="3206750"/>
          <p14:tracePt t="152460" x="3714750" y="3232150"/>
          <p14:tracePt t="152477" x="3746500" y="3238500"/>
          <p14:tracePt t="152493" x="3784600" y="3263900"/>
          <p14:tracePt t="152510" x="3816350" y="3282950"/>
          <p14:tracePt t="152527" x="3848100" y="3302000"/>
          <p14:tracePt t="152543" x="3867150" y="3314700"/>
          <p14:tracePt t="152560" x="3892550" y="3321050"/>
          <p14:tracePt t="152576" x="3930650" y="3333750"/>
          <p14:tracePt t="152593" x="3943350" y="3333750"/>
          <p14:tracePt t="152611" x="3968750" y="3340100"/>
          <p14:tracePt t="152626" x="3981450" y="3340100"/>
          <p14:tracePt t="152643" x="4000500" y="3340100"/>
          <p14:tracePt t="152660" x="4025900" y="3321050"/>
          <p14:tracePt t="152677" x="4032250" y="3289300"/>
          <p14:tracePt t="152693" x="4064000" y="3251200"/>
          <p14:tracePt t="152710" x="4083050" y="3219450"/>
          <p14:tracePt t="152726" x="4108450" y="3194050"/>
          <p14:tracePt t="152743" x="4133850" y="3155950"/>
          <p14:tracePt t="152760" x="4146550" y="3136900"/>
          <p14:tracePt t="152778" x="4171950" y="3111500"/>
          <p14:tracePt t="152793" x="4197350" y="3086100"/>
          <p14:tracePt t="152810" x="4222750" y="3073400"/>
          <p14:tracePt t="152826" x="4260850" y="3022600"/>
          <p14:tracePt t="152843" x="4286250" y="3003550"/>
          <p14:tracePt t="152859" x="4330700" y="2965450"/>
          <p14:tracePt t="152876" x="4349750" y="2940050"/>
          <p14:tracePt t="152893" x="4368800" y="2914650"/>
          <p14:tracePt t="152909" x="4394200" y="2876550"/>
          <p14:tracePt t="152926" x="4406900" y="2863850"/>
          <p14:tracePt t="152943" x="4425950" y="2851150"/>
          <p14:tracePt t="152960" x="4432300" y="2838450"/>
          <p14:tracePt t="155621" x="4445000" y="2838450"/>
          <p14:tracePt t="155628" x="4464050" y="2838450"/>
          <p14:tracePt t="155635" x="4476750" y="2838450"/>
          <p14:tracePt t="155643" x="4489450" y="2838450"/>
          <p14:tracePt t="155660" x="4514850" y="2838450"/>
          <p14:tracePt t="155677" x="4552950" y="2838450"/>
          <p14:tracePt t="155694" x="4572000" y="2844800"/>
          <p14:tracePt t="155727" x="4591050" y="2857500"/>
          <p14:tracePt t="155760" x="4597400" y="2857500"/>
          <p14:tracePt t="156218" x="4591050" y="2857500"/>
          <p14:tracePt t="156231" x="4584700" y="2851150"/>
          <p14:tracePt t="156239" x="4578350" y="2851150"/>
          <p14:tracePt t="156245" x="4572000" y="2851150"/>
          <p14:tracePt t="156260" x="4546600" y="2844800"/>
          <p14:tracePt t="156276" x="4502150" y="2838450"/>
          <p14:tracePt t="156293" x="4445000" y="2832100"/>
          <p14:tracePt t="156310" x="4356100" y="2813050"/>
          <p14:tracePt t="156343" x="4210050" y="2762250"/>
          <p14:tracePt t="156377" x="4140200" y="2736850"/>
          <p14:tracePt t="156410" x="4121150" y="2730500"/>
          <p14:tracePt t="156676" x="4121150" y="2724150"/>
          <p14:tracePt t="156704" x="4114800" y="2724150"/>
          <p14:tracePt t="156718" x="4102100" y="2724150"/>
          <p14:tracePt t="156725" x="4095750" y="2711450"/>
          <p14:tracePt t="156731" x="4076700" y="2711450"/>
          <p14:tracePt t="156743" x="4057650" y="2705100"/>
          <p14:tracePt t="156760" x="3987800" y="2692400"/>
          <p14:tracePt t="156777" x="3930650" y="2686050"/>
          <p14:tracePt t="156810" x="3803650" y="2692400"/>
          <p14:tracePt t="156843" x="3752850" y="2717800"/>
          <p14:tracePt t="156876" x="3740150" y="2724150"/>
          <p14:tracePt t="156893" x="3740150" y="2730500"/>
          <p14:tracePt t="156910" x="3733800" y="2743200"/>
          <p14:tracePt t="156927" x="3733800" y="2774950"/>
          <p14:tracePt t="156943" x="3740150" y="2794000"/>
          <p14:tracePt t="156961" x="3740150" y="2813050"/>
          <p14:tracePt t="156977" x="3746500" y="2825750"/>
          <p14:tracePt t="156993" x="3746500" y="2832100"/>
          <p14:tracePt t="157010" x="3752850" y="2838450"/>
          <p14:tracePt t="157092" x="3759200" y="2838450"/>
          <p14:tracePt t="157112" x="3771900" y="2838450"/>
          <p14:tracePt t="157120" x="3778250" y="2838450"/>
          <p14:tracePt t="157129" x="3784600" y="2832100"/>
          <p14:tracePt t="157143" x="3829050" y="2819400"/>
          <p14:tracePt t="157160" x="3879850" y="2800350"/>
          <p14:tracePt t="157177" x="4000500" y="2774950"/>
          <p14:tracePt t="157193" x="4114800" y="2743200"/>
          <p14:tracePt t="157210" x="4267200" y="2711450"/>
          <p14:tracePt t="157227" x="4400550" y="2692400"/>
          <p14:tracePt t="157243" x="4546600" y="2686050"/>
          <p14:tracePt t="157260" x="4775200" y="2711450"/>
          <p14:tracePt t="157277" x="4902200" y="2743200"/>
          <p14:tracePt t="157293" x="5048250" y="2781300"/>
          <p14:tracePt t="157310" x="5118100" y="2794000"/>
          <p14:tracePt t="157326" x="5149850" y="2806700"/>
          <p14:tracePt t="157343" x="5162550" y="2806700"/>
          <p14:tracePt t="157360" x="5168900" y="2806700"/>
          <p14:tracePt t="157397" x="5175250" y="2806700"/>
          <p14:tracePt t="157410" x="5181600" y="2800350"/>
          <p14:tracePt t="157426" x="5207000" y="2749550"/>
          <p14:tracePt t="157443" x="5238750" y="2705100"/>
          <p14:tracePt t="157460" x="5302250" y="2647950"/>
          <p14:tracePt t="157477" x="5346700" y="2628900"/>
          <p14:tracePt t="157493" x="5384800" y="2622550"/>
          <p14:tracePt t="157510" x="5461000" y="2622550"/>
          <p14:tracePt t="157526" x="5524500" y="2628900"/>
          <p14:tracePt t="157543" x="5638800" y="2667000"/>
          <p14:tracePt t="157560" x="5715000" y="2705100"/>
          <p14:tracePt t="157576" x="5797550" y="2736850"/>
          <p14:tracePt t="157593" x="5861050" y="2768600"/>
          <p14:tracePt t="157610" x="5886450" y="2774950"/>
          <p14:tracePt t="157613" x="5892800" y="2774950"/>
          <p14:tracePt t="157626" x="5899150" y="2781300"/>
          <p14:tracePt t="157690" x="5911850" y="2781300"/>
          <p14:tracePt t="157703" x="5924550" y="2781300"/>
          <p14:tracePt t="157710" x="5930900" y="2781300"/>
          <p14:tracePt t="157716" x="5937250" y="2781300"/>
          <p14:tracePt t="157727" x="5962650" y="2781300"/>
          <p14:tracePt t="157743" x="6019800" y="2781300"/>
          <p14:tracePt t="157760" x="6070600" y="2800350"/>
          <p14:tracePt t="157776" x="6115050" y="2819400"/>
          <p14:tracePt t="157793" x="6153150" y="2838450"/>
          <p14:tracePt t="157810" x="6159500" y="2838450"/>
          <p14:tracePt t="157827" x="6165850" y="2844800"/>
          <p14:tracePt t="157843" x="6165850" y="2851150"/>
          <p14:tracePt t="157884" x="6165850" y="2857500"/>
          <p14:tracePt t="157966" x="6159500" y="2857500"/>
          <p14:tracePt t="158022" x="6159500" y="2863850"/>
          <p14:tracePt t="158071" x="6159500" y="2870200"/>
          <p14:tracePt t="158105" x="6153150" y="2870200"/>
          <p14:tracePt t="158119" x="6146800" y="2870200"/>
          <p14:tracePt t="158161" x="6140450" y="2870200"/>
          <p14:tracePt t="158182" x="6134100" y="2863850"/>
          <p14:tracePt t="158210" x="6127750" y="2863850"/>
          <p14:tracePt t="158251" x="6127750" y="2857500"/>
          <p14:tracePt t="158717" x="6115050" y="2857500"/>
          <p14:tracePt t="158722" x="6108700" y="2863850"/>
          <p14:tracePt t="158730" x="6096000" y="2870200"/>
          <p14:tracePt t="158743" x="6076950" y="2882900"/>
          <p14:tracePt t="158760" x="6045200" y="2901950"/>
          <p14:tracePt t="158777" x="6019800" y="2914650"/>
          <p14:tracePt t="158794" x="5994400" y="2927350"/>
          <p14:tracePt t="158810" x="5981700" y="2940050"/>
          <p14:tracePt t="158844" x="5962650" y="2946400"/>
          <p14:tracePt t="158877" x="5956300" y="2946400"/>
          <p14:tracePt t="158994" x="5956300" y="2940050"/>
          <p14:tracePt t="159014" x="5943600" y="2933700"/>
          <p14:tracePt t="159035" x="5937250" y="2927350"/>
          <p14:tracePt t="159042" x="5930900" y="2927350"/>
          <p14:tracePt t="159050" x="5924550" y="2927350"/>
          <p14:tracePt t="159060" x="5918200" y="2927350"/>
          <p14:tracePt t="159077" x="5880100" y="2914650"/>
          <p14:tracePt t="159094" x="5854700" y="2901950"/>
          <p14:tracePt t="159110" x="5822950" y="2895600"/>
          <p14:tracePt t="159112" x="5803900" y="2889250"/>
          <p14:tracePt t="159127" x="5759450" y="2882900"/>
          <p14:tracePt t="159144" x="5702300" y="2863850"/>
          <p14:tracePt t="159160" x="5632450" y="2844800"/>
          <p14:tracePt t="159177" x="5588000" y="2825750"/>
          <p14:tracePt t="159193" x="5549900" y="2819400"/>
          <p14:tracePt t="159210" x="5499100" y="2800350"/>
          <p14:tracePt t="159227" x="5461000" y="2774950"/>
          <p14:tracePt t="159243" x="5397500" y="2736850"/>
          <p14:tracePt t="159260" x="5327650" y="2692400"/>
          <p14:tracePt t="159277" x="5276850" y="2660650"/>
          <p14:tracePt t="159293" x="5207000" y="2609850"/>
          <p14:tracePt t="159310" x="5149850" y="2578100"/>
          <p14:tracePt t="159326" x="5080000" y="2540000"/>
          <p14:tracePt t="159344" x="5041900" y="2520950"/>
          <p14:tracePt t="159360" x="4997450" y="2508250"/>
          <p14:tracePt t="159377" x="4933950" y="2489200"/>
          <p14:tracePt t="159394" x="4883150" y="2482850"/>
          <p14:tracePt t="159410" x="4800600" y="2476500"/>
          <p14:tracePt t="159427" x="4756150" y="2476500"/>
          <p14:tracePt t="159443" x="4705350" y="2476500"/>
          <p14:tracePt t="159460" x="4635500" y="2482850"/>
          <p14:tracePt t="159477" x="4578350" y="2489200"/>
          <p14:tracePt t="159493" x="4483100" y="2489200"/>
          <p14:tracePt t="159510" x="4419600" y="2501900"/>
          <p14:tracePt t="159527" x="4356100" y="2514600"/>
          <p14:tracePt t="159544" x="4286250" y="2540000"/>
          <p14:tracePt t="159560" x="4254500" y="2552700"/>
          <p14:tracePt t="159577" x="4203700" y="2578100"/>
          <p14:tracePt t="159594" x="4184650" y="2584450"/>
          <p14:tracePt t="159610" x="4165600" y="2603500"/>
          <p14:tracePt t="159612" x="4159250" y="2609850"/>
          <p14:tracePt t="159627" x="4140200" y="2628900"/>
          <p14:tracePt t="159644" x="4121150" y="2654300"/>
          <p14:tracePt t="159660" x="4114800" y="2692400"/>
          <p14:tracePt t="159677" x="4108450" y="2724150"/>
          <p14:tracePt t="159694" x="4108450" y="2743200"/>
          <p14:tracePt t="159710" x="4108450" y="2781300"/>
          <p14:tracePt t="159727" x="4121150" y="2806700"/>
          <p14:tracePt t="159743" x="4152900" y="2844800"/>
          <p14:tracePt t="159760" x="4178300" y="2876550"/>
          <p14:tracePt t="159777" x="4216400" y="2908300"/>
          <p14:tracePt t="159794" x="4279900" y="2952750"/>
          <p14:tracePt t="159810" x="4337050" y="2990850"/>
          <p14:tracePt t="159827" x="4419600" y="3022600"/>
          <p14:tracePt t="159844" x="4508500" y="3035300"/>
          <p14:tracePt t="159860" x="4584700" y="3048000"/>
          <p14:tracePt t="159877" x="4705350" y="3048000"/>
          <p14:tracePt t="159894" x="4813300" y="3041650"/>
          <p14:tracePt t="159910" x="4978400" y="3003550"/>
          <p14:tracePt t="159927" x="5092700" y="2971800"/>
          <p14:tracePt t="159944" x="5200650" y="2940050"/>
          <p14:tracePt t="159960" x="5340350" y="2876550"/>
          <p14:tracePt t="159977" x="5422900" y="2838450"/>
          <p14:tracePt t="159993" x="5511800" y="2794000"/>
          <p14:tracePt t="160010" x="5568950" y="2755900"/>
          <p14:tracePt t="160027" x="5600700" y="2730500"/>
          <p14:tracePt t="160044" x="5619750" y="2711450"/>
          <p14:tracePt t="160060" x="5626100" y="2705100"/>
          <p14:tracePt t="160077" x="5632450" y="2692400"/>
          <p14:tracePt t="160094" x="5632450" y="2686050"/>
          <p14:tracePt t="160111" x="5619750" y="2667000"/>
          <p14:tracePt t="160127" x="5600700" y="2647950"/>
          <p14:tracePt t="160144" x="5556250" y="2622550"/>
          <p14:tracePt t="160160" x="5467350" y="2584450"/>
          <p14:tracePt t="160177" x="5391150" y="2559050"/>
          <p14:tracePt t="160194" x="5295900" y="2540000"/>
          <p14:tracePt t="160210" x="5181600" y="2514600"/>
          <p14:tracePt t="160227" x="5105400" y="2508250"/>
          <p14:tracePt t="160244" x="4991100" y="2508250"/>
          <p14:tracePt t="160260" x="4933950" y="2508250"/>
          <p14:tracePt t="160277" x="4883150" y="2508250"/>
          <p14:tracePt t="160294" x="4819650" y="2514600"/>
          <p14:tracePt t="160310" x="4781550" y="2520950"/>
          <p14:tracePt t="160327" x="4724400" y="2533650"/>
          <p14:tracePt t="160344" x="4692650" y="2552700"/>
          <p14:tracePt t="160360" x="4654550" y="2565400"/>
          <p14:tracePt t="160377" x="4610100" y="2590800"/>
          <p14:tracePt t="160394" x="4597400" y="2603500"/>
          <p14:tracePt t="160410" x="4572000" y="2609850"/>
          <p14:tracePt t="160427" x="4565650" y="2609850"/>
          <p14:tracePt t="160443" x="4559300" y="2616200"/>
          <p14:tracePt t="160464" x="4559300" y="2622550"/>
          <p14:tracePt t="161723" x="4533900" y="2622550"/>
          <p14:tracePt t="161729" x="4502150" y="2622550"/>
          <p14:tracePt t="161736" x="4470400" y="2622550"/>
          <p14:tracePt t="161744" x="4438650" y="2622550"/>
          <p14:tracePt t="161760" x="4368800" y="2616200"/>
          <p14:tracePt t="161777" x="4305300" y="2616200"/>
          <p14:tracePt t="161794" x="4171950" y="2597150"/>
          <p14:tracePt t="161811" x="4114800" y="2584450"/>
          <p14:tracePt t="161844" x="3962400" y="2514600"/>
          <p14:tracePt t="161877" x="3778250" y="2343150"/>
          <p14:tracePt t="161910" x="3606800" y="2133600"/>
          <p14:tracePt t="161927" x="3556000" y="2044700"/>
          <p14:tracePt t="161944" x="3467100" y="1917700"/>
          <p14:tracePt t="161960" x="3429000" y="1803400"/>
          <p14:tracePt t="161977" x="3390900" y="1720850"/>
          <p14:tracePt t="161993" x="3333750" y="1600200"/>
          <p14:tracePt t="162010" x="3302000" y="1549400"/>
          <p14:tracePt t="162027" x="3270250" y="1479550"/>
          <p14:tracePt t="162043" x="3251200" y="1441450"/>
          <p14:tracePt t="162060" x="3238500" y="1416050"/>
          <p14:tracePt t="162077" x="3200400" y="1377950"/>
          <p14:tracePt t="162093" x="3181350" y="1365250"/>
          <p14:tracePt t="162110" x="3162300" y="1346200"/>
          <p14:tracePt t="162112" x="3149600" y="1339850"/>
          <p14:tracePt t="162127" x="3124200" y="1333500"/>
          <p14:tracePt t="162144" x="3105150" y="1320800"/>
          <p14:tracePt t="162160" x="3079750" y="1301750"/>
          <p14:tracePt t="162177" x="3067050" y="1295400"/>
          <p14:tracePt t="162194" x="3060700" y="1289050"/>
          <p14:tracePt t="162210" x="3054350" y="1289050"/>
          <p14:tracePt t="162227" x="3048000" y="1289050"/>
          <p14:tracePt t="162244" x="3041650" y="1282700"/>
          <p14:tracePt t="162260" x="3028950" y="1276350"/>
          <p14:tracePt t="162277" x="3022600" y="1263650"/>
          <p14:tracePt t="162293" x="3016250" y="1244600"/>
          <p14:tracePt t="162311" x="3016250" y="1225550"/>
          <p14:tracePt t="162327" x="3016250" y="1212850"/>
          <p14:tracePt t="162344" x="3016250" y="1187450"/>
          <p14:tracePt t="162360" x="3022600" y="1168400"/>
          <p14:tracePt t="162377" x="3048000" y="1143000"/>
          <p14:tracePt t="162394" x="3073400" y="1117600"/>
          <p14:tracePt t="162410" x="3124200" y="1085850"/>
          <p14:tracePt t="162427" x="3175000" y="1060450"/>
          <p14:tracePt t="162444" x="3232150" y="1047750"/>
          <p14:tracePt t="162460" x="3333750" y="1041400"/>
          <p14:tracePt t="162477" x="3409950" y="1041400"/>
          <p14:tracePt t="162494" x="3543300" y="1047750"/>
          <p14:tracePt t="162511" x="3663950" y="1066800"/>
          <p14:tracePt t="162527" x="3860800" y="1111250"/>
          <p14:tracePt t="162544" x="3968750" y="1143000"/>
          <p14:tracePt t="162560" x="4083050" y="1174750"/>
          <p14:tracePt t="162577" x="4260850" y="1219200"/>
          <p14:tracePt t="162593" x="4375150" y="1231900"/>
          <p14:tracePt t="162610" x="4527550" y="1250950"/>
          <p14:tracePt t="162627" x="4603750" y="1250950"/>
          <p14:tracePt t="162644" x="4686300" y="1250950"/>
          <p14:tracePt t="162660" x="4819650" y="1219200"/>
          <p14:tracePt t="162677" x="4883150" y="1193800"/>
          <p14:tracePt t="162693" x="4978400" y="1149350"/>
          <p14:tracePt t="162710" x="5048250" y="1117600"/>
          <p14:tracePt t="162727" x="5111750" y="1085850"/>
          <p14:tracePt t="162744" x="5213350" y="1022350"/>
          <p14:tracePt t="162760" x="5276850" y="990600"/>
          <p14:tracePt t="162777" x="5365750" y="946150"/>
          <p14:tracePt t="162793" x="5410200" y="914400"/>
          <p14:tracePt t="162810" x="5448300" y="895350"/>
          <p14:tracePt t="162827" x="5480050" y="869950"/>
          <p14:tracePt t="162844" x="5486400" y="863600"/>
          <p14:tracePt t="162861" x="5492750" y="857250"/>
          <p14:tracePt t="162893" x="5505450" y="857250"/>
          <p14:tracePt t="162910" x="5524500" y="844550"/>
          <p14:tracePt t="162927" x="5537200" y="838200"/>
          <p14:tracePt t="162943" x="5575300" y="825500"/>
          <p14:tracePt t="162960" x="5600700" y="825500"/>
          <p14:tracePt t="162977" x="5626100" y="819150"/>
          <p14:tracePt t="162994" x="5638800" y="819150"/>
          <p14:tracePt t="163089" x="5632450" y="819150"/>
          <p14:tracePt t="163459" x="5657850" y="812800"/>
          <p14:tracePt t="163466" x="5683250" y="806450"/>
          <p14:tracePt t="163477" x="5727700" y="806450"/>
          <p14:tracePt t="163494" x="5791200" y="793750"/>
          <p14:tracePt t="163510" x="5892800" y="781050"/>
          <p14:tracePt t="163527" x="5962650" y="781050"/>
          <p14:tracePt t="163544" x="6057900" y="781050"/>
          <p14:tracePt t="163561" x="6134100" y="781050"/>
          <p14:tracePt t="163593" x="6311900" y="781050"/>
          <p14:tracePt t="163627" x="6483350" y="793750"/>
          <p14:tracePt t="163660" x="6534150" y="793750"/>
          <p14:tracePt t="163677" x="6540500" y="800100"/>
          <p14:tracePt t="163693" x="6546850" y="800100"/>
          <p14:tracePt t="164007" x="6559550" y="800100"/>
          <p14:tracePt t="164015" x="6565900" y="800100"/>
          <p14:tracePt t="164021" x="6578600" y="800100"/>
          <p14:tracePt t="164028" x="6597650" y="793750"/>
          <p14:tracePt t="164044" x="6623050" y="781050"/>
          <p14:tracePt t="164061" x="6654800" y="768350"/>
          <p14:tracePt t="164094" x="6724650" y="749300"/>
          <p14:tracePt t="164127" x="6788150" y="742950"/>
          <p14:tracePt t="164160" x="6858000" y="742950"/>
          <p14:tracePt t="164177" x="6877050" y="742950"/>
          <p14:tracePt t="164194" x="6915150" y="742950"/>
          <p14:tracePt t="164210" x="6934200" y="742950"/>
          <p14:tracePt t="164227" x="6946900" y="742950"/>
          <p14:tracePt t="164244" x="6959600" y="742950"/>
          <p14:tracePt t="164389" x="6953250" y="742950"/>
          <p14:tracePt t="164465" x="6953250" y="736600"/>
          <p14:tracePt t="164555" x="6946900" y="736600"/>
          <p14:tracePt t="164576" x="6940550" y="742950"/>
          <p14:tracePt t="164583" x="6934200" y="749300"/>
          <p14:tracePt t="164597" x="6927850" y="755650"/>
          <p14:tracePt t="164611" x="6921500" y="762000"/>
          <p14:tracePt t="164627" x="6896100" y="774700"/>
          <p14:tracePt t="164644" x="6877050" y="793750"/>
          <p14:tracePt t="164660" x="6826250" y="819150"/>
          <p14:tracePt t="164677" x="6781800" y="857250"/>
          <p14:tracePt t="164694" x="6718300" y="920750"/>
          <p14:tracePt t="164711" x="6591300" y="1022350"/>
          <p14:tracePt t="164727" x="6496050" y="1092200"/>
          <p14:tracePt t="164744" x="6362700" y="1193800"/>
          <p14:tracePt t="164761" x="6273800" y="1263650"/>
          <p14:tracePt t="164777" x="6184900" y="1352550"/>
          <p14:tracePt t="164794" x="6057900" y="1473200"/>
          <p14:tracePt t="164811" x="5981700" y="1555750"/>
          <p14:tracePt t="164827" x="5873750" y="1670050"/>
          <p14:tracePt t="164844" x="5803900" y="1727200"/>
          <p14:tracePt t="164861" x="5753100" y="1784350"/>
          <p14:tracePt t="164877" x="5689600" y="1879600"/>
          <p14:tracePt t="164894" x="5651500" y="1930400"/>
          <p14:tracePt t="164910" x="5600700" y="1993900"/>
          <p14:tracePt t="164927" x="5568950" y="2025650"/>
          <p14:tracePt t="164944" x="5530850" y="2070100"/>
          <p14:tracePt t="164961" x="5505450" y="2095500"/>
          <p14:tracePt t="164977" x="5473700" y="2127250"/>
          <p14:tracePt t="164994" x="5429250" y="2159000"/>
          <p14:tracePt t="165011" x="5403850" y="2190750"/>
          <p14:tracePt t="165027" x="5391150" y="2209800"/>
          <p14:tracePt t="165044" x="5359400" y="2254250"/>
          <p14:tracePt t="165061" x="5334000" y="2286000"/>
          <p14:tracePt t="165077" x="5302250" y="2343150"/>
          <p14:tracePt t="165094" x="5276850" y="2374900"/>
          <p14:tracePt t="165110" x="5245100" y="2419350"/>
          <p14:tracePt t="165127" x="5194300" y="2489200"/>
          <p14:tracePt t="165144" x="5137150" y="2578100"/>
          <p14:tracePt t="165160" x="5035550" y="2781300"/>
          <p14:tracePt t="173382" x="5035550" y="2774950"/>
          <p14:tracePt t="173389" x="5048250" y="2768600"/>
          <p14:tracePt t="173395" x="5054600" y="2768600"/>
          <p14:tracePt t="173411" x="5060950" y="2762250"/>
          <p14:tracePt t="173428" x="5067300" y="2755900"/>
          <p14:tracePt t="173444" x="5092700" y="2749550"/>
          <p14:tracePt t="173461" x="5105400" y="2749550"/>
          <p14:tracePt t="173478" x="5118100" y="2743200"/>
          <p14:tracePt t="173511" x="5143500" y="2736850"/>
          <p14:tracePt t="173544" x="5175250" y="2724150"/>
          <p14:tracePt t="173578" x="5219700" y="2717800"/>
          <p14:tracePt t="173594" x="5238750" y="2717800"/>
          <p14:tracePt t="173611" x="5257800" y="2717800"/>
          <p14:tracePt t="173628" x="5276850" y="2717800"/>
          <p14:tracePt t="173645" x="5308600" y="2717800"/>
          <p14:tracePt t="173661" x="5321300" y="2717800"/>
          <p14:tracePt t="173678" x="5340350" y="2736850"/>
          <p14:tracePt t="173694" x="5391150" y="2768600"/>
          <p14:tracePt t="173711" x="5435600" y="2800350"/>
          <p14:tracePt t="173730" x="5537200" y="2895600"/>
          <p14:tracePt t="173744" x="5626100" y="2984500"/>
          <p14:tracePt t="173761" x="5727700" y="3073400"/>
          <p14:tracePt t="173778" x="5873750" y="3244850"/>
          <p14:tracePt t="173794" x="5969000" y="3340100"/>
          <p14:tracePt t="173811" x="6038850" y="3448050"/>
          <p14:tracePt t="173828" x="6159500" y="3568700"/>
          <p14:tracePt t="173844" x="6223000" y="3625850"/>
          <p14:tracePt t="173861" x="6280150" y="3670300"/>
          <p14:tracePt t="173878" x="6311900" y="3689350"/>
          <p14:tracePt t="173896" x="6343650" y="3714750"/>
          <p14:tracePt t="173911" x="6350000" y="3721100"/>
          <p14:tracePt t="173951" x="6356350" y="3727450"/>
          <p14:tracePt t="174055" x="6356350" y="3721100"/>
          <p14:tracePt t="174103" x="6356350" y="3708400"/>
          <p14:tracePt t="174110" x="6362700" y="3708400"/>
          <p14:tracePt t="174118" x="6369050" y="3695700"/>
          <p14:tracePt t="174128" x="6369050" y="3683000"/>
          <p14:tracePt t="174144" x="6375400" y="3663950"/>
          <p14:tracePt t="174161" x="6413500" y="3625850"/>
          <p14:tracePt t="174178" x="6432550" y="3600450"/>
          <p14:tracePt t="174194" x="6515100" y="3568700"/>
          <p14:tracePt t="174211" x="6591300" y="3549650"/>
          <p14:tracePt t="174229" x="6724650" y="3536950"/>
          <p14:tracePt t="174244" x="6800850" y="3530600"/>
          <p14:tracePt t="174261" x="6877050" y="3530600"/>
          <p14:tracePt t="174279" x="6985000" y="3536950"/>
          <p14:tracePt t="174294" x="7061200" y="3536950"/>
          <p14:tracePt t="174311" x="7112000" y="3536950"/>
          <p14:tracePt t="174328" x="7175500" y="3543300"/>
          <p14:tracePt t="174344" x="7207250" y="3549650"/>
          <p14:tracePt t="174361" x="7245350" y="3549650"/>
          <p14:tracePt t="174378" x="7258050" y="3549650"/>
          <p14:tracePt t="174394" x="7270750" y="3549650"/>
          <p14:tracePt t="174411" x="7277100" y="3543300"/>
          <p14:tracePt t="174659" x="7207250" y="3524250"/>
          <p14:tracePt t="174665" x="7067550" y="3486150"/>
          <p14:tracePt t="174678" x="6940550" y="3454400"/>
          <p14:tracePt t="174694" x="6565900" y="3359150"/>
          <p14:tracePt t="174711" x="6273800" y="3295650"/>
          <p14:tracePt t="174744" x="5480050" y="3143250"/>
          <p14:tracePt t="174778" x="4978400" y="3092450"/>
          <p14:tracePt t="174811" x="4597400" y="3092450"/>
          <p14:tracePt t="174828" x="4489450" y="3117850"/>
          <p14:tracePt t="174844" x="4356100" y="3143250"/>
          <p14:tracePt t="174861" x="4273550" y="3168650"/>
          <p14:tracePt t="174877" x="4191000" y="3194050"/>
          <p14:tracePt t="174894" x="4083050" y="3232150"/>
          <p14:tracePt t="174911" x="4025900" y="3257550"/>
          <p14:tracePt t="174928" x="3943350" y="3302000"/>
          <p14:tracePt t="174944" x="3892550" y="3321050"/>
          <p14:tracePt t="174961" x="3848100" y="3352800"/>
          <p14:tracePt t="174977" x="3778250" y="3409950"/>
          <p14:tracePt t="174994" x="3727450" y="3448050"/>
          <p14:tracePt t="175012" x="3663950" y="3479800"/>
          <p14:tracePt t="175027" x="3619500" y="3505200"/>
          <p14:tracePt t="175044" x="3581400" y="3530600"/>
          <p14:tracePt t="175061" x="3549650" y="3549650"/>
          <p14:tracePt t="175077" x="3536950" y="3562350"/>
          <p14:tracePt t="175094" x="3530600" y="3575050"/>
          <p14:tracePt t="175111" x="3524250" y="3594100"/>
          <p14:tracePt t="175128" x="3524250" y="3613150"/>
          <p14:tracePt t="175130" x="3530600" y="3625850"/>
          <p14:tracePt t="175144" x="3549650" y="3644900"/>
          <p14:tracePt t="175161" x="3562350" y="3657600"/>
          <p14:tracePt t="175969" x="3556000" y="3657600"/>
          <p14:tracePt t="175975" x="3530600" y="3657600"/>
          <p14:tracePt t="175982" x="3505200" y="3657600"/>
          <p14:tracePt t="175995" x="3479800" y="3657600"/>
          <p14:tracePt t="176011" x="3441700" y="3657600"/>
          <p14:tracePt t="176028" x="3416300" y="3657600"/>
          <p14:tracePt t="176044" x="3397250" y="3657600"/>
          <p14:tracePt t="176078" x="3378200" y="3657600"/>
          <p14:tracePt t="176111" x="3365500" y="3657600"/>
          <p14:tracePt t="176144" x="3352800" y="3657600"/>
          <p14:tracePt t="176176" x="3346450" y="3663950"/>
          <p14:tracePt t="176253" x="3346450" y="3670300"/>
          <p14:tracePt t="176273" x="3346450" y="3676650"/>
          <p14:tracePt t="177041" x="3346450" y="3670300"/>
          <p14:tracePt t="177048" x="3346450" y="3657600"/>
          <p14:tracePt t="177054" x="3346450" y="3651250"/>
          <p14:tracePt t="177062" x="3346450" y="3644900"/>
          <p14:tracePt t="177078" x="3346450" y="3632200"/>
          <p14:tracePt t="177095" x="3346450" y="3600450"/>
          <p14:tracePt t="177111" x="3346450" y="3562350"/>
          <p14:tracePt t="177144" x="3359150" y="3492500"/>
          <p14:tracePt t="177178" x="3384550" y="3429000"/>
          <p14:tracePt t="177212" x="3397250" y="3371850"/>
          <p14:tracePt t="177228" x="3403600" y="3346450"/>
          <p14:tracePt t="177244" x="3409950" y="3327400"/>
          <p14:tracePt t="177261" x="3416300" y="3321050"/>
          <p14:tracePt t="177278" x="3416300" y="3314700"/>
          <p14:tracePt t="177294" x="3416300" y="3308350"/>
          <p14:tracePt t="177311" x="3416300" y="3295650"/>
          <p14:tracePt t="177328" x="3416300" y="3289300"/>
          <p14:tracePt t="177345" x="3416300" y="3282950"/>
          <p14:tracePt t="177741" x="3409950" y="3302000"/>
          <p14:tracePt t="177749" x="3409950" y="3308350"/>
          <p14:tracePt t="177755" x="3403600" y="3327400"/>
          <p14:tracePt t="177762" x="3403600" y="3346450"/>
          <p14:tracePt t="177778" x="3397250" y="3384550"/>
          <p14:tracePt t="177794" x="3390900" y="3435350"/>
          <p14:tracePt t="177811" x="3384550" y="3498850"/>
          <p14:tracePt t="177845" x="3384550" y="3600450"/>
          <p14:tracePt t="177878" x="3390900" y="3733800"/>
          <p14:tracePt t="177911" x="3384550" y="3829050"/>
          <p14:tracePt t="177928" x="3384550" y="3860800"/>
          <p14:tracePt t="177944" x="3378200" y="3898900"/>
          <p14:tracePt t="177962" x="3378200" y="3917950"/>
          <p14:tracePt t="177978" x="3371850" y="3949700"/>
          <p14:tracePt t="177994" x="3371850" y="3962400"/>
          <p14:tracePt t="178011" x="3371850" y="3981450"/>
          <p14:tracePt t="178028" x="3371850" y="4000500"/>
          <p14:tracePt t="178044" x="3371850" y="4013200"/>
          <p14:tracePt t="178061" x="3371850" y="4019550"/>
          <p14:tracePt t="179053" x="3371850" y="4013200"/>
          <p14:tracePt t="179060" x="3371850" y="4006850"/>
          <p14:tracePt t="179066" x="3371850" y="4000500"/>
          <p14:tracePt t="179078" x="3371850" y="3987800"/>
          <p14:tracePt t="179094" x="3371850" y="3968750"/>
          <p14:tracePt t="179112" x="3371850" y="3949700"/>
          <p14:tracePt t="179129" x="3371850" y="3917950"/>
          <p14:tracePt t="179161" x="3371850" y="3867150"/>
          <p14:tracePt t="179194" x="3371850" y="3803650"/>
          <p14:tracePt t="179228" x="3371850" y="3733800"/>
          <p14:tracePt t="179244" x="3371850" y="3721100"/>
          <p14:tracePt t="179261" x="3371850" y="3702050"/>
          <p14:tracePt t="179278" x="3365500" y="3695700"/>
          <p14:tracePt t="179295" x="3359150" y="3683000"/>
          <p14:tracePt t="179312" x="3359150" y="3670300"/>
          <p14:tracePt t="179328" x="3359150" y="3663950"/>
          <p14:tracePt t="179344" x="3352800" y="3657600"/>
          <p14:tracePt t="179361" x="3352800" y="3651250"/>
          <p14:tracePt t="179378" x="3346450" y="3651250"/>
          <p14:tracePt t="179434" x="3340100" y="3651250"/>
          <p14:tracePt t="179448" x="3327400" y="3651250"/>
          <p14:tracePt t="179462" x="3314700" y="3657600"/>
          <p14:tracePt t="179469" x="3308350" y="3657600"/>
          <p14:tracePt t="179478" x="3302000" y="3663950"/>
          <p14:tracePt t="179494" x="3276600" y="3670300"/>
          <p14:tracePt t="179511" x="3251200" y="3689350"/>
          <p14:tracePt t="179528" x="3232150" y="3702050"/>
          <p14:tracePt t="179546" x="3206750" y="3721100"/>
          <p14:tracePt t="179561" x="3187700" y="3727450"/>
          <p14:tracePt t="179578" x="3168650" y="3733800"/>
          <p14:tracePt t="179595" x="3149600" y="3746500"/>
          <p14:tracePt t="179611" x="3143250" y="3759200"/>
          <p14:tracePt t="179630" x="3130550" y="3765550"/>
          <p14:tracePt t="179644" x="3117850" y="3778250"/>
          <p14:tracePt t="179661" x="3111500" y="3784600"/>
          <p14:tracePt t="179678" x="3098800" y="3797300"/>
          <p14:tracePt t="179694" x="3092450" y="3810000"/>
          <p14:tracePt t="179712" x="3086100" y="3822700"/>
          <p14:tracePt t="179744" x="3086100" y="3829050"/>
          <p14:tracePt t="179761" x="3079750" y="3841750"/>
          <p14:tracePt t="179778" x="3079750" y="3848100"/>
          <p14:tracePt t="179794" x="3073400" y="3873500"/>
          <p14:tracePt t="179828" x="3067050" y="3879850"/>
          <p14:tracePt t="179844" x="3067050" y="3886200"/>
          <p14:tracePt t="180652" x="3067050" y="3879850"/>
          <p14:tracePt t="180686" x="3067050" y="3867150"/>
          <p14:tracePt t="180694" x="3073400" y="3854450"/>
          <p14:tracePt t="180700" x="3073400" y="3848100"/>
          <p14:tracePt t="180712" x="3073400" y="3841750"/>
          <p14:tracePt t="180728" x="3086100" y="3822700"/>
          <p14:tracePt t="180745" x="3092450" y="3816350"/>
          <p14:tracePt t="180778" x="3092450" y="3810000"/>
          <p14:tracePt t="180880" x="3086100" y="3810000"/>
          <p14:tracePt t="180894" x="3079750" y="3816350"/>
          <p14:tracePt t="180902" x="3079750" y="3829050"/>
          <p14:tracePt t="180916" x="3073400" y="3835400"/>
          <p14:tracePt t="180928" x="3067050" y="3841750"/>
          <p14:tracePt t="180945" x="3067050" y="3860800"/>
          <p14:tracePt t="180962" x="3060700" y="3867150"/>
          <p14:tracePt t="180978" x="3060700" y="3879850"/>
          <p14:tracePt t="180995" x="3054350" y="3879850"/>
          <p14:tracePt t="181032" x="3048000" y="3886200"/>
          <p14:tracePt t="181179" x="3048000" y="3873500"/>
          <p14:tracePt t="181186" x="3048000" y="3867150"/>
          <p14:tracePt t="181200" x="3054350" y="3854450"/>
          <p14:tracePt t="181212" x="3054350" y="3848100"/>
          <p14:tracePt t="181228" x="3067050" y="3790950"/>
          <p14:tracePt t="181245" x="3086100" y="3752850"/>
          <p14:tracePt t="181262" x="3117850" y="3695700"/>
          <p14:tracePt t="181278" x="3149600" y="3651250"/>
          <p14:tracePt t="181294" x="3168650" y="3625850"/>
          <p14:tracePt t="181311" x="3206750" y="3594100"/>
          <p14:tracePt t="181328" x="3232150" y="3575050"/>
          <p14:tracePt t="181345" x="3270250" y="3562350"/>
          <p14:tracePt t="181361" x="3340100" y="3543300"/>
          <p14:tracePt t="181378" x="3403600" y="3536950"/>
          <p14:tracePt t="181394" x="3524250" y="3530600"/>
          <p14:tracePt t="181411" x="3632200" y="3536950"/>
          <p14:tracePt t="181428" x="3752850" y="3556000"/>
          <p14:tracePt t="181444" x="3930650" y="3600450"/>
          <p14:tracePt t="181462" x="4025900" y="3632200"/>
          <p14:tracePt t="181478" x="4114800" y="3670300"/>
          <p14:tracePt t="181495" x="4140200" y="3683000"/>
          <p14:tracePt t="181512" x="4159250" y="3689350"/>
          <p14:tracePt t="181528" x="4171950" y="3695700"/>
          <p14:tracePt t="181624" x="4165600" y="3695700"/>
          <p14:tracePt t="181644" x="4159250" y="3695700"/>
          <p14:tracePt t="181651" x="4152900" y="3695700"/>
          <p14:tracePt t="181662" x="4146550" y="3695700"/>
          <p14:tracePt t="181678" x="4114800" y="3695700"/>
          <p14:tracePt t="181695" x="4038600" y="3689350"/>
          <p14:tracePt t="181712" x="3975100" y="3683000"/>
          <p14:tracePt t="181728" x="3854450" y="3683000"/>
          <p14:tracePt t="181745" x="3765550" y="3695700"/>
          <p14:tracePt t="181762" x="3708400" y="3708400"/>
          <p14:tracePt t="181778" x="3606800" y="3746500"/>
          <p14:tracePt t="181795" x="3575050" y="3765550"/>
          <p14:tracePt t="181811" x="3530600" y="3810000"/>
          <p14:tracePt t="181828" x="3511550" y="3841750"/>
          <p14:tracePt t="181845" x="3479800" y="3879850"/>
          <p14:tracePt t="181861" x="3460750" y="3905250"/>
          <p14:tracePt t="181878" x="3448050" y="3924300"/>
          <p14:tracePt t="181895" x="3422650" y="3956050"/>
          <p14:tracePt t="181912" x="3403600" y="3968750"/>
          <p14:tracePt t="181928" x="3397250" y="3981450"/>
          <p14:tracePt t="181945" x="3390900" y="3981450"/>
          <p14:tracePt t="181978" x="3371850" y="3994150"/>
          <p14:tracePt t="181995" x="3359150" y="4000500"/>
          <p14:tracePt t="182011" x="3327400" y="4000500"/>
          <p14:tracePt t="182028" x="3289300" y="4000500"/>
          <p14:tracePt t="182045" x="3270250" y="3994150"/>
          <p14:tracePt t="182061" x="3238500" y="3968750"/>
          <p14:tracePt t="182078" x="3225800" y="3956050"/>
          <p14:tracePt t="182095" x="3219450" y="3924300"/>
          <p14:tracePt t="182112" x="3219450" y="3854450"/>
          <p14:tracePt t="182128" x="3238500" y="3771900"/>
          <p14:tracePt t="182131" x="3257550" y="3727450"/>
          <p14:tracePt t="182145" x="3302000" y="3632200"/>
          <p14:tracePt t="182162" x="3340100" y="3568700"/>
          <p14:tracePt t="182178" x="3409950" y="3492500"/>
          <p14:tracePt t="182195" x="3543300" y="3384550"/>
          <p14:tracePt t="182212" x="3651250" y="3302000"/>
          <p14:tracePt t="182228" x="3848100" y="3206750"/>
          <p14:tracePt t="182245" x="4013200" y="3162300"/>
          <p14:tracePt t="182261" x="4197350" y="3136900"/>
          <p14:tracePt t="182278" x="4489450" y="3130550"/>
          <p14:tracePt t="182295" x="4711700" y="3181350"/>
          <p14:tracePt t="182311" x="4972050" y="3257550"/>
          <p14:tracePt t="182328" x="5156200" y="3327400"/>
          <p14:tracePt t="182345" x="5378450" y="3460750"/>
          <p14:tracePt t="182361" x="5486400" y="3536950"/>
          <p14:tracePt t="182378" x="5581650" y="3613150"/>
          <p14:tracePt t="182395" x="5708650" y="3740150"/>
          <p14:tracePt t="182412" x="5784850" y="3829050"/>
          <p14:tracePt t="182428" x="5842000" y="3905250"/>
          <p14:tracePt t="182445" x="5911850" y="3981450"/>
          <p14:tracePt t="182461" x="5943600" y="4019550"/>
          <p14:tracePt t="182478" x="5962650" y="4038600"/>
          <p14:tracePt t="182495" x="5962650" y="4044950"/>
          <p14:tracePt t="183073" x="5918200" y="4025900"/>
          <p14:tracePt t="183080" x="5842000" y="4000500"/>
          <p14:tracePt t="183087" x="5740400" y="3968750"/>
          <p14:tracePt t="183095" x="5645150" y="3930650"/>
          <p14:tracePt t="183112" x="5473700" y="3867150"/>
          <p14:tracePt t="183128" x="5264150" y="3822700"/>
          <p14:tracePt t="183145" x="4946650" y="3790950"/>
          <p14:tracePt t="183162" x="4737100" y="3778250"/>
          <p14:tracePt t="183195" x="4318000" y="3841750"/>
          <p14:tracePt t="183228" x="4114800" y="3879850"/>
          <p14:tracePt t="183261" x="4095750" y="3873500"/>
          <p14:tracePt t="183278" x="4121150" y="3829050"/>
          <p14:tracePt t="183295" x="4203700" y="3752850"/>
          <p14:tracePt t="183312" x="4387850" y="3581400"/>
          <p14:tracePt t="183329" x="4540250" y="3467100"/>
          <p14:tracePt t="183345" x="4794250" y="3327400"/>
          <p14:tracePt t="183362" x="5003800" y="3257550"/>
          <p14:tracePt t="183378" x="5168900" y="3225800"/>
          <p14:tracePt t="183395" x="5410200" y="3232150"/>
          <p14:tracePt t="183411" x="5562600" y="3282950"/>
          <p14:tracePt t="183428" x="5797550" y="3384550"/>
          <p14:tracePt t="183445" x="5892800" y="3448050"/>
          <p14:tracePt t="183462" x="5956300" y="3498850"/>
          <p14:tracePt t="183478" x="6038850" y="3568700"/>
          <p14:tracePt t="183495" x="6064250" y="3594100"/>
          <p14:tracePt t="183511" x="6083300" y="3625850"/>
          <p14:tracePt t="183528" x="6083300" y="3638550"/>
          <p14:tracePt t="183545" x="6076950" y="3657600"/>
          <p14:tracePt t="183562" x="6051550" y="3683000"/>
          <p14:tracePt t="183578" x="6038850" y="3683000"/>
          <p14:tracePt t="183595" x="6019800" y="3695700"/>
          <p14:tracePt t="183612" x="6000750" y="3695700"/>
          <p14:tracePt t="183628" x="5988050" y="3695700"/>
          <p14:tracePt t="183645" x="5956300" y="3683000"/>
          <p14:tracePt t="183662" x="5943600" y="3670300"/>
          <p14:tracePt t="183678" x="5930900" y="3663950"/>
          <p14:tracePt t="183695" x="5930900" y="3657600"/>
          <p14:tracePt t="183905" x="5924550" y="3657600"/>
          <p14:tracePt t="183945" x="5930900" y="3657600"/>
          <p14:tracePt t="192662" x="5924550" y="3651250"/>
          <p14:tracePt t="192669" x="5918200" y="3632200"/>
          <p14:tracePt t="192678" x="5918200" y="3619500"/>
          <p14:tracePt t="192695" x="5905500" y="3581400"/>
          <p14:tracePt t="192712" x="5892800" y="3543300"/>
          <p14:tracePt t="192729" x="5892800" y="3511550"/>
          <p14:tracePt t="192745" x="5899150" y="3454400"/>
          <p14:tracePt t="192762" x="5918200" y="3409950"/>
          <p14:tracePt t="192795" x="6000750" y="3200400"/>
          <p14:tracePt t="192828" x="6121400" y="2889250"/>
          <p14:tracePt t="192862" x="6184900" y="2686050"/>
          <p14:tracePt t="192879" x="6197600" y="2546350"/>
          <p14:tracePt t="192895" x="6203950" y="2463800"/>
          <p14:tracePt t="192912" x="6197600" y="2343150"/>
          <p14:tracePt t="192928" x="6165850" y="2260600"/>
          <p14:tracePt t="192945" x="6115050" y="2165350"/>
          <p14:tracePt t="192962" x="6007100" y="2025650"/>
          <p14:tracePt t="192979" x="5937250" y="1924050"/>
          <p14:tracePt t="192995" x="5784850" y="1809750"/>
          <p14:tracePt t="193012" x="5676900" y="1771650"/>
          <p14:tracePt t="193029" x="5581650" y="1752600"/>
          <p14:tracePt t="193045" x="5473700" y="1727200"/>
          <p14:tracePt t="193062" x="5416550" y="1727200"/>
          <p14:tracePt t="193078" x="5346700" y="1727200"/>
          <p14:tracePt t="193095" x="5308600" y="1739900"/>
          <p14:tracePt t="193112" x="5264150" y="1746250"/>
          <p14:tracePt t="193129" x="5213350" y="1778000"/>
          <p14:tracePt t="193145" x="5187950" y="1797050"/>
          <p14:tracePt t="193162" x="5156200" y="1828800"/>
          <p14:tracePt t="193179" x="5137150" y="1854200"/>
          <p14:tracePt t="193195" x="5111750" y="1898650"/>
          <p14:tracePt t="193212" x="5086350" y="1968500"/>
          <p14:tracePt t="193228" x="5067300" y="2006600"/>
          <p14:tracePt t="193245" x="5060950" y="2051050"/>
          <p14:tracePt t="193262" x="5054600" y="2076450"/>
          <p14:tracePt t="193279" x="5054600" y="2082800"/>
          <p14:tracePt t="193295" x="5054600" y="2095500"/>
          <p14:tracePt t="193329" x="5060950" y="2108200"/>
          <p14:tracePt t="193345" x="5067300" y="2114550"/>
          <p14:tracePt t="193362" x="5080000" y="2120900"/>
          <p14:tracePt t="193378" x="5080000" y="2127250"/>
          <p14:tracePt t="193877" x="5060950" y="2127250"/>
          <p14:tracePt t="193884" x="5041900" y="2108200"/>
          <p14:tracePt t="193895" x="5016500" y="2095500"/>
          <p14:tracePt t="193912" x="4914900" y="2038350"/>
          <p14:tracePt t="193929" x="4864100" y="2012950"/>
          <p14:tracePt t="193945" x="4819650" y="1993900"/>
          <p14:tracePt t="193962" x="4775200" y="1968500"/>
          <p14:tracePt t="193995" x="4705350" y="1924050"/>
          <p14:tracePt t="194029" x="4654550" y="1898650"/>
          <p14:tracePt t="194062" x="4591050" y="1885950"/>
          <p14:tracePt t="194079" x="4552950" y="1885950"/>
          <p14:tracePt t="194095" x="4533900" y="1885950"/>
          <p14:tracePt t="194112" x="4508500" y="1885950"/>
          <p14:tracePt t="194129" x="4476750" y="1898650"/>
          <p14:tracePt t="194145" x="4464050" y="1905000"/>
          <p14:tracePt t="194162" x="4451350" y="1911350"/>
          <p14:tracePt t="194179" x="4445000" y="1924050"/>
          <p14:tracePt t="194195" x="4445000" y="1936750"/>
          <p14:tracePt t="194198" x="4438650" y="1943100"/>
          <p14:tracePt t="194212" x="4438650" y="1955800"/>
          <p14:tracePt t="194229" x="4432300" y="1962150"/>
          <p14:tracePt t="194245" x="4432300" y="1974850"/>
          <p14:tracePt t="194262" x="4432300" y="1987550"/>
          <p14:tracePt t="194279" x="4432300" y="1993900"/>
          <p14:tracePt t="194295" x="4445000" y="2019300"/>
          <p14:tracePt t="194312" x="4457700" y="2032000"/>
          <p14:tracePt t="194329" x="4470400" y="2044700"/>
          <p14:tracePt t="194345" x="4476750" y="2057400"/>
          <p14:tracePt t="194362" x="4495800" y="2063750"/>
          <p14:tracePt t="194379" x="4502150" y="2063750"/>
          <p14:tracePt t="194395" x="4508500" y="2063750"/>
          <p14:tracePt t="194412" x="4527550" y="2051050"/>
          <p14:tracePt t="194429" x="4546600" y="2044700"/>
          <p14:tracePt t="194446" x="4552950" y="2038350"/>
          <p14:tracePt t="194462" x="4572000" y="2012950"/>
          <p14:tracePt t="194479" x="4584700" y="1993900"/>
          <p14:tracePt t="194495" x="4597400" y="1955800"/>
          <p14:tracePt t="194512" x="4597400" y="1924050"/>
          <p14:tracePt t="194529" x="4597400" y="1892300"/>
          <p14:tracePt t="194545" x="4597400" y="1841500"/>
          <p14:tracePt t="194562" x="4584700" y="1828800"/>
          <p14:tracePt t="194579" x="4565650" y="1816100"/>
          <p14:tracePt t="194595" x="4559300" y="1803400"/>
          <p14:tracePt t="194612" x="4546600" y="1797050"/>
          <p14:tracePt t="194629" x="4527550" y="1784350"/>
          <p14:tracePt t="194645" x="4514850" y="1784350"/>
          <p14:tracePt t="194662" x="4483100" y="1784350"/>
          <p14:tracePt t="194679" x="4464050" y="1790700"/>
          <p14:tracePt t="194695" x="4438650" y="1797050"/>
          <p14:tracePt t="194697" x="4425950" y="1803400"/>
          <p14:tracePt t="194712" x="4406900" y="1828800"/>
          <p14:tracePt t="194729" x="4387850" y="1841500"/>
          <p14:tracePt t="194745" x="4368800" y="1892300"/>
          <p14:tracePt t="194762" x="4362450" y="1930400"/>
          <p14:tracePt t="194779" x="4362450" y="1981200"/>
          <p14:tracePt t="194795" x="4375150" y="2070100"/>
          <p14:tracePt t="194812" x="4394200" y="2133600"/>
          <p14:tracePt t="194829" x="4445000" y="2228850"/>
          <p14:tracePt t="194845" x="4489450" y="2305050"/>
          <p14:tracePt t="194862" x="4540250" y="2381250"/>
          <p14:tracePt t="194879" x="4616450" y="2489200"/>
          <p14:tracePt t="194895" x="4660900" y="2546350"/>
          <p14:tracePt t="194912" x="4724400" y="2597150"/>
          <p14:tracePt t="194929" x="4756150" y="2616200"/>
          <p14:tracePt t="194945" x="4806950" y="2628900"/>
          <p14:tracePt t="194962" x="4845050" y="2628900"/>
          <p14:tracePt t="194979" x="4870450" y="2609850"/>
          <p14:tracePt t="194995" x="4908550" y="2552700"/>
          <p14:tracePt t="195012" x="4927600" y="2501900"/>
          <p14:tracePt t="195029" x="4940300" y="2419350"/>
          <p14:tracePt t="195045" x="4940300" y="2362200"/>
          <p14:tracePt t="195062" x="4927600" y="2298700"/>
          <p14:tracePt t="195079" x="4876800" y="2203450"/>
          <p14:tracePt t="195095" x="4838700" y="2139950"/>
          <p14:tracePt t="195112" x="4743450" y="2019300"/>
          <p14:tracePt t="195129" x="4686300" y="1962150"/>
          <p14:tracePt t="195145" x="4635500" y="1930400"/>
          <p14:tracePt t="195162" x="4546600" y="1905000"/>
          <p14:tracePt t="195179" x="4489450" y="1905000"/>
          <p14:tracePt t="195195" x="4413250" y="1911350"/>
          <p14:tracePt t="195212" x="4362450" y="1930400"/>
          <p14:tracePt t="195229" x="4311650" y="1974850"/>
          <p14:tracePt t="195245" x="4260850" y="2089150"/>
          <p14:tracePt t="195262" x="4248150" y="2165350"/>
          <p14:tracePt t="195279" x="4241800" y="2286000"/>
          <p14:tracePt t="195295" x="4241800" y="2393950"/>
          <p14:tracePt t="195312" x="4267200" y="2501900"/>
          <p14:tracePt t="195329" x="4330700" y="2686050"/>
          <p14:tracePt t="195345" x="4387850" y="2774950"/>
          <p14:tracePt t="195362" x="4470400" y="2921000"/>
          <p14:tracePt t="195379" x="4533900" y="2984500"/>
          <p14:tracePt t="195395" x="4584700" y="3054350"/>
          <p14:tracePt t="195412" x="4641850" y="3105150"/>
          <p14:tracePt t="195429" x="4667250" y="3117850"/>
          <p14:tracePt t="195445" x="4711700" y="3111500"/>
          <p14:tracePt t="195462" x="4737100" y="3073400"/>
          <p14:tracePt t="195479" x="4775200" y="3003550"/>
          <p14:tracePt t="195495" x="4806950" y="2895600"/>
          <p14:tracePt t="195512" x="4838700" y="2813050"/>
          <p14:tracePt t="195529" x="4870450" y="2628900"/>
          <p14:tracePt t="195545" x="4876800" y="2489200"/>
          <p14:tracePt t="195562" x="4876800" y="2374900"/>
          <p14:tracePt t="195579" x="4845050" y="2228850"/>
          <p14:tracePt t="195595" x="4819650" y="2165350"/>
          <p14:tracePt t="195612" x="4768850" y="2089150"/>
          <p14:tracePt t="195629" x="4743450" y="2057400"/>
          <p14:tracePt t="195645" x="4724400" y="2038350"/>
          <p14:tracePt t="195662" x="4705350" y="2038350"/>
          <p14:tracePt t="195679" x="4692650" y="2038350"/>
          <p14:tracePt t="195695" x="4679950" y="2057400"/>
          <p14:tracePt t="195712" x="4673600" y="2101850"/>
          <p14:tracePt t="195729" x="4660900" y="2152650"/>
          <p14:tracePt t="195745" x="4648200" y="2216150"/>
          <p14:tracePt t="195762" x="4641850" y="2260600"/>
          <p14:tracePt t="195779" x="4635500" y="2305050"/>
          <p14:tracePt t="195795" x="4629150" y="2324100"/>
          <p14:tracePt t="195812" x="4629150" y="2343150"/>
          <p14:tracePt t="195829" x="4622800" y="2368550"/>
          <p14:tracePt t="195845" x="4622800" y="2381250"/>
          <p14:tracePt t="195882" x="4616450" y="2381250"/>
          <p14:tracePt t="195895" x="4616450" y="2374900"/>
          <p14:tracePt t="195912" x="4616450" y="2343150"/>
          <p14:tracePt t="195929" x="4616450" y="2317750"/>
          <p14:tracePt t="195945" x="4616450" y="2228850"/>
          <p14:tracePt t="195962" x="4616450" y="2146300"/>
          <p14:tracePt t="195979" x="4616450" y="2082800"/>
          <p14:tracePt t="195995" x="4616450" y="1949450"/>
          <p14:tracePt t="196012" x="4597400" y="1879600"/>
          <p14:tracePt t="196029" x="4572000" y="1809750"/>
          <p14:tracePt t="196045" x="4552950" y="1790700"/>
          <p14:tracePt t="196062" x="4527550" y="1778000"/>
          <p14:tracePt t="196079" x="4508500" y="1778000"/>
          <p14:tracePt t="196095" x="4483100" y="1790700"/>
          <p14:tracePt t="196112" x="4425950" y="1854200"/>
          <p14:tracePt t="196129" x="4400550" y="1905000"/>
          <p14:tracePt t="196145" x="4375150" y="2070100"/>
          <p14:tracePt t="196162" x="4356100" y="2216150"/>
          <p14:tracePt t="196179" x="4368800" y="2501900"/>
          <p14:tracePt t="196195" x="4394200" y="2686050"/>
          <p14:tracePt t="196212" x="4445000" y="2851150"/>
          <p14:tracePt t="196229" x="4533900" y="3067050"/>
          <p14:tracePt t="196245" x="4584700" y="3162300"/>
          <p14:tracePt t="196262" x="4686300" y="3270250"/>
          <p14:tracePt t="196279" x="4737100" y="3308350"/>
          <p14:tracePt t="196295" x="4775200" y="3321050"/>
          <p14:tracePt t="196312" x="4838700" y="3314700"/>
          <p14:tracePt t="196329" x="4883150" y="3282950"/>
          <p14:tracePt t="196345" x="4978400" y="3168650"/>
          <p14:tracePt t="196362" x="5035550" y="3054350"/>
          <p14:tracePt t="196379" x="5092700" y="2952750"/>
          <p14:tracePt t="196395" x="5130800" y="2736850"/>
          <p14:tracePt t="196412" x="5130800" y="2597150"/>
          <p14:tracePt t="196429" x="5105400" y="2419350"/>
          <p14:tracePt t="196445" x="5073650" y="2317750"/>
          <p14:tracePt t="196462" x="5029200" y="2216150"/>
          <p14:tracePt t="196479" x="4946650" y="2114550"/>
          <p14:tracePt t="196495" x="4883150" y="2070100"/>
          <p14:tracePt t="196512" x="4813300" y="2051050"/>
          <p14:tracePt t="196529" x="4775200" y="2051050"/>
          <p14:tracePt t="196545" x="4730750" y="2076450"/>
          <p14:tracePt t="196562" x="4648200" y="2146300"/>
          <p14:tracePt t="196579" x="4597400" y="2203450"/>
          <p14:tracePt t="196595" x="4533900" y="2305050"/>
          <p14:tracePt t="196612" x="4495800" y="2374900"/>
          <p14:tracePt t="196629" x="4464050" y="2470150"/>
          <p14:tracePt t="196645" x="4425950" y="2603500"/>
          <p14:tracePt t="196662" x="4413250" y="2679700"/>
          <p14:tracePt t="196679" x="4406900" y="2781300"/>
          <p14:tracePt t="196695" x="4400550" y="2832100"/>
          <p14:tracePt t="196712" x="4394200" y="2863850"/>
          <p14:tracePt t="196729" x="4394200" y="2895600"/>
          <p14:tracePt t="196745" x="4387850" y="2901950"/>
          <p14:tracePt t="196762" x="4387850" y="2908300"/>
          <p14:tracePt t="196935" x="4387850" y="2901950"/>
          <p14:tracePt t="196949" x="4394200" y="2895600"/>
          <p14:tracePt t="196956" x="4394200" y="2889250"/>
          <p14:tracePt t="196963" x="4394200" y="2882900"/>
          <p14:tracePt t="196979" x="4413250" y="2863850"/>
          <p14:tracePt t="196995" x="4419600" y="2844800"/>
          <p14:tracePt t="197012" x="4457700" y="2813050"/>
          <p14:tracePt t="197029" x="4470400" y="2806700"/>
          <p14:tracePt t="197045" x="4483100" y="2800350"/>
          <p14:tracePt t="197062" x="4483100" y="2794000"/>
          <p14:tracePt t="197095" x="4489450" y="2794000"/>
          <p14:tracePt t="197816" x="4495800" y="2787650"/>
          <p14:tracePt t="197823" x="4502150" y="2781300"/>
          <p14:tracePt t="197831" x="4508500" y="2768600"/>
          <p14:tracePt t="197845" x="4514850" y="2749550"/>
          <p14:tracePt t="197862" x="4527550" y="2743200"/>
          <p14:tracePt t="197879" x="4533900" y="2730500"/>
          <p14:tracePt t="197929" x="4552950" y="2711450"/>
          <p14:tracePt t="197962" x="4572000" y="2692400"/>
          <p14:tracePt t="197995" x="4591050" y="2673350"/>
          <p14:tracePt t="198012" x="4597400" y="2667000"/>
          <p14:tracePt t="198029" x="4616450" y="2641600"/>
          <p14:tracePt t="198045" x="4641850" y="2603500"/>
          <p14:tracePt t="198062" x="4667250" y="2578100"/>
          <p14:tracePt t="198079" x="4705350" y="2552700"/>
          <p14:tracePt t="198095" x="4756150" y="2508250"/>
          <p14:tracePt t="198112" x="4800600" y="2470150"/>
          <p14:tracePt t="198129" x="4883150" y="2419350"/>
          <p14:tracePt t="198145" x="4959350" y="2374900"/>
          <p14:tracePt t="198162" x="5041900" y="2317750"/>
          <p14:tracePt t="198179" x="5175250" y="2254250"/>
          <p14:tracePt t="198195" x="5251450" y="2235200"/>
          <p14:tracePt t="198198" x="5308600" y="2228850"/>
          <p14:tracePt t="198212" x="5397500" y="2209800"/>
          <p14:tracePt t="198229" x="5492750" y="2209800"/>
          <p14:tracePt t="198245" x="5562600" y="2222500"/>
          <p14:tracePt t="198262" x="5657850" y="2260600"/>
          <p14:tracePt t="198279" x="5727700" y="2305050"/>
          <p14:tracePt t="198295" x="5829300" y="2400300"/>
          <p14:tracePt t="198312" x="5899150" y="2463800"/>
          <p14:tracePt t="198329" x="5949950" y="2540000"/>
          <p14:tracePt t="198345" x="6000750" y="2647950"/>
          <p14:tracePt t="198362" x="6019800" y="2768600"/>
          <p14:tracePt t="198379" x="6026150" y="2940050"/>
          <p14:tracePt t="198395" x="6007100" y="3035300"/>
          <p14:tracePt t="198412" x="5949950" y="3143250"/>
          <p14:tracePt t="198429" x="5810250" y="3327400"/>
          <p14:tracePt t="198445" x="5689600" y="3429000"/>
          <p14:tracePt t="198462" x="5454650" y="3562350"/>
          <p14:tracePt t="198479" x="5289550" y="3632200"/>
          <p14:tracePt t="198496" x="5092700" y="3689350"/>
          <p14:tracePt t="198512" x="4832350" y="3784600"/>
          <p14:tracePt t="198529" x="4648200" y="3848100"/>
          <p14:tracePt t="198545" x="4387850" y="3917950"/>
          <p14:tracePt t="198562" x="4216400" y="3968750"/>
          <p14:tracePt t="198579" x="4032250" y="4013200"/>
          <p14:tracePt t="198595" x="3860800" y="4070350"/>
          <p14:tracePt t="198612" x="3784600" y="4102100"/>
          <p14:tracePt t="198629" x="3663950" y="4146550"/>
          <p14:tracePt t="198645" x="3613150" y="4165600"/>
          <p14:tracePt t="198662" x="3568700" y="4191000"/>
          <p14:tracePt t="198679" x="3536950" y="4203700"/>
          <p14:tracePt t="198696" x="3524250" y="4216400"/>
          <p14:tracePt t="198712" x="3511550" y="4229100"/>
          <p14:tracePt t="198729" x="3511550" y="4235450"/>
          <p14:tracePt t="198746" x="3505200" y="42418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nb-NO" altLang="en-US" b="1" i="1">
                <a:solidFill>
                  <a:srgbClr val="FFCC00"/>
                </a:solidFill>
              </a:rPr>
              <a:t>Cohort studies</a:t>
            </a:r>
            <a:endParaRPr lang="en-US" altLang="en-US" b="1" i="1">
              <a:solidFill>
                <a:srgbClr val="FFCC00"/>
              </a:solidFill>
            </a:endParaRPr>
          </a:p>
        </p:txBody>
      </p:sp>
      <p:sp>
        <p:nvSpPr>
          <p:cNvPr id="29699" name="Rectangle 3"/>
          <p:cNvSpPr>
            <a:spLocks noGrp="1" noChangeArrowheads="1"/>
          </p:cNvSpPr>
          <p:nvPr>
            <p:ph type="body" idx="1"/>
          </p:nvPr>
        </p:nvSpPr>
        <p:spPr>
          <a:xfrm>
            <a:off x="457200" y="1905000"/>
            <a:ext cx="8229600" cy="4525963"/>
          </a:xfrm>
        </p:spPr>
        <p:txBody>
          <a:bodyPr/>
          <a:lstStyle/>
          <a:p>
            <a:pPr>
              <a:buFontTx/>
              <a:buNone/>
            </a:pPr>
            <a:r>
              <a:rPr lang="nb-NO" altLang="en-US" sz="3600" i="1" u="sng">
                <a:solidFill>
                  <a:schemeClr val="bg1"/>
                </a:solidFill>
              </a:rPr>
              <a:t>Complications</a:t>
            </a:r>
          </a:p>
          <a:p>
            <a:r>
              <a:rPr lang="nb-NO" altLang="en-US">
                <a:solidFill>
                  <a:schemeClr val="bg1"/>
                </a:solidFill>
              </a:rPr>
              <a:t>Who is eligible to be followed?</a:t>
            </a:r>
          </a:p>
          <a:p>
            <a:r>
              <a:rPr lang="nb-NO" altLang="en-US">
                <a:solidFill>
                  <a:schemeClr val="bg1"/>
                </a:solidFill>
              </a:rPr>
              <a:t>What should count as an instance of disease?</a:t>
            </a:r>
          </a:p>
          <a:p>
            <a:r>
              <a:rPr lang="nb-NO" altLang="en-US">
                <a:solidFill>
                  <a:schemeClr val="bg1"/>
                </a:solidFill>
              </a:rPr>
              <a:t>measure risk or incidence rates?</a:t>
            </a:r>
          </a:p>
          <a:p>
            <a:r>
              <a:rPr lang="nb-NO" altLang="en-US">
                <a:solidFill>
                  <a:schemeClr val="bg1"/>
                </a:solidFill>
              </a:rPr>
              <a:t>How to define exposure?</a:t>
            </a:r>
            <a:endParaRPr lang="en-US" altLang="en-US">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55525"/>
    </mc:Choice>
    <mc:Fallback>
      <p:transition spd="slow" advTm="255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355" x="3511550" y="4235450"/>
          <p14:tracePt t="6424" x="3511550" y="4229100"/>
          <p14:tracePt t="6467" x="3511550" y="4222750"/>
          <p14:tracePt t="6737" x="3517900" y="4222750"/>
          <p14:tracePt t="6765" x="3524250" y="4222750"/>
          <p14:tracePt t="6787" x="3530600" y="4216400"/>
          <p14:tracePt t="6792" x="3530600" y="4210050"/>
          <p14:tracePt t="6807" x="3536950" y="4210050"/>
          <p14:tracePt t="6823" x="3549650" y="4197350"/>
          <p14:tracePt t="6855" x="3600450" y="4152900"/>
          <p14:tracePt t="6889" x="3670300" y="4095750"/>
          <p14:tracePt t="6922" x="3752850" y="4019550"/>
          <p14:tracePt t="6939" x="3797300" y="3962400"/>
          <p14:tracePt t="6956" x="3835400" y="3924300"/>
          <p14:tracePt t="6958" x="3848100" y="3905250"/>
          <p14:tracePt t="6972" x="3860800" y="3892550"/>
          <p14:tracePt t="6989" x="3905250" y="3848100"/>
          <p14:tracePt t="7006" x="3937000" y="3822700"/>
          <p14:tracePt t="7022" x="3956050" y="3797300"/>
          <p14:tracePt t="7039" x="3981450" y="3765550"/>
          <p14:tracePt t="7055" x="3994150" y="3759200"/>
          <p14:tracePt t="7072" x="4006850" y="3740150"/>
          <p14:tracePt t="7089" x="4013200" y="3714750"/>
          <p14:tracePt t="7107" x="4019550" y="3683000"/>
          <p14:tracePt t="7122" x="4019550" y="3657600"/>
          <p14:tracePt t="7139" x="4019550" y="3625850"/>
          <p14:tracePt t="7156" x="4000500" y="3587750"/>
          <p14:tracePt t="7172" x="4000500" y="3549650"/>
          <p14:tracePt t="7189" x="3981450" y="3524250"/>
          <p14:tracePt t="7205" x="3956050" y="3486150"/>
          <p14:tracePt t="7223" x="3943350" y="3473450"/>
          <p14:tracePt t="7239" x="3924300" y="3454400"/>
          <p14:tracePt t="7256" x="3911600" y="3441700"/>
          <p14:tracePt t="7273" x="3905250" y="3441700"/>
          <p14:tracePt t="7289" x="3886200" y="3435350"/>
          <p14:tracePt t="7306" x="3879850" y="3435350"/>
          <p14:tracePt t="7322" x="3867150" y="3435350"/>
          <p14:tracePt t="7339" x="3860800" y="3448050"/>
          <p14:tracePt t="7357" x="3848100" y="3479800"/>
          <p14:tracePt t="7372" x="3848100" y="3486150"/>
          <p14:tracePt t="7867" x="3835400" y="3486150"/>
          <p14:tracePt t="7876" x="3822700" y="3479800"/>
          <p14:tracePt t="7881" x="3816350" y="3467100"/>
          <p14:tracePt t="7889" x="3803650" y="3460750"/>
          <p14:tracePt t="7906" x="3771900" y="3441700"/>
          <p14:tracePt t="7922" x="3746500" y="3429000"/>
          <p14:tracePt t="7939" x="3708400" y="3409950"/>
          <p14:tracePt t="7972" x="3613150" y="3371850"/>
          <p14:tracePt t="8006" x="3549650" y="3359150"/>
          <p14:tracePt t="8039" x="3473450" y="3346450"/>
          <p14:tracePt t="8055" x="3409950" y="3352800"/>
          <p14:tracePt t="8072" x="3365500" y="3359150"/>
          <p14:tracePt t="8089" x="3308350" y="3359150"/>
          <p14:tracePt t="8105" x="3219450" y="3365500"/>
          <p14:tracePt t="8122" x="3155950" y="3384550"/>
          <p14:tracePt t="8139" x="3079750" y="3409950"/>
          <p14:tracePt t="8156" x="3041650" y="3422650"/>
          <p14:tracePt t="8173" x="2997200" y="3441700"/>
          <p14:tracePt t="8189" x="2933700" y="3473450"/>
          <p14:tracePt t="8206" x="2901950" y="3498850"/>
          <p14:tracePt t="8222" x="2832100" y="3587750"/>
          <p14:tracePt t="8239" x="2787650" y="3657600"/>
          <p14:tracePt t="8256" x="2755900" y="3740150"/>
          <p14:tracePt t="8273" x="2736850" y="3873500"/>
          <p14:tracePt t="8289" x="2736850" y="3962400"/>
          <p14:tracePt t="8306" x="2768600" y="4095750"/>
          <p14:tracePt t="8322" x="2806700" y="4197350"/>
          <p14:tracePt t="8339" x="2851150" y="4305300"/>
          <p14:tracePt t="8356" x="2933700" y="4413250"/>
          <p14:tracePt t="8373" x="2971800" y="4464050"/>
          <p14:tracePt t="8389" x="3022600" y="4502150"/>
          <p14:tracePt t="8406" x="3054350" y="4527550"/>
          <p14:tracePt t="8423" x="3111500" y="4552950"/>
          <p14:tracePt t="8439" x="3187700" y="4559300"/>
          <p14:tracePt t="8456" x="3270250" y="4546600"/>
          <p14:tracePt t="8472" x="3384550" y="4495800"/>
          <p14:tracePt t="8489" x="3448050" y="4451350"/>
          <p14:tracePt t="8506" x="3511550" y="4387850"/>
          <p14:tracePt t="8522" x="3606800" y="4254500"/>
          <p14:tracePt t="8539" x="3651250" y="4171950"/>
          <p14:tracePt t="8556" x="3708400" y="4051300"/>
          <p14:tracePt t="8573" x="3752850" y="3968750"/>
          <p14:tracePt t="8589" x="3778250" y="3892550"/>
          <p14:tracePt t="8606" x="3803650" y="3778250"/>
          <p14:tracePt t="8623" x="3810000" y="3714750"/>
          <p14:tracePt t="8639" x="3810000" y="3625850"/>
          <p14:tracePt t="8656" x="3797300" y="3562350"/>
          <p14:tracePt t="8672" x="3759200" y="3486150"/>
          <p14:tracePt t="8689" x="3721100" y="3422650"/>
          <p14:tracePt t="8705" x="3683000" y="3365500"/>
          <p14:tracePt t="8722" x="3632200" y="3308350"/>
          <p14:tracePt t="8739" x="3600450" y="3282950"/>
          <p14:tracePt t="8756" x="3575050" y="3263900"/>
          <p14:tracePt t="8773" x="3543300" y="3251200"/>
          <p14:tracePt t="8789" x="3511550" y="3244850"/>
          <p14:tracePt t="8806" x="3486150" y="3244850"/>
          <p14:tracePt t="8823" x="3454400" y="3251200"/>
          <p14:tracePt t="8840" x="3403600" y="3289300"/>
          <p14:tracePt t="8856" x="3371850" y="3321050"/>
          <p14:tracePt t="8872" x="3333750" y="3365500"/>
          <p14:tracePt t="8889" x="3276600" y="3454400"/>
          <p14:tracePt t="8906" x="3238500" y="3511550"/>
          <p14:tracePt t="8922" x="3206750" y="3581400"/>
          <p14:tracePt t="8939" x="3194050" y="3613150"/>
          <p14:tracePt t="8956" x="3187700" y="3644900"/>
          <p14:tracePt t="8972" x="3181350" y="3676650"/>
          <p14:tracePt t="8989" x="3181350" y="3695700"/>
          <p14:tracePt t="9006" x="3181350" y="3702050"/>
          <p14:tracePt t="9023" x="3175000" y="3721100"/>
          <p14:tracePt t="14896" x="3175000" y="3714750"/>
          <p14:tracePt t="14904" x="3175000" y="3708400"/>
          <p14:tracePt t="14912" x="3187700" y="3702050"/>
          <p14:tracePt t="14923" x="3194050" y="3689350"/>
          <p14:tracePt t="14939" x="3219450" y="3663950"/>
          <p14:tracePt t="14956" x="3238500" y="3644900"/>
          <p14:tracePt t="14973" x="3251200" y="3625850"/>
          <p14:tracePt t="15006" x="3327400" y="3549650"/>
          <p14:tracePt t="15039" x="3371850" y="3498850"/>
          <p14:tracePt t="15072" x="3441700" y="3416300"/>
          <p14:tracePt t="15089" x="3473450" y="3371850"/>
          <p14:tracePt t="15106" x="3517900" y="3308350"/>
          <p14:tracePt t="15123" x="3549650" y="3276600"/>
          <p14:tracePt t="15139" x="3581400" y="3225800"/>
          <p14:tracePt t="15156" x="3600450" y="3206750"/>
          <p14:tracePt t="15173" x="3619500" y="3181350"/>
          <p14:tracePt t="15190" x="3638550" y="3162300"/>
          <p14:tracePt t="15206" x="3651250" y="3143250"/>
          <p14:tracePt t="15223" x="3695700" y="3105150"/>
          <p14:tracePt t="15240" x="3740150" y="3086100"/>
          <p14:tracePt t="15256" x="3790950" y="3054350"/>
          <p14:tracePt t="15273" x="3886200" y="3016250"/>
          <p14:tracePt t="15291" x="3937000" y="3003550"/>
          <p14:tracePt t="15306" x="4006850" y="2971800"/>
          <p14:tracePt t="15323" x="4057650" y="2952750"/>
          <p14:tracePt t="15339" x="4108450" y="2940050"/>
          <p14:tracePt t="15356" x="4184650" y="2927350"/>
          <p14:tracePt t="15373" x="4229100" y="2914650"/>
          <p14:tracePt t="15389" x="4279900" y="2914650"/>
          <p14:tracePt t="15406" x="4311650" y="2914650"/>
          <p14:tracePt t="15423" x="4330700" y="2914650"/>
          <p14:tracePt t="15440" x="4356100" y="2914650"/>
          <p14:tracePt t="15456" x="4368800" y="2914650"/>
          <p14:tracePt t="15473" x="4394200" y="2914650"/>
          <p14:tracePt t="15491" x="4419600" y="2908300"/>
          <p14:tracePt t="15493" x="4438650" y="2901950"/>
          <p14:tracePt t="15507" x="4489450" y="2889250"/>
          <p14:tracePt t="15523" x="4552950" y="2876550"/>
          <p14:tracePt t="15540" x="4667250" y="2863850"/>
          <p14:tracePt t="15556" x="4806950" y="2863850"/>
          <p14:tracePt t="15573" x="4889500" y="2857500"/>
          <p14:tracePt t="15589" x="4978400" y="2857500"/>
          <p14:tracePt t="15606" x="5149850" y="2870200"/>
          <p14:tracePt t="15622" x="5251450" y="2901950"/>
          <p14:tracePt t="15639" x="5372100" y="2933700"/>
          <p14:tracePt t="15656" x="5429250" y="2959100"/>
          <p14:tracePt t="15674" x="5492750" y="2971800"/>
          <p14:tracePt t="15690" x="5518150" y="2984500"/>
          <p14:tracePt t="15706" x="5530850" y="2990850"/>
          <p14:tracePt t="15723" x="5556250" y="2997200"/>
          <p14:tracePt t="15740" x="5568950" y="2997200"/>
          <p14:tracePt t="15757" x="5575300" y="3003550"/>
          <p14:tracePt t="15773" x="5588000" y="3003550"/>
          <p14:tracePt t="15791" x="5600700" y="3003550"/>
          <p14:tracePt t="15806" x="5619750" y="3003550"/>
          <p14:tracePt t="15823" x="5632450" y="3003550"/>
          <p14:tracePt t="15840" x="5638800" y="3003550"/>
          <p14:tracePt t="16139" x="5676900" y="3022600"/>
          <p14:tracePt t="16145" x="5727700" y="3048000"/>
          <p14:tracePt t="16156" x="5772150" y="3073400"/>
          <p14:tracePt t="16173" x="5854700" y="3092450"/>
          <p14:tracePt t="16190" x="5956300" y="3130550"/>
          <p14:tracePt t="16206" x="6007100" y="3136900"/>
          <p14:tracePt t="16223" x="6045200" y="3149600"/>
          <p14:tracePt t="16240" x="6051550" y="3149600"/>
          <p14:tracePt t="16256" x="6057900" y="3149600"/>
          <p14:tracePt t="16273" x="6064250" y="3149600"/>
          <p14:tracePt t="16319" x="6064250" y="3155950"/>
          <p14:tracePt t="16341" x="6057900" y="3155950"/>
          <p14:tracePt t="16354" x="6051550" y="3155950"/>
          <p14:tracePt t="16361" x="6045200" y="3162300"/>
          <p14:tracePt t="16373" x="6038850" y="3162300"/>
          <p14:tracePt t="16390" x="6007100" y="3162300"/>
          <p14:tracePt t="16406" x="5975350" y="3162300"/>
          <p14:tracePt t="16423" x="5911850" y="3168650"/>
          <p14:tracePt t="16439" x="5867400" y="3168650"/>
          <p14:tracePt t="16456" x="5810250" y="3168650"/>
          <p14:tracePt t="16473" x="5734050" y="3168650"/>
          <p14:tracePt t="16490" x="5689600" y="3168650"/>
          <p14:tracePt t="16506" x="5651500" y="3168650"/>
          <p14:tracePt t="16508" x="5632450" y="3168650"/>
          <p14:tracePt t="16523" x="5600700" y="3168650"/>
          <p14:tracePt t="16539" x="5562600" y="3168650"/>
          <p14:tracePt t="16556" x="5511800" y="3168650"/>
          <p14:tracePt t="16573" x="5473700" y="3168650"/>
          <p14:tracePt t="16589" x="5410200" y="3168650"/>
          <p14:tracePt t="16606" x="5372100" y="3168650"/>
          <p14:tracePt t="16623" x="5353050" y="3168650"/>
          <p14:tracePt t="16640" x="5334000" y="3168650"/>
          <p14:tracePt t="17395" x="5340350" y="3168650"/>
          <p14:tracePt t="17401" x="5346700" y="3168650"/>
          <p14:tracePt t="17408" x="5353050" y="3168650"/>
          <p14:tracePt t="17423" x="5378450" y="3168650"/>
          <p14:tracePt t="17440" x="5410200" y="3168650"/>
          <p14:tracePt t="17456" x="5461000" y="3168650"/>
          <p14:tracePt t="17473" x="5480050" y="3168650"/>
          <p14:tracePt t="17489" x="5499100" y="3168650"/>
          <p14:tracePt t="17523" x="5511800" y="3162300"/>
          <p14:tracePt t="17557" x="5492750" y="3086100"/>
          <p14:tracePt t="17590" x="5384800" y="2921000"/>
          <p14:tracePt t="17606" x="5314950" y="2851150"/>
          <p14:tracePt t="17623" x="5219700" y="2774950"/>
          <p14:tracePt t="17640" x="5029200" y="2692400"/>
          <p14:tracePt t="17657" x="4857750" y="2628900"/>
          <p14:tracePt t="17673" x="4578350" y="2578100"/>
          <p14:tracePt t="17690" x="4349750" y="2540000"/>
          <p14:tracePt t="17706" x="4146550" y="2514600"/>
          <p14:tracePt t="17723" x="3841750" y="2514600"/>
          <p14:tracePt t="17739" x="3663950" y="2514600"/>
          <p14:tracePt t="17756" x="3448050" y="2546350"/>
          <p14:tracePt t="17773" x="3359150" y="2578100"/>
          <p14:tracePt t="17789" x="3263900" y="2616200"/>
          <p14:tracePt t="17807" x="3175000" y="2673350"/>
          <p14:tracePt t="17823" x="3124200" y="2730500"/>
          <p14:tracePt t="17839" x="3060700" y="2832100"/>
          <p14:tracePt t="17856" x="3028950" y="2901950"/>
          <p14:tracePt t="17873" x="3016250" y="2971800"/>
          <p14:tracePt t="17890" x="3016250" y="3086100"/>
          <p14:tracePt t="17906" x="3041650" y="3155950"/>
          <p14:tracePt t="17923" x="3098800" y="3276600"/>
          <p14:tracePt t="17939" x="3162300" y="3384550"/>
          <p14:tracePt t="17956" x="3282950" y="3517900"/>
          <p14:tracePt t="17973" x="3352800" y="3568700"/>
          <p14:tracePt t="17990" x="3435350" y="3625850"/>
          <p14:tracePt t="18006" x="3581400" y="3676650"/>
          <p14:tracePt t="18023" x="3714750" y="3702050"/>
          <p14:tracePt t="18039" x="3937000" y="3721100"/>
          <p14:tracePt t="18056" x="4108450" y="3721100"/>
          <p14:tracePt t="18073" x="4254500" y="3714750"/>
          <p14:tracePt t="18090" x="4470400" y="3683000"/>
          <p14:tracePt t="18107" x="4591050" y="3657600"/>
          <p14:tracePt t="18123" x="4768850" y="3600450"/>
          <p14:tracePt t="18139" x="4870450" y="3575050"/>
          <p14:tracePt t="18157" x="4991100" y="3505200"/>
          <p14:tracePt t="18173" x="5060950" y="3448050"/>
          <p14:tracePt t="18190" x="5118100" y="3378200"/>
          <p14:tracePt t="18206" x="5175250" y="3295650"/>
          <p14:tracePt t="18223" x="5194300" y="3251200"/>
          <p14:tracePt t="18240" x="5207000" y="3213100"/>
          <p14:tracePt t="18256" x="5219700" y="3200400"/>
          <p14:tracePt t="18273" x="5219700" y="3181350"/>
          <p14:tracePt t="18289" x="5219700" y="3149600"/>
          <p14:tracePt t="18306" x="5213350" y="3130550"/>
          <p14:tracePt t="18323" x="5200650" y="3105150"/>
          <p14:tracePt t="18339" x="5181600" y="3067050"/>
          <p14:tracePt t="18356" x="5156200" y="3041650"/>
          <p14:tracePt t="18373" x="5118100" y="3003550"/>
          <p14:tracePt t="18390" x="5080000" y="2971800"/>
          <p14:tracePt t="18407" x="5048250" y="2946400"/>
          <p14:tracePt t="18423" x="4984750" y="2914650"/>
          <p14:tracePt t="18439" x="4933950" y="2895600"/>
          <p14:tracePt t="18456" x="4857750" y="2870200"/>
          <p14:tracePt t="18473" x="4787900" y="2857500"/>
          <p14:tracePt t="18490" x="4737100" y="2832100"/>
          <p14:tracePt t="18506" x="4641850" y="2832100"/>
          <p14:tracePt t="18523" x="4540250" y="2813050"/>
          <p14:tracePt t="18525" x="4476750" y="2813050"/>
          <p14:tracePt t="18539" x="4368800" y="2806700"/>
          <p14:tracePt t="18556" x="4279900" y="2806700"/>
          <p14:tracePt t="18573" x="4171950" y="2806700"/>
          <p14:tracePt t="18590" x="4127500" y="2806700"/>
          <p14:tracePt t="18607" x="4076700" y="2813050"/>
          <p14:tracePt t="18623" x="4013200" y="2825750"/>
          <p14:tracePt t="18640" x="3968750" y="2832100"/>
          <p14:tracePt t="18657" x="3937000" y="2844800"/>
          <p14:tracePt t="18673" x="3905250" y="2863850"/>
          <p14:tracePt t="18690" x="3886200" y="2882900"/>
          <p14:tracePt t="18706" x="3873500" y="2895600"/>
          <p14:tracePt t="18723" x="3867150" y="2901950"/>
          <p14:tracePt t="18740" x="3860800" y="2914650"/>
          <p14:tracePt t="18756" x="3854450" y="2927350"/>
          <p14:tracePt t="18773" x="3841750" y="2959100"/>
          <p14:tracePt t="18789" x="3841750" y="2965450"/>
          <p14:tracePt t="19595" x="3835400" y="2965450"/>
          <p14:tracePt t="19611" x="3829050" y="2965450"/>
          <p14:tracePt t="19616" x="3816350" y="2965450"/>
          <p14:tracePt t="19631" x="3803650" y="2965450"/>
          <p14:tracePt t="19640" x="3790950" y="2959100"/>
          <p14:tracePt t="19656" x="3771900" y="2952750"/>
          <p14:tracePt t="19673" x="3740150" y="2940050"/>
          <p14:tracePt t="19707" x="3683000" y="2921000"/>
          <p14:tracePt t="19740" x="3606800" y="2870200"/>
          <p14:tracePt t="19773" x="3536950" y="2851150"/>
          <p14:tracePt t="19791" x="3486150" y="2838450"/>
          <p14:tracePt t="19807" x="3441700" y="2832100"/>
          <p14:tracePt t="19823" x="3384550" y="2825750"/>
          <p14:tracePt t="19840" x="3263900" y="2813050"/>
          <p14:tracePt t="19857" x="3175000" y="2794000"/>
          <p14:tracePt t="19873" x="3079750" y="2787650"/>
          <p14:tracePt t="19890" x="2952750" y="2774950"/>
          <p14:tracePt t="19907" x="2857500" y="2768600"/>
          <p14:tracePt t="19923" x="2705100" y="2768600"/>
          <p14:tracePt t="19940" x="2622550" y="2768600"/>
          <p14:tracePt t="19956" x="2514600" y="2787650"/>
          <p14:tracePt t="19973" x="2476500" y="2794000"/>
          <p14:tracePt t="19990" x="2438400" y="2806700"/>
          <p14:tracePt t="20006" x="2400300" y="2825750"/>
          <p14:tracePt t="20023" x="2374900" y="2844800"/>
          <p14:tracePt t="20026" x="2362200" y="2863850"/>
          <p14:tracePt t="20040" x="2349500" y="2876550"/>
          <p14:tracePt t="20057" x="2330450" y="2921000"/>
          <p14:tracePt t="20073" x="2317750" y="2946400"/>
          <p14:tracePt t="20090" x="2317750" y="2984500"/>
          <p14:tracePt t="20107" x="2324100" y="3028950"/>
          <p14:tracePt t="20123" x="2355850" y="3073400"/>
          <p14:tracePt t="20140" x="2444750" y="3168650"/>
          <p14:tracePt t="20156" x="2514600" y="3238500"/>
          <p14:tracePt t="20173" x="2667000" y="3327400"/>
          <p14:tracePt t="20190" x="2813050" y="3371850"/>
          <p14:tracePt t="20206" x="3028950" y="3416300"/>
          <p14:tracePt t="20223" x="3168650" y="3435350"/>
          <p14:tracePt t="20240" x="3327400" y="3441700"/>
          <p14:tracePt t="20256" x="3543300" y="3416300"/>
          <p14:tracePt t="20273" x="3663950" y="3397250"/>
          <p14:tracePt t="20290" x="3860800" y="3333750"/>
          <p14:tracePt t="20307" x="3987800" y="3282950"/>
          <p14:tracePt t="20323" x="4102100" y="3232150"/>
          <p14:tracePt t="20339" x="4216400" y="3175000"/>
          <p14:tracePt t="20357" x="4273550" y="3143250"/>
          <p14:tracePt t="20373" x="4324350" y="3111500"/>
          <p14:tracePt t="20390" x="4343400" y="3098800"/>
          <p14:tracePt t="20406" x="4356100" y="3073400"/>
          <p14:tracePt t="20423" x="4362450" y="3048000"/>
          <p14:tracePt t="20440" x="4362450" y="3035300"/>
          <p14:tracePt t="20456" x="4362450" y="3009900"/>
          <p14:tracePt t="20473" x="4337050" y="2984500"/>
          <p14:tracePt t="20490" x="4311650" y="2965450"/>
          <p14:tracePt t="20507" x="4229100" y="2914650"/>
          <p14:tracePt t="20523" x="4165600" y="2870200"/>
          <p14:tracePt t="20526" x="4127500" y="2844800"/>
          <p14:tracePt t="20540" x="4013200" y="2806700"/>
          <p14:tracePt t="20557" x="3898900" y="2768600"/>
          <p14:tracePt t="20573" x="3790950" y="2736850"/>
          <p14:tracePt t="20590" x="3625850" y="2705100"/>
          <p14:tracePt t="20607" x="3517900" y="2698750"/>
          <p14:tracePt t="20623" x="3346450" y="2679700"/>
          <p14:tracePt t="20640" x="3257550" y="2679700"/>
          <p14:tracePt t="20656" x="3175000" y="2686050"/>
          <p14:tracePt t="20673" x="3143250" y="2686050"/>
          <p14:tracePt t="20690" x="3124200" y="2692400"/>
          <p14:tracePt t="20706" x="3117850" y="2698750"/>
          <p14:tracePt t="20723" x="3117850" y="2711450"/>
          <p14:tracePt t="20739" x="3117850" y="2717800"/>
          <p14:tracePt t="20756" x="3117850" y="2730500"/>
          <p14:tracePt t="20773" x="3124200" y="2743200"/>
          <p14:tracePt t="20789" x="3168650" y="2774950"/>
          <p14:tracePt t="20806" x="3251200" y="2825750"/>
          <p14:tracePt t="20823" x="3378200" y="2889250"/>
          <p14:tracePt t="20840" x="3606800" y="2952750"/>
          <p14:tracePt t="20857" x="3733800" y="2978150"/>
          <p14:tracePt t="20873" x="3956050" y="2978150"/>
          <p14:tracePt t="20890" x="4076700" y="2978150"/>
          <p14:tracePt t="20906" x="4178300" y="2952750"/>
          <p14:tracePt t="20923" x="4286250" y="2895600"/>
          <p14:tracePt t="20940" x="4349750" y="2851150"/>
          <p14:tracePt t="20956" x="4432300" y="2787650"/>
          <p14:tracePt t="20973" x="4470400" y="2736850"/>
          <p14:tracePt t="20989" x="4495800" y="2698750"/>
          <p14:tracePt t="21007" x="4508500" y="2647950"/>
          <p14:tracePt t="21023" x="4514850" y="2628900"/>
          <p14:tracePt t="21026" x="4514850" y="2616200"/>
          <p14:tracePt t="21039" x="4514850" y="2603500"/>
          <p14:tracePt t="21056" x="4514850" y="2597150"/>
          <p14:tracePt t="21073" x="4476750" y="2590800"/>
          <p14:tracePt t="21090" x="4438650" y="2597150"/>
          <p14:tracePt t="21107" x="4419600" y="2603500"/>
          <p14:tracePt t="21633" x="4400550" y="2603500"/>
          <p14:tracePt t="21641" x="4362450" y="2603500"/>
          <p14:tracePt t="21647" x="4318000" y="2597150"/>
          <p14:tracePt t="21657" x="4267200" y="2597150"/>
          <p14:tracePt t="21673" x="4159250" y="2590800"/>
          <p14:tracePt t="21690" x="4019550" y="2578100"/>
          <p14:tracePt t="21706" x="3917950" y="2578100"/>
          <p14:tracePt t="21723" x="3746500" y="2578100"/>
          <p14:tracePt t="21757" x="3511550" y="2603500"/>
          <p14:tracePt t="21790" x="3257550" y="2641600"/>
          <p14:tracePt t="21823" x="3054350" y="2692400"/>
          <p14:tracePt t="21840" x="3009900" y="2711450"/>
          <p14:tracePt t="21856" x="2959100" y="2743200"/>
          <p14:tracePt t="21873" x="2946400" y="2774950"/>
          <p14:tracePt t="21890" x="2940050" y="2800350"/>
          <p14:tracePt t="21907" x="2946400" y="2844800"/>
          <p14:tracePt t="21923" x="2965450" y="2876550"/>
          <p14:tracePt t="21940" x="3054350" y="2946400"/>
          <p14:tracePt t="21957" x="3143250" y="2990850"/>
          <p14:tracePt t="21973" x="3327400" y="3054350"/>
          <p14:tracePt t="21990" x="3467100" y="3092450"/>
          <p14:tracePt t="22006" x="3625850" y="3124200"/>
          <p14:tracePt t="22023" x="3886200" y="3149600"/>
          <p14:tracePt t="22040" x="4032250" y="3155950"/>
          <p14:tracePt t="22056" x="4298950" y="3168650"/>
          <p14:tracePt t="22073" x="4457700" y="3162300"/>
          <p14:tracePt t="22090" x="4572000" y="3155950"/>
          <p14:tracePt t="22107" x="4699000" y="3143250"/>
          <p14:tracePt t="22123" x="4749800" y="3136900"/>
          <p14:tracePt t="22140" x="4806950" y="3117850"/>
          <p14:tracePt t="22157" x="4819650" y="3111500"/>
          <p14:tracePt t="22173" x="4832350" y="3098800"/>
          <p14:tracePt t="22190" x="4838700" y="3092450"/>
          <p14:tracePt t="22207" x="4838700" y="3079750"/>
          <p14:tracePt t="22319" x="4838700" y="3086100"/>
          <p14:tracePt t="23877" x="4832350" y="3086100"/>
          <p14:tracePt t="23891" x="4826000" y="3086100"/>
          <p14:tracePt t="23912" x="4819650" y="3086100"/>
          <p14:tracePt t="23933" x="4813300" y="3086100"/>
          <p14:tracePt t="23940" x="4806950" y="3086100"/>
          <p14:tracePt t="24203" x="4794250" y="3086100"/>
          <p14:tracePt t="24211" x="4781550" y="3073400"/>
          <p14:tracePt t="24217" x="4775200" y="3067050"/>
          <p14:tracePt t="24225" x="4768850" y="3060700"/>
          <p14:tracePt t="24240" x="4756150" y="3054350"/>
          <p14:tracePt t="24256" x="4743450" y="3048000"/>
          <p14:tracePt t="24273" x="4718050" y="3041650"/>
          <p14:tracePt t="24290" x="4705350" y="3028950"/>
          <p14:tracePt t="24324" x="4673600" y="3022600"/>
          <p14:tracePt t="24357" x="4629150" y="3003550"/>
          <p14:tracePt t="24390" x="4584700" y="2997200"/>
          <p14:tracePt t="24407" x="4572000" y="2997200"/>
          <p14:tracePt t="24423" x="4565650" y="2997200"/>
          <p14:tracePt t="24440" x="4546600" y="3009900"/>
          <p14:tracePt t="24457" x="4527550" y="3028950"/>
          <p14:tracePt t="24473" x="4521200" y="3035300"/>
          <p14:tracePt t="24490" x="4508500" y="3048000"/>
          <p14:tracePt t="24507" x="4495800" y="3048000"/>
          <p14:tracePt t="24523" x="4489450" y="3054350"/>
          <p14:tracePt t="24571" x="4489450" y="3048000"/>
          <p14:tracePt t="24585" x="4489450" y="3041650"/>
          <p14:tracePt t="24592" x="4495800" y="3041650"/>
          <p14:tracePt t="24607" x="4508500" y="3022600"/>
          <p14:tracePt t="24624" x="4533900" y="2997200"/>
          <p14:tracePt t="24640" x="4603750" y="2959100"/>
          <p14:tracePt t="24657" x="4679950" y="2946400"/>
          <p14:tracePt t="24673" x="4762500" y="2940050"/>
          <p14:tracePt t="24690" x="4902200" y="2946400"/>
          <p14:tracePt t="24707" x="5003800" y="2971800"/>
          <p14:tracePt t="24723" x="5111750" y="3003550"/>
          <p14:tracePt t="24740" x="5264150" y="3048000"/>
          <p14:tracePt t="24756" x="5340350" y="3067050"/>
          <p14:tracePt t="24774" x="5397500" y="3073400"/>
          <p14:tracePt t="24790" x="5435600" y="3073400"/>
          <p14:tracePt t="24806" x="5467350" y="3073400"/>
          <p14:tracePt t="24823" x="5480050" y="3067050"/>
          <p14:tracePt t="24840" x="5492750" y="3054350"/>
          <p14:tracePt t="24856" x="5511800" y="3035300"/>
          <p14:tracePt t="24873" x="5518150" y="3028950"/>
          <p14:tracePt t="24890" x="5524500" y="3022600"/>
          <p14:tracePt t="24974" x="5511800" y="3016250"/>
          <p14:tracePt t="24980" x="5505450" y="3009900"/>
          <p14:tracePt t="24990" x="5492750" y="3003550"/>
          <p14:tracePt t="25007" x="5454650" y="2978150"/>
          <p14:tracePt t="25023" x="5391150" y="2940050"/>
          <p14:tracePt t="25040" x="5334000" y="2914650"/>
          <p14:tracePt t="25057" x="5251450" y="2889250"/>
          <p14:tracePt t="25073" x="5194300" y="2882900"/>
          <p14:tracePt t="25090" x="5092700" y="2870200"/>
          <p14:tracePt t="25107" x="5016500" y="2857500"/>
          <p14:tracePt t="25124" x="4953000" y="2851150"/>
          <p14:tracePt t="25140" x="4876800" y="2851150"/>
          <p14:tracePt t="25157" x="4826000" y="2851150"/>
          <p14:tracePt t="25174" x="4794250" y="2851150"/>
          <p14:tracePt t="25190" x="4749800" y="2851150"/>
          <p14:tracePt t="25207" x="4730750" y="2851150"/>
          <p14:tracePt t="25223" x="4718050" y="2851150"/>
          <p14:tracePt t="25681" x="4699000" y="2851150"/>
          <p14:tracePt t="25688" x="4667250" y="2851150"/>
          <p14:tracePt t="25695" x="4635500" y="2851150"/>
          <p14:tracePt t="25707" x="4597400" y="2857500"/>
          <p14:tracePt t="25723" x="4476750" y="2863850"/>
          <p14:tracePt t="25740" x="4394200" y="2870200"/>
          <p14:tracePt t="25757" x="4273550" y="2870200"/>
          <p14:tracePt t="25790" x="4140200" y="2870200"/>
          <p14:tracePt t="25824" x="4013200" y="2863850"/>
          <p14:tracePt t="25856" x="3873500" y="2857500"/>
          <p14:tracePt t="25873" x="3829050" y="2851150"/>
          <p14:tracePt t="25890" x="3765550" y="2851150"/>
          <p14:tracePt t="25907" x="3721100" y="2851150"/>
          <p14:tracePt t="25924" x="3676650" y="2851150"/>
          <p14:tracePt t="25940" x="3657600" y="2851150"/>
          <p14:tracePt t="25957" x="3644900" y="2851150"/>
          <p14:tracePt t="25973" x="3632200" y="2851150"/>
          <p14:tracePt t="25990" x="3632200" y="2857500"/>
          <p14:tracePt t="26007" x="3625850" y="2857500"/>
          <p14:tracePt t="26820" x="3619500" y="2857500"/>
          <p14:tracePt t="26834" x="3613150" y="2857500"/>
          <p14:tracePt t="26862" x="3606800" y="2857500"/>
          <p14:tracePt t="27882" x="3600450" y="2857500"/>
          <p14:tracePt t="27903" x="3600450" y="2851150"/>
          <p14:tracePt t="28526" x="3600450" y="2844800"/>
          <p14:tracePt t="28533" x="3594100" y="2838450"/>
          <p14:tracePt t="28541" x="3587750" y="2825750"/>
          <p14:tracePt t="28557" x="3575050" y="2806700"/>
          <p14:tracePt t="28573" x="3568700" y="2781300"/>
          <p14:tracePt t="28590" x="3543300" y="2743200"/>
          <p14:tracePt t="28607" x="3536950" y="2730500"/>
          <p14:tracePt t="28623" x="3517900" y="2705100"/>
          <p14:tracePt t="28657" x="3505200" y="2667000"/>
          <p14:tracePt t="28690" x="3479800" y="2609850"/>
          <p14:tracePt t="28724" x="3454400" y="2533650"/>
          <p14:tracePt t="28741" x="3435350" y="2489200"/>
          <p14:tracePt t="28757" x="3422650" y="2463800"/>
          <p14:tracePt t="28773" x="3416300" y="2425700"/>
          <p14:tracePt t="28790" x="3384550" y="2368550"/>
          <p14:tracePt t="28807" x="3359150" y="2324100"/>
          <p14:tracePt t="28824" x="3333750" y="2286000"/>
          <p14:tracePt t="28840" x="3282950" y="2247900"/>
          <p14:tracePt t="28857" x="3238500" y="2235200"/>
          <p14:tracePt t="28874" x="3175000" y="2235200"/>
          <p14:tracePt t="28890" x="3092450" y="2273300"/>
          <p14:tracePt t="28907" x="3003550" y="2330450"/>
          <p14:tracePt t="28924" x="2838450" y="2495550"/>
          <p14:tracePt t="28940" x="2724150" y="2603500"/>
          <p14:tracePt t="28957" x="2571750" y="2787650"/>
          <p14:tracePt t="28973" x="2489200" y="2933700"/>
          <p14:tracePt t="28990" x="2393950" y="3136900"/>
          <p14:tracePt t="29007" x="2349500" y="3251200"/>
          <p14:tracePt t="29023" x="2324100" y="3340100"/>
          <p14:tracePt t="29040" x="2317750" y="3492500"/>
          <p14:tracePt t="29057" x="2324100" y="3594100"/>
          <p14:tracePt t="29073" x="2355850" y="3714750"/>
          <p14:tracePt t="29090" x="2381250" y="3771900"/>
          <p14:tracePt t="29107" x="2413000" y="3822700"/>
          <p14:tracePt t="29124" x="2463800" y="3879850"/>
          <p14:tracePt t="29140" x="2508250" y="3911600"/>
          <p14:tracePt t="29157" x="2565400" y="3924300"/>
          <p14:tracePt t="29173" x="2667000" y="3924300"/>
          <p14:tracePt t="29190" x="2749550" y="3898900"/>
          <p14:tracePt t="29207" x="2882900" y="3822700"/>
          <p14:tracePt t="29224" x="2959100" y="3740150"/>
          <p14:tracePt t="29240" x="3022600" y="3657600"/>
          <p14:tracePt t="29257" x="3130550" y="3454400"/>
          <p14:tracePt t="29273" x="3187700" y="3321050"/>
          <p14:tracePt t="29290" x="3257550" y="3136900"/>
          <p14:tracePt t="29307" x="3276600" y="3041650"/>
          <p14:tracePt t="29323" x="3295650" y="2927350"/>
          <p14:tracePt t="29340" x="3282950" y="2787650"/>
          <p14:tracePt t="29357" x="3263900" y="2705100"/>
          <p14:tracePt t="29373" x="3200400" y="2559050"/>
          <p14:tracePt t="29390" x="3155950" y="2451100"/>
          <p14:tracePt t="29407" x="3092450" y="2368550"/>
          <p14:tracePt t="29424" x="2984500" y="2266950"/>
          <p14:tracePt t="29440" x="2889250" y="2216150"/>
          <p14:tracePt t="29457" x="2749550" y="2152650"/>
          <p14:tracePt t="29473" x="2660650" y="2139950"/>
          <p14:tracePt t="29490" x="2571750" y="2133600"/>
          <p14:tracePt t="29507" x="2527300" y="2133600"/>
          <p14:tracePt t="29523" x="2495550" y="2133600"/>
          <p14:tracePt t="29540" x="2432050" y="2171700"/>
          <p14:tracePt t="29557" x="2393950" y="2216150"/>
          <p14:tracePt t="29560" x="2368550" y="2254250"/>
          <p14:tracePt t="29574" x="2355850" y="2298700"/>
          <p14:tracePt t="29590" x="2298700" y="2476500"/>
          <p14:tracePt t="29607" x="2273300" y="2590800"/>
          <p14:tracePt t="29623" x="2273300" y="2813050"/>
          <p14:tracePt t="29640" x="2292350" y="2965450"/>
          <p14:tracePt t="29657" x="2381250" y="3187700"/>
          <p14:tracePt t="29673" x="2444750" y="3321050"/>
          <p14:tracePt t="29690" x="2514600" y="3435350"/>
          <p14:tracePt t="29707" x="2603500" y="3606800"/>
          <p14:tracePt t="29724" x="2673350" y="3695700"/>
          <p14:tracePt t="29740" x="2787650" y="3778250"/>
          <p14:tracePt t="29757" x="2876550" y="3810000"/>
          <p14:tracePt t="29774" x="2940050" y="3822700"/>
          <p14:tracePt t="29790" x="3016250" y="3816350"/>
          <p14:tracePt t="29807" x="3073400" y="3784600"/>
          <p14:tracePt t="29823" x="3181350" y="3689350"/>
          <p14:tracePt t="29840" x="3263900" y="3575050"/>
          <p14:tracePt t="29857" x="3327400" y="3460750"/>
          <p14:tracePt t="29873" x="3422650" y="3270250"/>
          <p14:tracePt t="29890" x="3454400" y="3117850"/>
          <p14:tracePt t="29907" x="3479800" y="2901950"/>
          <p14:tracePt t="29923" x="3479800" y="2806700"/>
          <p14:tracePt t="29940" x="3479800" y="2730500"/>
          <p14:tracePt t="29957" x="3441700" y="2603500"/>
          <p14:tracePt t="29973" x="3403600" y="2527300"/>
          <p14:tracePt t="29990" x="3346450" y="2444750"/>
          <p14:tracePt t="30007" x="3314700" y="2400300"/>
          <p14:tracePt t="30023" x="3257550" y="2368550"/>
          <p14:tracePt t="30040" x="3200400" y="2343150"/>
          <p14:tracePt t="30057" x="3155950" y="2336800"/>
          <p14:tracePt t="30059" x="3136900" y="2336800"/>
          <p14:tracePt t="30074" x="3092450" y="2349500"/>
          <p14:tracePt t="30090" x="3035300" y="2374900"/>
          <p14:tracePt t="30107" x="2965450" y="2419350"/>
          <p14:tracePt t="30124" x="2914650" y="2489200"/>
          <p14:tracePt t="30140" x="2870200" y="2559050"/>
          <p14:tracePt t="30157" x="2819400" y="2660650"/>
          <p14:tracePt t="30174" x="2800350" y="2705100"/>
          <p14:tracePt t="30190" x="2787650" y="2755900"/>
          <p14:tracePt t="30207" x="2787650" y="2819400"/>
          <p14:tracePt t="30224" x="2787650" y="2863850"/>
          <p14:tracePt t="30240" x="2806700" y="2933700"/>
          <p14:tracePt t="30257" x="2825750" y="2984500"/>
          <p14:tracePt t="30276" x="2863850" y="3048000"/>
          <p14:tracePt t="30290" x="2895600" y="3079750"/>
          <p14:tracePt t="30307" x="2927350" y="3117850"/>
          <p14:tracePt t="30324" x="2990850" y="3168650"/>
          <p14:tracePt t="30340" x="3022600" y="3200400"/>
          <p14:tracePt t="30357" x="3054350" y="3213100"/>
          <p14:tracePt t="30374" x="3105150" y="3225800"/>
          <p14:tracePt t="30390" x="3130550" y="3232150"/>
          <p14:tracePt t="30407" x="3175000" y="3238500"/>
          <p14:tracePt t="30424" x="3206750" y="3238500"/>
          <p14:tracePt t="30441" x="3257550" y="3225800"/>
          <p14:tracePt t="30457" x="3289300" y="3213100"/>
          <p14:tracePt t="30474" x="3302000" y="3194050"/>
          <p14:tracePt t="30490" x="3321050" y="3162300"/>
          <p14:tracePt t="30507" x="3333750" y="3149600"/>
          <p14:tracePt t="30524" x="3352800" y="3124200"/>
          <p14:tracePt t="30540" x="3359150" y="3098800"/>
          <p14:tracePt t="30557" x="3359150" y="3086100"/>
          <p14:tracePt t="30574" x="3359150" y="3067050"/>
          <p14:tracePt t="30590" x="3359150" y="3060700"/>
          <p14:tracePt t="30607" x="3359150" y="3041650"/>
          <p14:tracePt t="30624" x="3359150" y="3035300"/>
          <p14:tracePt t="30640" x="3346450" y="3022600"/>
          <p14:tracePt t="30657" x="3333750" y="2990850"/>
          <p14:tracePt t="30674" x="3314700" y="2965450"/>
          <p14:tracePt t="30690" x="3295650" y="2927350"/>
          <p14:tracePt t="30707" x="3295650" y="2908300"/>
          <p14:tracePt t="30723" x="3289300" y="2895600"/>
          <p14:tracePt t="30740" x="3282950" y="2889250"/>
          <p14:tracePt t="31387" x="3282950" y="2882900"/>
          <p14:tracePt t="31394" x="3282950" y="2876550"/>
          <p14:tracePt t="31401" x="3282950" y="2870200"/>
          <p14:tracePt t="31408" x="3282950" y="2863850"/>
          <p14:tracePt t="31424" x="3289300" y="2851150"/>
          <p14:tracePt t="31441" x="3289300" y="2832100"/>
          <p14:tracePt t="31457" x="3302000" y="2819400"/>
          <p14:tracePt t="31474" x="3302000" y="2806700"/>
          <p14:tracePt t="31507" x="3302000" y="2768600"/>
          <p14:tracePt t="31541" x="3295650" y="2743200"/>
          <p14:tracePt t="31574" x="3282950" y="2711450"/>
          <p14:tracePt t="31590" x="3276600" y="2698750"/>
          <p14:tracePt t="31607" x="3270250" y="2686050"/>
          <p14:tracePt t="31624" x="3257550" y="2667000"/>
          <p14:tracePt t="31640" x="3244850" y="2654300"/>
          <p14:tracePt t="31657" x="3238500" y="2635250"/>
          <p14:tracePt t="31674" x="3232150" y="2635250"/>
          <p14:tracePt t="31690" x="3225800" y="2628900"/>
          <p14:tracePt t="31707" x="3219450" y="2628900"/>
          <p14:tracePt t="31724" x="3213100" y="2622550"/>
          <p14:tracePt t="31740" x="3194050" y="2622550"/>
          <p14:tracePt t="31757" x="3168650" y="2635250"/>
          <p14:tracePt t="31774" x="3130550" y="2654300"/>
          <p14:tracePt t="31790" x="3098800" y="2686050"/>
          <p14:tracePt t="31807" x="3067050" y="2724150"/>
          <p14:tracePt t="31823" x="2997200" y="2806700"/>
          <p14:tracePt t="31840" x="2952750" y="2882900"/>
          <p14:tracePt t="31857" x="2908300" y="2952750"/>
          <p14:tracePt t="31874" x="2863850" y="3054350"/>
          <p14:tracePt t="31890" x="2838450" y="3117850"/>
          <p14:tracePt t="31907" x="2819400" y="3200400"/>
          <p14:tracePt t="31924" x="2813050" y="3251200"/>
          <p14:tracePt t="31940" x="2813050" y="3295650"/>
          <p14:tracePt t="31957" x="2813050" y="3378200"/>
          <p14:tracePt t="31973" x="2825750" y="3435350"/>
          <p14:tracePt t="31990" x="2832100" y="3511550"/>
          <p14:tracePt t="32007" x="2838450" y="3543300"/>
          <p14:tracePt t="32023" x="2851150" y="3581400"/>
          <p14:tracePt t="32040" x="2870200" y="3606800"/>
          <p14:tracePt t="32057" x="2876550" y="3619500"/>
          <p14:tracePt t="32060" x="2889250" y="3632200"/>
          <p14:tracePt t="32074" x="2901950" y="3638550"/>
          <p14:tracePt t="32090" x="2921000" y="3657600"/>
          <p14:tracePt t="32107" x="2933700" y="3663950"/>
          <p14:tracePt t="32123" x="2952750" y="3663950"/>
          <p14:tracePt t="32140" x="2971800" y="3657600"/>
          <p14:tracePt t="32157" x="2984500" y="3651250"/>
          <p14:tracePt t="32190" x="2997200" y="3644900"/>
          <p14:tracePt t="32207" x="3003550" y="3625850"/>
          <p14:tracePt t="32224" x="3009900" y="3606800"/>
          <p14:tracePt t="32242" x="3022600" y="3581400"/>
          <p14:tracePt t="32257" x="3035300" y="3556000"/>
          <p14:tracePt t="32275" x="3041650" y="3530600"/>
          <p14:tracePt t="32290" x="3054350" y="3492500"/>
          <p14:tracePt t="32307" x="3054350" y="3460750"/>
          <p14:tracePt t="32323" x="3054350" y="3441700"/>
          <p14:tracePt t="32340" x="3054350" y="3429000"/>
          <p14:tracePt t="32454" x="3054350" y="3422650"/>
          <p14:tracePt t="32565" x="3048000" y="3422650"/>
          <p14:tracePt t="32642" x="3048000" y="3416300"/>
          <p14:tracePt t="32650" x="3048000" y="3409950"/>
          <p14:tracePt t="32657" x="3048000" y="3403600"/>
          <p14:tracePt t="32674" x="3035300" y="3371850"/>
          <p14:tracePt t="32691" x="3022600" y="3327400"/>
          <p14:tracePt t="32707" x="3016250" y="3295650"/>
          <p14:tracePt t="32724" x="3003550" y="3270250"/>
          <p14:tracePt t="32741" x="3003550" y="3238500"/>
          <p14:tracePt t="32757" x="3003550" y="3219450"/>
          <p14:tracePt t="32773" x="3003550" y="3181350"/>
          <p14:tracePt t="32790" x="3003550" y="3143250"/>
          <p14:tracePt t="32807" x="3003550" y="3111500"/>
          <p14:tracePt t="32824" x="3003550" y="3073400"/>
          <p14:tracePt t="32840" x="3003550" y="3048000"/>
          <p14:tracePt t="32857" x="3009900" y="3003550"/>
          <p14:tracePt t="32874" x="3009900" y="2984500"/>
          <p14:tracePt t="32890" x="3009900" y="2971800"/>
          <p14:tracePt t="32907" x="3016250" y="2965450"/>
          <p14:tracePt t="32924" x="3016250" y="2959100"/>
          <p14:tracePt t="32940" x="3016250" y="2952750"/>
          <p14:tracePt t="32957" x="3022600" y="2940050"/>
          <p14:tracePt t="32974" x="3022600" y="2927350"/>
          <p14:tracePt t="32990" x="3022600" y="2908300"/>
          <p14:tracePt t="33007" x="3022600" y="2895600"/>
          <p14:tracePt t="33024" x="3022600" y="2882900"/>
          <p14:tracePt t="33040" x="3022600" y="2876550"/>
          <p14:tracePt t="33267" x="3028950" y="2876550"/>
          <p14:tracePt t="33295" x="3035300" y="2876550"/>
          <p14:tracePt t="33310" x="3041650" y="2876550"/>
          <p14:tracePt t="33315" x="3048000" y="2876550"/>
          <p14:tracePt t="33340" x="3067050" y="2889250"/>
          <p14:tracePt t="33374" x="3086100" y="2889250"/>
          <p14:tracePt t="33391" x="3092450" y="2889250"/>
          <p14:tracePt t="33538" x="3092450" y="2882900"/>
          <p14:tracePt t="33552" x="3092450" y="2870200"/>
          <p14:tracePt t="33565" x="3092450" y="2863850"/>
          <p14:tracePt t="33574" x="3092450" y="2857500"/>
          <p14:tracePt t="34988" x="3092450" y="2851150"/>
          <p14:tracePt t="35002" x="3086100" y="2851150"/>
          <p14:tracePt t="35008" x="3079750" y="2851150"/>
          <p14:tracePt t="35099" x="3079750" y="2844800"/>
          <p14:tracePt t="35133" x="3079750" y="2838450"/>
          <p14:tracePt t="35147" x="3079750" y="2832100"/>
          <p14:tracePt t="35154" x="3079750" y="2825750"/>
          <p14:tracePt t="35162" x="3079750" y="2819400"/>
          <p14:tracePt t="35191" x="3079750" y="2768600"/>
          <p14:tracePt t="35224" x="3086100" y="2673350"/>
          <p14:tracePt t="35257" x="3092450" y="2565400"/>
          <p14:tracePt t="35274" x="3098800" y="2527300"/>
          <p14:tracePt t="35290" x="3098800" y="2489200"/>
          <p14:tracePt t="35307" x="3098800" y="2425700"/>
          <p14:tracePt t="35324" x="3086100" y="2387600"/>
          <p14:tracePt t="35341" x="3054350" y="2355850"/>
          <p14:tracePt t="35358" x="3003550" y="2305050"/>
          <p14:tracePt t="35374" x="2952750" y="2279650"/>
          <p14:tracePt t="35390" x="2870200" y="2260600"/>
          <p14:tracePt t="35407" x="2825750" y="2260600"/>
          <p14:tracePt t="35424" x="2762250" y="2273300"/>
          <p14:tracePt t="35440" x="2647950" y="2324100"/>
          <p14:tracePt t="35458" x="2559050" y="2387600"/>
          <p14:tracePt t="35474" x="2425700" y="2482850"/>
          <p14:tracePt t="35491" x="2355850" y="2559050"/>
          <p14:tracePt t="35508" x="2298700" y="2654300"/>
          <p14:tracePt t="35524" x="2209800" y="2825750"/>
          <p14:tracePt t="35540" x="2165350" y="2940050"/>
          <p14:tracePt t="35557" x="2108200" y="3086100"/>
          <p14:tracePt t="35574" x="2095500" y="3187700"/>
          <p14:tracePt t="35591" x="2076450" y="3340100"/>
          <p14:tracePt t="35607" x="2076450" y="3448050"/>
          <p14:tracePt t="35624" x="2082800" y="3536950"/>
          <p14:tracePt t="35640" x="2120900" y="3651250"/>
          <p14:tracePt t="35657" x="2139950" y="3708400"/>
          <p14:tracePt t="35674" x="2190750" y="3803650"/>
          <p14:tracePt t="35690" x="2222500" y="3854450"/>
          <p14:tracePt t="35708" x="2254250" y="3892550"/>
          <p14:tracePt t="35724" x="2298700" y="3917950"/>
          <p14:tracePt t="35741" x="2336800" y="3924300"/>
          <p14:tracePt t="35758" x="2400300" y="3924300"/>
          <p14:tracePt t="35774" x="2444750" y="3905250"/>
          <p14:tracePt t="35790" x="2508250" y="3867150"/>
          <p14:tracePt t="35807" x="2603500" y="3765550"/>
          <p14:tracePt t="35824" x="2654300" y="3702050"/>
          <p14:tracePt t="35840" x="2730500" y="3568700"/>
          <p14:tracePt t="35857" x="2768600" y="3498850"/>
          <p14:tracePt t="35874" x="2800350" y="3397250"/>
          <p14:tracePt t="35891" x="2838450" y="3238500"/>
          <p14:tracePt t="35907" x="2857500" y="3162300"/>
          <p14:tracePt t="35924" x="2857500" y="3067050"/>
          <p14:tracePt t="35940" x="2857500" y="3022600"/>
          <p14:tracePt t="35957" x="2857500" y="2971800"/>
          <p14:tracePt t="35974" x="2851150" y="2908300"/>
          <p14:tracePt t="35991" x="2838450" y="2876550"/>
          <p14:tracePt t="36007" x="2832100" y="2851150"/>
          <p14:tracePt t="36024" x="2819400" y="2825750"/>
          <p14:tracePt t="36040" x="2813050" y="2819400"/>
          <p14:tracePt t="36057" x="2806700" y="2806700"/>
          <p14:tracePt t="36074" x="2800350" y="2800350"/>
          <p14:tracePt t="36291" x="2800350" y="2794000"/>
          <p14:tracePt t="37481" x="2800350" y="2787650"/>
          <p14:tracePt t="39181" x="2794000" y="2787650"/>
          <p14:tracePt t="39195" x="2781300" y="2787650"/>
          <p14:tracePt t="39201" x="2774950" y="2787650"/>
          <p14:tracePt t="39209" x="2768600" y="2787650"/>
          <p14:tracePt t="39224" x="2749550" y="2787650"/>
          <p14:tracePt t="39241" x="2724150" y="2787650"/>
          <p14:tracePt t="39257" x="2686050" y="2787650"/>
          <p14:tracePt t="39291" x="2628900" y="2787650"/>
          <p14:tracePt t="39324" x="2590800" y="2787650"/>
          <p14:tracePt t="39358" x="2571750" y="2787650"/>
          <p14:tracePt t="39374" x="2565400" y="2787650"/>
          <p14:tracePt t="39391" x="2559050" y="2794000"/>
          <p14:tracePt t="39408" x="2559050" y="2813050"/>
          <p14:tracePt t="39424" x="2540000" y="2914650"/>
          <p14:tracePt t="39441" x="2540000" y="3022600"/>
          <p14:tracePt t="39457" x="2546350" y="3213100"/>
          <p14:tracePt t="39474" x="2559050" y="3333750"/>
          <p14:tracePt t="39491" x="2578100" y="3441700"/>
          <p14:tracePt t="39508" x="2590800" y="3486150"/>
          <p14:tracePt t="39524" x="2647950" y="3644900"/>
          <p14:tracePt t="39541" x="2660650" y="3683000"/>
          <p14:tracePt t="39558" x="2698750" y="3721100"/>
          <p14:tracePt t="39574" x="2717800" y="3727450"/>
          <p14:tracePt t="39591" x="2755900" y="3733800"/>
          <p14:tracePt t="39608" x="2781300" y="3727450"/>
          <p14:tracePt t="39624" x="2813050" y="3702050"/>
          <p14:tracePt t="39641" x="2857500" y="3632200"/>
          <p14:tracePt t="39658" x="2876550" y="3575050"/>
          <p14:tracePt t="39674" x="2895600" y="3498850"/>
          <p14:tracePt t="39691" x="2908300" y="3454400"/>
          <p14:tracePt t="39707" x="2914650" y="3409950"/>
          <p14:tracePt t="39724" x="2921000" y="3359150"/>
          <p14:tracePt t="39742" x="2921000" y="3295650"/>
          <p14:tracePt t="39758" x="2921000" y="3251200"/>
          <p14:tracePt t="39774" x="2921000" y="3213100"/>
          <p14:tracePt t="39791" x="2921000" y="3162300"/>
          <p14:tracePt t="39807" x="2914650" y="3130550"/>
          <p14:tracePt t="39824" x="2908300" y="3105150"/>
          <p14:tracePt t="39841" x="2901950" y="3079750"/>
          <p14:tracePt t="39858" x="2895600" y="3067050"/>
          <p14:tracePt t="39874" x="2895600" y="3060700"/>
          <p14:tracePt t="39907" x="2889250" y="3054350"/>
          <p14:tracePt t="39924" x="2882900" y="3054350"/>
          <p14:tracePt t="42398" x="2889250" y="3054350"/>
          <p14:tracePt t="45032" x="2895600" y="3054350"/>
          <p14:tracePt t="45039" x="2914650" y="3054350"/>
          <p14:tracePt t="45046" x="2927350" y="3054350"/>
          <p14:tracePt t="45058" x="2946400" y="3048000"/>
          <p14:tracePt t="45075" x="3041650" y="3035300"/>
          <p14:tracePt t="45091" x="3105150" y="3035300"/>
          <p14:tracePt t="45108" x="3194050" y="3035300"/>
          <p14:tracePt t="45142" x="3308350" y="3048000"/>
          <p14:tracePt t="45143" x="3340100" y="3048000"/>
          <p14:tracePt t="45174" x="3454400" y="3060700"/>
          <p14:tracePt t="45208" x="3575050" y="3060700"/>
          <p14:tracePt t="45224" x="3606800" y="3067050"/>
          <p14:tracePt t="45241" x="3625850" y="3067050"/>
          <p14:tracePt t="52364" x="3613150" y="3067050"/>
          <p14:tracePt t="52371" x="3600450" y="3067050"/>
          <p14:tracePt t="52378" x="3587750" y="3067050"/>
          <p14:tracePt t="52392" x="3562350" y="3067050"/>
          <p14:tracePt t="52408" x="3524250" y="3067050"/>
          <p14:tracePt t="52425" x="3486150" y="3067050"/>
          <p14:tracePt t="52442" x="3435350" y="3067050"/>
          <p14:tracePt t="52459" x="3403600" y="3067050"/>
          <p14:tracePt t="52492" x="3314700" y="3105150"/>
          <p14:tracePt t="52525" x="3232150" y="3136900"/>
          <p14:tracePt t="52558" x="3149600" y="3175000"/>
          <p14:tracePt t="52575" x="3124200" y="3181350"/>
          <p14:tracePt t="52591" x="3092450" y="3194050"/>
          <p14:tracePt t="52608" x="3067050" y="3200400"/>
          <p14:tracePt t="52625" x="3048000" y="3206750"/>
          <p14:tracePt t="52641" x="3035300" y="3219450"/>
          <p14:tracePt t="52658" x="3028950" y="3225800"/>
          <p14:tracePt t="52675" x="3009900" y="3232150"/>
          <p14:tracePt t="52692" x="2997200" y="3238500"/>
          <p14:tracePt t="52708" x="2990850" y="3244850"/>
          <p14:tracePt t="52725" x="2984500" y="3251200"/>
          <p14:tracePt t="52742" x="2978150" y="3257550"/>
          <p14:tracePt t="53029" x="2978150" y="3251200"/>
          <p14:tracePt t="53037" x="2984500" y="3251200"/>
          <p14:tracePt t="53051" x="2990850" y="3244850"/>
          <p14:tracePt t="53536" x="2990850" y="3238500"/>
          <p14:tracePt t="53543" x="2990850" y="3225800"/>
          <p14:tracePt t="53550" x="2990850" y="3213100"/>
          <p14:tracePt t="53558" x="2990850" y="3200400"/>
          <p14:tracePt t="53575" x="2984500" y="3175000"/>
          <p14:tracePt t="53591" x="2965450" y="3136900"/>
          <p14:tracePt t="53608" x="2959100" y="3092450"/>
          <p14:tracePt t="53625" x="2946400" y="3048000"/>
          <p14:tracePt t="53658" x="2914650" y="2901950"/>
          <p14:tracePt t="53660" x="2908300" y="2882900"/>
          <p14:tracePt t="53692" x="2882900" y="2794000"/>
          <p14:tracePt t="53725" x="2870200" y="2724150"/>
          <p14:tracePt t="53741" x="2863850" y="2686050"/>
          <p14:tracePt t="53758" x="2851150" y="2641600"/>
          <p14:tracePt t="53775" x="2851150" y="2609850"/>
          <p14:tracePt t="53791" x="2838450" y="2571750"/>
          <p14:tracePt t="53808" x="2832100" y="2559050"/>
          <p14:tracePt t="53825" x="2825750" y="2533650"/>
          <p14:tracePt t="53842" x="2819400" y="2514600"/>
          <p14:tracePt t="53858" x="2813050" y="2495550"/>
          <p14:tracePt t="53876" x="2800350" y="2489200"/>
          <p14:tracePt t="53892" x="2794000" y="2476500"/>
          <p14:tracePt t="53909" x="2787650" y="2470150"/>
          <p14:tracePt t="53925" x="2774950" y="2457450"/>
          <p14:tracePt t="53942" x="2762250" y="2444750"/>
          <p14:tracePt t="53959" x="2736850" y="2444750"/>
          <p14:tracePt t="53975" x="2686050" y="2444750"/>
          <p14:tracePt t="53992" x="2647950" y="2457450"/>
          <p14:tracePt t="54008" x="2559050" y="2495550"/>
          <p14:tracePt t="54025" x="2501900" y="2546350"/>
          <p14:tracePt t="54041" x="2419350" y="2641600"/>
          <p14:tracePt t="54058" x="2355850" y="2717800"/>
          <p14:tracePt t="54075" x="2286000" y="2787650"/>
          <p14:tracePt t="54091" x="2203450" y="2908300"/>
          <p14:tracePt t="54108" x="2139950" y="2984500"/>
          <p14:tracePt t="54126" x="2082800" y="3117850"/>
          <p14:tracePt t="54142" x="2044700" y="3206750"/>
          <p14:tracePt t="54158" x="2019300" y="3276600"/>
          <p14:tracePt t="54161" x="2006600" y="3314700"/>
          <p14:tracePt t="54175" x="1987550" y="3397250"/>
          <p14:tracePt t="54192" x="1968500" y="3473450"/>
          <p14:tracePt t="54208" x="1968500" y="3549650"/>
          <p14:tracePt t="54225" x="1987550" y="3683000"/>
          <p14:tracePt t="54242" x="2000250" y="3740150"/>
          <p14:tracePt t="54258" x="2032000" y="3797300"/>
          <p14:tracePt t="54275" x="2057400" y="3829050"/>
          <p14:tracePt t="54291" x="2089150" y="3848100"/>
          <p14:tracePt t="54308" x="2120900" y="3867150"/>
          <p14:tracePt t="54325" x="2146300" y="3873500"/>
          <p14:tracePt t="54342" x="2203450" y="3879850"/>
          <p14:tracePt t="54359" x="2228850" y="3879850"/>
          <p14:tracePt t="54375" x="2266950" y="3873500"/>
          <p14:tracePt t="54391" x="2324100" y="3835400"/>
          <p14:tracePt t="54408" x="2368550" y="3797300"/>
          <p14:tracePt t="54425" x="2463800" y="3702050"/>
          <p14:tracePt t="54441" x="2540000" y="3619500"/>
          <p14:tracePt t="54459" x="2660650" y="3486150"/>
          <p14:tracePt t="54475" x="2724150" y="3409950"/>
          <p14:tracePt t="54491" x="2774950" y="3346450"/>
          <p14:tracePt t="54508" x="2832100" y="3244850"/>
          <p14:tracePt t="54525" x="2851150" y="3181350"/>
          <p14:tracePt t="54541" x="2870200" y="3130550"/>
          <p14:tracePt t="54559" x="2876550" y="3060700"/>
          <p14:tracePt t="54575" x="2882900" y="3016250"/>
          <p14:tracePt t="54591" x="2882900" y="2952750"/>
          <p14:tracePt t="54608" x="2863850" y="2908300"/>
          <p14:tracePt t="54625" x="2838450" y="2851150"/>
          <p14:tracePt t="54642" x="2819400" y="2806700"/>
          <p14:tracePt t="54658" x="2794000" y="2774950"/>
          <p14:tracePt t="54675" x="2749550" y="2736850"/>
          <p14:tracePt t="54691" x="2724150" y="2724150"/>
          <p14:tracePt t="54708" x="2667000" y="2711450"/>
          <p14:tracePt t="54725" x="2622550" y="2711450"/>
          <p14:tracePt t="54741" x="2571750" y="2711450"/>
          <p14:tracePt t="54758" x="2501900" y="2724150"/>
          <p14:tracePt t="54775" x="2476500" y="2736850"/>
          <p14:tracePt t="54791" x="2425700" y="2762250"/>
          <p14:tracePt t="54808" x="2406650" y="2787650"/>
          <p14:tracePt t="54825" x="2387600" y="2832100"/>
          <p14:tracePt t="54842" x="2355850" y="2914650"/>
          <p14:tracePt t="55421" x="2349500" y="2914650"/>
          <p14:tracePt t="55428" x="2336800" y="2908300"/>
          <p14:tracePt t="55435" x="2317750" y="2908300"/>
          <p14:tracePt t="55442" x="2305050" y="2901950"/>
          <p14:tracePt t="55459" x="2279650" y="2895600"/>
          <p14:tracePt t="55475" x="2260600" y="2889250"/>
          <p14:tracePt t="55492" x="2222500" y="2882900"/>
          <p14:tracePt t="55509" x="2197100" y="2882900"/>
          <p14:tracePt t="55541" x="2139950" y="2876550"/>
          <p14:tracePt t="55575" x="2070100" y="2889250"/>
          <p14:tracePt t="55608" x="2025650" y="2914650"/>
          <p14:tracePt t="55626" x="2019300" y="2914650"/>
          <p14:tracePt t="55642" x="2012950" y="2921000"/>
          <p14:tracePt t="55658" x="2006600" y="2959100"/>
          <p14:tracePt t="55675" x="2006600" y="2990850"/>
          <p14:tracePt t="55678" x="2012950" y="3016250"/>
          <p14:tracePt t="55691" x="2038350" y="3060700"/>
          <p14:tracePt t="55709" x="2063750" y="3111500"/>
          <p14:tracePt t="55725" x="2095500" y="3168650"/>
          <p14:tracePt t="55741" x="2159000" y="3238500"/>
          <p14:tracePt t="55758" x="2197100" y="3270250"/>
          <p14:tracePt t="55775" x="2247900" y="3308350"/>
          <p14:tracePt t="55792" x="2273300" y="3321050"/>
          <p14:tracePt t="55809" x="2311400" y="3333750"/>
          <p14:tracePt t="55825" x="2355850" y="3340100"/>
          <p14:tracePt t="55842" x="2387600" y="3340100"/>
          <p14:tracePt t="55858" x="2457450" y="3333750"/>
          <p14:tracePt t="55875" x="2508250" y="3314700"/>
          <p14:tracePt t="55892" x="2571750" y="3270250"/>
          <p14:tracePt t="55909" x="2603500" y="3244850"/>
          <p14:tracePt t="55925" x="2628900" y="3213100"/>
          <p14:tracePt t="55942" x="2654300" y="3162300"/>
          <p14:tracePt t="55959" x="2667000" y="3124200"/>
          <p14:tracePt t="55975" x="2667000" y="3086100"/>
          <p14:tracePt t="55992" x="2667000" y="3028950"/>
          <p14:tracePt t="56008" x="2667000" y="3003550"/>
          <p14:tracePt t="56025" x="2660650" y="2965450"/>
          <p14:tracePt t="56042" x="2654300" y="2940050"/>
          <p14:tracePt t="56059" x="2635250" y="2927350"/>
          <p14:tracePt t="56075" x="2603500" y="2889250"/>
          <p14:tracePt t="56092" x="2578100" y="2863850"/>
          <p14:tracePt t="56108" x="2527300" y="2825750"/>
          <p14:tracePt t="56125" x="2495550" y="2800350"/>
          <p14:tracePt t="56142" x="2444750" y="2768600"/>
          <p14:tracePt t="56159" x="2413000" y="2762250"/>
          <p14:tracePt t="56175" x="2381250" y="2762250"/>
          <p14:tracePt t="56178" x="2374900" y="2762250"/>
          <p14:tracePt t="56192" x="2343150" y="2768600"/>
          <p14:tracePt t="56209" x="2317750" y="2774950"/>
          <p14:tracePt t="56225" x="2292350" y="2787650"/>
          <p14:tracePt t="56242" x="2260600" y="2819400"/>
          <p14:tracePt t="56259" x="2247900" y="2838450"/>
          <p14:tracePt t="56275" x="2228850" y="2844800"/>
          <p14:tracePt t="56292" x="2216150" y="2851150"/>
          <p14:tracePt t="56309" x="2216150" y="2857500"/>
          <p14:tracePt t="56325" x="2209800" y="2857500"/>
          <p14:tracePt t="56342" x="2209800" y="2863850"/>
          <p14:tracePt t="56801" x="2190750" y="2863850"/>
          <p14:tracePt t="56809" x="2178050" y="2870200"/>
          <p14:tracePt t="56816" x="2159000" y="2882900"/>
          <p14:tracePt t="56825" x="2139950" y="2889250"/>
          <p14:tracePt t="56842" x="2095500" y="2908300"/>
          <p14:tracePt t="56858" x="2032000" y="2965450"/>
          <p14:tracePt t="56875" x="1993900" y="3009900"/>
          <p14:tracePt t="56909" x="1873250" y="3124200"/>
          <p14:tracePt t="56942" x="1758950" y="3251200"/>
          <p14:tracePt t="56975" x="1689100" y="3333750"/>
          <p14:tracePt t="56992" x="1676400" y="3359150"/>
          <p14:tracePt t="57009" x="1670050" y="3397250"/>
          <p14:tracePt t="57025" x="1663700" y="3441700"/>
          <p14:tracePt t="57042" x="1676400" y="3473450"/>
          <p14:tracePt t="57059" x="1695450" y="3530600"/>
          <p14:tracePt t="57075" x="1720850" y="3568700"/>
          <p14:tracePt t="57092" x="1746250" y="3606800"/>
          <p14:tracePt t="57109" x="1790700" y="3644900"/>
          <p14:tracePt t="57125" x="1828800" y="3670300"/>
          <p14:tracePt t="57142" x="1873250" y="3689350"/>
          <p14:tracePt t="57159" x="1930400" y="3695700"/>
          <p14:tracePt t="57175" x="1955800" y="3695700"/>
          <p14:tracePt t="57177" x="1981200" y="3695700"/>
          <p14:tracePt t="57192" x="2012950" y="3695700"/>
          <p14:tracePt t="57208" x="2063750" y="3676650"/>
          <p14:tracePt t="57225" x="2133600" y="3638550"/>
          <p14:tracePt t="57242" x="2184400" y="3594100"/>
          <p14:tracePt t="57258" x="2228850" y="3536950"/>
          <p14:tracePt t="57275" x="2298700" y="3422650"/>
          <p14:tracePt t="57292" x="2330450" y="3371850"/>
          <p14:tracePt t="57308" x="2355850" y="3302000"/>
          <p14:tracePt t="57325" x="2368550" y="3276600"/>
          <p14:tracePt t="57342" x="2374900" y="3232150"/>
          <p14:tracePt t="57358" x="2374900" y="3168650"/>
          <p14:tracePt t="57375" x="2374900" y="3130550"/>
          <p14:tracePt t="57392" x="2362200" y="3060700"/>
          <p14:tracePt t="57408" x="2343150" y="3016250"/>
          <p14:tracePt t="57426" x="2317750" y="2965450"/>
          <p14:tracePt t="57442" x="2273300" y="2901950"/>
          <p14:tracePt t="57458" x="2241550" y="2882900"/>
          <p14:tracePt t="57475" x="2203450" y="2863850"/>
          <p14:tracePt t="57492" x="2171700" y="2857500"/>
          <p14:tracePt t="57509" x="2146300" y="2857500"/>
          <p14:tracePt t="57525" x="2108200" y="2857500"/>
          <p14:tracePt t="57542" x="2089150" y="2857500"/>
          <p14:tracePt t="57558" x="2070100" y="2857500"/>
          <p14:tracePt t="57575" x="2057400" y="2863850"/>
          <p14:tracePt t="57592" x="2051050" y="2870200"/>
          <p14:tracePt t="57608" x="2051050" y="2876550"/>
          <p14:tracePt t="57642" x="2051050" y="2882900"/>
          <p14:tracePt t="57689" x="2051050" y="2889250"/>
          <p14:tracePt t="57780" x="2044700" y="2889250"/>
          <p14:tracePt t="57787" x="2032000" y="2889250"/>
          <p14:tracePt t="57800" x="2025650" y="2882900"/>
          <p14:tracePt t="57808" x="2012950" y="2882900"/>
          <p14:tracePt t="57825" x="1993900" y="2882900"/>
          <p14:tracePt t="57842" x="1955800" y="2882900"/>
          <p14:tracePt t="57858" x="1911350" y="2889250"/>
          <p14:tracePt t="57875" x="1885950" y="2895600"/>
          <p14:tracePt t="57892" x="1866900" y="2895600"/>
          <p14:tracePt t="57908" x="1860550" y="2901950"/>
          <p14:tracePt t="57974" x="1866900" y="2901950"/>
          <p14:tracePt t="57981" x="1873250" y="2901950"/>
          <p14:tracePt t="57992" x="1885950" y="2895600"/>
          <p14:tracePt t="58008" x="1955800" y="2844800"/>
          <p14:tracePt t="58025" x="2044700" y="2800350"/>
          <p14:tracePt t="58042" x="2178050" y="2724150"/>
          <p14:tracePt t="58058" x="2432050" y="2590800"/>
          <p14:tracePt t="58075" x="2603500" y="2533650"/>
          <p14:tracePt t="58092" x="2889250" y="2451100"/>
          <p14:tracePt t="58108" x="3067050" y="2438400"/>
          <p14:tracePt t="58125" x="3213100" y="2438400"/>
          <p14:tracePt t="58142" x="3390900" y="2451100"/>
          <p14:tracePt t="58159" x="3492500" y="2476500"/>
          <p14:tracePt t="58175" x="3619500" y="2520950"/>
          <p14:tracePt t="58192" x="3670300" y="2565400"/>
          <p14:tracePt t="58208" x="3708400" y="2590800"/>
          <p14:tracePt t="58225" x="3733800" y="2628900"/>
          <p14:tracePt t="58242" x="3746500" y="2641600"/>
          <p14:tracePt t="58258" x="3752850" y="2647950"/>
          <p14:tracePt t="58275" x="3752850" y="2654300"/>
          <p14:tracePt t="58308" x="3752850" y="2660650"/>
          <p14:tracePt t="58325" x="3752850" y="2667000"/>
          <p14:tracePt t="58342" x="3752850" y="2679700"/>
          <p14:tracePt t="58383" x="3752850" y="2686050"/>
          <p14:tracePt t="58716" x="3740150" y="2679700"/>
          <p14:tracePt t="58730" x="3733800" y="2673350"/>
          <p14:tracePt t="58737" x="3721100" y="2667000"/>
          <p14:tracePt t="58746" x="3702050" y="2660650"/>
          <p14:tracePt t="58758" x="3657600" y="2647950"/>
          <p14:tracePt t="58775" x="3600450" y="2635250"/>
          <p14:tracePt t="58792" x="3530600" y="2622550"/>
          <p14:tracePt t="58808" x="3416300" y="2590800"/>
          <p14:tracePt t="58842" x="3194050" y="2546350"/>
          <p14:tracePt t="58875" x="2990850" y="2533650"/>
          <p14:tracePt t="58908" x="2787650" y="2533650"/>
          <p14:tracePt t="58925" x="2698750" y="2540000"/>
          <p14:tracePt t="58942" x="2641600" y="2552700"/>
          <p14:tracePt t="58959" x="2590800" y="2565400"/>
          <p14:tracePt t="58975" x="2514600" y="2590800"/>
          <p14:tracePt t="58992" x="2470150" y="2609850"/>
          <p14:tracePt t="59008" x="2419350" y="2628900"/>
          <p14:tracePt t="59025" x="2387600" y="2647950"/>
          <p14:tracePt t="59042" x="2368550" y="2667000"/>
          <p14:tracePt t="59058" x="2336800" y="2686050"/>
          <p14:tracePt t="59075" x="2311400" y="2705100"/>
          <p14:tracePt t="59092" x="2266950" y="2743200"/>
          <p14:tracePt t="59108" x="2247900" y="2774950"/>
          <p14:tracePt t="59125" x="2216150" y="2813050"/>
          <p14:tracePt t="59142" x="2184400" y="2857500"/>
          <p14:tracePt t="59158" x="2171700" y="2870200"/>
          <p14:tracePt t="59175" x="2133600" y="2908300"/>
          <p14:tracePt t="59192" x="2120900" y="2927350"/>
          <p14:tracePt t="59208" x="2095500" y="2952750"/>
          <p14:tracePt t="59225" x="2057400" y="2997200"/>
          <p14:tracePt t="59242" x="2051050" y="3022600"/>
          <p14:tracePt t="59258" x="2025650" y="3048000"/>
          <p14:tracePt t="59275" x="2019300" y="3054350"/>
          <p14:tracePt t="59292" x="2012950" y="3067050"/>
          <p14:tracePt t="59308" x="2000250" y="3079750"/>
          <p14:tracePt t="59325" x="1993900" y="3092450"/>
          <p14:tracePt t="59342" x="1981200" y="3105150"/>
          <p14:tracePt t="59358" x="1974850" y="3111500"/>
          <p14:tracePt t="59375" x="1962150" y="3124200"/>
          <p14:tracePt t="59392" x="1962150" y="3130550"/>
          <p14:tracePt t="59408" x="1955800" y="3136900"/>
          <p14:tracePt t="60302" x="1949450" y="3136900"/>
          <p14:tracePt t="60309" x="1943100" y="3136900"/>
          <p14:tracePt t="60316" x="1930400" y="3136900"/>
          <p14:tracePt t="60325" x="1917700" y="3136900"/>
          <p14:tracePt t="60342" x="1905000" y="3143250"/>
          <p14:tracePt t="60358" x="1873250" y="3149600"/>
          <p14:tracePt t="60375" x="1860550" y="3155950"/>
          <p14:tracePt t="60408" x="1822450" y="3162300"/>
          <p14:tracePt t="60442" x="1784350" y="3168650"/>
          <p14:tracePt t="60475" x="1746250" y="3162300"/>
          <p14:tracePt t="60492" x="1739900" y="3155950"/>
          <p14:tracePt t="60508" x="1727200" y="3149600"/>
          <p14:tracePt t="60525" x="1720850" y="3143250"/>
          <p14:tracePt t="60542" x="1714500" y="3143250"/>
          <p14:tracePt t="60697" x="1708150" y="3143250"/>
          <p14:tracePt t="60718" x="1701800" y="3143250"/>
          <p14:tracePt t="60760" x="1695450" y="3143250"/>
          <p14:tracePt t="60808" x="1689100" y="3143250"/>
          <p14:tracePt t="60857" x="1682750" y="3143250"/>
          <p14:tracePt t="60878" x="1676400" y="3149600"/>
          <p14:tracePt t="60885" x="1676400" y="3155950"/>
          <p14:tracePt t="60892" x="1670050" y="3162300"/>
          <p14:tracePt t="60909" x="1657350" y="3175000"/>
          <p14:tracePt t="60925" x="1651000" y="3200400"/>
          <p14:tracePt t="60942" x="1625600" y="3238500"/>
          <p14:tracePt t="60959" x="1612900" y="3270250"/>
          <p14:tracePt t="60975" x="1587500" y="3302000"/>
          <p14:tracePt t="60992" x="1574800" y="3314700"/>
          <p14:tracePt t="61009" x="1568450" y="3333750"/>
          <p14:tracePt t="61025" x="1555750" y="3352800"/>
          <p14:tracePt t="61042" x="1549400" y="3359150"/>
          <p14:tracePt t="61059" x="1549400" y="3365500"/>
          <p14:tracePt t="61075" x="1543050" y="3365500"/>
          <p14:tracePt t="61092" x="1536700" y="3371850"/>
          <p14:tracePt t="61125" x="1530350" y="3371850"/>
          <p14:tracePt t="61142" x="1524000" y="3371850"/>
          <p14:tracePt t="61238" x="1524000" y="3359150"/>
          <p14:tracePt t="61252" x="1530350" y="3346450"/>
          <p14:tracePt t="61260" x="1536700" y="3333750"/>
          <p14:tracePt t="61267" x="1549400" y="3314700"/>
          <p14:tracePt t="61275" x="1562100" y="3295650"/>
          <p14:tracePt t="61292" x="1593850" y="3238500"/>
          <p14:tracePt t="61309" x="1682750" y="3143250"/>
          <p14:tracePt t="61325" x="1758950" y="3086100"/>
          <p14:tracePt t="61342" x="1847850" y="3048000"/>
          <p14:tracePt t="61359" x="2012950" y="3003550"/>
          <p14:tracePt t="61375" x="2133600" y="2997200"/>
          <p14:tracePt t="61392" x="2317750" y="3009900"/>
          <p14:tracePt t="61409" x="2470150" y="3041650"/>
          <p14:tracePt t="61426" x="2603500" y="3079750"/>
          <p14:tracePt t="61442" x="2762250" y="3175000"/>
          <p14:tracePt t="61459" x="2851150" y="3232150"/>
          <p14:tracePt t="61475" x="2959100" y="3308350"/>
          <p14:tracePt t="61492" x="3022600" y="3352800"/>
          <p14:tracePt t="61509" x="3067050" y="3384550"/>
          <p14:tracePt t="61525" x="3105150" y="3409950"/>
          <p14:tracePt t="61542" x="3111500" y="3416300"/>
          <p14:tracePt t="61558" x="3117850" y="3422650"/>
          <p14:tracePt t="63694" x="3124200" y="3422650"/>
          <p14:tracePt t="63750" x="3124200" y="3416300"/>
          <p14:tracePt t="64853" x="3130550" y="3416300"/>
          <p14:tracePt t="64943" x="3136900" y="3416300"/>
          <p14:tracePt t="69569" x="3143250" y="3409950"/>
          <p14:tracePt t="69575" x="3149600" y="3397250"/>
          <p14:tracePt t="69582" x="3162300" y="3390900"/>
          <p14:tracePt t="69592" x="3181350" y="3384550"/>
          <p14:tracePt t="69609" x="3225800" y="3371850"/>
          <p14:tracePt t="69626" x="3270250" y="3365500"/>
          <p14:tracePt t="69643" x="3302000" y="3365500"/>
          <p14:tracePt t="69676" x="3384550" y="3365500"/>
          <p14:tracePt t="69709" x="3460750" y="3359150"/>
          <p14:tracePt t="69742" x="3536950" y="3352800"/>
          <p14:tracePt t="69759" x="3568700" y="3352800"/>
          <p14:tracePt t="69776" x="3600450" y="3352800"/>
          <p14:tracePt t="69792" x="3644900" y="3359150"/>
          <p14:tracePt t="69809" x="3676650" y="3365500"/>
          <p14:tracePt t="69826" x="3702050" y="3378200"/>
          <p14:tracePt t="69843" x="3714750" y="3378200"/>
          <p14:tracePt t="69859" x="3727450" y="3371850"/>
          <p14:tracePt t="69876" x="3733800" y="3371850"/>
          <p14:tracePt t="69893" x="3740150" y="3365500"/>
          <p14:tracePt t="70824" x="3733800" y="3365500"/>
          <p14:tracePt t="70831" x="3727450" y="3365500"/>
          <p14:tracePt t="70842" x="3714750" y="3365500"/>
          <p14:tracePt t="70859" x="3689350" y="3359150"/>
          <p14:tracePt t="70876" x="3663950" y="3359150"/>
          <p14:tracePt t="70893" x="3625850" y="3359150"/>
          <p14:tracePt t="70910" x="3575050" y="3359150"/>
          <p14:tracePt t="70926" x="3536950" y="3359150"/>
          <p14:tracePt t="70960" x="3397250" y="3359150"/>
          <p14:tracePt t="70993" x="3200400" y="3371850"/>
          <p14:tracePt t="71026" x="3041650" y="3390900"/>
          <p14:tracePt t="71044" x="2984500" y="3397250"/>
          <p14:tracePt t="71059" x="2914650" y="3409950"/>
          <p14:tracePt t="71076" x="2863850" y="3422650"/>
          <p14:tracePt t="71093" x="2819400" y="3422650"/>
          <p14:tracePt t="71109" x="2762250" y="3422650"/>
          <p14:tracePt t="71126" x="2730500" y="3429000"/>
          <p14:tracePt t="71144" x="2692400" y="3429000"/>
          <p14:tracePt t="71159" x="2679700" y="3435350"/>
          <p14:tracePt t="71176" x="2667000" y="3441700"/>
          <p14:tracePt t="71193" x="2660650" y="3441700"/>
          <p14:tracePt t="71213" x="2660650" y="3448050"/>
          <p14:tracePt t="71234" x="2660650" y="3454400"/>
          <p14:tracePt t="71247" x="2660650" y="3460750"/>
          <p14:tracePt t="71260" x="2660650" y="3473450"/>
          <p14:tracePt t="71276" x="2660650" y="3486150"/>
          <p14:tracePt t="72314" x="2660650" y="3479800"/>
          <p14:tracePt t="72321" x="2673350" y="3473450"/>
          <p14:tracePt t="72327" x="2679700" y="3467100"/>
          <p14:tracePt t="72343" x="2698750" y="3454400"/>
          <p14:tracePt t="72360" x="2736850" y="3441700"/>
          <p14:tracePt t="72376" x="2774950" y="3416300"/>
          <p14:tracePt t="72393" x="2857500" y="3384550"/>
          <p14:tracePt t="72410" x="2921000" y="3359150"/>
          <p14:tracePt t="72443" x="3111500" y="3333750"/>
          <p14:tracePt t="72476" x="3321050" y="3321050"/>
          <p14:tracePt t="72509" x="3536950" y="3333750"/>
          <p14:tracePt t="72526" x="3587750" y="3346450"/>
          <p14:tracePt t="72543" x="3651250" y="3359150"/>
          <p14:tracePt t="72560" x="3695700" y="3365500"/>
          <p14:tracePt t="72577" x="3733800" y="3371850"/>
          <p14:tracePt t="72593" x="3752850" y="3371850"/>
          <p14:tracePt t="72609" x="3759200" y="3371850"/>
          <p14:tracePt t="72695" x="3759200" y="3378200"/>
          <p14:tracePt t="73570" x="3752850" y="3378200"/>
          <p14:tracePt t="73611" x="3746500" y="3378200"/>
          <p14:tracePt t="73881" x="3740150" y="3378200"/>
          <p14:tracePt t="73896" x="3733800" y="3378200"/>
          <p14:tracePt t="73936" x="3721100" y="3378200"/>
          <p14:tracePt t="73944" x="3714750" y="3378200"/>
          <p14:tracePt t="73957" x="3702050" y="3378200"/>
          <p14:tracePt t="73964" x="3695700" y="3378200"/>
          <p14:tracePt t="73993" x="3619500" y="3333750"/>
          <p14:tracePt t="74026" x="3429000" y="3232150"/>
          <p14:tracePt t="74060" x="3143250" y="3073400"/>
          <p14:tracePt t="74076" x="2971800" y="2997200"/>
          <p14:tracePt t="74093" x="2851150" y="2946400"/>
          <p14:tracePt t="74110" x="2749550" y="2908300"/>
          <p14:tracePt t="74126" x="2641600" y="2857500"/>
          <p14:tracePt t="74143" x="2597150" y="2832100"/>
          <p14:tracePt t="74159" x="2559050" y="2813050"/>
          <p14:tracePt t="74176" x="2540000" y="2806700"/>
          <p14:tracePt t="74193" x="2533650" y="2800350"/>
          <p14:tracePt t="74210" x="2520950" y="2800350"/>
          <p14:tracePt t="74263" x="2520950" y="2806700"/>
          <p14:tracePt t="74304" x="2520950" y="2813050"/>
          <p14:tracePt t="74354" x="2520950" y="2819400"/>
          <p14:tracePt t="74368" x="2520950" y="2825750"/>
          <p14:tracePt t="74381" x="2520950" y="2838450"/>
          <p14:tracePt t="74388" x="2520950" y="2844800"/>
          <p14:tracePt t="74402" x="2520950" y="2851150"/>
          <p14:tracePt t="74409" x="2527300" y="2857500"/>
          <p14:tracePt t="74426" x="2527300" y="2870200"/>
          <p14:tracePt t="74443" x="2533650" y="2895600"/>
          <p14:tracePt t="74460" x="2552700" y="2933700"/>
          <p14:tracePt t="74477" x="2571750" y="2971800"/>
          <p14:tracePt t="74493" x="2590800" y="3028950"/>
          <p14:tracePt t="74509" x="2609850" y="3073400"/>
          <p14:tracePt t="74527" x="2686050" y="3149600"/>
          <p14:tracePt t="74543" x="2781300" y="3206750"/>
          <p14:tracePt t="74559" x="2876550" y="3244850"/>
          <p14:tracePt t="74576" x="3035300" y="3314700"/>
          <p14:tracePt t="74593" x="3155950" y="3346450"/>
          <p14:tracePt t="74610" x="3365500" y="3390900"/>
          <p14:tracePt t="74626" x="3492500" y="3397250"/>
          <p14:tracePt t="74643" x="3594100" y="3403600"/>
          <p14:tracePt t="74659" x="3708400" y="3403600"/>
          <p14:tracePt t="74676" x="3797300" y="3397250"/>
          <p14:tracePt t="74693" x="3898900" y="3384550"/>
          <p14:tracePt t="74709" x="4013200" y="3359150"/>
          <p14:tracePt t="74727" x="4070350" y="3346450"/>
          <p14:tracePt t="74730" x="4089400" y="3340100"/>
          <p14:tracePt t="74743" x="4127500" y="3327400"/>
          <p14:tracePt t="74760" x="4159250" y="3321050"/>
          <p14:tracePt t="74776" x="4178300" y="3308350"/>
          <p14:tracePt t="74793" x="4197350" y="3289300"/>
          <p14:tracePt t="74810" x="4203700" y="3276600"/>
          <p14:tracePt t="74826" x="4210050" y="3257550"/>
          <p14:tracePt t="74843" x="4210050" y="3244850"/>
          <p14:tracePt t="74860" x="4210050" y="3232150"/>
          <p14:tracePt t="74876" x="4197350" y="3213100"/>
          <p14:tracePt t="74893" x="4178300" y="3200400"/>
          <p14:tracePt t="74910" x="4121150" y="3175000"/>
          <p14:tracePt t="74926" x="4070350" y="3168650"/>
          <p14:tracePt t="74943" x="3975100" y="3162300"/>
          <p14:tracePt t="74960" x="3905250" y="3162300"/>
          <p14:tracePt t="74976" x="3848100" y="3168650"/>
          <p14:tracePt t="74993" x="3765550" y="3181350"/>
          <p14:tracePt t="75009" x="3727450" y="3181350"/>
          <p14:tracePt t="75026" x="3670300" y="3187700"/>
          <p14:tracePt t="75043" x="3638550" y="3187700"/>
          <p14:tracePt t="75060" x="3606800" y="3194050"/>
          <p14:tracePt t="75076" x="3562350" y="3200400"/>
          <p14:tracePt t="75093" x="3549650" y="3200400"/>
          <p14:tracePt t="75109" x="3536950" y="3219450"/>
          <p14:tracePt t="75126" x="3530600" y="3219450"/>
          <p14:tracePt t="75143" x="3517900" y="3232150"/>
          <p14:tracePt t="75160" x="3517900" y="3238500"/>
          <p14:tracePt t="75177" x="3517900" y="3244850"/>
          <p14:tracePt t="75193" x="3517900" y="3251200"/>
          <p14:tracePt t="75210" x="3524250" y="3263900"/>
          <p14:tracePt t="75228" x="3543300" y="3270250"/>
          <p14:tracePt t="75230" x="3549650" y="3270250"/>
          <p14:tracePt t="75840" x="3556000" y="3270250"/>
          <p14:tracePt t="75848" x="3562350" y="3270250"/>
          <p14:tracePt t="75854" x="3568700" y="3270250"/>
          <p14:tracePt t="75861" x="3575050" y="3270250"/>
          <p14:tracePt t="75876" x="3581400" y="3270250"/>
          <p14:tracePt t="75893" x="3594100" y="3270250"/>
          <p14:tracePt t="75909" x="3600450" y="3270250"/>
          <p14:tracePt t="75977" x="3606800" y="3270250"/>
          <p14:tracePt t="76010" x="3619500" y="3270250"/>
          <p14:tracePt t="76026" x="3625850" y="3270250"/>
          <p14:tracePt t="76043" x="3651250" y="3276600"/>
          <p14:tracePt t="76059" x="3670300" y="3282950"/>
          <p14:tracePt t="76076" x="3708400" y="3289300"/>
          <p14:tracePt t="76093" x="3733800" y="3295650"/>
          <p14:tracePt t="76111" x="3778250" y="3302000"/>
          <p14:tracePt t="76127" x="3816350" y="3314700"/>
          <p14:tracePt t="76143" x="3848100" y="3321050"/>
          <p14:tracePt t="76159" x="3905250" y="3333750"/>
          <p14:tracePt t="76176" x="3937000" y="3340100"/>
          <p14:tracePt t="76193" x="3975100" y="3346450"/>
          <p14:tracePt t="76209" x="4025900" y="3346450"/>
          <p14:tracePt t="76226" x="4064000" y="3346450"/>
          <p14:tracePt t="76243" x="4108450" y="3346450"/>
          <p14:tracePt t="76259" x="4127500" y="3346450"/>
          <p14:tracePt t="76276" x="4140200" y="3346450"/>
          <p14:tracePt t="76293" x="4152900" y="3346450"/>
          <p14:tracePt t="76332" x="4159250" y="3346450"/>
          <p14:tracePt t="76416" x="4146550" y="3346450"/>
          <p14:tracePt t="76430" x="4140200" y="3346450"/>
          <p14:tracePt t="76437" x="4127500" y="3346450"/>
          <p14:tracePt t="76444" x="4121150" y="3346450"/>
          <p14:tracePt t="76460" x="4089400" y="3346450"/>
          <p14:tracePt t="76476" x="4070350" y="3346450"/>
          <p14:tracePt t="76493" x="4025900" y="3346450"/>
          <p14:tracePt t="76510" x="4000500" y="3346450"/>
          <p14:tracePt t="76527" x="3968750" y="3346450"/>
          <p14:tracePt t="76543" x="3956050" y="3346450"/>
          <p14:tracePt t="76559" x="3937000" y="3346450"/>
          <p14:tracePt t="76576" x="3917950" y="3340100"/>
          <p14:tracePt t="76593" x="3911600" y="3340100"/>
          <p14:tracePt t="76609" x="3892550" y="3333750"/>
          <p14:tracePt t="76626" x="3886200" y="3327400"/>
          <p14:tracePt t="76643" x="3873500" y="3327400"/>
          <p14:tracePt t="76659" x="3854450" y="3314700"/>
          <p14:tracePt t="76676" x="3829050" y="3302000"/>
          <p14:tracePt t="76694" x="3778250" y="3282950"/>
          <p14:tracePt t="76710" x="3702050" y="3244850"/>
          <p14:tracePt t="76726" x="3619500" y="3200400"/>
          <p14:tracePt t="76743" x="3486150" y="3117850"/>
          <p14:tracePt t="76759" x="3422650" y="3067050"/>
          <p14:tracePt t="76776" x="3270250" y="2971800"/>
          <p14:tracePt t="76793" x="3136900" y="2921000"/>
          <p14:tracePt t="76809" x="3041650" y="2882900"/>
          <p14:tracePt t="76827" x="2895600" y="2844800"/>
          <p14:tracePt t="76843" x="2813050" y="2825750"/>
          <p14:tracePt t="76859" x="2717800" y="2819400"/>
          <p14:tracePt t="76877" x="2667000" y="2819400"/>
          <p14:tracePt t="76893" x="2635250" y="2819400"/>
          <p14:tracePt t="76910" x="2590800" y="2832100"/>
          <p14:tracePt t="76926" x="2571750" y="2851150"/>
          <p14:tracePt t="76943" x="2552700" y="2876550"/>
          <p14:tracePt t="76959" x="2540000" y="2889250"/>
          <p14:tracePt t="76976" x="2533650" y="2914650"/>
          <p14:tracePt t="76993" x="2527300" y="2927350"/>
          <p14:tracePt t="77010" x="2527300" y="2933700"/>
          <p14:tracePt t="77026" x="2527300" y="2940050"/>
          <p14:tracePt t="77082" x="2527300" y="2946400"/>
          <p14:tracePt t="77089" x="2520950" y="2946400"/>
          <p14:tracePt t="77102" x="2514600" y="2959100"/>
          <p14:tracePt t="77109" x="2514600" y="2971800"/>
          <p14:tracePt t="77126" x="2514600" y="2978150"/>
          <p14:tracePt t="77143" x="2508250" y="2990850"/>
          <p14:tracePt t="77159" x="2508250" y="2997200"/>
          <p14:tracePt t="77200" x="2501900" y="3003550"/>
          <p14:tracePt t="77214" x="2501900" y="3009900"/>
          <p14:tracePt t="77226" x="2501900" y="3016250"/>
          <p14:tracePt t="77244" x="2508250" y="3073400"/>
          <p14:tracePt t="77260" x="2514600" y="3117850"/>
          <p14:tracePt t="77276" x="2533650" y="3187700"/>
          <p14:tracePt t="77293" x="2559050" y="3257550"/>
          <p14:tracePt t="77309" x="2597150" y="3340100"/>
          <p14:tracePt t="77326" x="2673350" y="3524250"/>
          <p14:tracePt t="77343" x="2717800" y="3625850"/>
          <p14:tracePt t="77359" x="2800350" y="3759200"/>
          <p14:tracePt t="77376" x="2844800" y="3841750"/>
          <p14:tracePt t="77393" x="2876550" y="3892550"/>
          <p14:tracePt t="77410" x="2921000" y="3949700"/>
          <p14:tracePt t="77426" x="2940050" y="3975100"/>
          <p14:tracePt t="77443" x="2959100" y="3987800"/>
          <p14:tracePt t="77460" x="2978150" y="3987800"/>
          <p14:tracePt t="77477" x="3016250" y="3962400"/>
          <p14:tracePt t="77493" x="3048000" y="3930650"/>
          <p14:tracePt t="77509" x="3073400" y="3886200"/>
          <p14:tracePt t="77526" x="3111500" y="3822700"/>
          <p14:tracePt t="77544" x="3130550" y="3778250"/>
          <p14:tracePt t="77560" x="3143250" y="3740150"/>
          <p14:tracePt t="77576" x="3149600" y="3689350"/>
          <p14:tracePt t="77593" x="3149600" y="3670300"/>
          <p14:tracePt t="77610" x="3149600" y="3638550"/>
          <p14:tracePt t="77626" x="3143250" y="3619500"/>
          <p14:tracePt t="77643" x="3124200" y="3587750"/>
          <p14:tracePt t="77660" x="3098800" y="3549650"/>
          <p14:tracePt t="77676" x="3079750" y="3524250"/>
          <p14:tracePt t="77693" x="3054350" y="3479800"/>
          <p14:tracePt t="77710" x="3028950" y="3467100"/>
          <p14:tracePt t="77726" x="3009900" y="3448050"/>
          <p14:tracePt t="77743" x="2997200" y="3448050"/>
          <p14:tracePt t="77760" x="2990850" y="3441700"/>
          <p14:tracePt t="77762" x="2984500" y="3441700"/>
          <p14:tracePt t="77776" x="2971800" y="3435350"/>
          <p14:tracePt t="77793" x="2959100" y="3435350"/>
          <p14:tracePt t="77809" x="2933700" y="3435350"/>
          <p14:tracePt t="77826" x="2914650" y="3435350"/>
          <p14:tracePt t="77843" x="2882900" y="3441700"/>
          <p14:tracePt t="77860" x="2838450" y="3448050"/>
          <p14:tracePt t="77876" x="2813050" y="3460750"/>
          <p14:tracePt t="77893" x="2774950" y="3467100"/>
          <p14:tracePt t="77910" x="2730500" y="3473450"/>
          <p14:tracePt t="77926" x="2705100" y="3479800"/>
          <p14:tracePt t="77943" x="2660650" y="3486150"/>
          <p14:tracePt t="77960" x="2635250" y="3486150"/>
          <p14:tracePt t="77977" x="2603500" y="3486150"/>
          <p14:tracePt t="77993" x="2571750" y="3486150"/>
          <p14:tracePt t="78010" x="2559050" y="3486150"/>
          <p14:tracePt t="78026" x="2540000" y="3473450"/>
          <p14:tracePt t="78043" x="2520950" y="3460750"/>
          <p14:tracePt t="78060" x="2508250" y="3460750"/>
          <p14:tracePt t="78076" x="2495550" y="3441700"/>
          <p14:tracePt t="78093" x="2489200" y="3429000"/>
          <p14:tracePt t="78110" x="2489200" y="3409950"/>
          <p14:tracePt t="78127" x="2489200" y="3397250"/>
          <p14:tracePt t="78143" x="2489200" y="3378200"/>
          <p14:tracePt t="78160" x="2482850" y="3340100"/>
          <p14:tracePt t="78176" x="2482850" y="3321050"/>
          <p14:tracePt t="78193" x="2489200" y="3270250"/>
          <p14:tracePt t="78210" x="2495550" y="3232150"/>
          <p14:tracePt t="78226" x="2508250" y="3200400"/>
          <p14:tracePt t="78243" x="2520950" y="3162300"/>
          <p14:tracePt t="78260" x="2527300" y="3143250"/>
          <p14:tracePt t="78276" x="2540000" y="3124200"/>
          <p14:tracePt t="78293" x="2546350" y="3124200"/>
          <p14:tracePt t="78309" x="2559050" y="3105150"/>
          <p14:tracePt t="78327" x="2565400" y="3086100"/>
          <p14:tracePt t="78343" x="2571750" y="3086100"/>
          <p14:tracePt t="78360" x="2578100" y="3086100"/>
          <p14:tracePt t="78386" x="2578100" y="3098800"/>
          <p14:tracePt t="78393" x="2578100" y="3111500"/>
          <p14:tracePt t="78409" x="2578100" y="3162300"/>
          <p14:tracePt t="78426" x="2559050" y="3251200"/>
          <p14:tracePt t="78443" x="2540000" y="3384550"/>
          <p14:tracePt t="78460" x="2527300" y="3454400"/>
          <p14:tracePt t="78476" x="2495550" y="3556000"/>
          <p14:tracePt t="78493" x="2470150" y="3695700"/>
          <p14:tracePt t="78510" x="2457450" y="3784600"/>
          <p14:tracePt t="78526" x="2451100" y="3905250"/>
          <p14:tracePt t="78543" x="2451100" y="3975100"/>
          <p14:tracePt t="78560" x="2470150" y="4051300"/>
          <p14:tracePt t="78577" x="2476500" y="4076700"/>
          <p14:tracePt t="78593" x="2495550" y="4102100"/>
          <p14:tracePt t="78610" x="2520950" y="4114800"/>
          <p14:tracePt t="78626" x="2552700" y="4114800"/>
          <p14:tracePt t="78643" x="2603500" y="4102100"/>
          <p14:tracePt t="78660" x="2654300" y="4083050"/>
          <p14:tracePt t="78676" x="2711450" y="4044950"/>
          <p14:tracePt t="78693" x="2813050" y="3943350"/>
          <p14:tracePt t="78710" x="2876550" y="3867150"/>
          <p14:tracePt t="78726" x="2946400" y="3721100"/>
          <p14:tracePt t="78743" x="2997200" y="3594100"/>
          <p14:tracePt t="78761" x="3016250" y="3511550"/>
          <p14:tracePt t="78776" x="3041650" y="3429000"/>
          <p14:tracePt t="78793" x="3054350" y="3371850"/>
          <p14:tracePt t="78810" x="3035300" y="3257550"/>
          <p14:tracePt t="78826" x="3003550" y="3181350"/>
          <p14:tracePt t="78844" x="2940050" y="3067050"/>
          <p14:tracePt t="78860" x="2870200" y="2990850"/>
          <p14:tracePt t="78877" x="2813050" y="2940050"/>
          <p14:tracePt t="78893" x="2705100" y="2882900"/>
          <p14:tracePt t="78910" x="2635250" y="2857500"/>
          <p14:tracePt t="78927" x="2559050" y="2857500"/>
          <p14:tracePt t="78943" x="2482850" y="2863850"/>
          <p14:tracePt t="78960" x="2419350" y="2895600"/>
          <p14:tracePt t="78976" x="2324100" y="2940050"/>
          <p14:tracePt t="78993" x="2247900" y="2990850"/>
          <p14:tracePt t="79010" x="2184400" y="3054350"/>
          <p14:tracePt t="79026" x="2082800" y="3181350"/>
          <p14:tracePt t="79043" x="2025650" y="3282950"/>
          <p14:tracePt t="79060" x="1962150" y="3422650"/>
          <p14:tracePt t="79077" x="1924050" y="3517900"/>
          <p14:tracePt t="79093" x="1911350" y="3587750"/>
          <p14:tracePt t="79110" x="1905000" y="3670300"/>
          <p14:tracePt t="79127" x="1905000" y="3721100"/>
          <p14:tracePt t="79143" x="1924050" y="3771900"/>
          <p14:tracePt t="79160" x="1949450" y="3803650"/>
          <p14:tracePt t="79177" x="1987550" y="3835400"/>
          <p14:tracePt t="79193" x="2044700" y="3854450"/>
          <p14:tracePt t="79210" x="2095500" y="3854450"/>
          <p14:tracePt t="79226" x="2165350" y="3841750"/>
          <p14:tracePt t="79243" x="2228850" y="3803650"/>
          <p14:tracePt t="79260" x="2298700" y="3771900"/>
          <p14:tracePt t="79277" x="2336800" y="3733800"/>
          <p14:tracePt t="79293" x="2368550" y="3689350"/>
          <p14:tracePt t="79310" x="2406650" y="3619500"/>
          <p14:tracePt t="79327" x="2419350" y="3568700"/>
          <p14:tracePt t="79343" x="2419350" y="3530600"/>
          <p14:tracePt t="79360" x="2387600" y="3435350"/>
          <p14:tracePt t="79377" x="2355850" y="3384550"/>
          <p14:tracePt t="79393" x="2305050" y="3308350"/>
          <p14:tracePt t="79410" x="2260600" y="3270250"/>
          <p14:tracePt t="79427" x="2203450" y="3244850"/>
          <p14:tracePt t="79443" x="2146300" y="3232150"/>
          <p14:tracePt t="79460" x="2108200" y="3232150"/>
          <p14:tracePt t="79477" x="2051050" y="3244850"/>
          <p14:tracePt t="79493" x="2025650" y="3263900"/>
          <p14:tracePt t="79510" x="2000250" y="3302000"/>
          <p14:tracePt t="79527" x="1968500" y="3352800"/>
          <p14:tracePt t="79543" x="1955800" y="3384550"/>
          <p14:tracePt t="79560" x="1936750" y="3416300"/>
          <p14:tracePt t="79577" x="1930400" y="3435350"/>
          <p14:tracePt t="79593" x="1924050" y="3454400"/>
          <p14:tracePt t="79610" x="1924050" y="3467100"/>
          <p14:tracePt t="81519" x="1924050" y="3454400"/>
          <p14:tracePt t="81526" x="1924050" y="3448050"/>
          <p14:tracePt t="81532" x="1924050" y="3435350"/>
          <p14:tracePt t="81543" x="1924050" y="3422650"/>
          <p14:tracePt t="81560" x="1924050" y="3409950"/>
          <p14:tracePt t="81576" x="1930400" y="3397250"/>
          <p14:tracePt t="81594" x="1930400" y="3390900"/>
          <p14:tracePt t="81643" x="1936750" y="3384550"/>
          <p14:tracePt t="81676" x="1943100" y="3371850"/>
          <p14:tracePt t="81710" x="1962150" y="3340100"/>
          <p14:tracePt t="81728" x="1987550" y="3314700"/>
          <p14:tracePt t="81743" x="2000250" y="3302000"/>
          <p14:tracePt t="81760" x="2019300" y="3270250"/>
          <p14:tracePt t="81762" x="2032000" y="3251200"/>
          <p14:tracePt t="81776" x="2051050" y="3206750"/>
          <p14:tracePt t="81793" x="2070100" y="3155950"/>
          <p14:tracePt t="81810" x="2101850" y="3079750"/>
          <p14:tracePt t="81827" x="2120900" y="3028950"/>
          <p14:tracePt t="81843" x="2127250" y="2990850"/>
          <p14:tracePt t="81860" x="2133600" y="2946400"/>
          <p14:tracePt t="81876" x="2133600" y="2933700"/>
          <p14:tracePt t="81893" x="2133600" y="2901950"/>
          <p14:tracePt t="81910" x="2127250" y="2876550"/>
          <p14:tracePt t="81926" x="2120900" y="2863850"/>
          <p14:tracePt t="81943" x="2114550" y="2851150"/>
          <p14:tracePt t="81960" x="2101850" y="2838450"/>
          <p14:tracePt t="81977" x="2089150" y="2838450"/>
          <p14:tracePt t="81993" x="2063750" y="2838450"/>
          <p14:tracePt t="82010" x="2044700" y="2838450"/>
          <p14:tracePt t="82026" x="2000250" y="2844800"/>
          <p14:tracePt t="82043" x="1974850" y="2863850"/>
          <p14:tracePt t="82061" x="1930400" y="2895600"/>
          <p14:tracePt t="82077" x="1898650" y="2933700"/>
          <p14:tracePt t="82093" x="1873250" y="2965450"/>
          <p14:tracePt t="82110" x="1841500" y="3016250"/>
          <p14:tracePt t="82127" x="1822450" y="3041650"/>
          <p14:tracePt t="82143" x="1809750" y="3086100"/>
          <p14:tracePt t="82160" x="1797050" y="3117850"/>
          <p14:tracePt t="82176" x="1784350" y="3136900"/>
          <p14:tracePt t="82193" x="1771650" y="3175000"/>
          <p14:tracePt t="82210" x="1765300" y="3206750"/>
          <p14:tracePt t="82226" x="1758950" y="3251200"/>
          <p14:tracePt t="82243" x="1752600" y="3276600"/>
          <p14:tracePt t="82260" x="1752600" y="3295650"/>
          <p14:tracePt t="82277" x="1758950" y="3327400"/>
          <p14:tracePt t="82293" x="1758950" y="3352800"/>
          <p14:tracePt t="82310" x="1784350" y="3390900"/>
          <p14:tracePt t="82326" x="1803400" y="3416300"/>
          <p14:tracePt t="82343" x="1816100" y="3467100"/>
          <p14:tracePt t="82360" x="1835150" y="3486150"/>
          <p14:tracePt t="82377" x="1854200" y="3511550"/>
          <p14:tracePt t="82395" x="1873250" y="3530600"/>
          <p14:tracePt t="82410" x="1879600" y="3536950"/>
          <p14:tracePt t="82426" x="1892300" y="3543300"/>
          <p14:tracePt t="82443" x="1911350" y="3543300"/>
          <p14:tracePt t="82476" x="1924050" y="3543300"/>
          <p14:tracePt t="82493" x="1930400" y="3543300"/>
          <p14:tracePt t="82511" x="1949450" y="3530600"/>
          <p14:tracePt t="82527" x="1962150" y="3517900"/>
          <p14:tracePt t="82543" x="1962150" y="3505200"/>
          <p14:tracePt t="82560" x="1974850" y="3492500"/>
          <p14:tracePt t="82577" x="1974850" y="3479800"/>
          <p14:tracePt t="82593" x="1974850" y="3460750"/>
          <p14:tracePt t="82610" x="1968500" y="3422650"/>
          <p14:tracePt t="82627" x="1955800" y="3390900"/>
          <p14:tracePt t="82643" x="1936750" y="3352800"/>
          <p14:tracePt t="82660" x="1924050" y="3314700"/>
          <p14:tracePt t="82676" x="1911350" y="3289300"/>
          <p14:tracePt t="82693" x="1892300" y="3244850"/>
          <p14:tracePt t="82710" x="1879600" y="3206750"/>
          <p14:tracePt t="82726" x="1854200" y="3181350"/>
          <p14:tracePt t="82744" x="1835150" y="3168650"/>
          <p14:tracePt t="82760" x="1816100" y="3149600"/>
          <p14:tracePt t="82777" x="1778000" y="3124200"/>
          <p14:tracePt t="82794" x="1752600" y="3117850"/>
          <p14:tracePt t="82810" x="1708150" y="3098800"/>
          <p14:tracePt t="82826" x="1676400" y="3092450"/>
          <p14:tracePt t="82844" x="1638300" y="3092450"/>
          <p14:tracePt t="82860" x="1625600" y="3092450"/>
          <p14:tracePt t="82877" x="1612900" y="3098800"/>
          <p14:tracePt t="82893" x="1600200" y="3111500"/>
          <p14:tracePt t="82910" x="1587500" y="3117850"/>
          <p14:tracePt t="82926" x="1581150" y="3149600"/>
          <p14:tracePt t="82943" x="1574800" y="3168650"/>
          <p14:tracePt t="82960" x="1562100" y="3181350"/>
          <p14:tracePt t="82976" x="1549400" y="3213100"/>
          <p14:tracePt t="82993" x="1549400" y="3238500"/>
          <p14:tracePt t="83011" x="1549400" y="3251200"/>
          <p14:tracePt t="83026" x="1562100" y="3282950"/>
          <p14:tracePt t="83044" x="1581150" y="3302000"/>
          <p14:tracePt t="83060" x="1625600" y="3340100"/>
          <p14:tracePt t="83077" x="1651000" y="3371850"/>
          <p14:tracePt t="83095" x="1695450" y="3397250"/>
          <p14:tracePt t="83110" x="1708150" y="3403600"/>
          <p14:tracePt t="83126" x="1714500" y="3409950"/>
          <p14:tracePt t="83143" x="1733550" y="3409950"/>
          <p14:tracePt t="83160" x="1746250" y="3403600"/>
          <p14:tracePt t="83177" x="1765300" y="3390900"/>
          <p14:tracePt t="83193" x="1790700" y="3359150"/>
          <p14:tracePt t="83210" x="1816100" y="3340100"/>
          <p14:tracePt t="83226" x="1828800" y="3302000"/>
          <p14:tracePt t="83243" x="1841500" y="3257550"/>
          <p14:tracePt t="83260" x="1854200" y="3194050"/>
          <p14:tracePt t="83276" x="1860550" y="3149600"/>
          <p14:tracePt t="83293" x="1860550" y="3124200"/>
          <p14:tracePt t="83310" x="1847850" y="3067050"/>
          <p14:tracePt t="83327" x="1835150" y="3028950"/>
          <p14:tracePt t="83343" x="1797050" y="2978150"/>
          <p14:tracePt t="83360" x="1758950" y="2946400"/>
          <p14:tracePt t="83376" x="1714500" y="2921000"/>
          <p14:tracePt t="83393" x="1638300" y="2901950"/>
          <p14:tracePt t="83410" x="1600200" y="2901950"/>
          <p14:tracePt t="83427" x="1524000" y="2921000"/>
          <p14:tracePt t="83443" x="1473200" y="2959100"/>
          <p14:tracePt t="83460" x="1422400" y="3016250"/>
          <p14:tracePt t="83477" x="1358900" y="3130550"/>
          <p14:tracePt t="83494" x="1314450" y="3213100"/>
          <p14:tracePt t="83510" x="1295400" y="3295650"/>
          <p14:tracePt t="83527" x="1282700" y="3384550"/>
          <p14:tracePt t="83544" x="1282700" y="3486150"/>
          <p14:tracePt t="83560" x="1301750" y="3556000"/>
          <p14:tracePt t="83577" x="1327150" y="3619500"/>
          <p14:tracePt t="83593" x="1377950" y="3708400"/>
          <p14:tracePt t="83610" x="1409700" y="3746500"/>
          <p14:tracePt t="83627" x="1441450" y="3778250"/>
          <p14:tracePt t="83643" x="1492250" y="3790950"/>
          <p14:tracePt t="83660" x="1524000" y="3790950"/>
          <p14:tracePt t="83676" x="1574800" y="3790950"/>
          <p14:tracePt t="83694" x="1657350" y="3765550"/>
          <p14:tracePt t="83710" x="1714500" y="3740150"/>
          <p14:tracePt t="83727" x="1778000" y="3676650"/>
          <p14:tracePt t="83744" x="1809750" y="3619500"/>
          <p14:tracePt t="83760" x="1854200" y="3530600"/>
          <p14:tracePt t="83777" x="1866900" y="3473450"/>
          <p14:tracePt t="83793" x="1879600" y="3422650"/>
          <p14:tracePt t="83810" x="1879600" y="3340100"/>
          <p14:tracePt t="83826" x="1873250" y="3295650"/>
          <p14:tracePt t="83843" x="1841500" y="3219450"/>
          <p14:tracePt t="83860" x="1816100" y="3187700"/>
          <p14:tracePt t="83877" x="1797050" y="3168650"/>
          <p14:tracePt t="83893" x="1778000" y="3155950"/>
          <p14:tracePt t="83910" x="1771650" y="3155950"/>
          <p14:tracePt t="83926" x="1758950" y="3155950"/>
          <p14:tracePt t="83943" x="1746250" y="3155950"/>
          <p14:tracePt t="83976" x="1746250" y="3162300"/>
          <p14:tracePt t="84016" x="1746250" y="3168650"/>
          <p14:tracePt t="84044" x="1746250" y="3175000"/>
          <p14:tracePt t="84253" x="1746250" y="3168650"/>
          <p14:tracePt t="84287" x="1746250" y="3155950"/>
          <p14:tracePt t="84295" x="1746250" y="3136900"/>
          <p14:tracePt t="84300" x="1746250" y="3124200"/>
          <p14:tracePt t="84310" x="1752600" y="3105150"/>
          <p14:tracePt t="84327" x="1784350" y="3016250"/>
          <p14:tracePt t="84344" x="1885950" y="2825750"/>
          <p14:tracePt t="84377" x="2108200" y="2559050"/>
          <p14:tracePt t="84410" x="2520950" y="2317750"/>
          <p14:tracePt t="84443" x="2952750" y="2266950"/>
          <p14:tracePt t="84460" x="3200400" y="2349500"/>
          <p14:tracePt t="84477" x="3346450" y="2425700"/>
          <p14:tracePt t="84494" x="3454400" y="2495550"/>
          <p14:tracePt t="84510" x="3536950" y="2578100"/>
          <p14:tracePt t="84527" x="3562350" y="2603500"/>
          <p14:tracePt t="84544" x="3568700" y="2622550"/>
          <p14:tracePt t="84560" x="3568700" y="2628900"/>
          <p14:tracePt t="84577" x="3568700" y="2641600"/>
          <p14:tracePt t="84593" x="3562350" y="2654300"/>
          <p14:tracePt t="84610" x="3556000" y="2673350"/>
          <p14:tracePt t="84627" x="3549650" y="2673350"/>
          <p14:tracePt t="84644" x="3549650" y="2679700"/>
          <p14:tracePt t="84677" x="3536950" y="2667000"/>
          <p14:tracePt t="84694" x="3536950" y="2635250"/>
          <p14:tracePt t="84710" x="3543300" y="2584450"/>
          <p14:tracePt t="84727" x="3575050" y="2546350"/>
          <p14:tracePt t="84744" x="3625850" y="2520950"/>
          <p14:tracePt t="84760" x="3790950" y="2514600"/>
          <p14:tracePt t="84777" x="3943350" y="2552700"/>
          <p14:tracePt t="84793" x="4152900" y="2667000"/>
          <p14:tracePt t="84810" x="4273550" y="2762250"/>
          <p14:tracePt t="84827" x="4375150" y="2838450"/>
          <p14:tracePt t="84844" x="4476750" y="2901950"/>
          <p14:tracePt t="84860" x="4502150" y="2908300"/>
          <p14:tracePt t="84877" x="4508500" y="2927350"/>
          <p14:tracePt t="84910" x="4470400" y="2940050"/>
          <p14:tracePt t="84927" x="4381500" y="2959100"/>
          <p14:tracePt t="85204" x="4419600" y="2965450"/>
          <p14:tracePt t="85210" x="4476750" y="2984500"/>
          <p14:tracePt t="85217" x="4533900" y="3009900"/>
          <p14:tracePt t="85227" x="4584700" y="3022600"/>
          <p14:tracePt t="85243" x="4692650" y="3079750"/>
          <p14:tracePt t="85260" x="4851400" y="3168650"/>
          <p14:tracePt t="85277" x="4940300" y="3213100"/>
          <p14:tracePt t="85310" x="5022850" y="3276600"/>
          <p14:tracePt t="85344" x="5048250" y="3282950"/>
          <p14:tracePt t="85377" x="5035550" y="3282950"/>
          <p14:tracePt t="85394" x="5010150" y="3282950"/>
          <p14:tracePt t="85410" x="4933950" y="3270250"/>
          <p14:tracePt t="85427" x="4756150" y="3225800"/>
          <p14:tracePt t="85444" x="4616450" y="3187700"/>
          <p14:tracePt t="85460" x="4387850" y="3149600"/>
          <p14:tracePt t="85477" x="4229100" y="3136900"/>
          <p14:tracePt t="85493" x="4108450" y="3124200"/>
          <p14:tracePt t="85510" x="3981450" y="3124200"/>
          <p14:tracePt t="85527" x="3937000" y="3130550"/>
          <p14:tracePt t="85543" x="3898900" y="3136900"/>
          <p14:tracePt t="85560" x="3892550" y="3143250"/>
          <p14:tracePt t="85612" x="3892550" y="3149600"/>
          <p14:tracePt t="85627" x="3892550" y="3155950"/>
          <p14:tracePt t="85633" x="3905250" y="3155950"/>
          <p14:tracePt t="85644" x="3917950" y="3175000"/>
          <p14:tracePt t="85660" x="3937000" y="3187700"/>
          <p14:tracePt t="85677" x="3987800" y="3213100"/>
          <p14:tracePt t="85694" x="4025900" y="3219450"/>
          <p14:tracePt t="85710" x="4108450" y="3213100"/>
          <p14:tracePt t="85727" x="4197350" y="3187700"/>
          <p14:tracePt t="85744" x="4305300" y="3136900"/>
          <p14:tracePt t="85760" x="4425950" y="3054350"/>
          <p14:tracePt t="85777" x="4502150" y="2971800"/>
          <p14:tracePt t="85794" x="4622800" y="2863850"/>
          <p14:tracePt t="85810" x="4699000" y="2787650"/>
          <p14:tracePt t="85827" x="4762500" y="2736850"/>
          <p14:tracePt t="85844" x="4832350" y="2698750"/>
          <p14:tracePt t="85860" x="4889500" y="2692400"/>
          <p14:tracePt t="85877" x="4978400" y="2705100"/>
          <p14:tracePt t="85894" x="5041900" y="2749550"/>
          <p14:tracePt t="85910" x="5118100" y="2825750"/>
          <p14:tracePt t="85927" x="5257800" y="2952750"/>
          <p14:tracePt t="85944" x="5314950" y="3028950"/>
          <p14:tracePt t="85960" x="5384800" y="3124200"/>
          <p14:tracePt t="85977" x="5416550" y="3175000"/>
          <p14:tracePt t="85994" x="5429250" y="3219450"/>
          <p14:tracePt t="86010" x="5441950" y="3289300"/>
          <p14:tracePt t="86027" x="5448300" y="3314700"/>
          <p14:tracePt t="86044" x="5454650" y="3327400"/>
          <p14:tracePt t="86060" x="5454650" y="3333750"/>
          <p14:tracePt t="86111" x="5454650" y="3340100"/>
          <p14:tracePt t="86487" x="5441950" y="3340100"/>
          <p14:tracePt t="86493" x="5429250" y="3340100"/>
          <p14:tracePt t="86508" x="5422900" y="3333750"/>
          <p14:tracePt t="86515" x="5410200" y="3327400"/>
          <p14:tracePt t="86543" x="5353050" y="3327400"/>
          <p14:tracePt t="86577" x="5251450" y="3314700"/>
          <p14:tracePt t="86610" x="4984750" y="3302000"/>
          <p14:tracePt t="86627" x="4749800" y="3302000"/>
          <p14:tracePt t="86644" x="4572000" y="3308350"/>
          <p14:tracePt t="86660" x="4362450" y="3314700"/>
          <p14:tracePt t="86677" x="4108450" y="3327400"/>
          <p14:tracePt t="86694" x="3956050" y="3333750"/>
          <p14:tracePt t="86710" x="3708400" y="3333750"/>
          <p14:tracePt t="86727" x="3536950" y="3352800"/>
          <p14:tracePt t="86743" x="3302000" y="3352800"/>
          <p14:tracePt t="86760" x="3143250" y="3359150"/>
          <p14:tracePt t="86779" x="2927350" y="3384550"/>
          <p14:tracePt t="86793" x="2800350" y="3397250"/>
          <p14:tracePt t="86810" x="2711450" y="3416300"/>
          <p14:tracePt t="86827" x="2616200" y="3435350"/>
          <p14:tracePt t="86843" x="2571750" y="3460750"/>
          <p14:tracePt t="86860" x="2559050" y="3467100"/>
          <p14:tracePt t="86877" x="2546350" y="3473450"/>
          <p14:tracePt t="86893" x="2546350" y="3479800"/>
          <p14:tracePt t="86958" x="2546350" y="3473450"/>
          <p14:tracePt t="86993" x="2552700" y="3473450"/>
          <p14:tracePt t="87000" x="2565400" y="3473450"/>
          <p14:tracePt t="87010" x="2584450" y="3460750"/>
          <p14:tracePt t="87027" x="2635250" y="3435350"/>
          <p14:tracePt t="87044" x="2755900" y="3359150"/>
          <p14:tracePt t="87060" x="2863850" y="3295650"/>
          <p14:tracePt t="87077" x="3035300" y="3206750"/>
          <p14:tracePt t="87094" x="3136900" y="3149600"/>
          <p14:tracePt t="87110" x="3232150" y="3105150"/>
          <p14:tracePt t="87127" x="3365500" y="3073400"/>
          <p14:tracePt t="87143" x="3448050" y="3067050"/>
          <p14:tracePt t="87160" x="3575050" y="3067050"/>
          <p14:tracePt t="87177" x="3644900" y="3079750"/>
          <p14:tracePt t="87195" x="3714750" y="3098800"/>
          <p14:tracePt t="87211" x="3740150" y="3105150"/>
          <p14:tracePt t="87227" x="3765550" y="3111500"/>
          <p14:tracePt t="87244" x="3784600" y="3111500"/>
          <p14:tracePt t="87318" x="3797300" y="3111500"/>
          <p14:tracePt t="87326" x="3803650" y="3105150"/>
          <p14:tracePt t="87339" x="3810000" y="3105150"/>
          <p14:tracePt t="87346" x="3822700" y="3098800"/>
          <p14:tracePt t="87360" x="3860800" y="3092450"/>
          <p14:tracePt t="87377" x="3924300" y="3079750"/>
          <p14:tracePt t="87394" x="4013200" y="3073400"/>
          <p14:tracePt t="87410" x="4121150" y="3073400"/>
          <p14:tracePt t="87427" x="4203700" y="3073400"/>
          <p14:tracePt t="87443" x="4305300" y="3086100"/>
          <p14:tracePt t="87460" x="4368800" y="3092450"/>
          <p14:tracePt t="87477" x="4425950" y="3098800"/>
          <p14:tracePt t="87493" x="4502150" y="3098800"/>
          <p14:tracePt t="87510" x="4533900" y="3092450"/>
          <p14:tracePt t="87527" x="4572000" y="3086100"/>
          <p14:tracePt t="87543" x="4597400" y="3079750"/>
          <p14:tracePt t="87560" x="4616450" y="3079750"/>
          <p14:tracePt t="87578" x="4635500" y="3079750"/>
          <p14:tracePt t="87593" x="4648200" y="3079750"/>
          <p14:tracePt t="87610" x="4667250" y="3073400"/>
          <p14:tracePt t="87627" x="4679950" y="3073400"/>
          <p14:tracePt t="87643" x="4699000" y="3073400"/>
          <p14:tracePt t="87660" x="4737100" y="3073400"/>
          <p14:tracePt t="87677" x="4768850" y="3079750"/>
          <p14:tracePt t="87693" x="4806950" y="3086100"/>
          <p14:tracePt t="87710" x="4838700" y="3092450"/>
          <p14:tracePt t="87727" x="4857750" y="3098800"/>
          <p14:tracePt t="87743" x="4889500" y="3111500"/>
          <p14:tracePt t="87760" x="4902200" y="3117850"/>
          <p14:tracePt t="87763" x="4908550" y="3117850"/>
          <p14:tracePt t="87777" x="4914900" y="3117850"/>
          <p14:tracePt t="87794" x="4921250" y="3124200"/>
          <p14:tracePt t="87810" x="4927600" y="3124200"/>
          <p14:tracePt t="87827" x="4933950" y="3130550"/>
          <p14:tracePt t="88506" x="4940300" y="3130550"/>
          <p14:tracePt t="88520" x="4940300" y="3136900"/>
          <p14:tracePt t="88527" x="4940300" y="3143250"/>
          <p14:tracePt t="88533" x="4940300" y="3149600"/>
          <p14:tracePt t="88544" x="4946650" y="3155950"/>
          <p14:tracePt t="88561" x="4953000" y="3168650"/>
          <p14:tracePt t="88577" x="4959350" y="3187700"/>
          <p14:tracePt t="88610" x="4965700" y="3200400"/>
          <p14:tracePt t="88714" x="4959350" y="3200400"/>
          <p14:tracePt t="88734" x="4953000" y="3194050"/>
          <p14:tracePt t="88742" x="4946650" y="3187700"/>
          <p14:tracePt t="88747" x="4933950" y="3181350"/>
          <p14:tracePt t="88760" x="4921250" y="3162300"/>
          <p14:tracePt t="88777" x="4870450" y="3117850"/>
          <p14:tracePt t="88794" x="4813300" y="3067050"/>
          <p14:tracePt t="88810" x="4737100" y="3009900"/>
          <p14:tracePt t="88827" x="4610100" y="2908300"/>
          <p14:tracePt t="88844" x="4502150" y="2832100"/>
          <p14:tracePt t="88860" x="4311650" y="2743200"/>
          <p14:tracePt t="88877" x="4159250" y="2692400"/>
          <p14:tracePt t="88894" x="4006850" y="2647950"/>
          <p14:tracePt t="88910" x="3727450" y="2603500"/>
          <p14:tracePt t="88927" x="3562350" y="2597150"/>
          <p14:tracePt t="88944" x="3251200" y="2641600"/>
          <p14:tracePt t="88960" x="3022600" y="2698750"/>
          <p14:tracePt t="88978" x="2724150" y="2825750"/>
          <p14:tracePt t="88994" x="2559050" y="2895600"/>
          <p14:tracePt t="89010" x="2432050" y="2959100"/>
          <p14:tracePt t="89027" x="2279650" y="3048000"/>
          <p14:tracePt t="89044" x="2222500" y="3098800"/>
          <p14:tracePt t="89060" x="2184400" y="3155950"/>
          <p14:tracePt t="89077" x="2146300" y="3257550"/>
          <p14:tracePt t="89094" x="2146300" y="3333750"/>
          <p14:tracePt t="89110" x="2152650" y="3467100"/>
          <p14:tracePt t="89127" x="2171700" y="3556000"/>
          <p14:tracePt t="89144" x="2247900" y="3714750"/>
          <p14:tracePt t="89160" x="2330450" y="3822700"/>
          <p14:tracePt t="89177" x="2432050" y="3924300"/>
          <p14:tracePt t="89194" x="2597150" y="4019550"/>
          <p14:tracePt t="89210" x="2698750" y="4064000"/>
          <p14:tracePt t="89227" x="2908300" y="4070350"/>
          <p14:tracePt t="89243" x="3060700" y="4051300"/>
          <p14:tracePt t="89260" x="3200400" y="4006850"/>
          <p14:tracePt t="89264" x="3257550" y="3994150"/>
          <p14:tracePt t="89277" x="3390900" y="3937000"/>
          <p14:tracePt t="89293" x="3530600" y="3860800"/>
          <p14:tracePt t="89310" x="3651250" y="3784600"/>
          <p14:tracePt t="89327" x="3797300" y="3676650"/>
          <p14:tracePt t="89344" x="3873500" y="3625850"/>
          <p14:tracePt t="89360" x="3968750" y="3536950"/>
          <p14:tracePt t="89377" x="4025900" y="3486150"/>
          <p14:tracePt t="89393" x="4083050" y="3378200"/>
          <p14:tracePt t="89410" x="4108450" y="3308350"/>
          <p14:tracePt t="89427" x="4114800" y="3238500"/>
          <p14:tracePt t="89444" x="4108450" y="3149600"/>
          <p14:tracePt t="89460" x="4070350" y="3086100"/>
          <p14:tracePt t="89477" x="3975100" y="2984500"/>
          <p14:tracePt t="89494" x="3879850" y="2921000"/>
          <p14:tracePt t="89510" x="3752850" y="2863850"/>
          <p14:tracePt t="89527" x="3505200" y="2806700"/>
          <p14:tracePt t="89544" x="3346450" y="2800350"/>
          <p14:tracePt t="89560" x="3143250" y="2800350"/>
          <p14:tracePt t="89577" x="2838450" y="2819400"/>
          <p14:tracePt t="89593" x="2667000" y="2844800"/>
          <p14:tracePt t="89610" x="2438400" y="2882900"/>
          <p14:tracePt t="89627" x="2330450" y="2914650"/>
          <p14:tracePt t="89644" x="2190750" y="2978150"/>
          <p14:tracePt t="89660" x="2139950" y="3016250"/>
          <p14:tracePt t="89677" x="2114550" y="3048000"/>
          <p14:tracePt t="89693" x="2101850" y="3092450"/>
          <p14:tracePt t="89710" x="2101850" y="3130550"/>
          <p14:tracePt t="89727" x="2133600" y="3181350"/>
          <p14:tracePt t="89744" x="2184400" y="3219450"/>
          <p14:tracePt t="89761" x="2260600" y="3251200"/>
          <p14:tracePt t="89762" x="2305050" y="3276600"/>
          <p14:tracePt t="89777" x="2406650" y="3308350"/>
          <p14:tracePt t="89794" x="2514600" y="3327400"/>
          <p14:tracePt t="89810" x="2660650" y="3333750"/>
          <p14:tracePt t="89827" x="2787650" y="3327400"/>
          <p14:tracePt t="89844" x="2908300" y="3308350"/>
          <p14:tracePt t="89860" x="3092450" y="3270250"/>
          <p14:tracePt t="89877" x="3213100" y="3238500"/>
          <p14:tracePt t="89894" x="3422650" y="3194050"/>
          <p14:tracePt t="89910" x="3530600" y="3175000"/>
          <p14:tracePt t="89927" x="3600450" y="3149600"/>
          <p14:tracePt t="89944" x="3683000" y="3117850"/>
          <p14:tracePt t="89960" x="3714750" y="3092450"/>
          <p14:tracePt t="89977" x="3740150" y="3067050"/>
          <p14:tracePt t="89994" x="3752850" y="3054350"/>
          <p14:tracePt t="90011" x="3759200" y="3009900"/>
          <p14:tracePt t="90027" x="3765550" y="2978150"/>
          <p14:tracePt t="90044" x="3759200" y="2940050"/>
          <p14:tracePt t="90060" x="3721100" y="2876550"/>
          <p14:tracePt t="90077" x="3670300" y="2832100"/>
          <p14:tracePt t="90094" x="3600450" y="2794000"/>
          <p14:tracePt t="90110" x="3454400" y="2755900"/>
          <p14:tracePt t="90127" x="3333750" y="2755900"/>
          <p14:tracePt t="90144" x="3181350" y="2781300"/>
          <p14:tracePt t="90160" x="3079750" y="2813050"/>
          <p14:tracePt t="90178" x="2940050" y="2876550"/>
          <p14:tracePt t="90194" x="2857500" y="2914650"/>
          <p14:tracePt t="90210" x="2781300" y="2946400"/>
          <p14:tracePt t="90227" x="2724150" y="2984500"/>
          <p14:tracePt t="90244" x="2698750" y="2997200"/>
          <p14:tracePt t="90260" x="2692400" y="3003550"/>
          <p14:tracePt t="90289" x="2705100" y="3009900"/>
          <p14:tracePt t="90295" x="2705100" y="3016250"/>
          <p14:tracePt t="90310" x="2736850" y="3035300"/>
          <p14:tracePt t="90327" x="2787650" y="3060700"/>
          <p14:tracePt t="90344" x="2901950" y="3098800"/>
          <p14:tracePt t="90360" x="3079750" y="3168650"/>
          <p14:tracePt t="90377" x="3225800" y="3219450"/>
          <p14:tracePt t="90394" x="3460750" y="3289300"/>
          <p14:tracePt t="90410" x="3613150" y="3327400"/>
          <p14:tracePt t="90427" x="3752850" y="3346450"/>
          <p14:tracePt t="90444" x="3968750" y="3371850"/>
          <p14:tracePt t="90460" x="4102100" y="3397250"/>
          <p14:tracePt t="90477" x="4254500" y="3429000"/>
          <p14:tracePt t="90494" x="4324350" y="3429000"/>
          <p14:tracePt t="90510" x="4368800" y="3422650"/>
          <p14:tracePt t="90527" x="4419600" y="3403600"/>
          <p14:tracePt t="90544" x="4432300" y="3384550"/>
          <p14:tracePt t="90560" x="4457700" y="3352800"/>
          <p14:tracePt t="90577" x="4457700" y="3333750"/>
          <p14:tracePt t="90594" x="4451350" y="3302000"/>
          <p14:tracePt t="90610" x="4406900" y="3244850"/>
          <p14:tracePt t="90627" x="4349750" y="3194050"/>
          <p14:tracePt t="90644" x="4229100" y="3117850"/>
          <p14:tracePt t="90660" x="4114800" y="3060700"/>
          <p14:tracePt t="90677" x="3981450" y="3016250"/>
          <p14:tracePt t="90694" x="3752850" y="2965450"/>
          <p14:tracePt t="90710" x="3606800" y="2952750"/>
          <p14:tracePt t="90727" x="3378200" y="2940050"/>
          <p14:tracePt t="90744" x="3263900" y="2946400"/>
          <p14:tracePt t="90760" x="3117850" y="2990850"/>
          <p14:tracePt t="90777" x="3022600" y="3028950"/>
          <p14:tracePt t="90794" x="2952750" y="3048000"/>
          <p14:tracePt t="90810" x="2889250" y="3086100"/>
          <p14:tracePt t="90827" x="2870200" y="3111500"/>
          <p14:tracePt t="90844" x="2863850" y="3143250"/>
          <p14:tracePt t="90860" x="2863850" y="3155950"/>
          <p14:tracePt t="90877" x="2863850" y="3168650"/>
          <p14:tracePt t="90894" x="2901950" y="3200400"/>
          <p14:tracePt t="90910" x="2927350" y="3225800"/>
          <p14:tracePt t="90927" x="2997200" y="3257550"/>
          <p14:tracePt t="90944" x="3035300" y="3263900"/>
          <p14:tracePt t="90961" x="3079750" y="3270250"/>
          <p14:tracePt t="90977" x="3130550" y="3270250"/>
          <p14:tracePt t="90994" x="3149600" y="3263900"/>
          <p14:tracePt t="91010" x="3175000" y="3257550"/>
          <p14:tracePt t="91027" x="3187700" y="3251200"/>
          <p14:tracePt t="91044" x="3187700" y="3244850"/>
          <p14:tracePt t="91060" x="3187700" y="3238500"/>
          <p14:tracePt t="91274" x="3181350" y="3238500"/>
          <p14:tracePt t="91469" x="3187700" y="3238500"/>
          <p14:tracePt t="91509" x="3194050" y="3232150"/>
          <p14:tracePt t="91517" x="3200400" y="3225800"/>
          <p14:tracePt t="91527" x="3206750" y="3225800"/>
          <p14:tracePt t="91544" x="3225800" y="3213100"/>
          <p14:tracePt t="91560" x="3276600" y="3175000"/>
          <p14:tracePt t="91594" x="3365500" y="3105150"/>
          <p14:tracePt t="91627" x="3422650" y="3041650"/>
          <p14:tracePt t="91660" x="3486150" y="2921000"/>
          <p14:tracePt t="91677" x="3498850" y="2851150"/>
          <p14:tracePt t="91694" x="3498850" y="2800350"/>
          <p14:tracePt t="91710" x="3486150" y="2743200"/>
          <p14:tracePt t="91727" x="3467100" y="2711450"/>
          <p14:tracePt t="91744" x="3435350" y="2686050"/>
          <p14:tracePt t="91760" x="3346450" y="2641600"/>
          <p14:tracePt t="91777" x="3244850" y="2616200"/>
          <p14:tracePt t="91794" x="3124200" y="2597150"/>
          <p14:tracePt t="91810" x="2908300" y="2559050"/>
          <p14:tracePt t="91827" x="2755900" y="2546350"/>
          <p14:tracePt t="91844" x="2508250" y="2520950"/>
          <p14:tracePt t="91860" x="2381250" y="2508250"/>
          <p14:tracePt t="91877" x="2266950" y="2501900"/>
          <p14:tracePt t="91894" x="2095500" y="2501900"/>
          <p14:tracePt t="91911" x="2000250" y="2501900"/>
          <p14:tracePt t="91927" x="1866900" y="2501900"/>
          <p14:tracePt t="91944" x="1797050" y="2508250"/>
          <p14:tracePt t="91961" x="1682750" y="2546350"/>
          <p14:tracePt t="91977" x="1625600" y="2559050"/>
          <p14:tracePt t="91994" x="1581150" y="2578100"/>
          <p14:tracePt t="92010" x="1517650" y="2603500"/>
          <p14:tracePt t="92027" x="1485900" y="2616200"/>
          <p14:tracePt t="92044" x="1460500" y="2635250"/>
          <p14:tracePt t="92060" x="1441450" y="2647950"/>
          <p14:tracePt t="92077" x="1422400" y="2667000"/>
          <p14:tracePt t="92094" x="1403350" y="2686050"/>
          <p14:tracePt t="92110" x="1390650" y="2705100"/>
          <p14:tracePt t="92127" x="1377950" y="2724150"/>
          <p14:tracePt t="92144" x="1371600" y="2730500"/>
          <p14:tracePt t="92160" x="1371600" y="2743200"/>
          <p14:tracePt t="92177" x="1358900" y="2768600"/>
          <p14:tracePt t="92194" x="1352550" y="2781300"/>
          <p14:tracePt t="92227" x="1352550" y="2794000"/>
          <p14:tracePt t="92294" x="1352550" y="2787650"/>
          <p14:tracePt t="92300" x="1352550" y="2781300"/>
          <p14:tracePt t="92310" x="1358900" y="2768600"/>
          <p14:tracePt t="92327" x="1384300" y="2730500"/>
          <p14:tracePt t="92344" x="1460500" y="2622550"/>
          <p14:tracePt t="92360" x="1524000" y="2514600"/>
          <p14:tracePt t="92377" x="1638300" y="2349500"/>
          <p14:tracePt t="92394" x="1708150" y="2254250"/>
          <p14:tracePt t="92411" x="1784350" y="2159000"/>
          <p14:tracePt t="92427" x="1866900" y="2051050"/>
          <p14:tracePt t="92444" x="1905000" y="2000250"/>
          <p14:tracePt t="92460" x="1936750" y="1936750"/>
          <p14:tracePt t="92477" x="1943100" y="1905000"/>
          <p14:tracePt t="92494" x="1943100" y="1879600"/>
          <p14:tracePt t="92510" x="1936750" y="1860550"/>
          <p14:tracePt t="92527" x="1924050" y="1847850"/>
          <p14:tracePt t="92544" x="1892300" y="1841500"/>
          <p14:tracePt t="92560" x="1860550" y="1847850"/>
          <p14:tracePt t="92577" x="1790700" y="1879600"/>
          <p14:tracePt t="92594" x="1644650" y="1962150"/>
          <p14:tracePt t="92611" x="1536700" y="2044700"/>
          <p14:tracePt t="92627" x="1422400" y="2146300"/>
          <p14:tracePt t="92644" x="1231900" y="2317750"/>
          <p14:tracePt t="92660" x="1066800" y="2527300"/>
          <p14:tracePt t="92677" x="996950" y="2641600"/>
          <p14:tracePt t="92694" x="927100" y="2768600"/>
          <p14:tracePt t="92710" x="850900" y="2965450"/>
          <p14:tracePt t="92727" x="831850" y="3079750"/>
          <p14:tracePt t="92744" x="819150" y="3187700"/>
          <p14:tracePt t="92760" x="857250" y="3352800"/>
          <p14:tracePt t="92777" x="882650" y="3441700"/>
          <p14:tracePt t="92794" x="946150" y="3517900"/>
          <p14:tracePt t="92810" x="990600" y="3549650"/>
          <p14:tracePt t="92829" x="1054100" y="3556000"/>
          <p14:tracePt t="92844" x="1123950" y="3517900"/>
          <p14:tracePt t="92860" x="1200150" y="3454400"/>
          <p14:tracePt t="92877" x="1333500" y="3352800"/>
          <p14:tracePt t="92894" x="1435100" y="3270250"/>
          <p14:tracePt t="92911" x="1606550" y="3136900"/>
          <p14:tracePt t="92928" x="1758950" y="3041650"/>
          <p14:tracePt t="92944" x="1892300" y="2933700"/>
          <p14:tracePt t="92960" x="2101850" y="2768600"/>
          <p14:tracePt t="92977" x="2228850" y="2667000"/>
          <p14:tracePt t="92995" x="2387600" y="2495550"/>
          <p14:tracePt t="93010" x="2463800" y="2400300"/>
          <p14:tracePt t="93027" x="2508250" y="2317750"/>
          <p14:tracePt t="93045" x="2527300" y="2209800"/>
          <p14:tracePt t="93060" x="2527300" y="2165350"/>
          <p14:tracePt t="93078" x="2508250" y="2082800"/>
          <p14:tracePt t="93095" x="2470150" y="2032000"/>
          <p14:tracePt t="93110" x="2419350" y="1993900"/>
          <p14:tracePt t="93127" x="2330450" y="1981200"/>
          <p14:tracePt t="93144" x="2241550" y="1993900"/>
          <p14:tracePt t="93160" x="2095500" y="2057400"/>
          <p14:tracePt t="93177" x="1974850" y="2120900"/>
          <p14:tracePt t="93194" x="1873250" y="2190750"/>
          <p14:tracePt t="93210" x="1708150" y="2317750"/>
          <p14:tracePt t="93228" x="1619250" y="2413000"/>
          <p14:tracePt t="93244" x="1492250" y="2559050"/>
          <p14:tracePt t="93260" x="1422400" y="2647950"/>
          <p14:tracePt t="93277" x="1377950" y="2730500"/>
          <p14:tracePt t="93294" x="1327150" y="2819400"/>
          <p14:tracePt t="93310" x="1308100" y="2882900"/>
          <p14:tracePt t="93327" x="1301750" y="2952750"/>
          <p14:tracePt t="93344" x="1295400" y="2984500"/>
          <p14:tracePt t="93360" x="1295400" y="3009900"/>
          <p14:tracePt t="93377" x="1295400" y="3035300"/>
          <p14:tracePt t="93394" x="1295400" y="3048000"/>
          <p14:tracePt t="93410" x="1295400" y="3067050"/>
          <p14:tracePt t="93427" x="1301750" y="3079750"/>
          <p14:tracePt t="93444" x="1308100" y="3098800"/>
          <p14:tracePt t="93460" x="1308100" y="3105150"/>
          <p14:tracePt t="93494" x="1314450" y="3105150"/>
          <p14:tracePt t="93959" x="1327150" y="3117850"/>
          <p14:tracePt t="93965" x="1333500" y="3130550"/>
          <p14:tracePt t="93978" x="1346200" y="3136900"/>
          <p14:tracePt t="93994" x="1384300" y="3168650"/>
          <p14:tracePt t="94010" x="1397000" y="3194050"/>
          <p14:tracePt t="94027" x="1409700" y="3206750"/>
          <p14:tracePt t="94044" x="1422400" y="3213100"/>
          <p14:tracePt t="94061" x="1422400" y="3219450"/>
          <p14:tracePt t="94209" x="1422400" y="3213100"/>
          <p14:tracePt t="94216" x="1428750" y="3200400"/>
          <p14:tracePt t="94227" x="1435100" y="3194050"/>
          <p14:tracePt t="94244" x="1460500" y="3130550"/>
          <p14:tracePt t="94260" x="1485900" y="3067050"/>
          <p14:tracePt t="94277" x="1555750" y="2965450"/>
          <p14:tracePt t="94294" x="1619250" y="2889250"/>
          <p14:tracePt t="94310" x="1689100" y="2813050"/>
          <p14:tracePt t="94327" x="1797050" y="2705100"/>
          <p14:tracePt t="94344" x="1873250" y="2641600"/>
          <p14:tracePt t="94360" x="2025650" y="2565400"/>
          <p14:tracePt t="94377" x="2133600" y="2540000"/>
          <p14:tracePt t="94394" x="2254250" y="2527300"/>
          <p14:tracePt t="94410" x="2413000" y="2527300"/>
          <p14:tracePt t="94427" x="2514600" y="2559050"/>
          <p14:tracePt t="94444" x="2635250" y="2609850"/>
          <p14:tracePt t="94460" x="2698750" y="2641600"/>
          <p14:tracePt t="94477" x="2736850" y="2667000"/>
          <p14:tracePt t="94494" x="2755900" y="2686050"/>
          <p14:tracePt t="94510" x="2762250" y="2686050"/>
          <p14:tracePt t="94583" x="2768600" y="2673350"/>
          <p14:tracePt t="94590" x="2781300" y="2660650"/>
          <p14:tracePt t="94597" x="2800350" y="2641600"/>
          <p14:tracePt t="94611" x="2825750" y="2628900"/>
          <p14:tracePt t="94627" x="2921000" y="2559050"/>
          <p14:tracePt t="94644" x="3003550" y="2508250"/>
          <p14:tracePt t="94660" x="3162300" y="2451100"/>
          <p14:tracePt t="94678" x="3270250" y="2438400"/>
          <p14:tracePt t="94694" x="3365500" y="2438400"/>
          <p14:tracePt t="94710" x="3511550" y="2451100"/>
          <p14:tracePt t="94727" x="3613150" y="2482850"/>
          <p14:tracePt t="94744" x="3746500" y="2520950"/>
          <p14:tracePt t="94761" x="3810000" y="2552700"/>
          <p14:tracePt t="94777" x="3867150" y="2571750"/>
          <p14:tracePt t="94794" x="3905250" y="2590800"/>
          <p14:tracePt t="94812" x="3949700" y="2622550"/>
          <p14:tracePt t="94827" x="3962400" y="2628900"/>
          <p14:tracePt t="94844" x="3968750" y="2635250"/>
          <p14:tracePt t="94860" x="3975100" y="2635250"/>
          <p14:tracePt t="94901" x="3981450" y="2635250"/>
          <p14:tracePt t="94929" x="3987800" y="2641600"/>
          <p14:tracePt t="94936" x="4000500" y="2647950"/>
          <p14:tracePt t="94944" x="4000500" y="2654300"/>
          <p14:tracePt t="94961" x="4025900" y="2667000"/>
          <p14:tracePt t="94977" x="4044950" y="2692400"/>
          <p14:tracePt t="94994" x="4083050" y="2730500"/>
          <p14:tracePt t="95010" x="4121150" y="2774950"/>
          <p14:tracePt t="95027" x="4184650" y="2832100"/>
          <p14:tracePt t="95044" x="4216400" y="2870200"/>
          <p14:tracePt t="95061" x="4241800" y="2901950"/>
          <p14:tracePt t="95077" x="4279900" y="2933700"/>
          <p14:tracePt t="95094" x="4292600" y="2946400"/>
          <p14:tracePt t="95110" x="4298950" y="2959100"/>
          <p14:tracePt t="95128" x="4305300" y="2959100"/>
          <p14:tracePt t="95208" x="4298950" y="2959100"/>
          <p14:tracePt t="95514" x="4324350" y="2959100"/>
          <p14:tracePt t="95521" x="4387850" y="2959100"/>
          <p14:tracePt t="95529" x="4438650" y="2959100"/>
          <p14:tracePt t="95544" x="4565650" y="2959100"/>
          <p14:tracePt t="95561" x="4692650" y="2959100"/>
          <p14:tracePt t="95577" x="4845050" y="2959100"/>
          <p14:tracePt t="95594" x="4946650" y="2965450"/>
          <p14:tracePt t="95628" x="5130800" y="2984500"/>
          <p14:tracePt t="95661" x="5238750" y="2997200"/>
          <p14:tracePt t="95694" x="5283200" y="3003550"/>
          <p14:tracePt t="95711" x="5289550" y="3003550"/>
          <p14:tracePt t="95834" x="5283200" y="3003550"/>
          <p14:tracePt t="96021" x="5276850" y="3003550"/>
          <p14:tracePt t="96041" x="5270500" y="2990850"/>
          <p14:tracePt t="96048" x="5257800" y="2984500"/>
          <p14:tracePt t="96061" x="5257800" y="2978150"/>
          <p14:tracePt t="96077" x="5232400" y="2959100"/>
          <p14:tracePt t="96094" x="5219700" y="2933700"/>
          <p14:tracePt t="96111" x="5194300" y="2914650"/>
          <p14:tracePt t="96128" x="5162550" y="2882900"/>
          <p14:tracePt t="96144" x="5130800" y="2857500"/>
          <p14:tracePt t="96161" x="5060950" y="2813050"/>
          <p14:tracePt t="96178" x="5003800" y="2774950"/>
          <p14:tracePt t="96194" x="4933950" y="2730500"/>
          <p14:tracePt t="96211" x="4819650" y="2647950"/>
          <p14:tracePt t="96228" x="4711700" y="2590800"/>
          <p14:tracePt t="96244" x="4533900" y="2501900"/>
          <p14:tracePt t="96261" x="4406900" y="2432050"/>
          <p14:tracePt t="96277" x="4292600" y="2381250"/>
          <p14:tracePt t="96294" x="4133850" y="2317750"/>
          <p14:tracePt t="96311" x="4044950" y="2292350"/>
          <p14:tracePt t="96327" x="3943350" y="2273300"/>
          <p14:tracePt t="96344" x="3892550" y="2273300"/>
          <p14:tracePt t="96361" x="3848100" y="2273300"/>
          <p14:tracePt t="96378" x="3771900" y="2311400"/>
          <p14:tracePt t="96394" x="3708400" y="2355850"/>
          <p14:tracePt t="96411" x="3613150" y="2476500"/>
          <p14:tracePt t="96427" x="3556000" y="2578100"/>
          <p14:tracePt t="96444" x="3492500" y="2660650"/>
          <p14:tracePt t="96461" x="3403600" y="2768600"/>
          <p14:tracePt t="96478" x="3352800" y="2825750"/>
          <p14:tracePt t="96494" x="3314700" y="2876550"/>
          <p14:tracePt t="96511" x="3302000" y="2908300"/>
          <p14:tracePt t="96527" x="3295650" y="2914650"/>
          <p14:tracePt t="96544" x="3289300" y="2921000"/>
          <p14:tracePt t="96583" x="3302000" y="2921000"/>
          <p14:tracePt t="96591" x="3308350" y="2921000"/>
          <p14:tracePt t="96597" x="3321050" y="2921000"/>
          <p14:tracePt t="96611" x="3333750" y="2914650"/>
          <p14:tracePt t="96628" x="3429000" y="2908300"/>
          <p14:tracePt t="96644" x="3505200" y="2908300"/>
          <p14:tracePt t="96661" x="3657600" y="2927350"/>
          <p14:tracePt t="96678" x="3771900" y="2959100"/>
          <p14:tracePt t="96694" x="3898900" y="2990850"/>
          <p14:tracePt t="96711" x="4102100" y="3073400"/>
          <p14:tracePt t="96727" x="4229100" y="3143250"/>
          <p14:tracePt t="96744" x="4400550" y="3213100"/>
          <p14:tracePt t="96761" x="4502150" y="3263900"/>
          <p14:tracePt t="96763" x="4559300" y="3276600"/>
          <p14:tracePt t="96777" x="4610100" y="3295650"/>
          <p14:tracePt t="96794" x="4737100" y="3321050"/>
          <p14:tracePt t="96811" x="4787900" y="3327400"/>
          <p14:tracePt t="96828" x="4838700" y="3321050"/>
          <p14:tracePt t="96844" x="4864100" y="3302000"/>
          <p14:tracePt t="96861" x="4889500" y="3282950"/>
          <p14:tracePt t="96878" x="4914900" y="3276600"/>
          <p14:tracePt t="96894" x="4933950" y="3257550"/>
          <p14:tracePt t="96911" x="4978400" y="3244850"/>
          <p14:tracePt t="96927" x="5022850" y="3238500"/>
          <p14:tracePt t="96944" x="5060950" y="3232150"/>
          <p14:tracePt t="96961" x="5124450" y="3225800"/>
          <p14:tracePt t="96977" x="5162550" y="3225800"/>
          <p14:tracePt t="96994" x="5200650" y="3225800"/>
          <p14:tracePt t="97011" x="5226050" y="3225800"/>
          <p14:tracePt t="97027" x="5251450" y="3232150"/>
          <p14:tracePt t="97044" x="5270500" y="3244850"/>
          <p14:tracePt t="97061" x="5283200" y="3257550"/>
          <p14:tracePt t="97077" x="5289550" y="3276600"/>
          <p14:tracePt t="97094" x="5295900" y="3289300"/>
          <p14:tracePt t="97111" x="5302250" y="3314700"/>
          <p14:tracePt t="97128" x="5302250" y="3321050"/>
          <p14:tracePt t="97144" x="5302250" y="3327400"/>
          <p14:tracePt t="97161" x="5302250" y="3340100"/>
          <p14:tracePt t="97208" x="5302250" y="3346450"/>
          <p14:tracePt t="101427" x="5334000" y="3340100"/>
          <p14:tracePt t="101434" x="5378450" y="3314700"/>
          <p14:tracePt t="101445" x="5410200" y="3308350"/>
          <p14:tracePt t="101461" x="5473700" y="3282950"/>
          <p14:tracePt t="101478" x="5549900" y="3263900"/>
          <p14:tracePt t="101494" x="5594350" y="3263900"/>
          <p14:tracePt t="101511" x="5657850" y="3263900"/>
          <p14:tracePt t="101528" x="5708650" y="3263900"/>
          <p14:tracePt t="101561" x="5848350" y="3289300"/>
          <p14:tracePt t="101594" x="5943600" y="3314700"/>
          <p14:tracePt t="101628" x="5994400" y="3333750"/>
          <p14:tracePt t="101645" x="6019800" y="3352800"/>
          <p14:tracePt t="101661" x="6038850" y="3378200"/>
          <p14:tracePt t="101678" x="6051550" y="3416300"/>
          <p14:tracePt t="101694" x="6051550" y="3448050"/>
          <p14:tracePt t="101711" x="6038850" y="3492500"/>
          <p14:tracePt t="101728" x="6007100" y="3524250"/>
          <p14:tracePt t="101745" x="5937250" y="3556000"/>
          <p14:tracePt t="101761" x="5772150" y="3600450"/>
          <p14:tracePt t="101778" x="5607050" y="3644900"/>
          <p14:tracePt t="101794" x="5327650" y="3676650"/>
          <p14:tracePt t="101811" x="5130800" y="3695700"/>
          <p14:tracePt t="101828" x="4933950" y="3721100"/>
          <p14:tracePt t="101845" x="4660900" y="3746500"/>
          <p14:tracePt t="101861" x="4508500" y="3765550"/>
          <p14:tracePt t="101878" x="4343400" y="3790950"/>
          <p14:tracePt t="101895" x="4279900" y="3797300"/>
          <p14:tracePt t="101911" x="4235450" y="3803650"/>
          <p14:tracePt t="101928" x="4191000" y="3810000"/>
          <p14:tracePt t="101945" x="4171950" y="3829050"/>
          <p14:tracePt t="101961" x="4159250" y="3841750"/>
          <p14:tracePt t="103522" x="4152900" y="3841750"/>
          <p14:tracePt t="103536" x="4140200" y="3841750"/>
          <p14:tracePt t="103543" x="4133850" y="3841750"/>
          <p14:tracePt t="103556" x="4121150" y="3841750"/>
          <p14:tracePt t="103564" x="4114800" y="3841750"/>
          <p14:tracePt t="103578" x="4095750" y="3841750"/>
          <p14:tracePt t="103595" x="4076700" y="3848100"/>
          <p14:tracePt t="103611" x="4051300" y="3848100"/>
          <p14:tracePt t="103645" x="3994150" y="3848100"/>
          <p14:tracePt t="103678" x="3930650" y="3835400"/>
          <p14:tracePt t="103711" x="3886200" y="3822700"/>
          <p14:tracePt t="103728" x="3867150" y="3816350"/>
          <p14:tracePt t="103744" x="3841750" y="3810000"/>
          <p14:tracePt t="103761" x="3829050" y="3810000"/>
          <p14:tracePt t="103778" x="3822700" y="3810000"/>
          <p14:tracePt t="103794" x="3816350" y="3803650"/>
          <p14:tracePt t="103811" x="3810000" y="3803650"/>
          <p14:tracePt t="103828" x="3803650" y="3810000"/>
          <p14:tracePt t="104324" x="3790950" y="3810000"/>
          <p14:tracePt t="104330" x="3765550" y="3810000"/>
          <p14:tracePt t="104338" x="3746500" y="3803650"/>
          <p14:tracePt t="104344" x="3721100" y="3797300"/>
          <p14:tracePt t="104361" x="3689350" y="3797300"/>
          <p14:tracePt t="104378" x="3657600" y="3790950"/>
          <p14:tracePt t="104394" x="3613150" y="3778250"/>
          <p14:tracePt t="104411" x="3581400" y="3778250"/>
          <p14:tracePt t="104428" x="3536950" y="3765550"/>
          <p14:tracePt t="104461" x="3492500" y="3759200"/>
          <p14:tracePt t="104495" x="3384550" y="3740150"/>
          <p14:tracePt t="104529" x="3365500" y="3740150"/>
          <p14:tracePt t="104545" x="3359150" y="3740150"/>
          <p14:tracePt t="104580" x="3365500" y="3727450"/>
          <p14:tracePt t="104595" x="3378200" y="3721100"/>
          <p14:tracePt t="104611" x="3409950" y="3708400"/>
          <p14:tracePt t="104628" x="3492500" y="3695700"/>
          <p14:tracePt t="104644" x="3575050" y="3689350"/>
          <p14:tracePt t="104661" x="3670300" y="3689350"/>
          <p14:tracePt t="104678" x="3841750" y="3689350"/>
          <p14:tracePt t="104695" x="3956050" y="3683000"/>
          <p14:tracePt t="104712" x="4095750" y="3676650"/>
          <p14:tracePt t="104728" x="4178300" y="3670300"/>
          <p14:tracePt t="104744" x="4254500" y="3663950"/>
          <p14:tracePt t="104761" x="4375150" y="3651250"/>
          <p14:tracePt t="104778" x="4451350" y="3651250"/>
          <p14:tracePt t="104794" x="4521200" y="3663950"/>
          <p14:tracePt t="104811" x="4616450" y="3670300"/>
          <p14:tracePt t="104828" x="4673600" y="3670300"/>
          <p14:tracePt t="104844" x="4762500" y="3676650"/>
          <p14:tracePt t="104861" x="4819650" y="3683000"/>
          <p14:tracePt t="104878" x="4889500" y="3683000"/>
          <p14:tracePt t="104895" x="4940300" y="3695700"/>
          <p14:tracePt t="104911" x="4984750" y="3695700"/>
          <p14:tracePt t="104928" x="5048250" y="3702050"/>
          <p14:tracePt t="104945" x="5080000" y="3695700"/>
          <p14:tracePt t="104961" x="5111750" y="3695700"/>
          <p14:tracePt t="104978" x="5156200" y="3689350"/>
          <p14:tracePt t="104995" x="5175250" y="3683000"/>
          <p14:tracePt t="105011" x="5187950" y="3676650"/>
          <p14:tracePt t="105028" x="5200650" y="3676650"/>
          <p14:tracePt t="105046" x="5207000" y="3676650"/>
          <p14:tracePt t="105136" x="5200650" y="3676650"/>
          <p14:tracePt t="105142" x="5200650" y="3683000"/>
          <p14:tracePt t="105150" x="5187950" y="3683000"/>
          <p14:tracePt t="105161" x="5175250" y="3683000"/>
          <p14:tracePt t="105178" x="5092700" y="3708400"/>
          <p14:tracePt t="105195" x="5003800" y="3727450"/>
          <p14:tracePt t="105212" x="4832350" y="3752850"/>
          <p14:tracePt t="105228" x="4660900" y="3771900"/>
          <p14:tracePt t="105247" x="4483100" y="3784600"/>
          <p14:tracePt t="105261" x="4152900" y="3816350"/>
          <p14:tracePt t="105278" x="3943350" y="3829050"/>
          <p14:tracePt t="105294" x="3594100" y="3848100"/>
          <p14:tracePt t="105311" x="3390900" y="3860800"/>
          <p14:tracePt t="105328" x="3200400" y="3873500"/>
          <p14:tracePt t="105346" x="2946400" y="3886200"/>
          <p14:tracePt t="105361" x="2806700" y="3898900"/>
          <p14:tracePt t="105378" x="2654300" y="3905250"/>
          <p14:tracePt t="105394" x="2578100" y="3924300"/>
          <p14:tracePt t="105411" x="2508250" y="3943350"/>
          <p14:tracePt t="105428" x="2432050" y="3962400"/>
          <p14:tracePt t="105445" x="2393950" y="3975100"/>
          <p14:tracePt t="105461" x="2355850" y="3994150"/>
          <p14:tracePt t="105478" x="2330450" y="4000500"/>
          <p14:tracePt t="105494" x="2317750" y="4006850"/>
          <p14:tracePt t="105511" x="2305050" y="4019550"/>
          <p14:tracePt t="105528" x="2298700" y="4025900"/>
          <p14:tracePt t="105545" x="2292350" y="4025900"/>
          <p14:tracePt t="105607" x="2292350" y="4032250"/>
          <p14:tracePt t="105691" x="2292350" y="4038600"/>
          <p14:tracePt t="105704" x="2298700" y="4038600"/>
          <p14:tracePt t="105711" x="2298700" y="4044950"/>
          <p14:tracePt t="105725" x="2305050" y="4044950"/>
          <p14:tracePt t="105732" x="2311400" y="4044950"/>
          <p14:tracePt t="105744" x="2317750" y="4044950"/>
          <p14:tracePt t="105761" x="2324100" y="4044950"/>
          <p14:tracePt t="105778" x="2330450" y="4044950"/>
          <p14:tracePt t="105794" x="2355850" y="4038600"/>
          <p14:tracePt t="105811" x="2368550" y="4032250"/>
          <p14:tracePt t="105828" x="2387600" y="4032250"/>
          <p14:tracePt t="105845" x="2400300" y="4025900"/>
          <p14:tracePt t="105861" x="2406650" y="4025900"/>
          <p14:tracePt t="105912" x="2413000" y="4019550"/>
          <p14:tracePt t="105960" x="2419350" y="4013200"/>
          <p14:tracePt t="106038" x="2413000" y="4013200"/>
          <p14:tracePt t="106121" x="2406650" y="4013200"/>
          <p14:tracePt t="106162" x="2406650" y="4006850"/>
          <p14:tracePt t="106502" x="2413000" y="4006850"/>
          <p14:tracePt t="106509" x="2419350" y="4006850"/>
          <p14:tracePt t="106516" x="2425700" y="4006850"/>
          <p14:tracePt t="106528" x="2438400" y="4006850"/>
          <p14:tracePt t="106545" x="2476500" y="4019550"/>
          <p14:tracePt t="106561" x="2501900" y="4025900"/>
          <p14:tracePt t="106578" x="2533650" y="4032250"/>
          <p14:tracePt t="106611" x="2578100" y="4038600"/>
          <p14:tracePt t="106645" x="2616200" y="4038600"/>
          <p14:tracePt t="106678" x="2660650" y="4025900"/>
          <p14:tracePt t="106695" x="2679700" y="4025900"/>
          <p14:tracePt t="106711" x="2711450" y="4019550"/>
          <p14:tracePt t="106728" x="2730500" y="4019550"/>
          <p14:tracePt t="106745" x="2749550" y="4019550"/>
          <p14:tracePt t="106761" x="2768600" y="4019550"/>
          <p14:tracePt t="106778" x="2787650" y="4019550"/>
          <p14:tracePt t="106795" x="2813050" y="4019550"/>
          <p14:tracePt t="106811" x="2819400" y="4019550"/>
          <p14:tracePt t="106828" x="2832100" y="4019550"/>
          <p14:tracePt t="106845" x="2844800" y="4019550"/>
          <p14:tracePt t="106861" x="2857500" y="4019550"/>
          <p14:tracePt t="106878" x="2863850" y="4019550"/>
          <p14:tracePt t="106895" x="2870200" y="4019550"/>
          <p14:tracePt t="106953" x="2876550" y="4019550"/>
          <p14:tracePt t="107418" x="2863850" y="4019550"/>
          <p14:tracePt t="107425" x="2851150" y="4019550"/>
          <p14:tracePt t="107433" x="2825750" y="4019550"/>
          <p14:tracePt t="107445" x="2800350" y="4019550"/>
          <p14:tracePt t="107462" x="2730500" y="4019550"/>
          <p14:tracePt t="107478" x="2679700" y="4019550"/>
          <p14:tracePt t="107495" x="2616200" y="4019550"/>
          <p14:tracePt t="107528" x="2527300" y="4038600"/>
          <p14:tracePt t="107561" x="2476500" y="4057650"/>
          <p14:tracePt t="107595" x="2425700" y="4102100"/>
          <p14:tracePt t="107611" x="2413000" y="4127500"/>
          <p14:tracePt t="107628" x="2374900" y="4165600"/>
          <p14:tracePt t="107645" x="2362200" y="4178300"/>
          <p14:tracePt t="107661" x="2336800" y="4216400"/>
          <p14:tracePt t="107678" x="2317750" y="4229100"/>
          <p14:tracePt t="107695" x="2305050" y="4241800"/>
          <p14:tracePt t="107711" x="2292350" y="4254500"/>
          <p14:tracePt t="107728" x="2279650" y="4254500"/>
          <p14:tracePt t="107805" x="2273300" y="4254500"/>
          <p14:tracePt t="107813" x="2266950" y="4254500"/>
          <p14:tracePt t="107820" x="2260600" y="4254500"/>
          <p14:tracePt t="107828" x="2254250" y="4254500"/>
          <p14:tracePt t="107845" x="2247900" y="4235450"/>
          <p14:tracePt t="107861" x="2241550" y="4197350"/>
          <p14:tracePt t="107878" x="2247900" y="4127500"/>
          <p14:tracePt t="107895" x="2279650" y="4044950"/>
          <p14:tracePt t="107912" x="2324100" y="3956050"/>
          <p14:tracePt t="107928" x="2355850" y="3911600"/>
          <p14:tracePt t="107945" x="2381250" y="3867150"/>
          <p14:tracePt t="107961" x="2432050" y="3816350"/>
          <p14:tracePt t="107978" x="2470150" y="3778250"/>
          <p14:tracePt t="107995" x="2527300" y="3746500"/>
          <p14:tracePt t="108011" x="2578100" y="3727450"/>
          <p14:tracePt t="108028" x="2654300" y="3721100"/>
          <p14:tracePt t="108045" x="2711450" y="3727450"/>
          <p14:tracePt t="108061" x="2781300" y="3746500"/>
          <p14:tracePt t="108078" x="2870200" y="3803650"/>
          <p14:tracePt t="108095" x="2927350" y="3848100"/>
          <p14:tracePt t="108111" x="2971800" y="3905250"/>
          <p14:tracePt t="108128" x="2984500" y="3937000"/>
          <p14:tracePt t="108145" x="2997200" y="3956050"/>
          <p14:tracePt t="108162" x="2997200" y="3987800"/>
          <p14:tracePt t="108178" x="2997200" y="4000500"/>
          <p14:tracePt t="108195" x="2997200" y="4006850"/>
          <p14:tracePt t="108212" x="2997200" y="4019550"/>
          <p14:tracePt t="108568" x="2997200" y="4025900"/>
          <p14:tracePt t="108659" x="2997200" y="4032250"/>
          <p14:tracePt t="108896" x="2984500" y="4025900"/>
          <p14:tracePt t="108902" x="2978150" y="4025900"/>
          <p14:tracePt t="108912" x="2971800" y="4019550"/>
          <p14:tracePt t="108928" x="2946400" y="4013200"/>
          <p14:tracePt t="108945" x="2921000" y="3987800"/>
          <p14:tracePt t="108962" x="2901950" y="3975100"/>
          <p14:tracePt t="108978" x="2882900" y="3956050"/>
          <p14:tracePt t="109012" x="2844800" y="3924300"/>
          <p14:tracePt t="109045" x="2787650" y="3886200"/>
          <p14:tracePt t="109078" x="2743200" y="3867150"/>
          <p14:tracePt t="109095" x="2724150" y="3860800"/>
          <p14:tracePt t="109112" x="2698750" y="3854450"/>
          <p14:tracePt t="109128" x="2686050" y="3841750"/>
          <p14:tracePt t="109145" x="2679700" y="3829050"/>
          <p14:tracePt t="109161" x="2679700" y="3803650"/>
          <p14:tracePt t="109178" x="2679700" y="3784600"/>
          <p14:tracePt t="109195" x="2679700" y="3746500"/>
          <p14:tracePt t="109212" x="2698750" y="3714750"/>
          <p14:tracePt t="109228" x="2717800" y="3683000"/>
          <p14:tracePt t="109245" x="2762250" y="3638550"/>
          <p14:tracePt t="109262" x="2806700" y="3613150"/>
          <p14:tracePt t="109263" x="2832100" y="3606800"/>
          <p14:tracePt t="109278" x="2882900" y="3594100"/>
          <p14:tracePt t="109295" x="2927350" y="3581400"/>
          <p14:tracePt t="109311" x="2971800" y="3581400"/>
          <p14:tracePt t="109328" x="3003550" y="3568700"/>
          <p14:tracePt t="109345" x="3009900" y="3562350"/>
          <p14:tracePt t="109362" x="3009900" y="3556000"/>
          <p14:tracePt t="109388" x="3009900" y="3549650"/>
          <p14:tracePt t="109409" x="2997200" y="3543300"/>
          <p14:tracePt t="109416" x="2990850" y="3536950"/>
          <p14:tracePt t="109428" x="2978150" y="3536950"/>
          <p14:tracePt t="109445" x="2940050" y="3511550"/>
          <p14:tracePt t="109461" x="2927350" y="3498850"/>
          <p14:tracePt t="109478" x="2908300" y="3498850"/>
          <p14:tracePt t="109511" x="2895600" y="3511550"/>
          <p14:tracePt t="111282" x="2895600" y="3505200"/>
          <p14:tracePt t="111296" x="2889250" y="3505200"/>
          <p14:tracePt t="111310" x="2889250" y="3498850"/>
          <p14:tracePt t="111316" x="2876550" y="3492500"/>
          <p14:tracePt t="111329" x="2870200" y="3492500"/>
          <p14:tracePt t="111345" x="2844800" y="3479800"/>
          <p14:tracePt t="111362" x="2832100" y="3467100"/>
          <p14:tracePt t="111395" x="2813050" y="3454400"/>
          <p14:tracePt t="111428" x="2800350" y="3435350"/>
          <p14:tracePt t="111462" x="2794000" y="3429000"/>
          <p14:tracePt t="111478" x="2781300" y="3416300"/>
          <p14:tracePt t="111495" x="2781300" y="3409950"/>
          <p14:tracePt t="111511" x="2774950" y="3409950"/>
          <p14:tracePt t="111528" x="2768600" y="3403600"/>
          <p14:tracePt t="111573" x="2762250" y="3403600"/>
          <p14:tracePt t="111601" x="2762250" y="3397250"/>
          <p14:tracePt t="112317" x="2755900" y="3416300"/>
          <p14:tracePt t="112324" x="2730500" y="3448050"/>
          <p14:tracePt t="112330" x="2711450" y="3486150"/>
          <p14:tracePt t="112345" x="2667000" y="3549650"/>
          <p14:tracePt t="112362" x="2622550" y="3619500"/>
          <p14:tracePt t="112378" x="2584450" y="3663950"/>
          <p14:tracePt t="112395" x="2540000" y="3721100"/>
          <p14:tracePt t="112412" x="2520950" y="3746500"/>
          <p14:tracePt t="112445" x="2476500" y="3822700"/>
          <p14:tracePt t="112479" x="2463800" y="3892550"/>
          <p14:tracePt t="112512" x="2463800" y="3930650"/>
          <p14:tracePt t="112528" x="2457450" y="3930650"/>
          <p14:tracePt t="112926" x="2470150" y="3930650"/>
          <p14:tracePt t="112935" x="2495550" y="3930650"/>
          <p14:tracePt t="112945" x="2527300" y="3930650"/>
          <p14:tracePt t="112962" x="2667000" y="3949700"/>
          <p14:tracePt t="112978" x="2927350" y="4000500"/>
          <p14:tracePt t="112995" x="3111500" y="4057650"/>
          <p14:tracePt t="113012" x="3314700" y="4114800"/>
          <p14:tracePt t="113029" x="3416300" y="4133850"/>
          <p14:tracePt t="113062" x="3511550" y="4159250"/>
          <p14:tracePt t="113095" x="3524250" y="4159250"/>
          <p14:tracePt t="113128" x="3492500" y="4095750"/>
          <p14:tracePt t="113145" x="3441700" y="4000500"/>
          <p14:tracePt t="113162" x="3403600" y="3917950"/>
          <p14:tracePt t="113178" x="3340100" y="3822700"/>
          <p14:tracePt t="113195" x="3295650" y="3765550"/>
          <p14:tracePt t="113212" x="3225800" y="3702050"/>
          <p14:tracePt t="113229" x="3162300" y="3663950"/>
          <p14:tracePt t="113246" x="3086100" y="3638550"/>
          <p14:tracePt t="113262" x="2990850" y="3606800"/>
          <p14:tracePt t="113279" x="2927350" y="3606800"/>
          <p14:tracePt t="113282" x="2901950" y="3606800"/>
          <p14:tracePt t="113295" x="2844800" y="3613150"/>
          <p14:tracePt t="113312" x="2781300" y="3632200"/>
          <p14:tracePt t="113328" x="2711450" y="3663950"/>
          <p14:tracePt t="113345" x="2622550" y="3714750"/>
          <p14:tracePt t="113362" x="2578100" y="3752850"/>
          <p14:tracePt t="113378" x="2540000" y="3810000"/>
          <p14:tracePt t="113395" x="2527300" y="3860800"/>
          <p14:tracePt t="113412" x="2520950" y="3917950"/>
          <p14:tracePt t="113428" x="2514600" y="3981450"/>
          <p14:tracePt t="113445" x="2514600" y="4006850"/>
          <p14:tracePt t="113462" x="2514600" y="4038600"/>
          <p14:tracePt t="113479" x="2514600" y="4051300"/>
          <p14:tracePt t="113495" x="2514600" y="4057650"/>
          <p14:tracePt t="113512" x="2520950" y="4064000"/>
          <p14:tracePt t="113529" x="2520950" y="4070350"/>
          <p14:tracePt t="113545" x="2533650" y="4070350"/>
          <p14:tracePt t="113562" x="2571750" y="4083050"/>
          <p14:tracePt t="113578" x="2603500" y="4089400"/>
          <p14:tracePt t="113595" x="2660650" y="4089400"/>
          <p14:tracePt t="113612" x="2698750" y="4089400"/>
          <p14:tracePt t="113628" x="2730500" y="4076700"/>
          <p14:tracePt t="113646" x="2730500" y="4070350"/>
          <p14:tracePt t="113679" x="2724150" y="4057650"/>
          <p14:tracePt t="113695" x="2717800" y="4044950"/>
          <p14:tracePt t="113712" x="2705100" y="4025900"/>
          <p14:tracePt t="113729" x="2698750" y="4025900"/>
          <p14:tracePt t="113745" x="2698750" y="4019550"/>
          <p14:tracePt t="113794" x="2698750" y="4013200"/>
          <p14:tracePt t="113843" x="2692400" y="4013200"/>
          <p14:tracePt t="113871" x="2686050" y="4019550"/>
          <p14:tracePt t="114468" x="2673350" y="4019550"/>
          <p14:tracePt t="114475" x="2647950" y="4025900"/>
          <p14:tracePt t="114481" x="2622550" y="4032250"/>
          <p14:tracePt t="114495" x="2597150" y="4032250"/>
          <p14:tracePt t="114512" x="2508250" y="4038600"/>
          <p14:tracePt t="114528" x="2444750" y="4038600"/>
          <p14:tracePt t="114545" x="2336800" y="4038600"/>
          <p14:tracePt t="114562" x="2266950" y="4019550"/>
          <p14:tracePt t="114595" x="2133600" y="4000500"/>
          <p14:tracePt t="114629" x="2057400" y="3968750"/>
          <p14:tracePt t="114662" x="2038350" y="3937000"/>
          <p14:tracePt t="114679" x="2032000" y="3917950"/>
          <p14:tracePt t="114695" x="2032000" y="3898900"/>
          <p14:tracePt t="114712" x="2044700" y="3841750"/>
          <p14:tracePt t="114729" x="2070100" y="3803650"/>
          <p14:tracePt t="114745" x="2120900" y="3746500"/>
          <p14:tracePt t="114762" x="2178050" y="3702050"/>
          <p14:tracePt t="114765" x="2203450" y="3670300"/>
          <p14:tracePt t="114778" x="2241550" y="3651250"/>
          <p14:tracePt t="114795" x="2368550" y="3587750"/>
          <p14:tracePt t="114812" x="2470150" y="3568700"/>
          <p14:tracePt t="114828" x="2635250" y="3549650"/>
          <p14:tracePt t="114845" x="2743200" y="3549650"/>
          <p14:tracePt t="114862" x="2844800" y="3581400"/>
          <p14:tracePt t="114879" x="3016250" y="3670300"/>
          <p14:tracePt t="114895" x="3111500" y="3746500"/>
          <p14:tracePt t="114912" x="3238500" y="3873500"/>
          <p14:tracePt t="114929" x="3308350" y="3962400"/>
          <p14:tracePt t="114945" x="3352800" y="4013200"/>
          <p14:tracePt t="114962" x="3384550" y="4064000"/>
          <p14:tracePt t="114979" x="3390900" y="4083050"/>
          <p14:tracePt t="114995" x="3390900" y="4089400"/>
          <p14:tracePt t="115012" x="3390900" y="4095750"/>
          <p14:tracePt t="115071" x="3384550" y="4095750"/>
          <p14:tracePt t="115078" x="3384550" y="4102100"/>
          <p14:tracePt t="115092" x="3378200" y="4108450"/>
          <p14:tracePt t="115099" x="3378200" y="4114800"/>
          <p14:tracePt t="115120" x="3371850" y="4121150"/>
          <p14:tracePt t="115217" x="3365500" y="4127500"/>
          <p14:tracePt t="115355" x="3365500" y="4121150"/>
          <p14:tracePt t="115626" x="3327400" y="4114800"/>
          <p14:tracePt t="115633" x="3282950" y="4114800"/>
          <p14:tracePt t="115645" x="3232150" y="4114800"/>
          <p14:tracePt t="115662" x="3028950" y="4114800"/>
          <p14:tracePt t="115695" x="2711450" y="4121150"/>
          <p14:tracePt t="115729" x="2317750" y="4216400"/>
          <p14:tracePt t="115762" x="2120900" y="4298950"/>
          <p14:tracePt t="115778" x="2063750" y="4330700"/>
          <p14:tracePt t="115795" x="2044700" y="4337050"/>
          <p14:tracePt t="115812" x="2025650" y="4349750"/>
          <p14:tracePt t="115829" x="2019300" y="4356100"/>
          <p14:tracePt t="115845" x="2019300" y="4362450"/>
          <p14:tracePt t="115882" x="2012950" y="4368800"/>
          <p14:tracePt t="116042" x="2012950" y="4362450"/>
          <p14:tracePt t="116063" x="2012950" y="4356100"/>
          <p14:tracePt t="116070" x="2012950" y="4343400"/>
          <p14:tracePt t="116078" x="2012950" y="4337050"/>
          <p14:tracePt t="116095" x="2025650" y="4298950"/>
          <p14:tracePt t="116112" x="2063750" y="4203700"/>
          <p14:tracePt t="116129" x="2114550" y="4114800"/>
          <p14:tracePt t="116145" x="2184400" y="4000500"/>
          <p14:tracePt t="116162" x="2317750" y="3848100"/>
          <p14:tracePt t="116179" x="2425700" y="3752850"/>
          <p14:tracePt t="116195" x="2628900" y="3651250"/>
          <p14:tracePt t="116212" x="2762250" y="3600450"/>
          <p14:tracePt t="116228" x="2889250" y="3587750"/>
          <p14:tracePt t="116245" x="3105150" y="3587750"/>
          <p14:tracePt t="116262" x="3244850" y="3613150"/>
          <p14:tracePt t="116278" x="3409950" y="3670300"/>
          <p14:tracePt t="116295" x="3505200" y="3714750"/>
          <p14:tracePt t="116312" x="3587750" y="3771900"/>
          <p14:tracePt t="116329" x="3619500" y="3790950"/>
          <p14:tracePt t="116345" x="3632200" y="3803650"/>
          <p14:tracePt t="116362" x="3644900" y="3810000"/>
          <p14:tracePt t="116417" x="3644900" y="3816350"/>
          <p14:tracePt t="116459" x="3644900" y="3822700"/>
          <p14:tracePt t="117325" x="3644900" y="3810000"/>
          <p14:tracePt t="117333" x="3644900" y="3790950"/>
          <p14:tracePt t="117339" x="3638550" y="3765550"/>
          <p14:tracePt t="117347" x="3625850" y="3740150"/>
          <p14:tracePt t="117362" x="3600450" y="3695700"/>
          <p14:tracePt t="117378" x="3549650" y="3657600"/>
          <p14:tracePt t="117395" x="3441700" y="3606800"/>
          <p14:tracePt t="117429" x="3244850" y="3600450"/>
          <p14:tracePt t="117462" x="2908300" y="3733800"/>
          <p14:tracePt t="117495" x="2578100" y="3981450"/>
          <p14:tracePt t="117512" x="2476500" y="4076700"/>
          <p14:tracePt t="117528" x="2381250" y="4184650"/>
          <p14:tracePt t="117545" x="2330450" y="4241800"/>
          <p14:tracePt t="117562" x="2286000" y="4305300"/>
          <p14:tracePt t="117578" x="2266950" y="4337050"/>
          <p14:tracePt t="117595" x="2254250" y="4368800"/>
          <p14:tracePt t="117612" x="2247900" y="4394200"/>
          <p14:tracePt t="117628" x="2241550" y="4394200"/>
          <p14:tracePt t="117645" x="2241550" y="4400550"/>
          <p14:tracePt t="117831" x="2241550" y="4394200"/>
          <p14:tracePt t="117852" x="2241550" y="4387850"/>
          <p14:tracePt t="117963" x="2241550" y="4381500"/>
          <p14:tracePt t="117984" x="2241550" y="4375150"/>
          <p14:tracePt t="117991" x="2241550" y="4368800"/>
          <p14:tracePt t="118033" x="2241550" y="4362450"/>
          <p14:tracePt t="118040" x="2241550" y="4349750"/>
          <p14:tracePt t="118054" x="2241550" y="4343400"/>
          <p14:tracePt t="118062" x="2241550" y="4337050"/>
          <p14:tracePt t="118078" x="2241550" y="4330700"/>
          <p14:tracePt t="118095" x="2247900" y="4311650"/>
          <p14:tracePt t="118112" x="2260600" y="4298950"/>
          <p14:tracePt t="118128" x="2266950" y="4279900"/>
          <p14:tracePt t="118145" x="2292350" y="4254500"/>
          <p14:tracePt t="118162" x="2311400" y="4229100"/>
          <p14:tracePt t="118179" x="2355850" y="4184650"/>
          <p14:tracePt t="118195" x="2374900" y="4152900"/>
          <p14:tracePt t="118212" x="2413000" y="4127500"/>
          <p14:tracePt t="118228" x="2495550" y="4064000"/>
          <p14:tracePt t="118245" x="2552700" y="4025900"/>
          <p14:tracePt t="118262" x="2654300" y="3968750"/>
          <p14:tracePt t="118278" x="2724150" y="3937000"/>
          <p14:tracePt t="118295" x="2794000" y="3924300"/>
          <p14:tracePt t="118312" x="2901950" y="3917950"/>
          <p14:tracePt t="118329" x="2959100" y="3924300"/>
          <p14:tracePt t="118345" x="3035300" y="3949700"/>
          <p14:tracePt t="118362" x="3073400" y="3962400"/>
          <p14:tracePt t="118379" x="3098800" y="3968750"/>
          <p14:tracePt t="118395" x="3117850" y="3981450"/>
          <p14:tracePt t="118428" x="3124200" y="3987800"/>
          <p14:tracePt t="118445" x="3130550" y="3987800"/>
          <p14:tracePt t="118588" x="3117850" y="3987800"/>
          <p14:tracePt t="118602" x="3111500" y="3987800"/>
          <p14:tracePt t="118609" x="3105150" y="3987800"/>
          <p14:tracePt t="118615" x="3086100" y="3987800"/>
          <p14:tracePt t="118629" x="3067050" y="3987800"/>
          <p14:tracePt t="118645" x="2984500" y="3981450"/>
          <p14:tracePt t="118662" x="2927350" y="3981450"/>
          <p14:tracePt t="118679" x="2806700" y="4000500"/>
          <p14:tracePt t="118695" x="2724150" y="4025900"/>
          <p14:tracePt t="118713" x="2654300" y="4051300"/>
          <p14:tracePt t="118729" x="2540000" y="4127500"/>
          <p14:tracePt t="118745" x="2470150" y="4165600"/>
          <p14:tracePt t="118762" x="2374900" y="4229100"/>
          <p14:tracePt t="118778" x="2324100" y="4267200"/>
          <p14:tracePt t="118795" x="2279650" y="4298950"/>
          <p14:tracePt t="118812" x="2235200" y="4337050"/>
          <p14:tracePt t="118829" x="2216150" y="4349750"/>
          <p14:tracePt t="118845" x="2209800" y="4362450"/>
          <p14:tracePt t="118886" x="2203450" y="4362450"/>
          <p14:tracePt t="118895" x="2203450" y="4356100"/>
          <p14:tracePt t="118912" x="2203450" y="4330700"/>
          <p14:tracePt t="118929" x="2222500" y="4260850"/>
          <p14:tracePt t="118945" x="2279650" y="4165600"/>
          <p14:tracePt t="118962" x="2343150" y="4051300"/>
          <p14:tracePt t="118979" x="2495550" y="3873500"/>
          <p14:tracePt t="118995" x="2603500" y="3790950"/>
          <p14:tracePt t="119012" x="2762250" y="3708400"/>
          <p14:tracePt t="119029" x="2863850" y="3683000"/>
          <p14:tracePt t="119045" x="2971800" y="3670300"/>
          <p14:tracePt t="119062" x="3124200" y="3670300"/>
          <p14:tracePt t="119079" x="3200400" y="3689350"/>
          <p14:tracePt t="119095" x="3270250" y="3702050"/>
          <p14:tracePt t="119112" x="3289300" y="3714750"/>
          <p14:tracePt t="119129" x="3302000" y="3714750"/>
          <p14:tracePt t="119635" x="3308350" y="3721100"/>
          <p14:tracePt t="119767" x="3314700" y="3721100"/>
          <p14:tracePt t="122824" x="3289300" y="3721100"/>
          <p14:tracePt t="122832" x="3270250" y="3721100"/>
          <p14:tracePt t="122837" x="3244850" y="3721100"/>
          <p14:tracePt t="122845" x="3213100" y="3727450"/>
          <p14:tracePt t="122862" x="3162300" y="3733800"/>
          <p14:tracePt t="122879" x="3111500" y="3740150"/>
          <p14:tracePt t="122912" x="3022600" y="3752850"/>
          <p14:tracePt t="122945" x="2933700" y="3778250"/>
          <p14:tracePt t="122979" x="2844800" y="3873500"/>
          <p14:tracePt t="122995" x="2800350" y="3949700"/>
          <p14:tracePt t="123012" x="2755900" y="4051300"/>
          <p14:tracePt t="123029" x="2724150" y="4102100"/>
          <p14:tracePt t="123045" x="2705100" y="4146550"/>
          <p14:tracePt t="123062" x="2679700" y="4203700"/>
          <p14:tracePt t="123079" x="2673350" y="4235450"/>
          <p14:tracePt t="123096" x="2667000" y="4254500"/>
          <p14:tracePt t="123129" x="2660650" y="4254500"/>
          <p14:tracePt t="123184" x="2667000" y="4248150"/>
          <p14:tracePt t="123191" x="2667000" y="4241800"/>
          <p14:tracePt t="123198" x="2673350" y="4235450"/>
          <p14:tracePt t="123212" x="2692400" y="4197350"/>
          <p14:tracePt t="123229" x="2724150" y="4152900"/>
          <p14:tracePt t="123245" x="2781300" y="4095750"/>
          <p14:tracePt t="123262" x="2889250" y="4013200"/>
          <p14:tracePt t="123279" x="2959100" y="3968750"/>
          <p14:tracePt t="123296" x="3086100" y="3943350"/>
          <p14:tracePt t="123312" x="3162300" y="3943350"/>
          <p14:tracePt t="123329" x="3244850" y="3949700"/>
          <p14:tracePt t="123346" x="3346450" y="3981450"/>
          <p14:tracePt t="123362" x="3409950" y="4006850"/>
          <p14:tracePt t="123379" x="3460750" y="4025900"/>
          <p14:tracePt t="123395" x="3473450" y="4038600"/>
          <p14:tracePt t="123412" x="3479800" y="4038600"/>
          <p14:tracePt t="123823" x="3467100" y="4038600"/>
          <p14:tracePt t="123830" x="3454400" y="4044950"/>
          <p14:tracePt t="123837" x="3448050" y="4044950"/>
          <p14:tracePt t="123846" x="3435350" y="4044950"/>
          <p14:tracePt t="123863" x="3403600" y="4051300"/>
          <p14:tracePt t="123895" x="3295650" y="4076700"/>
          <p14:tracePt t="123929" x="3200400" y="4095750"/>
          <p14:tracePt t="123962" x="3117850" y="4095750"/>
          <p14:tracePt t="123979" x="3092450" y="4095750"/>
          <p14:tracePt t="123996" x="3060700" y="4095750"/>
          <p14:tracePt t="124012" x="3035300" y="4095750"/>
          <p14:tracePt t="124029" x="3022600" y="4089400"/>
          <p14:tracePt t="124046" x="3016250" y="4089400"/>
          <p14:tracePt t="124062" x="3016250" y="4083050"/>
          <p14:tracePt t="124100" x="3016250" y="4076700"/>
          <p14:tracePt t="124112" x="3016250" y="4070350"/>
          <p14:tracePt t="124129" x="3041650" y="4038600"/>
          <p14:tracePt t="124145" x="3079750" y="3994150"/>
          <p14:tracePt t="124162" x="3130550" y="3937000"/>
          <p14:tracePt t="124179" x="3213100" y="3867150"/>
          <p14:tracePt t="124195" x="3263900" y="3822700"/>
          <p14:tracePt t="124212" x="3352800" y="3797300"/>
          <p14:tracePt t="124229" x="3390900" y="3784600"/>
          <p14:tracePt t="124245" x="3422650" y="3784600"/>
          <p14:tracePt t="124262" x="3429000" y="3784600"/>
          <p14:tracePt t="124295" x="3422650" y="3790950"/>
          <p14:tracePt t="124312" x="3409950" y="3803650"/>
          <p14:tracePt t="124329" x="3359150" y="3854450"/>
          <p14:tracePt t="124345" x="3257550" y="3968750"/>
          <p14:tracePt t="124362" x="3162300" y="4057650"/>
          <p14:tracePt t="124379" x="3035300" y="4191000"/>
          <p14:tracePt t="124396" x="2959100" y="4260850"/>
          <p14:tracePt t="124412" x="2895600" y="4337050"/>
          <p14:tracePt t="124429" x="2870200" y="4375150"/>
          <p14:tracePt t="124446" x="2857500" y="4400550"/>
          <p14:tracePt t="124462" x="2857500" y="4419600"/>
          <p14:tracePt t="124479" x="2851150" y="4432300"/>
          <p14:tracePt t="124523" x="2844800" y="4432300"/>
          <p14:tracePt t="124655" x="2844800" y="4425950"/>
          <p14:tracePt t="125317" x="2838450" y="4425950"/>
          <p14:tracePt t="125324" x="2825750" y="4425950"/>
          <p14:tracePt t="125333" x="2806700" y="4425950"/>
          <p14:tracePt t="125346" x="2781300" y="4425950"/>
          <p14:tracePt t="125362" x="2755900" y="4419600"/>
          <p14:tracePt t="125379" x="2730500" y="4419600"/>
          <p14:tracePt t="125396" x="2698750" y="4413250"/>
          <p14:tracePt t="125429" x="2660650" y="4375150"/>
          <p14:tracePt t="125462" x="2616200" y="4324350"/>
          <p14:tracePt t="125495" x="2597150" y="4222750"/>
          <p14:tracePt t="125512" x="2597150" y="4152900"/>
          <p14:tracePt t="125529" x="2647950" y="4006850"/>
          <p14:tracePt t="125546" x="2717800" y="3898900"/>
          <p14:tracePt t="125562" x="2781300" y="3810000"/>
          <p14:tracePt t="125579" x="2851150" y="3733800"/>
          <p14:tracePt t="125596" x="2971800" y="3638550"/>
          <p14:tracePt t="125612" x="3073400" y="3600450"/>
          <p14:tracePt t="125629" x="3187700" y="3587750"/>
          <p14:tracePt t="125646" x="3340100" y="3581400"/>
          <p14:tracePt t="125662" x="3467100" y="3619500"/>
          <p14:tracePt t="125679" x="3657600" y="3695700"/>
          <p14:tracePt t="125696" x="3752850" y="3759200"/>
          <p14:tracePt t="125713" x="3810000" y="3810000"/>
          <p14:tracePt t="125729" x="3867150" y="3860800"/>
          <p14:tracePt t="125746" x="3886200" y="3886200"/>
          <p14:tracePt t="125762" x="3905250" y="3930650"/>
          <p14:tracePt t="125782" x="3917950" y="3968750"/>
          <p14:tracePt t="125797" x="3917950" y="3981450"/>
          <p14:tracePt t="125812" x="3917950" y="4000500"/>
          <p14:tracePt t="125829" x="3917950" y="4006850"/>
          <p14:tracePt t="125846" x="3917950" y="4013200"/>
          <p14:tracePt t="125862" x="3917950" y="4019550"/>
          <p14:tracePt t="126726" x="3911600" y="4019550"/>
          <p14:tracePt t="126735" x="3905250" y="4019550"/>
          <p14:tracePt t="126740" x="3898900" y="4019550"/>
          <p14:tracePt t="126754" x="3898900" y="4013200"/>
          <p14:tracePt t="126762" x="3892550" y="4013200"/>
          <p14:tracePt t="126780" x="3879850" y="4006850"/>
          <p14:tracePt t="126796" x="3835400" y="3987800"/>
          <p14:tracePt t="126829" x="3740150" y="3956050"/>
          <p14:tracePt t="126862" x="3549650" y="3911600"/>
          <p14:tracePt t="126896" x="3302000" y="3867150"/>
          <p14:tracePt t="126912" x="3194050" y="3841750"/>
          <p14:tracePt t="126929" x="3067050" y="3822700"/>
          <p14:tracePt t="126946" x="3048000" y="3816350"/>
          <p14:tracePt t="127542" x="3048000" y="3803650"/>
          <p14:tracePt t="127550" x="3067050" y="3784600"/>
          <p14:tracePt t="127556" x="3086100" y="3765550"/>
          <p14:tracePt t="127563" x="3098800" y="3752850"/>
          <p14:tracePt t="127580" x="3143250" y="3721100"/>
          <p14:tracePt t="127596" x="3200400" y="3676650"/>
          <p14:tracePt t="127613" x="3314700" y="3625850"/>
          <p14:tracePt t="127630" x="3435350" y="3613150"/>
          <p14:tracePt t="127663" x="3733800" y="3625850"/>
          <p14:tracePt t="127696" x="4076700" y="3727450"/>
          <p14:tracePt t="127729" x="4318000" y="3803650"/>
          <p14:tracePt t="127746" x="4362450" y="3829050"/>
          <p14:tracePt t="127762" x="4387850" y="3841750"/>
          <p14:tracePt t="127779" x="4406900" y="3848100"/>
          <p14:tracePt t="127796" x="4413250" y="3848100"/>
          <p14:tracePt t="127881" x="4406900" y="3848100"/>
          <p14:tracePt t="127888" x="4400550" y="3848100"/>
          <p14:tracePt t="127896" x="4387850" y="3848100"/>
          <p14:tracePt t="127912" x="4368800" y="3848100"/>
          <p14:tracePt t="127929" x="4343400" y="3848100"/>
          <p14:tracePt t="127946" x="4292600" y="3848100"/>
          <p14:tracePt t="127962" x="4254500" y="3848100"/>
          <p14:tracePt t="127979" x="4184650" y="3848100"/>
          <p14:tracePt t="127996" x="4108450" y="3848100"/>
          <p14:tracePt t="128013" x="4032250" y="3848100"/>
          <p14:tracePt t="128029" x="3905250" y="3848100"/>
          <p14:tracePt t="128046" x="3829050" y="3848100"/>
          <p14:tracePt t="128062" x="3683000" y="3860800"/>
          <p14:tracePt t="128080" x="3594100" y="3873500"/>
          <p14:tracePt t="128097" x="3492500" y="3892550"/>
          <p14:tracePt t="128113" x="3448050" y="3898900"/>
          <p14:tracePt t="128129" x="3409950" y="3905250"/>
          <p14:tracePt t="128146" x="3365500" y="3905250"/>
          <p14:tracePt t="128163" x="3340100" y="3911600"/>
          <p14:tracePt t="128179" x="3327400" y="3917950"/>
          <p14:tracePt t="128196" x="3308350" y="3917950"/>
          <p14:tracePt t="128213" x="3302000" y="3924300"/>
          <p14:tracePt t="128229" x="3302000" y="3930650"/>
          <p14:tracePt t="130041" x="3289300" y="3930650"/>
          <p14:tracePt t="130055" x="3282950" y="3924300"/>
          <p14:tracePt t="130064" x="3276600" y="3911600"/>
          <p14:tracePt t="130070" x="3270250" y="3898900"/>
          <p14:tracePt t="130080" x="3257550" y="3886200"/>
          <p14:tracePt t="130097" x="3232150" y="3860800"/>
          <p14:tracePt t="130113" x="3200400" y="3822700"/>
          <p14:tracePt t="130146" x="3175000" y="3784600"/>
          <p14:tracePt t="130180" x="3155950" y="3771900"/>
          <p14:tracePt t="130213" x="3143250" y="3752850"/>
          <p14:tracePt t="130229" x="3143250" y="3740150"/>
          <p14:tracePt t="130246" x="3143250" y="3727450"/>
          <p14:tracePt t="130263" x="3149600" y="3727450"/>
          <p14:tracePt t="130280" x="3155950" y="3721100"/>
          <p14:tracePt t="130296" x="3168650" y="3708400"/>
          <p14:tracePt t="130313" x="3181350" y="3695700"/>
          <p14:tracePt t="130346" x="3181350" y="3689350"/>
          <p14:tracePt t="130472" x="3175000" y="3689350"/>
          <p14:tracePt t="130480" x="3168650" y="3689350"/>
          <p14:tracePt t="130487" x="3155950" y="3695700"/>
          <p14:tracePt t="130496" x="3143250" y="3695700"/>
          <p14:tracePt t="130513" x="3111500" y="3695700"/>
          <p14:tracePt t="130530" x="3041650" y="3695700"/>
          <p14:tracePt t="130546" x="2990850" y="3695700"/>
          <p14:tracePt t="130563" x="2908300" y="3695700"/>
          <p14:tracePt t="130579" x="2838450" y="3695700"/>
          <p14:tracePt t="130596" x="2794000" y="3695700"/>
          <p14:tracePt t="130613" x="2717800" y="3695700"/>
          <p14:tracePt t="130630" x="2686050" y="3695700"/>
          <p14:tracePt t="130646" x="2654300" y="3695700"/>
          <p14:tracePt t="130663" x="2647950" y="3689350"/>
          <p14:tracePt t="130679" x="2641600" y="3689350"/>
          <p14:tracePt t="130736" x="2647950" y="3683000"/>
          <p14:tracePt t="130743" x="2654300" y="3683000"/>
          <p14:tracePt t="130750" x="2660650" y="3676650"/>
          <p14:tracePt t="130763" x="2667000" y="3676650"/>
          <p14:tracePt t="130780" x="2717800" y="3651250"/>
          <p14:tracePt t="130796" x="2755900" y="3638550"/>
          <p14:tracePt t="130813" x="2819400" y="3619500"/>
          <p14:tracePt t="130830" x="2863850" y="3619500"/>
          <p14:tracePt t="130846" x="2895600" y="3619500"/>
          <p14:tracePt t="130863" x="2940050" y="3632200"/>
          <p14:tracePt t="130880" x="2971800" y="3644900"/>
          <p14:tracePt t="130896" x="3003550" y="3670300"/>
          <p14:tracePt t="130913" x="3028950" y="3695700"/>
          <p14:tracePt t="130930" x="3054350" y="3721100"/>
          <p14:tracePt t="130946" x="3067050" y="3740150"/>
          <p14:tracePt t="130963" x="3079750" y="3778250"/>
          <p14:tracePt t="130979" x="3092450" y="3816350"/>
          <p14:tracePt t="130996" x="3092450" y="3841750"/>
          <p14:tracePt t="131013" x="3073400" y="3860800"/>
          <p14:tracePt t="131029" x="3048000" y="3886200"/>
          <p14:tracePt t="131046" x="3016250" y="3892550"/>
          <p14:tracePt t="131063" x="2971800" y="3905250"/>
          <p14:tracePt t="131080" x="2940050" y="3911600"/>
          <p14:tracePt t="131096" x="2889250" y="3911600"/>
          <p14:tracePt t="131113" x="2813050" y="3892550"/>
          <p14:tracePt t="131130" x="2749550" y="3867150"/>
          <p14:tracePt t="131146" x="2667000" y="3803650"/>
          <p14:tracePt t="131163" x="2628900" y="3759200"/>
          <p14:tracePt t="131180" x="2603500" y="3702050"/>
          <p14:tracePt t="131196" x="2590800" y="3638550"/>
          <p14:tracePt t="131213" x="2590800" y="3587750"/>
          <p14:tracePt t="131230" x="2622550" y="3524250"/>
          <p14:tracePt t="131246" x="2660650" y="3486150"/>
          <p14:tracePt t="131263" x="2705100" y="3448050"/>
          <p14:tracePt t="131280" x="2774950" y="3416300"/>
          <p14:tracePt t="131296" x="2832100" y="3403600"/>
          <p14:tracePt t="131313" x="2901950" y="3403600"/>
          <p14:tracePt t="131330" x="2952750" y="3429000"/>
          <p14:tracePt t="131346" x="3009900" y="3454400"/>
          <p14:tracePt t="131363" x="3079750" y="3511550"/>
          <p14:tracePt t="131380" x="3117850" y="3543300"/>
          <p14:tracePt t="131396" x="3143250" y="3575050"/>
          <p14:tracePt t="131413" x="3155950" y="3594100"/>
          <p14:tracePt t="131429" x="3155950" y="3619500"/>
          <p14:tracePt t="131446" x="3155950" y="3644900"/>
          <p14:tracePt t="131463" x="3155950" y="3663950"/>
          <p14:tracePt t="131479" x="3149600" y="3689350"/>
          <p14:tracePt t="131496" x="3136900" y="3695700"/>
          <p14:tracePt t="131513" x="3130550" y="3721100"/>
          <p14:tracePt t="131530" x="3124200" y="3727450"/>
          <p14:tracePt t="131546" x="3117850" y="3733800"/>
          <p14:tracePt t="131582" x="3111500" y="3733800"/>
          <p14:tracePt t="131596" x="3098800" y="3733800"/>
          <p14:tracePt t="131613" x="3086100" y="3727450"/>
          <p14:tracePt t="131630" x="3067050" y="3714750"/>
          <p14:tracePt t="131646" x="3054350" y="3708400"/>
          <p14:tracePt t="131663" x="3048000" y="3702050"/>
          <p14:tracePt t="131679" x="3048000" y="3676650"/>
          <p14:tracePt t="131696" x="3048000" y="3651250"/>
          <p14:tracePt t="131713" x="3048000" y="3625850"/>
          <p14:tracePt t="131730" x="3048000" y="3587750"/>
          <p14:tracePt t="131746" x="3048000" y="3581400"/>
          <p14:tracePt t="131763" x="3048000" y="3575050"/>
          <p14:tracePt t="132144" x="3041650" y="3575050"/>
          <p14:tracePt t="132165" x="3035300" y="3575050"/>
          <p14:tracePt t="132179" x="3028950" y="3575050"/>
          <p14:tracePt t="132186" x="3028950" y="3581400"/>
          <p14:tracePt t="132196" x="3016250" y="3581400"/>
          <p14:tracePt t="132213" x="3003550" y="3587750"/>
          <p14:tracePt t="132246" x="2946400" y="3632200"/>
          <p14:tracePt t="132280" x="2851150" y="3683000"/>
          <p14:tracePt t="132313" x="2749550" y="3708400"/>
          <p14:tracePt t="132330" x="2705100" y="3721100"/>
          <p14:tracePt t="132346" x="2647950" y="3740150"/>
          <p14:tracePt t="132363" x="2609850" y="3752850"/>
          <p14:tracePt t="132379" x="2590800" y="3765550"/>
          <p14:tracePt t="132396" x="2559050" y="3771900"/>
          <p14:tracePt t="132413" x="2540000" y="3784600"/>
          <p14:tracePt t="132429" x="2520950" y="3790950"/>
          <p14:tracePt t="132446" x="2508250" y="3790950"/>
          <p14:tracePt t="132463" x="2508250" y="3797300"/>
          <p14:tracePt t="132480" x="2508250" y="3803650"/>
          <p14:tracePt t="132496" x="2495550" y="3822700"/>
          <p14:tracePt t="133624" x="2501900" y="3822700"/>
          <p14:tracePt t="133631" x="2514600" y="3810000"/>
          <p14:tracePt t="133638" x="2546350" y="3790950"/>
          <p14:tracePt t="133646" x="2571750" y="3778250"/>
          <p14:tracePt t="133663" x="2641600" y="3733800"/>
          <p14:tracePt t="133679" x="2787650" y="3689350"/>
          <p14:tracePt t="133696" x="2901950" y="3657600"/>
          <p14:tracePt t="133713" x="3022600" y="3638550"/>
          <p14:tracePt t="133746" x="3352800" y="3625850"/>
          <p14:tracePt t="133780" x="3587750" y="3676650"/>
          <p14:tracePt t="133813" x="3835400" y="3829050"/>
          <p14:tracePt t="133830" x="3917950" y="3873500"/>
          <p14:tracePt t="133846" x="4006850" y="3943350"/>
          <p14:tracePt t="133863" x="4032250" y="3975100"/>
          <p14:tracePt t="133880" x="4057650" y="4000500"/>
          <p14:tracePt t="133896" x="4064000" y="4013200"/>
          <p14:tracePt t="134027" x="4051300" y="4013200"/>
          <p14:tracePt t="134047" x="4044950" y="4013200"/>
          <p14:tracePt t="134061" x="4038600" y="4013200"/>
          <p14:tracePt t="134068" x="4032250" y="4013200"/>
          <p14:tracePt t="134080" x="4032250" y="4019550"/>
          <p14:tracePt t="134096" x="4019550" y="4019550"/>
          <p14:tracePt t="134113" x="4000500" y="4019550"/>
          <p14:tracePt t="134129" x="3987800" y="4019550"/>
          <p14:tracePt t="134146" x="3962400" y="4019550"/>
          <p14:tracePt t="134163" x="3930650" y="4019550"/>
          <p14:tracePt t="134180" x="3848100" y="4019550"/>
          <p14:tracePt t="134196" x="3771900" y="4019550"/>
          <p14:tracePt t="134213" x="3695700" y="4013200"/>
          <p14:tracePt t="134230" x="3536950" y="4013200"/>
          <p14:tracePt t="134246" x="3378200" y="4025900"/>
          <p14:tracePt t="134263" x="3111500" y="4051300"/>
          <p14:tracePt t="134280" x="2914650" y="4095750"/>
          <p14:tracePt t="134297" x="2724150" y="4152900"/>
          <p14:tracePt t="134313" x="2470150" y="4260850"/>
          <p14:tracePt t="134330" x="2343150" y="4318000"/>
          <p14:tracePt t="134346" x="2152650" y="4400550"/>
          <p14:tracePt t="134363" x="2063750" y="4438650"/>
          <p14:tracePt t="134380" x="2006600" y="4464050"/>
          <p14:tracePt t="134396" x="1949450" y="4489450"/>
          <p14:tracePt t="134413" x="1930400" y="4502150"/>
          <p14:tracePt t="134430" x="1911350" y="4502150"/>
          <p14:tracePt t="134463" x="1905000" y="4502150"/>
          <p14:tracePt t="134526" x="1898650" y="4495800"/>
          <p14:tracePt t="134533" x="1898650" y="4476750"/>
          <p14:tracePt t="134540" x="1898650" y="4464050"/>
          <p14:tracePt t="134548" x="1898650" y="4438650"/>
          <p14:tracePt t="134563" x="1905000" y="4362450"/>
          <p14:tracePt t="134580" x="1924050" y="4254500"/>
          <p14:tracePt t="134596" x="1987550" y="4064000"/>
          <p14:tracePt t="134613" x="2063750" y="3949700"/>
          <p14:tracePt t="134630" x="2146300" y="3841750"/>
          <p14:tracePt t="134647" x="2260600" y="3721100"/>
          <p14:tracePt t="134663" x="2355850" y="3670300"/>
          <p14:tracePt t="134680" x="2514600" y="3625850"/>
          <p14:tracePt t="134697" x="2641600" y="3632200"/>
          <p14:tracePt t="134713" x="2806700" y="3676650"/>
          <p14:tracePt t="134730" x="3028950" y="3790950"/>
          <p14:tracePt t="134746" x="3155950" y="3860800"/>
          <p14:tracePt t="134763" x="3308350" y="3968750"/>
          <p14:tracePt t="134779" x="3359150" y="4000500"/>
          <p14:tracePt t="134796" x="3390900" y="4019550"/>
          <p14:tracePt t="134813" x="3397250" y="4025900"/>
          <p14:tracePt t="134894" x="3397250" y="4032250"/>
          <p14:tracePt t="134963" x="3397250" y="4038600"/>
          <p14:tracePt t="135317" x="3390900" y="4038600"/>
          <p14:tracePt t="135324" x="3384550" y="4038600"/>
          <p14:tracePt t="135331" x="3371850" y="4038600"/>
          <p14:tracePt t="135347" x="3327400" y="4038600"/>
          <p14:tracePt t="135363" x="3263900" y="4032250"/>
          <p14:tracePt t="135380" x="3111500" y="4006850"/>
          <p14:tracePt t="135397" x="2990850" y="4000500"/>
          <p14:tracePt t="135430" x="2692400" y="3975100"/>
          <p14:tracePt t="135463" x="2520950" y="3962400"/>
          <p14:tracePt t="135496" x="2463800" y="3956050"/>
          <p14:tracePt t="135513" x="2451100" y="3956050"/>
          <p14:tracePt t="135547" x="2463800" y="3937000"/>
          <p14:tracePt t="135563" x="2489200" y="3911600"/>
          <p14:tracePt t="135580" x="2540000" y="3860800"/>
          <p14:tracePt t="135597" x="2628900" y="3797300"/>
          <p14:tracePt t="135613" x="2736850" y="3752850"/>
          <p14:tracePt t="135630" x="2921000" y="3702050"/>
          <p14:tracePt t="135646" x="3035300" y="3702050"/>
          <p14:tracePt t="135663" x="3155950" y="3721100"/>
          <p14:tracePt t="135680" x="3340100" y="3778250"/>
          <p14:tracePt t="135697" x="3429000" y="3816350"/>
          <p14:tracePt t="135713" x="3505200" y="3841750"/>
          <p14:tracePt t="135730" x="3524250" y="3854450"/>
          <p14:tracePt t="135746" x="3530600" y="3854450"/>
          <p14:tracePt t="135789" x="3530600" y="3860800"/>
          <p14:tracePt t="135850" x="3524250" y="3860800"/>
          <p14:tracePt t="135864" x="3517900" y="3860800"/>
          <p14:tracePt t="135879" x="3505200" y="3860800"/>
          <p14:tracePt t="135886" x="3498850" y="3860800"/>
          <p14:tracePt t="135897" x="3486150" y="3860800"/>
          <p14:tracePt t="135913" x="3448050" y="3860800"/>
          <p14:tracePt t="135930" x="3429000" y="3860800"/>
          <p14:tracePt t="135946" x="3409950" y="3854450"/>
          <p14:tracePt t="135963" x="3397250" y="3816350"/>
          <p14:tracePt t="135980" x="3390900" y="3765550"/>
          <p14:tracePt t="135996" x="3409950" y="3683000"/>
          <p14:tracePt t="136013" x="3448050" y="3613150"/>
          <p14:tracePt t="136030" x="3492500" y="3556000"/>
          <p14:tracePt t="136047" x="3587750" y="3492500"/>
          <p14:tracePt t="136063" x="3651250" y="3460750"/>
          <p14:tracePt t="136080" x="3765550" y="3441700"/>
          <p14:tracePt t="136097" x="3860800" y="3441700"/>
          <p14:tracePt t="136113" x="3968750" y="3460750"/>
          <p14:tracePt t="136130" x="4121150" y="3511550"/>
          <p14:tracePt t="136147" x="4191000" y="3556000"/>
          <p14:tracePt t="136163" x="4286250" y="3619500"/>
          <p14:tracePt t="136180" x="4311650" y="3644900"/>
          <p14:tracePt t="136196" x="4330700" y="3670300"/>
          <p14:tracePt t="136213" x="4337050" y="3670300"/>
          <p14:tracePt t="136281" x="4337050" y="3676650"/>
          <p14:tracePt t="136287" x="4330700" y="3676650"/>
          <p14:tracePt t="136297" x="4330700" y="3689350"/>
          <p14:tracePt t="136313" x="4324350" y="3689350"/>
          <p14:tracePt t="136330" x="4318000" y="3708400"/>
          <p14:tracePt t="136347" x="4311650" y="3708400"/>
          <p14:tracePt t="136363" x="4311650" y="3714750"/>
          <p14:tracePt t="136397" x="4311650" y="3721100"/>
          <p14:tracePt t="136559" x="4311650" y="3727450"/>
          <p14:tracePt t="137002" x="4279900" y="3733800"/>
          <p14:tracePt t="137008" x="4235450" y="3746500"/>
          <p14:tracePt t="137016" x="4191000" y="3746500"/>
          <p14:tracePt t="137030" x="4070350" y="3771900"/>
          <p14:tracePt t="137047" x="3949700" y="3803650"/>
          <p14:tracePt t="137063" x="3803650" y="3829050"/>
          <p14:tracePt t="137080" x="3606800" y="3886200"/>
          <p14:tracePt t="137096" x="3479800" y="3924300"/>
          <p14:tracePt t="137130" x="3314700" y="3975100"/>
          <p14:tracePt t="137163" x="3282950" y="4000500"/>
          <p14:tracePt t="137196" x="3276600" y="4000500"/>
          <p14:tracePt t="137230" x="3276600" y="4006850"/>
          <p14:tracePt t="137257" x="3276600" y="4013200"/>
          <p14:tracePt t="137660" x="3276600" y="4006850"/>
          <p14:tracePt t="137667" x="3276600" y="3994150"/>
          <p14:tracePt t="137675" x="3282950" y="3981450"/>
          <p14:tracePt t="137681" x="3289300" y="3962400"/>
          <p14:tracePt t="137697" x="3308350" y="3917950"/>
          <p14:tracePt t="137730" x="3378200" y="3822700"/>
          <p14:tracePt t="137763" x="3498850" y="3689350"/>
          <p14:tracePt t="137797" x="3625850" y="3625850"/>
          <p14:tracePt t="137800" x="3657600" y="3613150"/>
          <p14:tracePt t="137813" x="3727450" y="3606800"/>
          <p14:tracePt t="137830" x="3816350" y="3619500"/>
          <p14:tracePt t="137847" x="3905250" y="3638550"/>
          <p14:tracePt t="137863" x="4013200" y="3676650"/>
          <p14:tracePt t="137880" x="4044950" y="3695700"/>
          <p14:tracePt t="137896" x="4076700" y="3714750"/>
          <p14:tracePt t="137913" x="4083050" y="3727450"/>
          <p14:tracePt t="137930" x="4089400" y="3727450"/>
          <p14:tracePt t="138333" x="4102100" y="3727450"/>
          <p14:tracePt t="138340" x="4108450" y="3727450"/>
          <p14:tracePt t="138348" x="4114800" y="3727450"/>
          <p14:tracePt t="138363" x="4140200" y="3727450"/>
          <p14:tracePt t="138380" x="4178300" y="3727450"/>
          <p14:tracePt t="138397" x="4229100" y="3740150"/>
          <p14:tracePt t="138413" x="4267200" y="3752850"/>
          <p14:tracePt t="138447" x="4311650" y="3771900"/>
          <p14:tracePt t="138480" x="4318000" y="3771900"/>
          <p14:tracePt t="138694" x="4318000" y="3765550"/>
          <p14:tracePt t="138701" x="4318000" y="3740150"/>
          <p14:tracePt t="138708" x="4318000" y="3721100"/>
          <p14:tracePt t="138715" x="4318000" y="3708400"/>
          <p14:tracePt t="138730" x="4318000" y="3676650"/>
          <p14:tracePt t="138747" x="4311650" y="3657600"/>
          <p14:tracePt t="138763" x="4298950" y="3632200"/>
          <p14:tracePt t="138780" x="4286250" y="3613150"/>
          <p14:tracePt t="138796" x="4267200" y="3587750"/>
          <p14:tracePt t="138813" x="4210050" y="3556000"/>
          <p14:tracePt t="138830" x="4152900" y="3517900"/>
          <p14:tracePt t="138846" x="4000500" y="3473450"/>
          <p14:tracePt t="138863" x="3848100" y="3448050"/>
          <p14:tracePt t="138880" x="3727450" y="3441700"/>
          <p14:tracePt t="138897" x="3511550" y="3435350"/>
          <p14:tracePt t="138913" x="3378200" y="3441700"/>
          <p14:tracePt t="138930" x="3200400" y="3479800"/>
          <p14:tracePt t="138946" x="3117850" y="3505200"/>
          <p14:tracePt t="138963" x="3041650" y="3530600"/>
          <p14:tracePt t="138980" x="3009900" y="3556000"/>
          <p14:tracePt t="138997" x="2997200" y="3568700"/>
          <p14:tracePt t="139013" x="2978150" y="3613150"/>
          <p14:tracePt t="139030" x="2965450" y="3657600"/>
          <p14:tracePt t="139046" x="2952750" y="3702050"/>
          <p14:tracePt t="139063" x="2952750" y="3765550"/>
          <p14:tracePt t="139080" x="2946400" y="3797300"/>
          <p14:tracePt t="139096" x="2940050" y="3835400"/>
          <p14:tracePt t="139113" x="2940050" y="3848100"/>
          <p14:tracePt t="139130" x="2940050" y="3860800"/>
          <p14:tracePt t="139388" x="2940050" y="3854450"/>
          <p14:tracePt t="139457" x="2946400" y="3848100"/>
          <p14:tracePt t="139582" x="2946400" y="3841750"/>
          <p14:tracePt t="140560" x="2959100" y="3829050"/>
          <p14:tracePt t="140569" x="2965450" y="3816350"/>
          <p14:tracePt t="140574" x="2978150" y="3803650"/>
          <p14:tracePt t="140581" x="2990850" y="3790950"/>
          <p14:tracePt t="140614" x="3067050" y="3752850"/>
          <p14:tracePt t="140647" x="3238500" y="3727450"/>
          <p14:tracePt t="140680" x="3460750" y="3746500"/>
          <p14:tracePt t="140697" x="3568700" y="3778250"/>
          <p14:tracePt t="140713" x="3733800" y="3841750"/>
          <p14:tracePt t="140730" x="3816350" y="3879850"/>
          <p14:tracePt t="140747" x="3879850" y="3917950"/>
          <p14:tracePt t="140763" x="3943350" y="3968750"/>
          <p14:tracePt t="140780" x="3962400" y="3987800"/>
          <p14:tracePt t="140783" x="3975100" y="4000500"/>
          <p14:tracePt t="140796" x="3987800" y="4013200"/>
          <p14:tracePt t="140813" x="4000500" y="4019550"/>
          <p14:tracePt t="140830" x="4006850" y="4025900"/>
          <p14:tracePt t="141073" x="4006850" y="4019550"/>
          <p14:tracePt t="141087" x="4006850" y="4013200"/>
          <p14:tracePt t="141095" x="4006850" y="4006850"/>
          <p14:tracePt t="141108" x="4006850" y="4000500"/>
          <p14:tracePt t="141115" x="4013200" y="3987800"/>
          <p14:tracePt t="141147" x="4019550" y="3956050"/>
          <p14:tracePt t="141180" x="4025900" y="3924300"/>
          <p14:tracePt t="141213" x="4044950" y="3898900"/>
          <p14:tracePt t="141230" x="4064000" y="3898900"/>
          <p14:tracePt t="141246" x="4095750" y="3886200"/>
          <p14:tracePt t="141263" x="4108450" y="3873500"/>
          <p14:tracePt t="141280" x="4114800" y="3873500"/>
          <p14:tracePt t="141297" x="4133850" y="3867150"/>
          <p14:tracePt t="141313" x="4146550" y="3860800"/>
          <p14:tracePt t="141330" x="4152900" y="3860800"/>
          <p14:tracePt t="141347" x="4171950" y="3860800"/>
          <p14:tracePt t="141363" x="4191000" y="3854450"/>
          <p14:tracePt t="141380" x="4216400" y="3854450"/>
          <p14:tracePt t="141397" x="4229100" y="3854450"/>
          <p14:tracePt t="141413" x="4248150" y="3854450"/>
          <p14:tracePt t="141430" x="4260850" y="3854450"/>
          <p14:tracePt t="141705" x="4260850" y="3848100"/>
          <p14:tracePt t="141712" x="4260850" y="3841750"/>
          <p14:tracePt t="141726" x="4260850" y="3829050"/>
          <p14:tracePt t="141732" x="4260850" y="3816350"/>
          <p14:tracePt t="141748" x="4267200" y="3810000"/>
          <p14:tracePt t="141763" x="4273550" y="3797300"/>
          <p14:tracePt t="141780" x="4279900" y="3784600"/>
          <p14:tracePt t="141813" x="4279900" y="3778250"/>
          <p14:tracePt t="142078" x="4279900" y="3784600"/>
          <p14:tracePt t="142085" x="4260850" y="3790950"/>
          <p14:tracePt t="142097" x="4241800" y="3803650"/>
          <p14:tracePt t="142114" x="4216400" y="3822700"/>
          <p14:tracePt t="142130" x="4178300" y="3841750"/>
          <p14:tracePt t="142164" x="4159250" y="3854450"/>
          <p14:tracePt t="142371" x="4165600" y="3860800"/>
          <p14:tracePt t="142378" x="4178300" y="3860800"/>
          <p14:tracePt t="142385" x="4191000" y="3867150"/>
          <p14:tracePt t="142397" x="4203700" y="3867150"/>
          <p14:tracePt t="142413" x="4222750" y="3867150"/>
          <p14:tracePt t="142430" x="4235450" y="3873500"/>
          <p14:tracePt t="142464" x="4241800" y="3873500"/>
          <p14:tracePt t="142480" x="4241800" y="3879850"/>
          <p14:tracePt t="142958" x="4248150" y="3879850"/>
          <p14:tracePt t="142964" x="4254500" y="3879850"/>
          <p14:tracePt t="142971" x="4260850" y="3879850"/>
          <p14:tracePt t="142980" x="4273550" y="3879850"/>
          <p14:tracePt t="142997" x="4292600" y="3886200"/>
          <p14:tracePt t="143013" x="4324350" y="3892550"/>
          <p14:tracePt t="143030" x="4330700" y="3898900"/>
          <p14:tracePt t="143047" x="4337050" y="3898900"/>
          <p14:tracePt t="143080" x="4356100" y="3911600"/>
          <p14:tracePt t="143113" x="4368800" y="3917950"/>
          <p14:tracePt t="143147" x="4375150" y="3924300"/>
          <p14:tracePt t="143298" x="4375150" y="3917950"/>
          <p14:tracePt t="143312" x="4368800" y="3917950"/>
          <p14:tracePt t="143319" x="4362450" y="3911600"/>
          <p14:tracePt t="143330" x="4356100" y="3898900"/>
          <p14:tracePt t="143347" x="4318000" y="3867150"/>
          <p14:tracePt t="143364" x="4260850" y="3822700"/>
          <p14:tracePt t="143380" x="4171950" y="3759200"/>
          <p14:tracePt t="143397" x="3949700" y="3651250"/>
          <p14:tracePt t="143414" x="3778250" y="3594100"/>
          <p14:tracePt t="143431" x="3409950" y="3517900"/>
          <p14:tracePt t="143447" x="3181350" y="3498850"/>
          <p14:tracePt t="143463" x="2933700" y="3498850"/>
          <p14:tracePt t="143480" x="2590800" y="3543300"/>
          <p14:tracePt t="143497" x="2406650" y="3581400"/>
          <p14:tracePt t="143514" x="2222500" y="3651250"/>
          <p14:tracePt t="143530" x="2127250" y="3689350"/>
          <p14:tracePt t="143546" x="2076450" y="3721100"/>
          <p14:tracePt t="143563" x="2051050" y="3740150"/>
          <p14:tracePt t="143580" x="2032000" y="3771900"/>
          <p14:tracePt t="143597" x="2025650" y="3822700"/>
          <p14:tracePt t="143614" x="2025650" y="3848100"/>
          <p14:tracePt t="143631" x="2025650" y="3886200"/>
          <p14:tracePt t="143647" x="2032000" y="3905250"/>
          <p14:tracePt t="143663" x="2038350" y="3924300"/>
          <p14:tracePt t="143680" x="2044700" y="3937000"/>
          <p14:tracePt t="143749" x="2051050" y="3937000"/>
          <p14:tracePt t="144095" x="2051050" y="3930650"/>
          <p14:tracePt t="144192" x="2044700" y="3924300"/>
          <p14:tracePt t="144477" x="2044700" y="3917950"/>
          <p14:tracePt t="144497" x="2044700" y="3911600"/>
          <p14:tracePt t="144505" x="2044700" y="3905250"/>
          <p14:tracePt t="144514" x="2044700" y="3898900"/>
          <p14:tracePt t="144530" x="2051050" y="3867150"/>
          <p14:tracePt t="144547" x="2070100" y="3816350"/>
          <p14:tracePt t="144564" x="2095500" y="3765550"/>
          <p14:tracePt t="144597" x="2260600" y="3581400"/>
          <p14:tracePt t="144630" x="2527300" y="3397250"/>
          <p14:tracePt t="144664" x="2813050" y="3340100"/>
          <p14:tracePt t="144680" x="3041650" y="3340100"/>
          <p14:tracePt t="144697" x="3206750" y="3359150"/>
          <p14:tracePt t="144714" x="3390900" y="3416300"/>
          <p14:tracePt t="144730" x="3473450" y="3441700"/>
          <p14:tracePt t="144747" x="3543300" y="3467100"/>
          <p14:tracePt t="144764" x="3600450" y="3486150"/>
          <p14:tracePt t="144780" x="3606800" y="3492500"/>
          <p14:tracePt t="144797" x="3613150" y="3498850"/>
          <p14:tracePt t="144824" x="3619500" y="3498850"/>
          <p14:tracePt t="145302" x="3657600" y="3524250"/>
          <p14:tracePt t="145309" x="3727450" y="3568700"/>
          <p14:tracePt t="145316" x="3771900" y="3619500"/>
          <p14:tracePt t="145330" x="3911600" y="3714750"/>
          <p14:tracePt t="145347" x="4019550" y="3797300"/>
          <p14:tracePt t="145364" x="4108450" y="3873500"/>
          <p14:tracePt t="145381" x="4191000" y="3943350"/>
          <p14:tracePt t="145413" x="4222750" y="3968750"/>
          <p14:tracePt t="145447" x="4229100" y="3975100"/>
          <p14:tracePt t="145480" x="4229100" y="3968750"/>
          <p14:tracePt t="145497" x="4235450" y="3924300"/>
          <p14:tracePt t="145514" x="4222750" y="3860800"/>
          <p14:tracePt t="145530" x="4203700" y="3803650"/>
          <p14:tracePt t="145547" x="4152900" y="3714750"/>
          <p14:tracePt t="145564" x="4102100" y="3651250"/>
          <p14:tracePt t="145580" x="3949700" y="3524250"/>
          <p14:tracePt t="145597" x="3810000" y="3448050"/>
          <p14:tracePt t="145614" x="3676650" y="3384550"/>
          <p14:tracePt t="145630" x="3390900" y="3321050"/>
          <p14:tracePt t="145647" x="3206750" y="3321050"/>
          <p14:tracePt t="145663" x="2965450" y="3346450"/>
          <p14:tracePt t="145680" x="2832100" y="3397250"/>
          <p14:tracePt t="145698" x="2692400" y="3467100"/>
          <p14:tracePt t="145714" x="2628900" y="3524250"/>
          <p14:tracePt t="145730" x="2603500" y="3562350"/>
          <p14:tracePt t="145747" x="2597150" y="3625850"/>
          <p14:tracePt t="145764" x="2609850" y="3676650"/>
          <p14:tracePt t="145780" x="2660650" y="3746500"/>
          <p14:tracePt t="145797" x="2806700" y="3905250"/>
          <p14:tracePt t="145800" x="2876550" y="3956050"/>
          <p14:tracePt t="145813" x="2933700" y="3994150"/>
          <p14:tracePt t="145830" x="3117850" y="4102100"/>
          <p14:tracePt t="145847" x="3270250" y="4159250"/>
          <p14:tracePt t="145863" x="3403600" y="4178300"/>
          <p14:tracePt t="145880" x="3562350" y="4184650"/>
          <p14:tracePt t="145897" x="3644900" y="4165600"/>
          <p14:tracePt t="145914" x="3752850" y="4127500"/>
          <p14:tracePt t="145930" x="3835400" y="4102100"/>
          <p14:tracePt t="145947" x="3930650" y="4019550"/>
          <p14:tracePt t="145964" x="3968750" y="3956050"/>
          <p14:tracePt t="145980" x="4006850" y="3873500"/>
          <p14:tracePt t="145997" x="4025900" y="3790950"/>
          <p14:tracePt t="146014" x="4025900" y="3746500"/>
          <p14:tracePt t="146030" x="4000500" y="3689350"/>
          <p14:tracePt t="146047" x="3962400" y="3644900"/>
          <p14:tracePt t="146063" x="3892550" y="3581400"/>
          <p14:tracePt t="146080" x="3765550" y="3524250"/>
          <p14:tracePt t="146097" x="3676650" y="3505200"/>
          <p14:tracePt t="146113" x="3498850" y="3517900"/>
          <p14:tracePt t="146130" x="3359150" y="3562350"/>
          <p14:tracePt t="146147" x="3257550" y="3606800"/>
          <p14:tracePt t="146164" x="3143250" y="3683000"/>
          <p14:tracePt t="146180" x="3098800" y="3721100"/>
          <p14:tracePt t="146197" x="3060700" y="3771900"/>
          <p14:tracePt t="146214" x="3054350" y="3797300"/>
          <p14:tracePt t="146230" x="3048000" y="3822700"/>
          <p14:tracePt t="146247" x="3054350" y="3848100"/>
          <p14:tracePt t="146263" x="3060700" y="3867150"/>
          <p14:tracePt t="146280" x="3060700" y="3886200"/>
          <p14:tracePt t="146297" x="3067050" y="3886200"/>
          <p14:tracePt t="146343" x="3073400" y="3886200"/>
          <p14:tracePt t="146391" x="3073400" y="3879850"/>
          <p14:tracePt t="146828" x="3028950" y="3873500"/>
          <p14:tracePt t="146835" x="2978150" y="3860800"/>
          <p14:tracePt t="146847" x="2921000" y="3854450"/>
          <p14:tracePt t="146864" x="2794000" y="3816350"/>
          <p14:tracePt t="146880" x="2736850" y="3810000"/>
          <p14:tracePt t="146897" x="2705100" y="3797300"/>
          <p14:tracePt t="146930" x="2667000" y="3784600"/>
          <p14:tracePt t="146997" x="2673350" y="3790950"/>
          <p14:tracePt t="147014" x="2692400" y="3803650"/>
          <p14:tracePt t="147030" x="2743200" y="3848100"/>
          <p14:tracePt t="147047" x="2787650" y="3886200"/>
          <p14:tracePt t="147064" x="2844800" y="3917950"/>
          <p14:tracePt t="147080" x="2933700" y="3962400"/>
          <p14:tracePt t="147097" x="3009900" y="3975100"/>
          <p14:tracePt t="147114" x="3149600" y="4013200"/>
          <p14:tracePt t="147130" x="3225800" y="4032250"/>
          <p14:tracePt t="147147" x="3308350" y="4051300"/>
          <p14:tracePt t="147164" x="3371850" y="4051300"/>
          <p14:tracePt t="147181" x="3416300" y="4038600"/>
          <p14:tracePt t="147197" x="3435350" y="4019550"/>
          <p14:tracePt t="147214" x="3448050" y="4000500"/>
          <p14:tracePt t="147230" x="3454400" y="3981450"/>
          <p14:tracePt t="147247" x="3454400" y="3962400"/>
          <p14:tracePt t="147264" x="3441700" y="3937000"/>
          <p14:tracePt t="147280" x="3397250" y="3905250"/>
          <p14:tracePt t="147297" x="3359150" y="3886200"/>
          <p14:tracePt t="147314" x="3302000" y="3867150"/>
          <p14:tracePt t="147330" x="3257550" y="3867150"/>
          <p14:tracePt t="147347" x="3181350" y="3892550"/>
          <p14:tracePt t="147364" x="3130550" y="3911600"/>
          <p14:tracePt t="147380" x="3073400" y="3930650"/>
          <p14:tracePt t="147397" x="3022600" y="3949700"/>
          <p14:tracePt t="147414" x="2952750" y="3975100"/>
          <p14:tracePt t="147431" x="2908300" y="3987800"/>
          <p14:tracePt t="147447" x="2876550" y="3994150"/>
          <p14:tracePt t="147464" x="2863850" y="4000500"/>
          <p14:tracePt t="147480" x="2857500" y="4006850"/>
          <p14:tracePt t="147497" x="2844800" y="4006850"/>
          <p14:tracePt t="147514" x="2825750" y="4006850"/>
          <p14:tracePt t="147530" x="2806700" y="4000500"/>
          <p14:tracePt t="147547" x="2794000" y="3987800"/>
          <p14:tracePt t="147564" x="2781300" y="3949700"/>
          <p14:tracePt t="147580" x="2781300" y="3924300"/>
          <p14:tracePt t="147597" x="2794000" y="3886200"/>
          <p14:tracePt t="147614" x="2844800" y="3841750"/>
          <p14:tracePt t="147630" x="2882900" y="3816350"/>
          <p14:tracePt t="147647" x="2965450" y="3784600"/>
          <p14:tracePt t="147664" x="3035300" y="3771900"/>
          <p14:tracePt t="147681" x="3136900" y="3771900"/>
          <p14:tracePt t="147697" x="3308350" y="3771900"/>
          <p14:tracePt t="147714" x="3409950" y="3784600"/>
          <p14:tracePt t="147730" x="3549650" y="3835400"/>
          <p14:tracePt t="147747" x="3638550" y="3873500"/>
          <p14:tracePt t="147764" x="3708400" y="3886200"/>
          <p14:tracePt t="147780" x="3765550" y="3905250"/>
          <p14:tracePt t="147797" x="3790950" y="3911600"/>
          <p14:tracePt t="147813" x="3797300" y="3911600"/>
          <p14:tracePt t="147869" x="3797300" y="3905250"/>
          <p14:tracePt t="147890" x="3803650" y="3898900"/>
          <p14:tracePt t="147911" x="3803650" y="3886200"/>
          <p14:tracePt t="147917" x="3803650" y="3879850"/>
          <p14:tracePt t="147924" x="3803650" y="3873500"/>
          <p14:tracePt t="147932" x="3803650" y="3860800"/>
          <p14:tracePt t="147947" x="3803650" y="3848100"/>
          <p14:tracePt t="147964" x="3803650" y="3841750"/>
          <p14:tracePt t="147980" x="3803650" y="3835400"/>
          <p14:tracePt t="147997" x="3810000" y="3835400"/>
          <p14:tracePt t="148022" x="3816350" y="3829050"/>
          <p14:tracePt t="148030" x="3822700" y="3829050"/>
          <p14:tracePt t="148047" x="3829050" y="3829050"/>
          <p14:tracePt t="148064" x="3841750" y="3829050"/>
          <p14:tracePt t="148080" x="3854450" y="3829050"/>
          <p14:tracePt t="148620" x="3848100" y="3822700"/>
          <p14:tracePt t="148628" x="3829050" y="3816350"/>
          <p14:tracePt t="148635" x="3822700" y="3803650"/>
          <p14:tracePt t="148647" x="3803650" y="3797300"/>
          <p14:tracePt t="148664" x="3733800" y="3765550"/>
          <p14:tracePt t="148680" x="3676650" y="3746500"/>
          <p14:tracePt t="148697" x="3587750" y="3721100"/>
          <p14:tracePt t="148731" x="3479800" y="3714750"/>
          <p14:tracePt t="148764" x="3390900" y="3708400"/>
          <p14:tracePt t="148797" x="3244850" y="3708400"/>
          <p14:tracePt t="148814" x="3162300" y="3727450"/>
          <p14:tracePt t="148830" x="3111500" y="3740150"/>
          <p14:tracePt t="148847" x="3073400" y="3759200"/>
          <p14:tracePt t="148864" x="3028950" y="3778250"/>
          <p14:tracePt t="148880" x="3009900" y="3797300"/>
          <p14:tracePt t="148897" x="2990850" y="3816350"/>
          <p14:tracePt t="148914" x="2984500" y="3829050"/>
          <p14:tracePt t="148930" x="2978150" y="3841750"/>
          <p14:tracePt t="148947" x="2978150" y="3873500"/>
          <p14:tracePt t="148964" x="2978150" y="3892550"/>
          <p14:tracePt t="148981" x="2990850" y="3930650"/>
          <p14:tracePt t="148997" x="3009900" y="3962400"/>
          <p14:tracePt t="149014" x="3022600" y="3994150"/>
          <p14:tracePt t="149030" x="3067050" y="4051300"/>
          <p14:tracePt t="149047" x="3098800" y="4070350"/>
          <p14:tracePt t="149065" x="3149600" y="4083050"/>
          <p14:tracePt t="149080" x="3181350" y="4083050"/>
          <p14:tracePt t="149097" x="3213100" y="4076700"/>
          <p14:tracePt t="149114" x="3276600" y="4044950"/>
          <p14:tracePt t="149130" x="3308350" y="4025900"/>
          <p14:tracePt t="149147" x="3340100" y="3987800"/>
          <p14:tracePt t="149164" x="3352800" y="3975100"/>
          <p14:tracePt t="149180" x="3371850" y="3956050"/>
          <p14:tracePt t="149197" x="3390900" y="3937000"/>
          <p14:tracePt t="149214" x="3397250" y="3924300"/>
          <p14:tracePt t="149231" x="3416300" y="3898900"/>
          <p14:tracePt t="149247" x="3416300" y="3886200"/>
          <p14:tracePt t="149264" x="3416300" y="3873500"/>
          <p14:tracePt t="149280" x="3416300" y="3854450"/>
          <p14:tracePt t="149297" x="3416300" y="3835400"/>
          <p14:tracePt t="149314" x="3397250" y="3790950"/>
          <p14:tracePt t="149330" x="3371850" y="3752850"/>
          <p14:tracePt t="149347" x="3346450" y="3727450"/>
          <p14:tracePt t="149364" x="3263900" y="3689350"/>
          <p14:tracePt t="149380" x="3206750" y="3663950"/>
          <p14:tracePt t="149397" x="3098800" y="3638550"/>
          <p14:tracePt t="149414" x="3009900" y="3625850"/>
          <p14:tracePt t="149430" x="2933700" y="3613150"/>
          <p14:tracePt t="149447" x="2813050" y="3619500"/>
          <p14:tracePt t="149464" x="2743200" y="3638550"/>
          <p14:tracePt t="149481" x="2667000" y="3657600"/>
          <p14:tracePt t="149497" x="2622550" y="3663950"/>
          <p14:tracePt t="149514" x="2597150" y="3670300"/>
          <p14:tracePt t="149530" x="2578100" y="3676650"/>
          <p14:tracePt t="149547" x="2571750" y="3676650"/>
          <p14:tracePt t="149564" x="2571750" y="3683000"/>
          <p14:tracePt t="149597" x="2571750" y="3689350"/>
          <p14:tracePt t="149614" x="2571750" y="3714750"/>
          <p14:tracePt t="149630" x="2571750" y="3727450"/>
          <p14:tracePt t="149647" x="2597150" y="3765550"/>
          <p14:tracePt t="149664" x="2628900" y="3797300"/>
          <p14:tracePt t="149680" x="2667000" y="3816350"/>
          <p14:tracePt t="149697" x="2736850" y="3873500"/>
          <p14:tracePt t="149715" x="2813050" y="3917950"/>
          <p14:tracePt t="149732" x="2908300" y="3962400"/>
          <p14:tracePt t="149747" x="2971800" y="4006850"/>
          <p14:tracePt t="149764" x="3048000" y="4038600"/>
          <p14:tracePt t="149780" x="3194050" y="4083050"/>
          <p14:tracePt t="149797" x="3302000" y="4108450"/>
          <p14:tracePt t="149814" x="3435350" y="4133850"/>
          <p14:tracePt t="149830" x="3517900" y="4146550"/>
          <p14:tracePt t="149847" x="3581400" y="4146550"/>
          <p14:tracePt t="149864" x="3676650" y="4127500"/>
          <p14:tracePt t="149880" x="3733800" y="4108450"/>
          <p14:tracePt t="149897" x="3803650" y="4064000"/>
          <p14:tracePt t="149914" x="3835400" y="4038600"/>
          <p14:tracePt t="149930" x="3867150" y="4000500"/>
          <p14:tracePt t="149947" x="3892550" y="3956050"/>
          <p14:tracePt t="149964" x="3905250" y="3924300"/>
          <p14:tracePt t="149980" x="3905250" y="3879850"/>
          <p14:tracePt t="149997" x="3892550" y="3860800"/>
          <p14:tracePt t="150014" x="3879850" y="3822700"/>
          <p14:tracePt t="150030" x="3822700" y="3752850"/>
          <p14:tracePt t="150047" x="3765550" y="3702050"/>
          <p14:tracePt t="150065" x="3663950" y="3619500"/>
          <p14:tracePt t="150080" x="3581400" y="3581400"/>
          <p14:tracePt t="150097" x="3498850" y="3562350"/>
          <p14:tracePt t="150114" x="3365500" y="3530600"/>
          <p14:tracePt t="150130" x="3257550" y="3517900"/>
          <p14:tracePt t="150147" x="3105150" y="3505200"/>
          <p14:tracePt t="150164" x="3028950" y="3505200"/>
          <p14:tracePt t="150180" x="2971800" y="3511550"/>
          <p14:tracePt t="150197" x="2889250" y="3530600"/>
          <p14:tracePt t="150215" x="2838450" y="3562350"/>
          <p14:tracePt t="150230" x="2787650" y="3600450"/>
          <p14:tracePt t="150247" x="2768600" y="3644900"/>
          <p14:tracePt t="150264" x="2755900" y="3670300"/>
          <p14:tracePt t="150280" x="2755900" y="3721100"/>
          <p14:tracePt t="150297" x="2774950" y="3765550"/>
          <p14:tracePt t="150314" x="2825750" y="3822700"/>
          <p14:tracePt t="150330" x="2870200" y="3867150"/>
          <p14:tracePt t="150347" x="2946400" y="3905250"/>
          <p14:tracePt t="150364" x="3117850" y="3975100"/>
          <p14:tracePt t="150380" x="3251200" y="4019550"/>
          <p14:tracePt t="150397" x="3422650" y="4044950"/>
          <p14:tracePt t="150414" x="3505200" y="4044950"/>
          <p14:tracePt t="150430" x="3651250" y="4025900"/>
          <p14:tracePt t="150447" x="3721100" y="4006850"/>
          <p14:tracePt t="150464" x="3771900" y="3987800"/>
          <p14:tracePt t="150480" x="3822700" y="3956050"/>
          <p14:tracePt t="150497" x="3835400" y="3937000"/>
          <p14:tracePt t="150514" x="3848100" y="3905250"/>
          <p14:tracePt t="150530" x="3848100" y="3867150"/>
          <p14:tracePt t="150548" x="3841750" y="3848100"/>
          <p14:tracePt t="150564" x="3784600" y="3790950"/>
          <p14:tracePt t="150580" x="3733800" y="3765550"/>
          <p14:tracePt t="150597" x="3663950" y="3746500"/>
          <p14:tracePt t="150614" x="3536950" y="3733800"/>
          <p14:tracePt t="150630" x="3422650" y="3733800"/>
          <p14:tracePt t="150647" x="3225800" y="3790950"/>
          <p14:tracePt t="150664" x="3092450" y="3841750"/>
          <p14:tracePt t="150680" x="2984500" y="3886200"/>
          <p14:tracePt t="150697" x="2857500" y="3968750"/>
          <p14:tracePt t="150714" x="2787650" y="4025900"/>
          <p14:tracePt t="150730" x="2730500" y="4083050"/>
          <p14:tracePt t="150747" x="2705100" y="4108450"/>
          <p14:tracePt t="150765" x="2698750" y="4114800"/>
          <p14:tracePt t="150812" x="2698750" y="4108450"/>
          <p14:tracePt t="150819" x="2705100" y="4089400"/>
          <p14:tracePt t="150830" x="2705100" y="4070350"/>
          <p14:tracePt t="150847" x="2743200" y="3956050"/>
          <p14:tracePt t="150864" x="2774950" y="3835400"/>
          <p14:tracePt t="150880" x="2838450" y="3670300"/>
          <p14:tracePt t="150897" x="2921000" y="3460750"/>
          <p14:tracePt t="150914" x="2990850" y="3314700"/>
          <p14:tracePt t="150930" x="3111500" y="3105150"/>
          <p14:tracePt t="150947" x="3213100" y="2984500"/>
          <p14:tracePt t="150964" x="3321050" y="2895600"/>
          <p14:tracePt t="150980" x="3448050" y="2825750"/>
          <p14:tracePt t="150997" x="3517900" y="2813050"/>
          <p14:tracePt t="151014" x="3619500" y="2806700"/>
          <p14:tracePt t="151030" x="3676650" y="2825750"/>
          <p14:tracePt t="151047" x="3727450" y="2844800"/>
          <p14:tracePt t="151064" x="3771900" y="2857500"/>
          <p14:tracePt t="151080" x="3771900" y="2863850"/>
          <p14:tracePt t="151097" x="3771900" y="2870200"/>
          <p14:tracePt t="151114" x="3740150" y="2895600"/>
          <p14:tracePt t="151131" x="3663950" y="2946400"/>
          <p14:tracePt t="151147" x="3530600" y="3060700"/>
          <p14:tracePt t="151164" x="3403600" y="3181350"/>
          <p14:tracePt t="151181" x="3270250" y="3289300"/>
          <p14:tracePt t="151197" x="3086100" y="3473450"/>
          <p14:tracePt t="151214" x="2984500" y="3600450"/>
          <p14:tracePt t="151230" x="2870200" y="3790950"/>
          <p14:tracePt t="151248" x="2813050" y="3898900"/>
          <p14:tracePt t="151264" x="2774950" y="4032250"/>
          <p14:tracePt t="151280" x="2762250" y="4108450"/>
          <p14:tracePt t="151298" x="2749550" y="4178300"/>
          <p14:tracePt t="151314" x="2743200" y="4241800"/>
          <p14:tracePt t="151330" x="2743200" y="4273550"/>
          <p14:tracePt t="151332" x="2743200" y="4279900"/>
          <p14:tracePt t="151347" x="2743200" y="4292600"/>
          <p14:tracePt t="151416" x="2743200" y="4286250"/>
          <p14:tracePt t="151423" x="2743200" y="4273550"/>
          <p14:tracePt t="151431" x="2749550" y="4254500"/>
          <p14:tracePt t="151447" x="2762250" y="4203700"/>
          <p14:tracePt t="151464" x="2787650" y="4140200"/>
          <p14:tracePt t="151480" x="2806700" y="4076700"/>
          <p14:tracePt t="151498" x="2819400" y="4051300"/>
          <p14:tracePt t="151514" x="2825750" y="4019550"/>
          <p14:tracePt t="151548" x="2838450" y="3987800"/>
          <p14:tracePt t="151564" x="2870200" y="3937000"/>
          <p14:tracePt t="151580" x="2908300" y="3860800"/>
          <p14:tracePt t="151597" x="2997200" y="3657600"/>
          <p14:tracePt t="151614" x="3067050" y="3556000"/>
          <p14:tracePt t="151631" x="3143250" y="3429000"/>
          <p14:tracePt t="151647" x="3257550" y="3225800"/>
          <p14:tracePt t="151664" x="3327400" y="3111500"/>
          <p14:tracePt t="151680" x="3403600" y="2978150"/>
          <p14:tracePt t="151698" x="3435350" y="2933700"/>
          <p14:tracePt t="151715" x="3460750" y="2889250"/>
          <p14:tracePt t="151730" x="3473450" y="2876550"/>
          <p14:tracePt t="151747" x="3473450" y="2870200"/>
          <p14:tracePt t="151784" x="3473450" y="2882900"/>
          <p14:tracePt t="151798" x="3467100" y="2908300"/>
          <p14:tracePt t="151814" x="3403600" y="3041650"/>
          <p14:tracePt t="151831" x="3327400" y="3213100"/>
          <p14:tracePt t="151834" x="3282950" y="3289300"/>
          <p14:tracePt t="151847" x="3175000" y="3467100"/>
          <p14:tracePt t="151864" x="3079750" y="3644900"/>
          <p14:tracePt t="151881" x="2984500" y="3797300"/>
          <p14:tracePt t="151897" x="2882900" y="3994150"/>
          <p14:tracePt t="151914" x="2844800" y="4095750"/>
          <p14:tracePt t="151930" x="2813050" y="4197350"/>
          <p14:tracePt t="151947" x="2806700" y="4229100"/>
          <p14:tracePt t="151964" x="2806700" y="4241800"/>
          <p14:tracePt t="151980" x="2806700" y="4248150"/>
          <p14:tracePt t="152014" x="2806700" y="4241800"/>
          <p14:tracePt t="152030" x="2819400" y="4203700"/>
          <p14:tracePt t="152047" x="2851150" y="4133850"/>
          <p14:tracePt t="152064" x="2921000" y="3987800"/>
          <p14:tracePt t="152081" x="2997200" y="3810000"/>
          <p14:tracePt t="152097" x="3117850" y="3587750"/>
          <p14:tracePt t="152114" x="3206750" y="3441700"/>
          <p14:tracePt t="152130" x="3282950" y="3314700"/>
          <p14:tracePt t="152148" x="3371850" y="3162300"/>
          <p14:tracePt t="152164" x="3416300" y="3079750"/>
          <p14:tracePt t="152181" x="3467100" y="2959100"/>
          <p14:tracePt t="152198" x="3479800" y="2889250"/>
          <p14:tracePt t="152214" x="3492500" y="2838450"/>
          <p14:tracePt t="152230" x="3505200" y="2787650"/>
          <p14:tracePt t="152247" x="3505200" y="2774950"/>
          <p14:tracePt t="152280" x="3473450" y="2787650"/>
          <p14:tracePt t="152297" x="3403600" y="2876550"/>
          <p14:tracePt t="152314" x="3314700" y="2984500"/>
          <p14:tracePt t="152330" x="3187700" y="3149600"/>
          <p14:tracePt t="152333" x="3105150" y="3263900"/>
          <p14:tracePt t="152347" x="2965450" y="3467100"/>
          <p14:tracePt t="152364" x="2832100" y="3657600"/>
          <p14:tracePt t="152381" x="2736850" y="3848100"/>
          <p14:tracePt t="152398" x="2641600" y="4057650"/>
          <p14:tracePt t="152415" x="2603500" y="4152900"/>
          <p14:tracePt t="152431" x="2584450" y="4248150"/>
          <p14:tracePt t="152448" x="2578100" y="4267200"/>
          <p14:tracePt t="152464" x="2578100" y="4279900"/>
          <p14:tracePt t="152497" x="2590800" y="4260850"/>
          <p14:tracePt t="152514" x="2647950" y="4171950"/>
          <p14:tracePt t="152530" x="2692400" y="4070350"/>
          <p14:tracePt t="152547" x="2794000" y="3854450"/>
          <p14:tracePt t="152564" x="2876550" y="3683000"/>
          <p14:tracePt t="152580" x="2965450" y="3492500"/>
          <p14:tracePt t="152597" x="3086100" y="3219450"/>
          <p14:tracePt t="152614" x="3155950" y="3054350"/>
          <p14:tracePt t="152631" x="3225800" y="2908300"/>
          <p14:tracePt t="152648" x="3257550" y="2832100"/>
          <p14:tracePt t="152664" x="3270250" y="2781300"/>
          <p14:tracePt t="152681" x="3276600" y="2755900"/>
          <p14:tracePt t="152698" x="3276600" y="2749550"/>
          <p14:tracePt t="152714" x="3276600" y="2762250"/>
          <p14:tracePt t="152731" x="3244850" y="2813050"/>
          <p14:tracePt t="152748" x="3136900" y="2940050"/>
          <p14:tracePt t="152764" x="2889250" y="3295650"/>
          <p14:tracePt t="152781" x="2724150" y="3549650"/>
          <p14:tracePt t="152797" x="2514600" y="3911600"/>
          <p14:tracePt t="152814" x="2425700" y="4089400"/>
          <p14:tracePt t="152831" x="2362200" y="4222750"/>
          <p14:tracePt t="152848" x="2330450" y="4311650"/>
          <p14:tracePt t="152864" x="2324100" y="4330700"/>
          <p14:tracePt t="152881" x="2324100" y="4337050"/>
          <p14:tracePt t="152908" x="2330450" y="4324350"/>
          <p14:tracePt t="152916" x="2343150" y="4311650"/>
          <p14:tracePt t="152931" x="2381250" y="4267200"/>
          <p14:tracePt t="152948" x="2438400" y="4171950"/>
          <p14:tracePt t="152964" x="2552700" y="3981450"/>
          <p14:tracePt t="152980" x="2622550" y="3873500"/>
          <p14:tracePt t="152997" x="2705100" y="3759200"/>
          <p14:tracePt t="153014" x="2806700" y="3625850"/>
          <p14:tracePt t="153031" x="2863850" y="3562350"/>
          <p14:tracePt t="153047" x="2921000" y="3524250"/>
          <p14:tracePt t="153064" x="2952750" y="3492500"/>
          <p14:tracePt t="153081" x="2984500" y="3479800"/>
          <p14:tracePt t="153098" x="3009900" y="3473450"/>
          <p14:tracePt t="153114" x="3022600" y="3467100"/>
          <p14:tracePt t="153131" x="3035300" y="3467100"/>
          <p14:tracePt t="153148" x="3035300" y="3486150"/>
          <p14:tracePt t="153646" x="3009900" y="3467100"/>
          <p14:tracePt t="153653" x="2984500" y="3429000"/>
          <p14:tracePt t="153664" x="2940050" y="3371850"/>
          <p14:tracePt t="153681" x="2851150" y="3187700"/>
          <p14:tracePt t="153698" x="2813050" y="3048000"/>
          <p14:tracePt t="153714" x="2806700" y="2908300"/>
          <p14:tracePt t="153731" x="2844800" y="2698750"/>
          <p14:tracePt t="153748" x="2889250" y="2597150"/>
          <p14:tracePt t="153781" x="3048000" y="2470150"/>
          <p14:tracePt t="153814" x="3213100" y="2457450"/>
          <p14:tracePt t="153847" x="3365500" y="2609850"/>
          <p14:tracePt t="153864" x="3416300" y="2730500"/>
          <p14:tracePt t="153881" x="3441700" y="2863850"/>
          <p14:tracePt t="153897" x="3409950" y="3060700"/>
          <p14:tracePt t="153914" x="3352800" y="3200400"/>
          <p14:tracePt t="153930" x="3244850" y="3416300"/>
          <p14:tracePt t="153947" x="3155950" y="3530600"/>
          <p14:tracePt t="153964" x="3079750" y="3613150"/>
          <p14:tracePt t="153981" x="2940050" y="3695700"/>
          <p14:tracePt t="153997" x="2857500" y="3727450"/>
          <p14:tracePt t="154014" x="2762250" y="3727450"/>
          <p14:tracePt t="154031" x="2717800" y="3702050"/>
          <p14:tracePt t="154047" x="2686050" y="3657600"/>
          <p14:tracePt t="154064" x="2673350" y="3556000"/>
          <p14:tracePt t="154081" x="2686050" y="3479800"/>
          <p14:tracePt t="154097" x="2743200" y="3289300"/>
          <p14:tracePt t="154114" x="2794000" y="3194050"/>
          <p14:tracePt t="154131" x="2863850" y="3124200"/>
          <p14:tracePt t="154147" x="2984500" y="3060700"/>
          <p14:tracePt t="154164" x="3060700" y="3028950"/>
          <p14:tracePt t="154181" x="3162300" y="3016250"/>
          <p14:tracePt t="154198" x="3219450" y="3035300"/>
          <p14:tracePt t="154215" x="3295650" y="3073400"/>
          <p14:tracePt t="154231" x="3429000" y="3187700"/>
          <p14:tracePt t="154247" x="3511550" y="3302000"/>
          <p14:tracePt t="154264" x="3625850" y="3517900"/>
          <p14:tracePt t="154280" x="3663950" y="3638550"/>
          <p14:tracePt t="154298" x="3689350" y="3841750"/>
          <p14:tracePt t="154314" x="3683000" y="3949700"/>
          <p14:tracePt t="154331" x="3644900" y="4044950"/>
          <p14:tracePt t="154333" x="3619500" y="4083050"/>
          <p14:tracePt t="154347" x="3556000" y="4140200"/>
          <p14:tracePt t="154364" x="3448050" y="4191000"/>
          <p14:tracePt t="154381" x="3276600" y="4203700"/>
          <p14:tracePt t="154398" x="3181350" y="4203700"/>
          <p14:tracePt t="154414" x="3079750" y="4171950"/>
          <p14:tracePt t="154430" x="2940050" y="4032250"/>
          <p14:tracePt t="154447" x="2870200" y="3898900"/>
          <p14:tracePt t="154465" x="2819400" y="3683000"/>
          <p14:tracePt t="154481" x="2819400" y="3543300"/>
          <p14:tracePt t="154498" x="2863850" y="3378200"/>
          <p14:tracePt t="154514" x="2952750" y="3206750"/>
          <p14:tracePt t="154530" x="3016250" y="3130550"/>
          <p14:tracePt t="154547" x="3105150" y="3079750"/>
          <p14:tracePt t="154565" x="3168650" y="3048000"/>
          <p14:tracePt t="154581" x="3238500" y="3041650"/>
          <p14:tracePt t="154597" x="3327400" y="3041650"/>
          <p14:tracePt t="154614" x="3384550" y="3060700"/>
          <p14:tracePt t="154632" x="3454400" y="3105150"/>
          <p14:tracePt t="154647" x="3486150" y="3143250"/>
          <p14:tracePt t="154664" x="3505200" y="3181350"/>
          <p14:tracePt t="154681" x="3524250" y="3244850"/>
          <p14:tracePt t="154698" x="3524250" y="3302000"/>
          <p14:tracePt t="154715" x="3511550" y="3390900"/>
          <p14:tracePt t="154731" x="3498850" y="3435350"/>
          <p14:tracePt t="154747" x="3486150" y="3454400"/>
          <p14:tracePt t="154764" x="3479800" y="3479800"/>
          <p14:tracePt t="154819" x="3473450" y="3486150"/>
          <p14:tracePt t="154826" x="3460750" y="3492500"/>
          <p14:tracePt t="154839" x="3454400" y="3492500"/>
          <p14:tracePt t="154847" x="3441700" y="3498850"/>
          <p14:tracePt t="154864" x="3403600" y="3517900"/>
          <p14:tracePt t="154881" x="3308350" y="3562350"/>
          <p14:tracePt t="154898" x="3232150" y="3587750"/>
          <p14:tracePt t="154914" x="3168650" y="3625850"/>
          <p14:tracePt t="154931" x="3054350" y="3676650"/>
          <p14:tracePt t="154947" x="2959100" y="3714750"/>
          <p14:tracePt t="154964" x="2838450" y="3746500"/>
          <p14:tracePt t="154981" x="2768600" y="3752850"/>
          <p14:tracePt t="154997" x="2705100" y="3727450"/>
          <p14:tracePt t="155014" x="2654300" y="3663950"/>
          <p14:tracePt t="155031" x="2628900" y="3594100"/>
          <p14:tracePt t="155047" x="2628900" y="3517900"/>
          <p14:tracePt t="155064" x="2641600" y="3371850"/>
          <p14:tracePt t="155081" x="2686050" y="3263900"/>
          <p14:tracePt t="155097" x="2781300" y="3117850"/>
          <p14:tracePt t="155114" x="2863850" y="3067050"/>
          <p14:tracePt t="155131" x="3022600" y="3016250"/>
          <p14:tracePt t="155148" x="3105150" y="3016250"/>
          <p14:tracePt t="155164" x="3219450" y="3028950"/>
          <p14:tracePt t="155181" x="3429000" y="3117850"/>
          <p14:tracePt t="155197" x="3575050" y="3213100"/>
          <p14:tracePt t="155214" x="3746500" y="3403600"/>
          <p14:tracePt t="155232" x="3816350" y="3498850"/>
          <p14:tracePt t="155247" x="3860800" y="3575050"/>
          <p14:tracePt t="155264" x="3873500" y="3657600"/>
          <p14:tracePt t="155281" x="3867150" y="3714750"/>
          <p14:tracePt t="155297" x="3803650" y="3822700"/>
          <p14:tracePt t="155314" x="3740150" y="3892550"/>
          <p14:tracePt t="155332" x="3676650" y="3949700"/>
          <p14:tracePt t="155334" x="3638550" y="3975100"/>
          <p14:tracePt t="155348" x="3587750" y="4000500"/>
          <p14:tracePt t="155364" x="3511550" y="4006850"/>
          <p14:tracePt t="155381" x="3441700" y="3975100"/>
          <p14:tracePt t="155397" x="3403600" y="3930650"/>
          <p14:tracePt t="155414" x="3378200" y="3829050"/>
          <p14:tracePt t="155431" x="3371850" y="3689350"/>
          <p14:tracePt t="155448" x="3371850" y="3613150"/>
          <p14:tracePt t="155464" x="3416300" y="3492500"/>
          <p14:tracePt t="155481" x="3454400" y="3448050"/>
          <p14:tracePt t="155498" x="3530600" y="3378200"/>
          <p14:tracePt t="155514" x="3581400" y="3359150"/>
          <p14:tracePt t="155532" x="3632200" y="3340100"/>
          <p14:tracePt t="155547" x="3689350" y="3352800"/>
          <p14:tracePt t="155564" x="3733800" y="3378200"/>
          <p14:tracePt t="155583" x="3771900" y="3435350"/>
          <p14:tracePt t="155597" x="3797300" y="3467100"/>
          <p14:tracePt t="155614" x="3816350" y="3517900"/>
          <p14:tracePt t="155631" x="3822700" y="3600450"/>
          <p14:tracePt t="155647" x="3816350" y="3657600"/>
          <p14:tracePt t="155664" x="3759200" y="3778250"/>
          <p14:tracePt t="155681" x="3695700" y="3854450"/>
          <p14:tracePt t="155697" x="3606800" y="3917950"/>
          <p14:tracePt t="155714" x="3429000" y="3987800"/>
          <p14:tracePt t="155731" x="3289300" y="4006850"/>
          <p14:tracePt t="155748" x="3168650" y="4013200"/>
          <p14:tracePt t="155764" x="2933700" y="3987800"/>
          <p14:tracePt t="155781" x="2794000" y="3943350"/>
          <p14:tracePt t="155797" x="2622550" y="3860800"/>
          <p14:tracePt t="155814" x="2533650" y="3771900"/>
          <p14:tracePt t="155831" x="2470150" y="3689350"/>
          <p14:tracePt t="155848" x="2432050" y="3530600"/>
          <p14:tracePt t="155865" x="2432050" y="3416300"/>
          <p14:tracePt t="155881" x="2489200" y="3225800"/>
          <p14:tracePt t="155897" x="2559050" y="3092450"/>
          <p14:tracePt t="155914" x="2628900" y="2997200"/>
          <p14:tracePt t="155931" x="2755900" y="2895600"/>
          <p14:tracePt t="155948" x="2857500" y="2844800"/>
          <p14:tracePt t="155964" x="2997200" y="2806700"/>
          <p14:tracePt t="155981" x="3086100" y="2813050"/>
          <p14:tracePt t="155997" x="3200400" y="2870200"/>
          <p14:tracePt t="156014" x="3282950" y="2921000"/>
          <p14:tracePt t="156031" x="3365500" y="3003550"/>
          <p14:tracePt t="156047" x="3454400" y="3155950"/>
          <p14:tracePt t="156065" x="3486150" y="3257550"/>
          <p14:tracePt t="156081" x="3492500" y="3333750"/>
          <p14:tracePt t="156097" x="3448050" y="3454400"/>
          <p14:tracePt t="156114" x="3403600" y="3505200"/>
          <p14:tracePt t="156131" x="3321050" y="3568700"/>
          <p14:tracePt t="156147" x="3289300" y="3587750"/>
          <p14:tracePt t="156164" x="3232150" y="3594100"/>
          <p14:tracePt t="156181" x="3219450" y="3568700"/>
          <p14:tracePt t="156198" x="3206750" y="3505200"/>
          <p14:tracePt t="156214" x="3194050" y="3378200"/>
          <p14:tracePt t="156231" x="3200400" y="3263900"/>
          <p14:tracePt t="156248" x="3213100" y="3155950"/>
          <p14:tracePt t="156264" x="3270250" y="3035300"/>
          <p14:tracePt t="156281" x="3314700" y="2997200"/>
          <p14:tracePt t="156297" x="3378200" y="2971800"/>
          <p14:tracePt t="156314" x="3435350" y="2971800"/>
          <p14:tracePt t="156331" x="3524250" y="3003550"/>
          <p14:tracePt t="156347" x="3568700" y="3060700"/>
          <p14:tracePt t="156364" x="3625850" y="3155950"/>
          <p14:tracePt t="156381" x="3689350" y="3333750"/>
          <p14:tracePt t="156397" x="3721100" y="3435350"/>
          <p14:tracePt t="156414" x="3733800" y="3575050"/>
          <p14:tracePt t="156431" x="3727450" y="3778250"/>
          <p14:tracePt t="156447" x="3721100" y="3905250"/>
          <p14:tracePt t="156464" x="3702050" y="4038600"/>
          <p14:tracePt t="156481" x="3676650" y="4102100"/>
          <p14:tracePt t="156497" x="3663950" y="4127500"/>
          <p14:tracePt t="156514" x="3619500" y="4159250"/>
          <p14:tracePt t="161174" x="3625850" y="4159250"/>
          <p14:tracePt t="161187" x="3638550" y="4152900"/>
          <p14:tracePt t="161195" x="3644900" y="4146550"/>
          <p14:tracePt t="161202" x="3651250" y="4133850"/>
          <p14:tracePt t="161215" x="3657600" y="4133850"/>
          <p14:tracePt t="161231" x="3689350" y="4127500"/>
          <p14:tracePt t="161248" x="3708400" y="4127500"/>
          <p14:tracePt t="161281" x="3835400" y="4203700"/>
          <p14:tracePt t="161315" x="4013200" y="4445000"/>
          <p14:tracePt t="161348" x="4191000" y="4832350"/>
          <p14:tracePt t="161364" x="4260850" y="5029200"/>
          <p14:tracePt t="161381" x="4324350" y="5213350"/>
          <p14:tracePt t="161398" x="4375150" y="5410200"/>
          <p14:tracePt t="161415" x="4381500" y="5486400"/>
          <p14:tracePt t="161431" x="4381500" y="5518150"/>
          <p14:tracePt t="161448" x="4375150" y="5530850"/>
          <p14:tracePt t="161464" x="4349750" y="5537200"/>
          <p14:tracePt t="161481" x="4318000" y="5537200"/>
          <p14:tracePt t="161498" x="4286250" y="5537200"/>
          <p14:tracePt t="161514" x="4235450" y="5505450"/>
          <p14:tracePt t="161531" x="4191000" y="5467350"/>
          <p14:tracePt t="161548" x="4127500" y="5410200"/>
          <p14:tracePt t="161565" x="4025900" y="5314950"/>
          <p14:tracePt t="161581" x="3937000" y="5245100"/>
          <p14:tracePt t="161598" x="3790950" y="5124450"/>
          <p14:tracePt t="161615" x="3695700" y="5048250"/>
          <p14:tracePt t="161631" x="3594100" y="4965700"/>
          <p14:tracePt t="161648" x="3441700" y="4883150"/>
          <p14:tracePt t="161665" x="3352800" y="4826000"/>
          <p14:tracePt t="161681" x="3225800" y="4749800"/>
          <p14:tracePt t="161698" x="3168650" y="4724400"/>
          <p14:tracePt t="161714" x="3111500" y="4692650"/>
          <p14:tracePt t="161731" x="3054350" y="4673600"/>
          <p14:tracePt t="161748" x="3016250" y="4660900"/>
          <p14:tracePt t="161765" x="2984500" y="4648200"/>
          <p14:tracePt t="161781" x="2978150" y="4648200"/>
          <p14:tracePt t="161798" x="2971800" y="4641850"/>
          <p14:tracePt t="162235" x="2946400" y="4641850"/>
          <p14:tracePt t="162242" x="2901950" y="4648200"/>
          <p14:tracePt t="162249" x="2870200" y="4648200"/>
          <p14:tracePt t="162265" x="2787650" y="4660900"/>
          <p14:tracePt t="162281" x="2724150" y="4660900"/>
          <p14:tracePt t="162298" x="2635250" y="4673600"/>
          <p14:tracePt t="162315" x="2571750" y="4679950"/>
          <p14:tracePt t="162348" x="2451100" y="4686300"/>
          <p14:tracePt t="162381" x="2406650" y="4686300"/>
          <p14:tracePt t="162415" x="2387600" y="4679950"/>
          <p14:tracePt t="162448" x="2381250" y="4679950"/>
          <p14:tracePt t="162464" x="2387600" y="4673600"/>
          <p14:tracePt t="162481" x="2393950" y="4673600"/>
          <p14:tracePt t="162498" x="2406650" y="4667250"/>
          <p14:tracePt t="162515" x="2438400" y="4654550"/>
          <p14:tracePt t="162531" x="2482850" y="4641850"/>
          <p14:tracePt t="162548" x="2584450" y="4635500"/>
          <p14:tracePt t="162565" x="2660650" y="4635500"/>
          <p14:tracePt t="162581" x="2730500" y="4648200"/>
          <p14:tracePt t="162598" x="2813050" y="4654550"/>
          <p14:tracePt t="162615" x="2844800" y="4660900"/>
          <p14:tracePt t="162631" x="2857500" y="4660900"/>
          <p14:tracePt t="162648" x="2863850" y="4660900"/>
          <p14:tracePt t="162796" x="2863850" y="4654550"/>
          <p14:tracePt t="162804" x="2863850" y="4648200"/>
          <p14:tracePt t="162818" x="2870200" y="4635500"/>
          <p14:tracePt t="162831" x="2870200" y="4629150"/>
          <p14:tracePt t="162848" x="2876550" y="4610100"/>
          <p14:tracePt t="162865" x="2895600" y="4597400"/>
          <p14:tracePt t="162868" x="2895600" y="4591050"/>
          <p14:tracePt t="162881" x="2921000" y="4584700"/>
          <p14:tracePt t="162898" x="2946400" y="4565650"/>
          <p14:tracePt t="162914" x="3028950" y="4546600"/>
          <p14:tracePt t="162931" x="3105150" y="4546600"/>
          <p14:tracePt t="162948" x="3181350" y="4546600"/>
          <p14:tracePt t="162965" x="3346450" y="4540250"/>
          <p14:tracePt t="162981" x="3473450" y="4540250"/>
          <p14:tracePt t="162998" x="3594100" y="4565650"/>
          <p14:tracePt t="163015" x="3765550" y="4597400"/>
          <p14:tracePt t="163031" x="3886200" y="4616450"/>
          <p14:tracePt t="163048" x="4064000" y="4648200"/>
          <p14:tracePt t="163065" x="4165600" y="4667250"/>
          <p14:tracePt t="163081" x="4235450" y="4692650"/>
          <p14:tracePt t="163098" x="4298950" y="4699000"/>
          <p14:tracePt t="163115" x="4349750" y="4705350"/>
          <p14:tracePt t="163131" x="4368800" y="4705350"/>
          <p14:tracePt t="163148" x="4394200" y="4705350"/>
          <p14:tracePt t="163164" x="4406900" y="4705350"/>
          <p14:tracePt t="163181" x="4419600" y="4705350"/>
          <p14:tracePt t="163198" x="4425950" y="4705350"/>
          <p14:tracePt t="163296" x="4425950" y="4699000"/>
          <p14:tracePt t="165314" x="4425950" y="4692650"/>
          <p14:tracePt t="165321" x="4419600" y="4692650"/>
          <p14:tracePt t="165332" x="4406900" y="4686300"/>
          <p14:tracePt t="165348" x="4368800" y="4654550"/>
          <p14:tracePt t="165365" x="4260850" y="4603750"/>
          <p14:tracePt t="165381" x="4146550" y="4546600"/>
          <p14:tracePt t="165383" x="4070350" y="4527550"/>
          <p14:tracePt t="165398" x="3924300" y="4470400"/>
          <p14:tracePt t="165415" x="3759200" y="4419600"/>
          <p14:tracePt t="165448" x="3295650" y="4305300"/>
          <p14:tracePt t="165481" x="2927350" y="4222750"/>
          <p14:tracePt t="165514" x="2762250" y="4178300"/>
          <p14:tracePt t="165531" x="2736850" y="4171950"/>
          <p14:tracePt t="165548" x="2717800" y="4171950"/>
          <p14:tracePt t="165907" x="2717800" y="4121150"/>
          <p14:tracePt t="165915" x="2717800" y="4038600"/>
          <p14:tracePt t="165921" x="2717800" y="3924300"/>
          <p14:tracePt t="165932" x="2724150" y="3816350"/>
          <p14:tracePt t="165948" x="2762250" y="3613150"/>
          <p14:tracePt t="165965" x="2851150" y="3219450"/>
          <p14:tracePt t="165981" x="2927350" y="2940050"/>
          <p14:tracePt t="166015" x="3111500" y="2317750"/>
          <p14:tracePt t="166048" x="3365500" y="1797050"/>
          <p14:tracePt t="166081" x="3587750" y="1384300"/>
          <p14:tracePt t="166098" x="3663950" y="1238250"/>
          <p14:tracePt t="166116" x="3752850" y="1085850"/>
          <p14:tracePt t="166131" x="3797300" y="1022350"/>
          <p14:tracePt t="166148" x="3822700" y="977900"/>
          <p14:tracePt t="166165" x="3848100" y="946150"/>
          <p14:tracePt t="166181" x="3854450" y="939800"/>
          <p14:tracePt t="166198" x="3854450" y="933450"/>
          <p14:tracePt t="166231" x="3841750" y="933450"/>
          <p14:tracePt t="166248" x="3803650" y="933450"/>
          <p14:tracePt t="166265" x="3784600" y="933450"/>
          <p14:tracePt t="166281" x="3771900" y="933450"/>
          <p14:tracePt t="166298" x="3771900" y="939800"/>
          <p14:tracePt t="166315" x="3759200" y="952500"/>
          <p14:tracePt t="166331" x="3727450" y="952500"/>
          <p14:tracePt t="166348" x="3702050" y="958850"/>
          <p14:tracePt t="166366" x="3600450" y="1003300"/>
          <p14:tracePt t="166381" x="3498850" y="1060450"/>
          <p14:tracePt t="166398" x="3403600" y="1117600"/>
          <p14:tracePt t="166415" x="3270250" y="1225550"/>
          <p14:tracePt t="166431" x="3219450" y="1295400"/>
          <p14:tracePt t="166449" x="3175000" y="1346200"/>
          <p14:tracePt t="166465" x="3162300" y="1371600"/>
          <p14:tracePt t="166481" x="3162300" y="1377950"/>
          <p14:tracePt t="166498" x="3168650" y="1384300"/>
          <p14:tracePt t="166515" x="3181350" y="1390650"/>
          <p14:tracePt t="166531" x="3270250" y="1403350"/>
          <p14:tracePt t="166548" x="3365500" y="1416050"/>
          <p14:tracePt t="166566" x="3492500" y="1422400"/>
          <p14:tracePt t="166581" x="3670300" y="1428750"/>
          <p14:tracePt t="166598" x="3784600" y="1428750"/>
          <p14:tracePt t="166614" x="3975100" y="1428750"/>
          <p14:tracePt t="166631" x="4102100" y="1428750"/>
          <p14:tracePt t="166648" x="4197350" y="1428750"/>
          <p14:tracePt t="166665" x="4318000" y="1428750"/>
          <p14:tracePt t="166681" x="4375150" y="1422400"/>
          <p14:tracePt t="166698" x="4451350" y="1390650"/>
          <p14:tracePt t="166715" x="4495800" y="1371600"/>
          <p14:tracePt t="166731" x="4527550" y="1346200"/>
          <p14:tracePt t="166748" x="4552950" y="1301750"/>
          <p14:tracePt t="166765" x="4565650" y="1282700"/>
          <p14:tracePt t="166781" x="4572000" y="1231900"/>
          <p14:tracePt t="166798" x="4572000" y="1193800"/>
          <p14:tracePt t="166814" x="4565650" y="1130300"/>
          <p14:tracePt t="166831" x="4527550" y="1060450"/>
          <p14:tracePt t="166848" x="4470400" y="984250"/>
          <p14:tracePt t="166865" x="4368800" y="850900"/>
          <p14:tracePt t="166882" x="4292600" y="774700"/>
          <p14:tracePt t="166898" x="4203700" y="692150"/>
          <p14:tracePt t="166915" x="4051300" y="609600"/>
          <p14:tracePt t="166932" x="3930650" y="565150"/>
          <p14:tracePt t="166948" x="3759200" y="520700"/>
          <p14:tracePt t="166965" x="3683000" y="495300"/>
          <p14:tracePt t="166982" x="3587750" y="476250"/>
          <p14:tracePt t="166998" x="3441700" y="463550"/>
          <p14:tracePt t="167015" x="3333750" y="469900"/>
          <p14:tracePt t="167031" x="3187700" y="495300"/>
          <p14:tracePt t="167048" x="3117850" y="520700"/>
          <p14:tracePt t="167067" x="2997200" y="571500"/>
          <p14:tracePt t="167081" x="2908300" y="635000"/>
          <p14:tracePt t="167098" x="2851150" y="692150"/>
          <p14:tracePt t="167115" x="2787650" y="800100"/>
          <p14:tracePt t="167132" x="2755900" y="901700"/>
          <p14:tracePt t="167148" x="2749550" y="958850"/>
          <p14:tracePt t="167165" x="2762250" y="1073150"/>
          <p14:tracePt t="167182" x="2800350" y="1174750"/>
          <p14:tracePt t="167198" x="2889250" y="1339850"/>
          <p14:tracePt t="167215" x="2971800" y="1428750"/>
          <p14:tracePt t="167231" x="3048000" y="1492250"/>
          <p14:tracePt t="167248" x="3168650" y="1555750"/>
          <p14:tracePt t="167265" x="3244850" y="1574800"/>
          <p14:tracePt t="167281" x="3390900" y="1593850"/>
          <p14:tracePt t="167298" x="3467100" y="1593850"/>
          <p14:tracePt t="167315" x="3536950" y="1587500"/>
          <p14:tracePt t="167332" x="3600450" y="1568450"/>
          <p14:tracePt t="167348" x="3632200" y="1555750"/>
          <p14:tracePt t="167365" x="3657600" y="1536700"/>
          <p14:tracePt t="167382" x="3670300" y="1524000"/>
          <p14:tracePt t="167398" x="3683000" y="1511300"/>
          <p14:tracePt t="167415" x="3689350" y="1498600"/>
          <p14:tracePt t="167432" x="3695700" y="1498600"/>
          <p14:tracePt t="167448" x="3695700" y="1492250"/>
          <p14:tracePt t="167669" x="3702050" y="1492250"/>
          <p14:tracePt t="167676" x="3702050" y="1498600"/>
          <p14:tracePt t="167683" x="3702050" y="1504950"/>
          <p14:tracePt t="167698" x="3714750" y="1536700"/>
          <p14:tracePt t="167715" x="3733800" y="1593850"/>
          <p14:tracePt t="167731" x="3765550" y="1752600"/>
          <p14:tracePt t="167766" x="3810000" y="2159000"/>
          <p14:tracePt t="167798" x="3822700" y="2578100"/>
          <p14:tracePt t="167832" x="3790950" y="3073400"/>
          <p14:tracePt t="167848" x="3746500" y="3257550"/>
          <p14:tracePt t="167865" x="3651250" y="3517900"/>
          <p14:tracePt t="167881" x="3568700" y="3663950"/>
          <p14:tracePt t="167883" x="3536950" y="3721100"/>
          <p14:tracePt t="167898" x="3460750" y="3822700"/>
          <p14:tracePt t="167915" x="3365500" y="3917950"/>
          <p14:tracePt t="167932" x="3263900" y="3994150"/>
          <p14:tracePt t="167948" x="3105150" y="4108450"/>
          <p14:tracePt t="167965" x="3003550" y="4165600"/>
          <p14:tracePt t="167981" x="2844800" y="4191000"/>
          <p14:tracePt t="167998" x="2743200" y="4191000"/>
          <p14:tracePt t="168015" x="2628900" y="4197350"/>
          <p14:tracePt t="168032" x="2590800" y="4197350"/>
          <p14:tracePt t="168049" x="2559050" y="4191000"/>
          <p14:tracePt t="168065" x="2559050" y="4184650"/>
          <p14:tracePt t="168388" x="2540000" y="4197350"/>
          <p14:tracePt t="168395" x="2514600" y="4210050"/>
          <p14:tracePt t="168402" x="2482850" y="4229100"/>
          <p14:tracePt t="168415" x="2438400" y="4286250"/>
          <p14:tracePt t="168432" x="2393950" y="4349750"/>
          <p14:tracePt t="168465" x="2330450" y="4502150"/>
          <p14:tracePt t="168498" x="2317750" y="4610100"/>
          <p14:tracePt t="168532" x="2387600" y="4756150"/>
          <p14:tracePt t="168548" x="2432050" y="4819650"/>
          <p14:tracePt t="168565" x="2508250" y="4889500"/>
          <p14:tracePt t="168581" x="2578100" y="4933950"/>
          <p14:tracePt t="168598" x="2717800" y="4972050"/>
          <p14:tracePt t="168615" x="2819400" y="4991100"/>
          <p14:tracePt t="168631" x="2882900" y="4991100"/>
          <p14:tracePt t="168649" x="2971800" y="4991100"/>
          <p14:tracePt t="168665" x="3073400" y="4972050"/>
          <p14:tracePt t="168682" x="3213100" y="4959350"/>
          <p14:tracePt t="168698" x="3270250" y="4953000"/>
          <p14:tracePt t="168715" x="3333750" y="4921250"/>
          <p14:tracePt t="168732" x="3359150" y="4902200"/>
          <p14:tracePt t="168748" x="3397250" y="4857750"/>
          <p14:tracePt t="168765" x="3416300" y="4813300"/>
          <p14:tracePt t="168782" x="3429000" y="4781550"/>
          <p14:tracePt t="168798" x="3435350" y="4743450"/>
          <p14:tracePt t="168815" x="3441700" y="4711700"/>
          <p14:tracePt t="168832" x="3448050" y="4679950"/>
          <p14:tracePt t="168849" x="3448050" y="4654550"/>
          <p14:tracePt t="168865" x="3441700" y="4635500"/>
          <p14:tracePt t="168882" x="3422650" y="4603750"/>
          <p14:tracePt t="168898" x="3416300" y="4584700"/>
          <p14:tracePt t="168915" x="3409950" y="4559300"/>
          <p14:tracePt t="168932" x="3397250" y="4546600"/>
          <p14:tracePt t="168949" x="3390900" y="4527550"/>
          <p14:tracePt t="168965" x="3390900" y="4521200"/>
          <p14:tracePt t="168982" x="3378200" y="4514850"/>
          <p14:tracePt t="168998" x="3378200" y="4508500"/>
          <p14:tracePt t="169032" x="3371850" y="4502150"/>
          <p14:tracePt t="169088" x="3359150" y="4502150"/>
          <p14:tracePt t="169095" x="3359150" y="4495800"/>
          <p14:tracePt t="169102" x="3352800" y="4495800"/>
          <p14:tracePt t="169115" x="3340100" y="4483100"/>
          <p14:tracePt t="169132" x="3333750" y="4476750"/>
          <p14:tracePt t="169148" x="3314700" y="4457700"/>
          <p14:tracePt t="169165" x="3282950" y="4445000"/>
          <p14:tracePt t="169182" x="3263900" y="4438650"/>
          <p14:tracePt t="169198" x="3244850" y="4432300"/>
          <p14:tracePt t="169215" x="3232150" y="4432300"/>
          <p14:tracePt t="169231" x="3225800" y="4432300"/>
          <p14:tracePt t="169248" x="3213100" y="4432300"/>
          <p14:tracePt t="169265" x="3200400" y="4432300"/>
          <p14:tracePt t="169281" x="3194050" y="4432300"/>
          <p14:tracePt t="169299" x="3187700" y="4432300"/>
          <p14:tracePt t="169315" x="3187700" y="4438650"/>
          <p14:tracePt t="169348" x="3187700" y="4445000"/>
          <p14:tracePt t="169380" x="3181350" y="4445000"/>
          <p14:tracePt t="169414" x="3175000" y="4445000"/>
          <p14:tracePt t="169435" x="3168650" y="4451350"/>
          <p14:tracePt t="169448" x="3162300" y="4451350"/>
          <p14:tracePt t="170136" x="3149600" y="4451350"/>
          <p14:tracePt t="170144" x="3149600" y="4445000"/>
          <p14:tracePt t="170150" x="3143250" y="4445000"/>
          <p14:tracePt t="170165" x="3130550" y="4438650"/>
          <p14:tracePt t="170182" x="3124200" y="4432300"/>
          <p14:tracePt t="170199" x="3117850" y="4425950"/>
          <p14:tracePt t="170215" x="3098800" y="4425950"/>
          <p14:tracePt t="170232" x="3086100" y="4425950"/>
          <p14:tracePt t="170265" x="3054350" y="4419600"/>
          <p14:tracePt t="170299" x="3016250" y="4413250"/>
          <p14:tracePt t="170332" x="2997200" y="4406900"/>
          <p14:tracePt t="170349" x="2990850" y="4406900"/>
          <p14:tracePt t="170365" x="2984500" y="4400550"/>
          <p14:tracePt t="170382" x="2978150" y="4400550"/>
          <p14:tracePt t="170400" x="2971800" y="4400550"/>
          <p14:tracePt t="170415" x="2965450" y="4400550"/>
          <p14:tracePt t="170436" x="2959100" y="4400550"/>
          <p14:tracePt t="170448" x="2952750" y="4400550"/>
          <p14:tracePt t="170465" x="2946400" y="4400550"/>
          <p14:tracePt t="170482" x="2946400" y="4406900"/>
          <p14:tracePt t="170498" x="2940050" y="4406900"/>
          <p14:tracePt t="170539" x="2933700" y="4406900"/>
          <p14:tracePt t="170671" x="2927350" y="4406900"/>
          <p14:tracePt t="170691" x="2914650" y="4406900"/>
          <p14:tracePt t="170698" x="2908300" y="4406900"/>
          <p14:tracePt t="170712" x="2901950" y="4406900"/>
          <p14:tracePt t="170718" x="2895600" y="4406900"/>
          <p14:tracePt t="170733" x="2889250" y="4406900"/>
          <p14:tracePt t="170748" x="2876550" y="4400550"/>
          <p14:tracePt t="170858" x="2882900" y="4400550"/>
          <p14:tracePt t="171515" x="2882900" y="4394200"/>
          <p14:tracePt t="171522" x="2876550" y="4394200"/>
          <p14:tracePt t="171532" x="2863850" y="4387850"/>
          <p14:tracePt t="171548" x="2851150" y="4375150"/>
          <p14:tracePt t="171565" x="2813050" y="4356100"/>
          <p14:tracePt t="171582" x="2774950" y="4343400"/>
          <p14:tracePt t="171598" x="2736850" y="4330700"/>
          <p14:tracePt t="171615" x="2654300" y="4324350"/>
          <p14:tracePt t="171648" x="2476500" y="4324350"/>
          <p14:tracePt t="171682" x="2292350" y="4375150"/>
          <p14:tracePt t="171715" x="2171700" y="4425950"/>
          <p14:tracePt t="171732" x="2082800" y="4470400"/>
          <p14:tracePt t="171748" x="2044700" y="4502150"/>
          <p14:tracePt t="171765" x="2000250" y="4546600"/>
          <p14:tracePt t="171782" x="1981200" y="4565650"/>
          <p14:tracePt t="171798" x="1962150" y="4616450"/>
          <p14:tracePt t="171815" x="1949450" y="4660900"/>
          <p14:tracePt t="171831" x="1943100" y="4692650"/>
          <p14:tracePt t="171848" x="1943100" y="4762500"/>
          <p14:tracePt t="171865" x="1943100" y="4794250"/>
          <p14:tracePt t="171882" x="1962150" y="4838700"/>
          <p14:tracePt t="171898" x="1981200" y="4870450"/>
          <p14:tracePt t="171915" x="2006600" y="4895850"/>
          <p14:tracePt t="171932" x="2057400" y="4940300"/>
          <p14:tracePt t="171948" x="2101850" y="4972050"/>
          <p14:tracePt t="171966" x="2197100" y="5003800"/>
          <p14:tracePt t="171982" x="2254250" y="5016500"/>
          <p14:tracePt t="171998" x="2317750" y="5029200"/>
          <p14:tracePt t="172015" x="2413000" y="5035550"/>
          <p14:tracePt t="172032" x="2489200" y="5035550"/>
          <p14:tracePt t="172049" x="2628900" y="5010150"/>
          <p14:tracePt t="172065" x="2705100" y="4984750"/>
          <p14:tracePt t="172082" x="2787650" y="4953000"/>
          <p14:tracePt t="172098" x="2870200" y="4914900"/>
          <p14:tracePt t="172116" x="2914650" y="4889500"/>
          <p14:tracePt t="172132" x="2965450" y="4845050"/>
          <p14:tracePt t="172149" x="3009900" y="4806950"/>
          <p14:tracePt t="172165" x="3041650" y="4762500"/>
          <p14:tracePt t="172182" x="3079750" y="4686300"/>
          <p14:tracePt t="172198" x="3105150" y="4641850"/>
          <p14:tracePt t="172216" x="3130550" y="4572000"/>
          <p14:tracePt t="172232" x="3136900" y="4533900"/>
          <p14:tracePt t="172250" x="3143250" y="4508500"/>
          <p14:tracePt t="172265" x="3143250" y="4476750"/>
          <p14:tracePt t="172283" x="3136900" y="4457700"/>
          <p14:tracePt t="172299" x="3130550" y="4432300"/>
          <p14:tracePt t="172315" x="3105150" y="4413250"/>
          <p14:tracePt t="172332" x="3086100" y="4387850"/>
          <p14:tracePt t="172348" x="3035300" y="4343400"/>
          <p14:tracePt t="172365" x="3003550" y="4324350"/>
          <p14:tracePt t="172382" x="2952750" y="4298950"/>
          <p14:tracePt t="172398" x="2921000" y="4292600"/>
          <p14:tracePt t="172415" x="2870200" y="4286250"/>
          <p14:tracePt t="172432" x="2806700" y="4286250"/>
          <p14:tracePt t="172449" x="2768600" y="4298950"/>
          <p14:tracePt t="172466" x="2711450" y="4318000"/>
          <p14:tracePt t="172482" x="2686050" y="4337050"/>
          <p14:tracePt t="172498" x="2660650" y="4349750"/>
          <p14:tracePt t="172515" x="2647950" y="4362450"/>
          <p14:tracePt t="172532" x="2641600" y="4381500"/>
          <p14:tracePt t="173708" x="2641600" y="4387850"/>
          <p14:tracePt t="173716" x="2628900" y="4400550"/>
          <p14:tracePt t="173721" x="2622550" y="4419600"/>
          <p14:tracePt t="173732" x="2609850" y="4432300"/>
          <p14:tracePt t="173748" x="2590800" y="4470400"/>
          <p14:tracePt t="173765" x="2546350" y="4527550"/>
          <p14:tracePt t="173782" x="2508250" y="4552950"/>
          <p14:tracePt t="173815" x="2425700" y="4622800"/>
          <p14:tracePt t="173848" x="2368550" y="4667250"/>
          <p14:tracePt t="173882" x="2355850" y="4686300"/>
          <p14:tracePt t="173972" x="2355850" y="4692650"/>
          <p14:tracePt t="174187" x="2336800" y="4699000"/>
          <p14:tracePt t="174193" x="2298700" y="4711700"/>
          <p14:tracePt t="174200" x="2266950" y="4718050"/>
          <p14:tracePt t="174215" x="2184400" y="4743450"/>
          <p14:tracePt t="174232" x="2114550" y="4768850"/>
          <p14:tracePt t="174248" x="2044700" y="4800600"/>
          <p14:tracePt t="174266" x="1974850" y="4832350"/>
          <p14:tracePt t="174299" x="1911350" y="4870450"/>
          <p14:tracePt t="174332" x="1905000" y="4883150"/>
          <p14:tracePt t="174366" x="1898650" y="4889500"/>
          <p14:tracePt t="174463" x="1898650" y="4883150"/>
          <p14:tracePt t="174484" x="1905000" y="4876800"/>
          <p14:tracePt t="174500" x="1917700" y="4864100"/>
          <p14:tracePt t="174506" x="1930400" y="4851400"/>
          <p14:tracePt t="174515" x="1936750" y="4832350"/>
          <p14:tracePt t="174532" x="1993900" y="4775200"/>
          <p14:tracePt t="174549" x="2120900" y="4654550"/>
          <p14:tracePt t="174565" x="2235200" y="4546600"/>
          <p14:tracePt t="174582" x="2419350" y="4381500"/>
          <p14:tracePt t="174599" x="2578100" y="4279900"/>
          <p14:tracePt t="174615" x="2743200" y="4197350"/>
          <p14:tracePt t="174632" x="3028950" y="4083050"/>
          <p14:tracePt t="174649" x="3187700" y="4044950"/>
          <p14:tracePt t="174665" x="3473450" y="4006850"/>
          <p14:tracePt t="174682" x="3625850" y="4006850"/>
          <p14:tracePt t="174699" x="3765550" y="4032250"/>
          <p14:tracePt t="174715" x="3975100" y="4108450"/>
          <p14:tracePt t="174732" x="4089400" y="4165600"/>
          <p14:tracePt t="174748" x="4216400" y="4260850"/>
          <p14:tracePt t="174766" x="4292600" y="4337050"/>
          <p14:tracePt t="174782" x="4362450" y="4413250"/>
          <p14:tracePt t="174799" x="4470400" y="4552950"/>
          <p14:tracePt t="174815" x="4514850" y="4622800"/>
          <p14:tracePt t="174832" x="4565650" y="4705350"/>
          <p14:tracePt t="174849" x="4578350" y="4737100"/>
          <p14:tracePt t="174865" x="4578350" y="4768850"/>
          <p14:tracePt t="174882" x="4578350" y="4794250"/>
          <p14:tracePt t="174899" x="4578350" y="4806950"/>
          <p14:tracePt t="174915" x="4572000" y="4806950"/>
          <p14:tracePt t="174957" x="4572000" y="4813300"/>
          <p14:tracePt t="175102" x="4572000" y="4806950"/>
          <p14:tracePt t="175111" x="4565650" y="4800600"/>
          <p14:tracePt t="175117" x="4559300" y="4794250"/>
          <p14:tracePt t="175132" x="4521200" y="4762500"/>
          <p14:tracePt t="175149" x="4457700" y="4686300"/>
          <p14:tracePt t="175165" x="4330700" y="4565650"/>
          <p14:tracePt t="175182" x="4241800" y="4476750"/>
          <p14:tracePt t="175199" x="4127500" y="4400550"/>
          <p14:tracePt t="175215" x="3886200" y="4318000"/>
          <p14:tracePt t="175232" x="3727450" y="4273550"/>
          <p14:tracePt t="175249" x="3435350" y="4248150"/>
          <p14:tracePt t="175266" x="3257550" y="4248150"/>
          <p14:tracePt t="175282" x="3086100" y="4260850"/>
          <p14:tracePt t="175299" x="2857500" y="4324350"/>
          <p14:tracePt t="175316" x="2736850" y="4394200"/>
          <p14:tracePt t="175332" x="2609850" y="4489450"/>
          <p14:tracePt t="175349" x="2559050" y="4533900"/>
          <p14:tracePt t="175366" x="2533650" y="4578350"/>
          <p14:tracePt t="175382" x="2508250" y="4648200"/>
          <p14:tracePt t="175399" x="2508250" y="4673600"/>
          <p14:tracePt t="175402" x="2501900" y="4686300"/>
          <p14:tracePt t="175415" x="2501900" y="4705350"/>
          <p14:tracePt t="175432" x="2501900" y="4718050"/>
          <p14:tracePt t="175466" x="2495550" y="4724400"/>
          <p14:tracePt t="175490" x="2501900" y="4718050"/>
          <p14:tracePt t="175498" x="2527300" y="4705350"/>
          <p14:tracePt t="175515" x="2616200" y="4648200"/>
          <p14:tracePt t="175532" x="2730500" y="4584700"/>
          <p14:tracePt t="175549" x="2990850" y="4495800"/>
          <p14:tracePt t="175566" x="3219450" y="4470400"/>
          <p14:tracePt t="175582" x="3613150" y="4502150"/>
          <p14:tracePt t="175599" x="3822700" y="4565650"/>
          <p14:tracePt t="175615" x="3981450" y="4622800"/>
          <p14:tracePt t="175632" x="4159250" y="4718050"/>
          <p14:tracePt t="175649" x="4216400" y="4749800"/>
          <p14:tracePt t="175665" x="4248150" y="4781550"/>
          <p14:tracePt t="175699" x="4254500" y="4787900"/>
          <p14:tracePt t="175715" x="4254500" y="4794250"/>
          <p14:tracePt t="175734" x="4235450" y="4794250"/>
          <p14:tracePt t="175748" x="4197350" y="4794250"/>
          <p14:tracePt t="175766" x="4095750" y="4794250"/>
          <p14:tracePt t="175782" x="3854450" y="4775200"/>
          <p14:tracePt t="175799" x="3676650" y="4749800"/>
          <p14:tracePt t="175815" x="3467100" y="4724400"/>
          <p14:tracePt t="175832" x="3200400" y="4711700"/>
          <p14:tracePt t="175849" x="3060700" y="4711700"/>
          <p14:tracePt t="175865" x="2952750" y="4711700"/>
          <p14:tracePt t="175882" x="2838450" y="4730750"/>
          <p14:tracePt t="175899" x="2806700" y="4743450"/>
          <p14:tracePt t="175901" x="2800350" y="4749800"/>
          <p14:tracePt t="175915" x="2787650" y="4749800"/>
          <p14:tracePt t="175932" x="2787650" y="4756150"/>
          <p14:tracePt t="176005" x="2794000" y="4756150"/>
          <p14:tracePt t="176012" x="2813050" y="4743450"/>
          <p14:tracePt t="176018" x="2825750" y="4743450"/>
          <p14:tracePt t="176032" x="2889250" y="4711700"/>
          <p14:tracePt t="176049" x="2990850" y="4679950"/>
          <p14:tracePt t="176065" x="3111500" y="4660900"/>
          <p14:tracePt t="176082" x="3308350" y="4635500"/>
          <p14:tracePt t="176099" x="3467100" y="4635500"/>
          <p14:tracePt t="176115" x="3638550" y="4635500"/>
          <p14:tracePt t="176132" x="3708400" y="4654550"/>
          <p14:tracePt t="176149" x="3740150" y="4667250"/>
          <p14:tracePt t="176165" x="3771900" y="4673600"/>
          <p14:tracePt t="176182" x="3784600" y="4679950"/>
          <p14:tracePt t="176198" x="3797300" y="4679950"/>
          <p14:tracePt t="176215" x="3810000" y="4699000"/>
          <p14:tracePt t="176232" x="3816350" y="4705350"/>
          <p14:tracePt t="176249" x="3816350" y="4718050"/>
          <p14:tracePt t="176808" x="3790950" y="4718050"/>
          <p14:tracePt t="176816" x="3765550" y="4718050"/>
          <p14:tracePt t="176822" x="3752850" y="4718050"/>
          <p14:tracePt t="176832" x="3727450" y="4718050"/>
          <p14:tracePt t="176849" x="3676650" y="4711700"/>
          <p14:tracePt t="176866" x="3600450" y="4705350"/>
          <p14:tracePt t="176882" x="3562350" y="4699000"/>
          <p14:tracePt t="176916" x="3492500" y="4686300"/>
          <p14:tracePt t="176948" x="3422650" y="4641850"/>
          <p14:tracePt t="176982" x="3359150" y="4552950"/>
          <p14:tracePt t="176998" x="3327400" y="4508500"/>
          <p14:tracePt t="177017" x="3257550" y="4406900"/>
          <p14:tracePt t="177032" x="3200400" y="4343400"/>
          <p14:tracePt t="177048" x="3149600" y="4267200"/>
          <p14:tracePt t="177065" x="3022600" y="4102100"/>
          <p14:tracePt t="177082" x="2940050" y="3994150"/>
          <p14:tracePt t="177100" x="2832100" y="3867150"/>
          <p14:tracePt t="177115" x="2755900" y="3822700"/>
          <p14:tracePt t="177132" x="2692400" y="3790950"/>
          <p14:tracePt t="177148" x="2641600" y="3778250"/>
          <p14:tracePt t="177165" x="2622550" y="3771900"/>
          <p14:tracePt t="177183" x="2609850" y="3771900"/>
          <p14:tracePt t="177199" x="2603500" y="3771900"/>
          <p14:tracePt t="177216" x="2590800" y="3784600"/>
          <p14:tracePt t="177232" x="2552700" y="3816350"/>
          <p14:tracePt t="177248" x="2527300" y="3860800"/>
          <p14:tracePt t="177265" x="2489200" y="3949700"/>
          <p14:tracePt t="177282" x="2476500" y="4006850"/>
          <p14:tracePt t="177299" x="2463800" y="4076700"/>
          <p14:tracePt t="177315" x="2451100" y="4159250"/>
          <p14:tracePt t="177332" x="2451100" y="4203700"/>
          <p14:tracePt t="177348" x="2457450" y="4305300"/>
          <p14:tracePt t="177365" x="2463800" y="4362450"/>
          <p14:tracePt t="177382" x="2482850" y="4432300"/>
          <p14:tracePt t="177398" x="2533650" y="4552950"/>
          <p14:tracePt t="177415" x="2571750" y="4616450"/>
          <p14:tracePt t="177432" x="2641600" y="4699000"/>
          <p14:tracePt t="177449" x="2698750" y="4756150"/>
          <p14:tracePt t="177465" x="2774950" y="4806950"/>
          <p14:tracePt t="177482" x="2882900" y="4876800"/>
          <p14:tracePt t="177498" x="2965450" y="4902200"/>
          <p14:tracePt t="177515" x="3079750" y="4927600"/>
          <p14:tracePt t="177532" x="3155950" y="4921250"/>
          <p14:tracePt t="177549" x="3238500" y="4889500"/>
          <p14:tracePt t="177565" x="3333750" y="4826000"/>
          <p14:tracePt t="177582" x="3378200" y="4794250"/>
          <p14:tracePt t="177598" x="3435350" y="4718050"/>
          <p14:tracePt t="177615" x="3460750" y="4667250"/>
          <p14:tracePt t="177632" x="3486150" y="4610100"/>
          <p14:tracePt t="177649" x="3498850" y="4483100"/>
          <p14:tracePt t="177665" x="3486150" y="4387850"/>
          <p14:tracePt t="177682" x="3454400" y="4260850"/>
          <p14:tracePt t="177698" x="3403600" y="4178300"/>
          <p14:tracePt t="177715" x="3340100" y="4083050"/>
          <p14:tracePt t="177732" x="3219450" y="3924300"/>
          <p14:tracePt t="177749" x="3124200" y="3854450"/>
          <p14:tracePt t="177765" x="2990850" y="3790950"/>
          <p14:tracePt t="177782" x="2914650" y="3778250"/>
          <p14:tracePt t="177798" x="2844800" y="3778250"/>
          <p14:tracePt t="177815" x="2749550" y="3829050"/>
          <p14:tracePt t="177832" x="2686050" y="3860800"/>
          <p14:tracePt t="177849" x="2616200" y="3937000"/>
          <p14:tracePt t="177865" x="2584450" y="3981450"/>
          <p14:tracePt t="177882" x="2546350" y="4051300"/>
          <p14:tracePt t="177898" x="2533650" y="4095750"/>
          <p14:tracePt t="177915" x="2520950" y="4127500"/>
          <p14:tracePt t="177932" x="2514600" y="4197350"/>
          <p14:tracePt t="177949" x="2514600" y="4235450"/>
          <p14:tracePt t="177966" x="2520950" y="4324350"/>
          <p14:tracePt t="177982" x="2540000" y="4387850"/>
          <p14:tracePt t="177999" x="2571750" y="4451350"/>
          <p14:tracePt t="178015" x="2628900" y="4521200"/>
          <p14:tracePt t="178032" x="2667000" y="4565650"/>
          <p14:tracePt t="178049" x="2730500" y="4635500"/>
          <p14:tracePt t="178065" x="2781300" y="4673600"/>
          <p14:tracePt t="178082" x="2806700" y="4699000"/>
          <p14:tracePt t="178099" x="2857500" y="4743450"/>
          <p14:tracePt t="178115" x="2889250" y="4768850"/>
          <p14:tracePt t="178132" x="2927350" y="4787900"/>
          <p14:tracePt t="178149" x="2978150" y="4806950"/>
          <p14:tracePt t="178165" x="3022600" y="4813300"/>
          <p14:tracePt t="178182" x="3067050" y="4826000"/>
          <p14:tracePt t="178199" x="3079750" y="4832350"/>
          <p14:tracePt t="178215" x="3086100" y="4832350"/>
          <p14:tracePt t="178232" x="3092450" y="4819650"/>
          <p14:tracePt t="178249" x="3105150" y="4806950"/>
          <p14:tracePt t="178265" x="3124200" y="4775200"/>
          <p14:tracePt t="178282" x="3149600" y="4743450"/>
          <p14:tracePt t="178299" x="3162300" y="4705350"/>
          <p14:tracePt t="178315" x="3175000" y="4648200"/>
          <p14:tracePt t="178332" x="3175000" y="4597400"/>
          <p14:tracePt t="178349" x="3143250" y="4521200"/>
          <p14:tracePt t="178365" x="3117850" y="4470400"/>
          <p14:tracePt t="178382" x="3079750" y="4413250"/>
          <p14:tracePt t="178399" x="3060700" y="4394200"/>
          <p14:tracePt t="178415" x="3041650" y="4381500"/>
          <p14:tracePt t="178432" x="3035300" y="4375150"/>
          <p14:tracePt t="179057" x="3041650" y="4375150"/>
          <p14:tracePt t="179064" x="3073400" y="4375150"/>
          <p14:tracePt t="179071" x="3111500" y="4368800"/>
          <p14:tracePt t="179082" x="3143250" y="4368800"/>
          <p14:tracePt t="179099" x="3257550" y="4368800"/>
          <p14:tracePt t="179116" x="3333750" y="4368800"/>
          <p14:tracePt t="179132" x="3390900" y="4368800"/>
          <p14:tracePt t="179165" x="3517900" y="4368800"/>
          <p14:tracePt t="179199" x="3663950" y="4375150"/>
          <p14:tracePt t="179232" x="3860800" y="4438650"/>
          <p14:tracePt t="179249" x="3937000" y="4470400"/>
          <p14:tracePt t="179265" x="4064000" y="4514850"/>
          <p14:tracePt t="179282" x="4140200" y="4540250"/>
          <p14:tracePt t="179299" x="4222750" y="4559300"/>
          <p14:tracePt t="179315" x="4330700" y="4603750"/>
          <p14:tracePt t="179332" x="4381500" y="4629150"/>
          <p14:tracePt t="179349" x="4483100" y="4679950"/>
          <p14:tracePt t="179365" x="4552950" y="4718050"/>
          <p14:tracePt t="179382" x="4616450" y="4749800"/>
          <p14:tracePt t="179399" x="4699000" y="4794250"/>
          <p14:tracePt t="179415" x="4743450" y="4819650"/>
          <p14:tracePt t="179432" x="4794250" y="4857750"/>
          <p14:tracePt t="179449" x="4826000" y="4876800"/>
          <p14:tracePt t="179465" x="4838700" y="4876800"/>
          <p14:tracePt t="179482" x="4845050" y="4883150"/>
          <p14:tracePt t="179522" x="4838700" y="4883150"/>
          <p14:tracePt t="179532" x="4832350" y="4883150"/>
          <p14:tracePt t="179549" x="4813300" y="4864100"/>
          <p14:tracePt t="179565" x="4762500" y="4845050"/>
          <p14:tracePt t="179878" x="4724400" y="4838700"/>
          <p14:tracePt t="179885" x="4667250" y="4826000"/>
          <p14:tracePt t="179892" x="4610100" y="4800600"/>
          <p14:tracePt t="179899" x="4565650" y="4781550"/>
          <p14:tracePt t="179916" x="4438650" y="4762500"/>
          <p14:tracePt t="179932" x="4318000" y="4730750"/>
          <p14:tracePt t="179949" x="4171950" y="4705350"/>
          <p14:tracePt t="179965" x="4102100" y="4686300"/>
          <p14:tracePt t="179982" x="4006850" y="4660900"/>
          <p14:tracePt t="179999" x="3975100" y="4648200"/>
          <p14:tracePt t="180015" x="3943350" y="4629150"/>
          <p14:tracePt t="180032" x="3930650" y="4610100"/>
          <p14:tracePt t="180049" x="3930650" y="4597400"/>
          <p14:tracePt t="180065" x="3987800" y="4552950"/>
          <p14:tracePt t="180082" x="4051300" y="4514850"/>
          <p14:tracePt t="180099" x="4127500" y="4483100"/>
          <p14:tracePt t="180115" x="4279900" y="4445000"/>
          <p14:tracePt t="180132" x="4432300" y="4438650"/>
          <p14:tracePt t="180149" x="4667250" y="4438650"/>
          <p14:tracePt t="180165" x="4826000" y="4457700"/>
          <p14:tracePt t="180182" x="5003800" y="4483100"/>
          <p14:tracePt t="180199" x="5219700" y="4521200"/>
          <p14:tracePt t="180215" x="5334000" y="4546600"/>
          <p14:tracePt t="180232" x="5486400" y="4584700"/>
          <p14:tracePt t="180249" x="5568950" y="4616450"/>
          <p14:tracePt t="180265" x="5645150" y="4654550"/>
          <p14:tracePt t="180282" x="5727700" y="4711700"/>
          <p14:tracePt t="180299" x="5753100" y="4737100"/>
          <p14:tracePt t="180315" x="5778500" y="4749800"/>
          <p14:tracePt t="180332" x="5778500" y="4756150"/>
          <p14:tracePt t="180365" x="5759450" y="4756150"/>
          <p14:tracePt t="180382" x="5715000" y="4749800"/>
          <p14:tracePt t="180399" x="5562600" y="4743450"/>
          <p14:tracePt t="180415" x="5441950" y="4743450"/>
          <p14:tracePt t="180432" x="5295900" y="4743450"/>
          <p14:tracePt t="180449" x="5060950" y="4737100"/>
          <p14:tracePt t="180465" x="4902200" y="4724400"/>
          <p14:tracePt t="180482" x="4730750" y="4718050"/>
          <p14:tracePt t="180499" x="4654550" y="4718050"/>
          <p14:tracePt t="180516" x="4597400" y="4718050"/>
          <p14:tracePt t="180532" x="4546600" y="4718050"/>
          <p14:tracePt t="180549" x="4533900" y="4718050"/>
          <p14:tracePt t="180565" x="4527550" y="4724400"/>
          <p14:tracePt t="180780" x="4527550" y="4718050"/>
          <p14:tracePt t="180794" x="4533900" y="4718050"/>
          <p14:tracePt t="182561" x="4546600" y="4711700"/>
          <p14:tracePt t="182570" x="4572000" y="4692650"/>
          <p14:tracePt t="182575" x="4597400" y="4679950"/>
          <p14:tracePt t="182582" x="4635500" y="4654550"/>
          <p14:tracePt t="182599" x="4718050" y="4616450"/>
          <p14:tracePt t="182615" x="4800600" y="4597400"/>
          <p14:tracePt t="182632" x="4953000" y="4565650"/>
          <p14:tracePt t="182665" x="5295900" y="4546600"/>
          <p14:tracePt t="182699" x="5543550" y="4546600"/>
          <p14:tracePt t="182732" x="5829300" y="4559300"/>
          <p14:tracePt t="182749" x="5969000" y="4584700"/>
          <p14:tracePt t="182765" x="6026150" y="4603750"/>
          <p14:tracePt t="182782" x="6083300" y="4616450"/>
          <p14:tracePt t="182799" x="6146800" y="4622800"/>
          <p14:tracePt t="182815" x="6184900" y="4622800"/>
          <p14:tracePt t="182832" x="6223000" y="4616450"/>
          <p14:tracePt t="182849" x="6248400" y="4597400"/>
          <p14:tracePt t="182866" x="6273800" y="4578350"/>
          <p14:tracePt t="182882" x="6305550" y="4508500"/>
          <p14:tracePt t="182899" x="6324600" y="4451350"/>
          <p14:tracePt t="182915" x="6324600" y="4375150"/>
          <p14:tracePt t="182932" x="6324600" y="4337050"/>
          <p14:tracePt t="182949" x="6299200" y="4267200"/>
          <p14:tracePt t="182965" x="6210300" y="4140200"/>
          <p14:tracePt t="182982" x="6134100" y="4064000"/>
          <p14:tracePt t="182999" x="5988050" y="3949700"/>
          <p14:tracePt t="183015" x="5880100" y="3905250"/>
          <p14:tracePt t="183032" x="5664200" y="3860800"/>
          <p14:tracePt t="183049" x="5499100" y="3854450"/>
          <p14:tracePt t="183065" x="5346700" y="3854450"/>
          <p14:tracePt t="183082" x="5080000" y="3892550"/>
          <p14:tracePt t="183099" x="4895850" y="3937000"/>
          <p14:tracePt t="183116" x="4762500" y="3994150"/>
          <p14:tracePt t="183132" x="4552950" y="4102100"/>
          <p14:tracePt t="183149" x="4445000" y="4178300"/>
          <p14:tracePt t="183165" x="4318000" y="4279900"/>
          <p14:tracePt t="183182" x="4286250" y="4324350"/>
          <p14:tracePt t="183199" x="4229100" y="4425950"/>
          <p14:tracePt t="183215" x="4203700" y="4495800"/>
          <p14:tracePt t="183232" x="4197350" y="4572000"/>
          <p14:tracePt t="183249" x="4197350" y="4660900"/>
          <p14:tracePt t="183266" x="4210050" y="4718050"/>
          <p14:tracePt t="183282" x="4254500" y="4787900"/>
          <p14:tracePt t="183299" x="4298950" y="4851400"/>
          <p14:tracePt t="183316" x="4387850" y="4902200"/>
          <p14:tracePt t="183332" x="4546600" y="4984750"/>
          <p14:tracePt t="183349" x="4673600" y="5041900"/>
          <p14:tracePt t="183365" x="4876800" y="5092700"/>
          <p14:tracePt t="183382" x="5016500" y="5099050"/>
          <p14:tracePt t="183399" x="5156200" y="5105400"/>
          <p14:tracePt t="183401" x="5213350" y="5105400"/>
          <p14:tracePt t="183415" x="5321300" y="5099050"/>
          <p14:tracePt t="183432" x="5441950" y="5080000"/>
          <p14:tracePt t="183449" x="5613400" y="5041900"/>
          <p14:tracePt t="183465" x="5708650" y="5003800"/>
          <p14:tracePt t="183482" x="5759450" y="4978400"/>
          <p14:tracePt t="183499" x="5810250" y="4927600"/>
          <p14:tracePt t="183515" x="5829300" y="4895850"/>
          <p14:tracePt t="183532" x="5842000" y="4826000"/>
          <p14:tracePt t="183549" x="5842000" y="4768850"/>
          <p14:tracePt t="183565" x="5829300" y="4660900"/>
          <p14:tracePt t="183582" x="5765800" y="4514850"/>
          <p14:tracePt t="183599" x="5702300" y="4419600"/>
          <p14:tracePt t="183616" x="5562600" y="4267200"/>
          <p14:tracePt t="183632" x="5435600" y="4159250"/>
          <p14:tracePt t="183649" x="5302250" y="4089400"/>
          <p14:tracePt t="183666" x="5099050" y="4032250"/>
          <p14:tracePt t="183682" x="4914900" y="4025900"/>
          <p14:tracePt t="183699" x="4654550" y="4089400"/>
          <p14:tracePt t="183716" x="4495800" y="4165600"/>
          <p14:tracePt t="183733" x="4368800" y="4248150"/>
          <p14:tracePt t="183749" x="4248150" y="4375150"/>
          <p14:tracePt t="183766" x="4191000" y="4521200"/>
          <p14:tracePt t="189055" x="4203700" y="4527550"/>
          <p14:tracePt t="189062" x="4216400" y="4527550"/>
          <p14:tracePt t="189071" x="4229100" y="4533900"/>
          <p14:tracePt t="189083" x="4254500" y="4546600"/>
          <p14:tracePt t="189100" x="4286250" y="4565650"/>
          <p14:tracePt t="189116" x="4298950" y="4565650"/>
          <p14:tracePt t="189133" x="4330700" y="4565650"/>
          <p14:tracePt t="189166" x="4362450" y="4533900"/>
          <p14:tracePt t="189200" x="4381500" y="4502150"/>
          <p14:tracePt t="189233" x="4381500" y="4495800"/>
          <p14:tracePt t="189266" x="4368800" y="4502150"/>
          <p14:tracePt t="189283" x="4330700" y="4521200"/>
          <p14:tracePt t="189299" x="4203700" y="4578350"/>
          <p14:tracePt t="189316" x="4089400" y="4654550"/>
          <p14:tracePt t="189333" x="3930650" y="4775200"/>
          <p14:tracePt t="189350" x="3695700" y="5016500"/>
          <p14:tracePt t="189366" x="3562350" y="5175250"/>
          <p14:tracePt t="189383" x="3384550" y="5397500"/>
          <p14:tracePt t="189400" x="3276600" y="5543550"/>
          <p14:tracePt t="189416" x="3213100" y="5664200"/>
          <p14:tracePt t="189433" x="3149600" y="5778500"/>
          <p14:tracePt t="189450" x="3149600" y="5810250"/>
          <p14:tracePt t="189466" x="3130550" y="5842000"/>
          <p14:tracePt t="189777" x="3136900" y="5822950"/>
          <p14:tracePt t="189784" x="3155950" y="5797550"/>
          <p14:tracePt t="189790" x="3175000" y="5778500"/>
          <p14:tracePt t="189800" x="3194050" y="5759450"/>
          <p14:tracePt t="189816" x="3238500" y="5721350"/>
          <p14:tracePt t="189850" x="3409950" y="5651500"/>
          <p14:tracePt t="189883" x="3600450" y="5613400"/>
          <p14:tracePt t="189916" x="3810000" y="5626100"/>
          <p14:tracePt t="189933" x="3892550" y="5645150"/>
          <p14:tracePt t="189950" x="3981450" y="5670550"/>
          <p14:tracePt t="189966" x="4089400" y="5727700"/>
          <p14:tracePt t="189983" x="4165600" y="5778500"/>
          <p14:tracePt t="189999" x="4267200" y="5835650"/>
          <p14:tracePt t="190016" x="4337050" y="5867400"/>
          <p14:tracePt t="190033" x="4387850" y="5886450"/>
          <p14:tracePt t="190050" x="4425950" y="5892800"/>
          <p14:tracePt t="190066" x="4451350" y="5892800"/>
          <p14:tracePt t="190083" x="4476750" y="5892800"/>
          <p14:tracePt t="190099" x="4483100" y="5892800"/>
          <p14:tracePt t="190116" x="4489450" y="5892800"/>
          <p14:tracePt t="190165" x="4489450" y="5886450"/>
          <p14:tracePt t="190172" x="4489450" y="5873750"/>
          <p14:tracePt t="190186" x="4489450" y="5867400"/>
          <p14:tracePt t="190199" x="4489450" y="5848350"/>
          <p14:tracePt t="190216" x="4464050" y="5772150"/>
          <p14:tracePt t="190233" x="4432300" y="5708650"/>
          <p14:tracePt t="190250" x="4356100" y="5607050"/>
          <p14:tracePt t="190266" x="4286250" y="5537200"/>
          <p14:tracePt t="190283" x="4222750" y="5473700"/>
          <p14:tracePt t="190300" x="4108450" y="5378450"/>
          <p14:tracePt t="190316" x="4032250" y="5334000"/>
          <p14:tracePt t="190333" x="3886200" y="5289550"/>
          <p14:tracePt t="190350" x="3784600" y="5264150"/>
          <p14:tracePt t="190366" x="3689350" y="5251450"/>
          <p14:tracePt t="190383" x="3575050" y="5245100"/>
          <p14:tracePt t="190399" x="3511550" y="5245100"/>
          <p14:tracePt t="190416" x="3409950" y="5245100"/>
          <p14:tracePt t="190433" x="3365500" y="5245100"/>
          <p14:tracePt t="190449" x="3321050" y="5245100"/>
          <p14:tracePt t="190466" x="3295650" y="5245100"/>
          <p14:tracePt t="190483" x="3289300" y="5245100"/>
          <p14:tracePt t="190500" x="3282950" y="5264150"/>
          <p14:tracePt t="190516" x="3282950" y="5283200"/>
          <p14:tracePt t="190533" x="3308350" y="5340350"/>
          <p14:tracePt t="190550" x="3340100" y="5384800"/>
          <p14:tracePt t="190566" x="3397250" y="5422900"/>
          <p14:tracePt t="190583" x="3498850" y="5492750"/>
          <p14:tracePt t="190599" x="3581400" y="5524500"/>
          <p14:tracePt t="190616" x="3721100" y="5588000"/>
          <p14:tracePt t="190633" x="3822700" y="5619750"/>
          <p14:tracePt t="190649" x="3930650" y="5651500"/>
          <p14:tracePt t="190666" x="4076700" y="5695950"/>
          <p14:tracePt t="190683" x="4159250" y="5721350"/>
          <p14:tracePt t="190699" x="4286250" y="5740400"/>
          <p14:tracePt t="190716" x="4356100" y="5740400"/>
          <p14:tracePt t="190733" x="4483100" y="5734050"/>
          <p14:tracePt t="190750" x="4527550" y="5734050"/>
          <p14:tracePt t="190766" x="4572000" y="5721350"/>
          <p14:tracePt t="190783" x="4610100" y="5715000"/>
          <p14:tracePt t="190800" x="4622800" y="5702300"/>
          <p14:tracePt t="190816" x="4641850" y="5689600"/>
          <p14:tracePt t="190833" x="4648200" y="5657850"/>
          <p14:tracePt t="190850" x="4648200" y="5632450"/>
          <p14:tracePt t="190866" x="4648200" y="5588000"/>
          <p14:tracePt t="190883" x="4635500" y="5556250"/>
          <p14:tracePt t="190899" x="4610100" y="5518150"/>
          <p14:tracePt t="190916" x="4533900" y="5454650"/>
          <p14:tracePt t="190933" x="4470400" y="5403850"/>
          <p14:tracePt t="190949" x="4305300" y="5321300"/>
          <p14:tracePt t="190966" x="4197350" y="5289550"/>
          <p14:tracePt t="190983" x="4095750" y="5264150"/>
          <p14:tracePt t="191000" x="3917950" y="5232400"/>
          <p14:tracePt t="191016" x="3790950" y="5226050"/>
          <p14:tracePt t="191033" x="3619500" y="5226050"/>
          <p14:tracePt t="191050" x="3543300" y="5226050"/>
          <p14:tracePt t="191067" x="3479800" y="5226050"/>
          <p14:tracePt t="191083" x="3422650" y="5238750"/>
          <p14:tracePt t="191100" x="3390900" y="5257800"/>
          <p14:tracePt t="191116" x="3371850" y="5295900"/>
          <p14:tracePt t="191133" x="3371850" y="5321300"/>
          <p14:tracePt t="191149" x="3378200" y="5365750"/>
          <p14:tracePt t="191166" x="3390900" y="5403850"/>
          <p14:tracePt t="191183" x="3416300" y="5429250"/>
          <p14:tracePt t="191200" x="3467100" y="5473700"/>
          <p14:tracePt t="191216" x="3530600" y="5505450"/>
          <p14:tracePt t="191233" x="3613150" y="5537200"/>
          <p14:tracePt t="191250" x="3752850" y="5556250"/>
          <p14:tracePt t="191266" x="3886200" y="5568950"/>
          <p14:tracePt t="191283" x="4032250" y="5575300"/>
          <p14:tracePt t="191300" x="4133850" y="5581650"/>
          <p14:tracePt t="191316" x="4216400" y="5581650"/>
          <p14:tracePt t="191333" x="4362450" y="5594350"/>
          <p14:tracePt t="191350" x="4425950" y="5600700"/>
          <p14:tracePt t="191366" x="4508500" y="5607050"/>
          <p14:tracePt t="191383" x="4552950" y="5613400"/>
          <p14:tracePt t="191399" x="4584700" y="5613400"/>
          <p14:tracePt t="191416" x="4629150" y="5613400"/>
          <p14:tracePt t="191433" x="4660900" y="5607050"/>
          <p14:tracePt t="191450" x="4705350" y="5600700"/>
          <p14:tracePt t="191466" x="4718050" y="5588000"/>
          <p14:tracePt t="191483" x="4730750" y="5575300"/>
          <p14:tracePt t="191500" x="4743450" y="5562600"/>
          <p14:tracePt t="191516" x="4743450" y="5549900"/>
          <p14:tracePt t="191533" x="4737100" y="5537200"/>
          <p14:tracePt t="191550" x="4737100" y="5530850"/>
          <p14:tracePt t="191566" x="4737100" y="5524500"/>
          <p14:tracePt t="192785" x="4737100" y="5518150"/>
          <p14:tracePt t="192791" x="4730750" y="5505450"/>
          <p14:tracePt t="192800" x="4724400" y="5492750"/>
          <p14:tracePt t="192816" x="4711700" y="5467350"/>
          <p14:tracePt t="192833" x="4686300" y="5422900"/>
          <p14:tracePt t="192850" x="4679950" y="5397500"/>
          <p14:tracePt t="192866" x="4667250" y="5378450"/>
          <p14:tracePt t="192900" x="4616450" y="5314950"/>
          <p14:tracePt t="192933" x="4502150" y="5194300"/>
          <p14:tracePt t="192966" x="4273550" y="5060950"/>
          <p14:tracePt t="192983" x="4178300" y="5022850"/>
          <p14:tracePt t="192999" x="4051300" y="4978400"/>
          <p14:tracePt t="193017" x="3975100" y="4953000"/>
          <p14:tracePt t="193034" x="3841750" y="4933950"/>
          <p14:tracePt t="193050" x="3759200" y="4914900"/>
          <p14:tracePt t="193066" x="3695700" y="4921250"/>
          <p14:tracePt t="193083" x="3632200" y="4927600"/>
          <p14:tracePt t="193100" x="3600450" y="4946650"/>
          <p14:tracePt t="193116" x="3575050" y="4972050"/>
          <p14:tracePt t="193133" x="3536950" y="5029200"/>
          <p14:tracePt t="193150" x="3517900" y="5080000"/>
          <p14:tracePt t="193166" x="3511550" y="5162550"/>
          <p14:tracePt t="193183" x="3511550" y="5213350"/>
          <p14:tracePt t="193199" x="3511550" y="5257800"/>
          <p14:tracePt t="193216" x="3536950" y="5321300"/>
          <p14:tracePt t="193233" x="3568700" y="5359400"/>
          <p14:tracePt t="193250" x="3644900" y="5435600"/>
          <p14:tracePt t="193266" x="3708400" y="5486400"/>
          <p14:tracePt t="193284" x="3841750" y="5543550"/>
          <p14:tracePt t="193300" x="3937000" y="5594350"/>
          <p14:tracePt t="193316" x="4025900" y="5638800"/>
          <p14:tracePt t="193333" x="4152900" y="5676900"/>
          <p14:tracePt t="193349" x="4254500" y="5702300"/>
          <p14:tracePt t="193367" x="4406900" y="5715000"/>
          <p14:tracePt t="193383" x="4483100" y="5715000"/>
          <p14:tracePt t="193399" x="4540250" y="5708650"/>
          <p14:tracePt t="193416" x="4603750" y="5702300"/>
          <p14:tracePt t="193433" x="4629150" y="5689600"/>
          <p14:tracePt t="193449" x="4654550" y="5676900"/>
          <p14:tracePt t="193466" x="4667250" y="5657850"/>
          <p14:tracePt t="193483" x="4679950" y="5632450"/>
          <p14:tracePt t="193499" x="4686300" y="5594350"/>
          <p14:tracePt t="193516" x="4686300" y="5568950"/>
          <p14:tracePt t="193533" x="4686300" y="5530850"/>
          <p14:tracePt t="193549" x="4686300" y="5518150"/>
          <p14:tracePt t="193566" x="4686300" y="5505450"/>
          <p14:tracePt t="193583" x="4686300" y="5480050"/>
          <p14:tracePt t="193600" x="4686300" y="5467350"/>
          <p14:tracePt t="193616" x="4673600" y="5461000"/>
          <p14:tracePt t="194141" x="4667250" y="5448300"/>
          <p14:tracePt t="194148" x="4660900" y="5441950"/>
          <p14:tracePt t="194156" x="4648200" y="5422900"/>
          <p14:tracePt t="194167" x="4629150" y="5403850"/>
          <p14:tracePt t="194183" x="4591050" y="5359400"/>
          <p14:tracePt t="194200" x="4565650" y="5321300"/>
          <p14:tracePt t="194216" x="4540250" y="5289550"/>
          <p14:tracePt t="194249" x="4476750" y="5219700"/>
          <p14:tracePt t="194283" x="4394200" y="5156200"/>
          <p14:tracePt t="194316" x="4267200" y="5118100"/>
          <p14:tracePt t="194333" x="4210050" y="5105400"/>
          <p14:tracePt t="194349" x="4133850" y="5086350"/>
          <p14:tracePt t="194367" x="4089400" y="5080000"/>
          <p14:tracePt t="194383" x="4051300" y="5073650"/>
          <p14:tracePt t="194400" x="3994150" y="5067300"/>
          <p14:tracePt t="194417" x="3962400" y="5060950"/>
          <p14:tracePt t="194419" x="3956050" y="5060950"/>
          <p14:tracePt t="194433" x="3937000" y="5060950"/>
          <p14:tracePt t="194450" x="3924300" y="5060950"/>
          <p14:tracePt t="194467" x="3911600" y="5060950"/>
          <p14:tracePt t="194483" x="3911600" y="5067300"/>
          <p14:tracePt t="194724" x="3917950" y="5067300"/>
          <p14:tracePt t="194745" x="3924300" y="5067300"/>
          <p14:tracePt t="194766" x="3930650" y="5067300"/>
          <p14:tracePt t="194773" x="3943350" y="5073650"/>
          <p14:tracePt t="194783" x="3949700" y="5073650"/>
          <p14:tracePt t="194800" x="3975100" y="5099050"/>
          <p14:tracePt t="194816" x="3994150" y="5130800"/>
          <p14:tracePt t="194833" x="4019550" y="5168900"/>
          <p14:tracePt t="194850" x="4070350" y="5232400"/>
          <p14:tracePt t="194866" x="4108450" y="5276850"/>
          <p14:tracePt t="194883" x="4178300" y="5359400"/>
          <p14:tracePt t="194900" x="4216400" y="5410200"/>
          <p14:tracePt t="194916" x="4254500" y="5435600"/>
          <p14:tracePt t="194918" x="4273550" y="5441950"/>
          <p14:tracePt t="194933" x="4298950" y="5454650"/>
          <p14:tracePt t="194950" x="4330700" y="5454650"/>
          <p14:tracePt t="194966" x="4375150" y="5441950"/>
          <p14:tracePt t="194983" x="4400550" y="5429250"/>
          <p14:tracePt t="195000" x="4419600" y="5397500"/>
          <p14:tracePt t="195016" x="4445000" y="5353050"/>
          <p14:tracePt t="195033" x="4464050" y="5314950"/>
          <p14:tracePt t="195050" x="4470400" y="5283200"/>
          <p14:tracePt t="195067" x="4483100" y="5251450"/>
          <p14:tracePt t="195083" x="4489450" y="5232400"/>
          <p14:tracePt t="195100" x="4495800" y="5213350"/>
          <p14:tracePt t="195117" x="4495800" y="5194300"/>
          <p14:tracePt t="195150" x="4495800" y="5181600"/>
          <p14:tracePt t="195167" x="4495800" y="5175250"/>
          <p14:tracePt t="195183" x="4495800" y="5168900"/>
          <p14:tracePt t="195200" x="4495800" y="5162550"/>
          <p14:tracePt t="195216" x="4483100" y="5156200"/>
          <p14:tracePt t="195233" x="4483100" y="5149850"/>
          <p14:tracePt t="195267" x="4476750" y="5143500"/>
          <p14:tracePt t="195283" x="4464050" y="5143500"/>
          <p14:tracePt t="208401" x="4476750" y="5143500"/>
          <p14:tracePt t="208409" x="4489450" y="5137150"/>
          <p14:tracePt t="208417" x="4508500" y="5137150"/>
          <p14:tracePt t="208434" x="4559300" y="5130800"/>
          <p14:tracePt t="208451" x="4629150" y="5130800"/>
          <p14:tracePt t="208467" x="4667250" y="5130800"/>
          <p14:tracePt t="208484" x="4718050" y="5130800"/>
          <p14:tracePt t="208500" x="4768850" y="5137150"/>
          <p14:tracePt t="208534" x="4876800" y="5181600"/>
          <p14:tracePt t="208568" x="4959350" y="5219700"/>
          <p14:tracePt t="208600" x="5029200" y="5257800"/>
          <p14:tracePt t="208617" x="5073650" y="5283200"/>
          <p14:tracePt t="208634" x="5092700" y="5295900"/>
          <p14:tracePt t="208651" x="5111750" y="5314950"/>
          <p14:tracePt t="208667" x="5137150" y="5346700"/>
          <p14:tracePt t="208684" x="5149850" y="5372100"/>
          <p14:tracePt t="208700" x="5175250" y="5391150"/>
          <p14:tracePt t="208717" x="5181600" y="5397500"/>
          <p14:tracePt t="208796" x="5181600" y="5403850"/>
          <p14:tracePt t="208825" x="5187950" y="5410200"/>
          <p14:tracePt t="209616" x="5194300" y="5410200"/>
          <p14:tracePt t="209650" x="5200650" y="5410200"/>
          <p14:tracePt t="209657" x="5207000" y="5410200"/>
          <p14:tracePt t="209685" x="5213350" y="5410200"/>
          <p14:tracePt t="209754" x="5213350" y="5416550"/>
          <p14:tracePt t="209872" x="5207000" y="5422900"/>
          <p14:tracePt t="209962" x="5200650" y="5422900"/>
          <p14:tracePt t="210302" x="5207000" y="5422900"/>
          <p14:tracePt t="210358" x="5207000" y="5429250"/>
          <p14:tracePt t="210392" x="5207000" y="5435600"/>
          <p14:tracePt t="210398" x="5207000" y="5441950"/>
          <p14:tracePt t="210412" x="5207000" y="5448300"/>
          <p14:tracePt t="210419" x="5207000" y="5454650"/>
          <p14:tracePt t="210451" x="5207000" y="5480050"/>
          <p14:tracePt t="210484" x="5207000" y="5505450"/>
          <p14:tracePt t="210517" x="5207000" y="5537200"/>
          <p14:tracePt t="210535" x="5207000" y="5549900"/>
          <p14:tracePt t="210550" x="5207000" y="5568950"/>
          <p14:tracePt t="210567" x="5207000" y="5588000"/>
          <p14:tracePt t="210584" x="5213350" y="5594350"/>
          <p14:tracePt t="210601" x="5213350" y="5600700"/>
          <p14:tracePt t="210725" x="5200650" y="5600700"/>
          <p14:tracePt t="210747" x="5187950" y="5588000"/>
          <p14:tracePt t="210760" x="5181600" y="5581650"/>
          <p14:tracePt t="210767" x="5181600" y="5575300"/>
          <p14:tracePt t="210774" x="5168900" y="5568950"/>
          <p14:tracePt t="210784" x="5162550" y="5568950"/>
          <p14:tracePt t="210800" x="5149850" y="5556250"/>
          <p14:tracePt t="210836" x="5143500" y="5549900"/>
          <p14:tracePt t="210850" x="5143500" y="5543550"/>
          <p14:tracePt t="210954" x="5143500" y="5537200"/>
          <p14:tracePt t="210968" x="5137150" y="5537200"/>
          <p14:tracePt t="210975" x="5130800" y="5518150"/>
          <p14:tracePt t="210989" x="5124450" y="5505450"/>
          <p14:tracePt t="211000" x="5118100" y="5492750"/>
          <p14:tracePt t="211017" x="5099050" y="5467350"/>
          <p14:tracePt t="211035" x="5092700" y="5454650"/>
          <p14:tracePt t="211052" x="5073650" y="5435600"/>
          <p14:tracePt t="211067" x="5054600" y="5422900"/>
          <p14:tracePt t="211084" x="5016500" y="5416550"/>
          <p14:tracePt t="211100" x="4959350" y="5416550"/>
          <p14:tracePt t="211117" x="4902200" y="5416550"/>
          <p14:tracePt t="211135" x="4800600" y="5435600"/>
          <p14:tracePt t="211151" x="4718050" y="5454650"/>
          <p14:tracePt t="211168" x="4629150" y="5492750"/>
          <p14:tracePt t="211184" x="4508500" y="5556250"/>
          <p14:tracePt t="211200" x="4432300" y="5600700"/>
          <p14:tracePt t="211218" x="4356100" y="5645150"/>
          <p14:tracePt t="211234" x="4311650" y="5670550"/>
          <p14:tracePt t="211251" x="4279900" y="5695950"/>
          <p14:tracePt t="211267" x="4241800" y="5727700"/>
          <p14:tracePt t="211284" x="4210050" y="5753100"/>
          <p14:tracePt t="211302" x="4178300" y="5778500"/>
          <p14:tracePt t="211317" x="4159250" y="5803900"/>
          <p14:tracePt t="211334" x="4146550" y="5822950"/>
          <p14:tracePt t="211350" x="4121150" y="5842000"/>
          <p14:tracePt t="211384" x="4121150" y="5848350"/>
          <p14:tracePt t="211400" x="4114800" y="5854700"/>
          <p14:tracePt t="211718" x="4108450" y="5854700"/>
          <p14:tracePt t="211801" x="4108450" y="5848350"/>
          <p14:tracePt t="211835" x="4108450" y="5842000"/>
          <p14:tracePt t="211870" x="4108450" y="5835650"/>
          <p14:tracePt t="211877" x="4108450" y="5829300"/>
          <p14:tracePt t="211918" x="4102100" y="5829300"/>
          <p14:tracePt t="212537" x="4102100" y="5822950"/>
          <p14:tracePt t="212544" x="4095750" y="5810250"/>
          <p14:tracePt t="212552" x="4089400" y="5803900"/>
          <p14:tracePt t="212567" x="4083050" y="5784850"/>
          <p14:tracePt t="212584" x="4076700" y="5772150"/>
          <p14:tracePt t="212601" x="4070350" y="5765800"/>
          <p14:tracePt t="212634" x="4064000" y="5765800"/>
          <p14:tracePt t="214885" x="4070350" y="5765800"/>
          <p14:tracePt t="214900" x="4083050" y="5765800"/>
          <p14:tracePt t="214906" x="4095750" y="5765800"/>
          <p14:tracePt t="214918" x="4102100" y="5765800"/>
          <p14:tracePt t="214934" x="4127500" y="5765800"/>
          <p14:tracePt t="214951" x="4178300" y="5772150"/>
          <p14:tracePt t="214968" x="4210050" y="5778500"/>
          <p14:tracePt t="214970" x="4229100" y="5784850"/>
          <p14:tracePt t="215001" x="4286250" y="5803900"/>
          <p14:tracePt t="215034" x="4337050" y="5835650"/>
          <p14:tracePt t="215068" x="4368800" y="5854700"/>
          <p14:tracePt t="215084" x="4375150" y="5867400"/>
          <p14:tracePt t="215101" x="4381500" y="5873750"/>
          <p14:tracePt t="215118" x="4400550" y="5886450"/>
          <p14:tracePt t="215134" x="4400550" y="5892800"/>
          <p14:tracePt t="215226" x="4406900" y="5899150"/>
          <p14:tracePt t="215712" x="4406900" y="5892800"/>
          <p14:tracePt t="215795" x="4406900" y="5886450"/>
          <p14:tracePt t="215933" x="4400550" y="5886450"/>
          <p14:tracePt t="217242" x="4400550" y="5880100"/>
          <p14:tracePt t="217249" x="4400550" y="5867400"/>
          <p14:tracePt t="217262" x="4400550" y="5861050"/>
          <p14:tracePt t="217270" x="4400550" y="5848350"/>
          <p14:tracePt t="217284" x="4400550" y="5835650"/>
          <p14:tracePt t="217301" x="4400550" y="5816600"/>
          <p14:tracePt t="217318" x="4406900" y="5797550"/>
          <p14:tracePt t="217351" x="4406900" y="5740400"/>
          <p14:tracePt t="217385" x="4406900" y="5702300"/>
          <p14:tracePt t="217418" x="4400550" y="5683250"/>
          <p14:tracePt t="217434" x="4400550" y="5676900"/>
          <p14:tracePt t="217451" x="4394200" y="5670550"/>
          <p14:tracePt t="217468" x="4375150" y="5670550"/>
          <p14:tracePt t="217484" x="4349750" y="5664200"/>
          <p14:tracePt t="217501" x="4324350" y="5657850"/>
          <p14:tracePt t="217518" x="4279900" y="5651500"/>
          <p14:tracePt t="217534" x="4222750" y="5645150"/>
          <p14:tracePt t="217551" x="4191000" y="5638800"/>
          <p14:tracePt t="217568" x="4152900" y="5638800"/>
          <p14:tracePt t="217585" x="4114800" y="5645150"/>
          <p14:tracePt t="217601" x="4089400" y="5651500"/>
          <p14:tracePt t="217618" x="4057650" y="5664200"/>
          <p14:tracePt t="217635" x="4038600" y="5664200"/>
          <p14:tracePt t="217651" x="4013200" y="5670550"/>
          <p14:tracePt t="217668" x="4006850" y="5676900"/>
          <p14:tracePt t="217684" x="4000500" y="5676900"/>
          <p14:tracePt t="217718" x="4000500" y="5683250"/>
          <p14:tracePt t="217735" x="3987800" y="5683250"/>
          <p14:tracePt t="217751" x="3987800" y="5689600"/>
          <p14:tracePt t="217767" x="3981450" y="5695950"/>
          <p14:tracePt t="217901" x="3981450" y="5689600"/>
          <p14:tracePt t="217915" x="3994150" y="5689600"/>
          <p14:tracePt t="217921" x="4000500" y="5676900"/>
          <p14:tracePt t="217934" x="4013200" y="5664200"/>
          <p14:tracePt t="217951" x="4070350" y="5619750"/>
          <p14:tracePt t="217968" x="4114800" y="5588000"/>
          <p14:tracePt t="217984" x="4191000" y="5543550"/>
          <p14:tracePt t="218001" x="4254500" y="5505450"/>
          <p14:tracePt t="218018" x="4318000" y="5492750"/>
          <p14:tracePt t="218035" x="4400550" y="5467350"/>
          <p14:tracePt t="218051" x="4457700" y="5461000"/>
          <p14:tracePt t="218068" x="4521200" y="5461000"/>
          <p14:tracePt t="218084" x="4578350" y="5461000"/>
          <p14:tracePt t="218101" x="4616450" y="5473700"/>
          <p14:tracePt t="218118" x="4692650" y="5505450"/>
          <p14:tracePt t="218135" x="4737100" y="5530850"/>
          <p14:tracePt t="218151" x="4787900" y="5562600"/>
          <p14:tracePt t="218168" x="4806950" y="5594350"/>
          <p14:tracePt t="218184" x="4838700" y="5619750"/>
          <p14:tracePt t="218201" x="4845050" y="5632450"/>
          <p14:tracePt t="218218" x="4851400" y="5638800"/>
          <p14:tracePt t="219250" x="4845050" y="5638800"/>
          <p14:tracePt t="219271" x="4832350" y="5638800"/>
          <p14:tracePt t="219277" x="4826000" y="5638800"/>
          <p14:tracePt t="219285" x="4819650" y="5632450"/>
          <p14:tracePt t="219301" x="4806950" y="5626100"/>
          <p14:tracePt t="219318" x="4794250" y="5619750"/>
          <p14:tracePt t="219335" x="4787900" y="5607050"/>
          <p14:tracePt t="219351" x="4781550" y="5607050"/>
          <p14:tracePt t="219384" x="4768850" y="5607050"/>
          <p14:tracePt t="219418" x="4718050" y="5607050"/>
          <p14:tracePt t="219451" x="4635500" y="5619750"/>
          <p14:tracePt t="219469" x="4597400" y="5632450"/>
          <p14:tracePt t="219471" x="4584700" y="5632450"/>
          <p14:tracePt t="219484" x="4565650" y="5638800"/>
          <p14:tracePt t="219501" x="4514850" y="5651500"/>
          <p14:tracePt t="219518" x="4470400" y="5651500"/>
          <p14:tracePt t="219534" x="4425950" y="5657850"/>
          <p14:tracePt t="219551" x="4394200" y="5657850"/>
          <p14:tracePt t="219568" x="4362450" y="5657850"/>
          <p14:tracePt t="219584" x="4337050" y="5651500"/>
          <p14:tracePt t="219601" x="4305300" y="5632450"/>
          <p14:tracePt t="219618" x="4273550" y="5613400"/>
          <p14:tracePt t="219634" x="4254500" y="5581650"/>
          <p14:tracePt t="219651" x="4235450" y="5530850"/>
          <p14:tracePt t="219668" x="4222750" y="5492750"/>
          <p14:tracePt t="219684" x="4222750" y="5448300"/>
          <p14:tracePt t="219701" x="4235450" y="5378450"/>
          <p14:tracePt t="219718" x="4254500" y="5327650"/>
          <p14:tracePt t="219734" x="4324350" y="5251450"/>
          <p14:tracePt t="219751" x="4381500" y="5200650"/>
          <p14:tracePt t="219768" x="4451350" y="5149850"/>
          <p14:tracePt t="219784" x="4584700" y="5080000"/>
          <p14:tracePt t="219801" x="4686300" y="5048250"/>
          <p14:tracePt t="219818" x="4787900" y="5035550"/>
          <p14:tracePt t="219834" x="4946650" y="5029200"/>
          <p14:tracePt t="219851" x="5035550" y="5054600"/>
          <p14:tracePt t="219868" x="5130800" y="5099050"/>
          <p14:tracePt t="219884" x="5168900" y="5137150"/>
          <p14:tracePt t="219901" x="5200650" y="5194300"/>
          <p14:tracePt t="219918" x="5207000" y="5226050"/>
          <p14:tracePt t="219935" x="5207000" y="5276850"/>
          <p14:tracePt t="219951" x="5175250" y="5359400"/>
          <p14:tracePt t="219969" x="5156200" y="5410200"/>
          <p14:tracePt t="219972" x="5137150" y="5441950"/>
          <p14:tracePt t="219985" x="5118100" y="5454650"/>
          <p14:tracePt t="220001" x="5054600" y="5518150"/>
          <p14:tracePt t="220018" x="4997450" y="5543550"/>
          <p14:tracePt t="220035" x="4933950" y="5568950"/>
          <p14:tracePt t="220051" x="4889500" y="5581650"/>
          <p14:tracePt t="220068" x="4851400" y="5581650"/>
          <p14:tracePt t="220084" x="4781550" y="5575300"/>
          <p14:tracePt t="220101" x="4749800" y="5556250"/>
          <p14:tracePt t="220118" x="4699000" y="5518150"/>
          <p14:tracePt t="220135" x="4679950" y="5480050"/>
          <p14:tracePt t="220151" x="4673600" y="5435600"/>
          <p14:tracePt t="220168" x="4667250" y="5334000"/>
          <p14:tracePt t="220185" x="4673600" y="5270500"/>
          <p14:tracePt t="220201" x="4711700" y="5130800"/>
          <p14:tracePt t="220218" x="4756150" y="5016500"/>
          <p14:tracePt t="220234" x="4832350" y="4870450"/>
          <p14:tracePt t="220251" x="4902200" y="4768850"/>
          <p14:tracePt t="220268" x="4978400" y="4692650"/>
          <p14:tracePt t="220285" x="5130800" y="4597400"/>
          <p14:tracePt t="220301" x="5226050" y="4552950"/>
          <p14:tracePt t="220318" x="5365750" y="4514850"/>
          <p14:tracePt t="220335" x="5473700" y="4502150"/>
          <p14:tracePt t="220351" x="5594350" y="4521200"/>
          <p14:tracePt t="220368" x="5759450" y="4578350"/>
          <p14:tracePt t="220385" x="5861050" y="4629150"/>
          <p14:tracePt t="220401" x="5975350" y="4692650"/>
          <p14:tracePt t="220418" x="6032500" y="4737100"/>
          <p14:tracePt t="220434" x="6064250" y="4768850"/>
          <p14:tracePt t="220451" x="6102350" y="4806950"/>
          <p14:tracePt t="220468" x="6108700" y="4819650"/>
          <p14:tracePt t="220485" x="6115050" y="4826000"/>
          <p14:tracePt t="221074" x="6102350" y="4826000"/>
          <p14:tracePt t="221089" x="6096000" y="4826000"/>
          <p14:tracePt t="221102" x="6096000" y="4832350"/>
          <p14:tracePt t="221109" x="6089650" y="4832350"/>
          <p14:tracePt t="221134" x="6083300" y="4832350"/>
          <p14:tracePt t="221168" x="6076950" y="4832350"/>
          <p14:tracePt t="221414" x="6070600" y="4832350"/>
          <p14:tracePt t="221420" x="6070600" y="4838700"/>
          <p14:tracePt t="221428" x="6064250" y="4838700"/>
          <p14:tracePt t="221436" x="6064250" y="4845050"/>
          <p14:tracePt t="221469" x="6076950" y="4832350"/>
          <p14:tracePt t="222053" x="6070600" y="4832350"/>
          <p14:tracePt t="222061" x="6051550" y="4832350"/>
          <p14:tracePt t="222068" x="6026150" y="4832350"/>
          <p14:tracePt t="222085" x="5988050" y="4832350"/>
          <p14:tracePt t="222118" x="5911850" y="4826000"/>
          <p14:tracePt t="222151" x="5829300" y="4826000"/>
          <p14:tracePt t="222185" x="5721350" y="4826000"/>
          <p14:tracePt t="222201" x="5657850" y="4832350"/>
          <p14:tracePt t="222218" x="5607050" y="4832350"/>
          <p14:tracePt t="222235" x="5518150" y="4851400"/>
          <p14:tracePt t="222251" x="5473700" y="4864100"/>
          <p14:tracePt t="222268" x="5397500" y="4883150"/>
          <p14:tracePt t="222285" x="5359400" y="4883150"/>
          <p14:tracePt t="222301" x="5302250" y="4883150"/>
          <p14:tracePt t="222318" x="5219700" y="4883150"/>
          <p14:tracePt t="222334" x="5168900" y="4876800"/>
          <p14:tracePt t="222351" x="5099050" y="4864100"/>
          <p14:tracePt t="222368" x="5048250" y="4851400"/>
          <p14:tracePt t="222385" x="4978400" y="4838700"/>
          <p14:tracePt t="222401" x="4870450" y="4819650"/>
          <p14:tracePt t="222418" x="4819650" y="4800600"/>
          <p14:tracePt t="222434" x="4743450" y="4781550"/>
          <p14:tracePt t="222451" x="4711700" y="4775200"/>
          <p14:tracePt t="222468" x="4673600" y="4762500"/>
          <p14:tracePt t="222485" x="4635500" y="4743450"/>
          <p14:tracePt t="222501" x="4603750" y="4730750"/>
          <p14:tracePt t="222504" x="4591050" y="4724400"/>
          <p14:tracePt t="222518" x="4572000" y="4718050"/>
          <p14:tracePt t="222535" x="4559300" y="4705350"/>
          <p14:tracePt t="222551" x="4546600" y="4705350"/>
          <p14:tracePt t="222568" x="4533900" y="4692650"/>
          <p14:tracePt t="222584" x="4521200" y="4692650"/>
          <p14:tracePt t="222601" x="4508500" y="4686300"/>
          <p14:tracePt t="222618" x="4502150" y="4686300"/>
          <p14:tracePt t="223122" x="4495800" y="4686300"/>
          <p14:tracePt t="223129" x="4483100" y="4686300"/>
          <p14:tracePt t="223137" x="4476750" y="4686300"/>
          <p14:tracePt t="223151" x="4451350" y="4699000"/>
          <p14:tracePt t="223168" x="4425950" y="4699000"/>
          <p14:tracePt t="223185" x="4406900" y="4705350"/>
          <p14:tracePt t="223202" x="4381500" y="4711700"/>
          <p14:tracePt t="223218" x="4356100" y="4705350"/>
          <p14:tracePt t="223251" x="4305300" y="4705350"/>
          <p14:tracePt t="223285" x="4279900" y="4705350"/>
          <p14:tracePt t="223318" x="4273550" y="4705350"/>
          <p14:tracePt t="223420" x="4267200" y="4711700"/>
          <p14:tracePt t="223435" x="4267200" y="4718050"/>
          <p14:tracePt t="223449" x="4267200" y="4730750"/>
          <p14:tracePt t="223456" x="4267200" y="4743450"/>
          <p14:tracePt t="223468" x="4254500" y="4749800"/>
          <p14:tracePt t="223485" x="4241800" y="4800600"/>
          <p14:tracePt t="223501" x="4235450" y="4832350"/>
          <p14:tracePt t="223504" x="4229100" y="4845050"/>
          <p14:tracePt t="223518" x="4216400" y="4876800"/>
          <p14:tracePt t="223534" x="4203700" y="4902200"/>
          <p14:tracePt t="223552" x="4184650" y="4921250"/>
          <p14:tracePt t="223568" x="4159250" y="4959350"/>
          <p14:tracePt t="223585" x="4140200" y="4997450"/>
          <p14:tracePt t="223601" x="4108450" y="5048250"/>
          <p14:tracePt t="223618" x="4095750" y="5073650"/>
          <p14:tracePt t="223635" x="4095750" y="5092700"/>
          <p14:tracePt t="223651" x="4089400" y="5111750"/>
          <p14:tracePt t="223668" x="4089400" y="5118100"/>
          <p14:tracePt t="223701" x="4089400" y="5124450"/>
          <p14:tracePt t="223733" x="4089400" y="5130800"/>
          <p14:tracePt t="223768" x="4089400" y="5137150"/>
          <p14:tracePt t="223781" x="4095750" y="5137150"/>
          <p14:tracePt t="223788" x="4102100" y="5137150"/>
          <p14:tracePt t="223809" x="4108450" y="5143500"/>
          <p14:tracePt t="223818" x="4114800" y="5143500"/>
          <p14:tracePt t="223835" x="4121150" y="5149850"/>
          <p14:tracePt t="223851" x="4133850" y="5156200"/>
          <p14:tracePt t="223868" x="4152900" y="5156200"/>
          <p14:tracePt t="223885" x="4152900" y="5162550"/>
          <p14:tracePt t="223901" x="4165600" y="5162550"/>
          <p14:tracePt t="223918" x="4165600" y="5168900"/>
          <p14:tracePt t="223935" x="4171950" y="5168900"/>
          <p14:tracePt t="223951" x="4178300" y="5181600"/>
          <p14:tracePt t="223968" x="4184650" y="5181600"/>
          <p14:tracePt t="223985" x="4184650" y="5187950"/>
          <p14:tracePt t="224003" x="4191000" y="5187950"/>
          <p14:tracePt t="224108" x="4191000" y="5181600"/>
          <p14:tracePt t="224115" x="4184650" y="5168900"/>
          <p14:tracePt t="224121" x="4178300" y="5149850"/>
          <p14:tracePt t="224135" x="4159250" y="5111750"/>
          <p14:tracePt t="224151" x="4114800" y="5035550"/>
          <p14:tracePt t="224169" x="4051300" y="4953000"/>
          <p14:tracePt t="224185" x="3911600" y="4813300"/>
          <p14:tracePt t="224201" x="3803650" y="4737100"/>
          <p14:tracePt t="224218" x="3670300" y="4673600"/>
          <p14:tracePt t="224235" x="3422650" y="4584700"/>
          <p14:tracePt t="224251" x="3219450" y="4546600"/>
          <p14:tracePt t="224268" x="2933700" y="4521200"/>
          <p14:tracePt t="224285" x="2717800" y="4527550"/>
          <p14:tracePt t="224301" x="2470150" y="4584700"/>
          <p14:tracePt t="224318" x="2317750" y="4635500"/>
          <p14:tracePt t="224335" x="2184400" y="4692650"/>
          <p14:tracePt t="224352" x="2032000" y="4781550"/>
          <p14:tracePt t="224368" x="1955800" y="4845050"/>
          <p14:tracePt t="224385" x="1905000" y="4902200"/>
          <p14:tracePt t="224401" x="1860550" y="4965700"/>
          <p14:tracePt t="224418" x="1835150" y="5016500"/>
          <p14:tracePt t="224435" x="1809750" y="5067300"/>
          <p14:tracePt t="224451" x="1803400" y="5105400"/>
          <p14:tracePt t="224468" x="1803400" y="5124450"/>
          <p14:tracePt t="224485" x="1803400" y="5143500"/>
          <p14:tracePt t="224857" x="1797050" y="5143500"/>
          <p14:tracePt t="224899" x="1790700" y="5143500"/>
          <p14:tracePt t="224912" x="1784350" y="5143500"/>
          <p14:tracePt t="224927" x="1778000" y="5143500"/>
          <p14:tracePt t="224935" x="1765300" y="5137150"/>
          <p14:tracePt t="224951" x="1752600" y="5130800"/>
          <p14:tracePt t="224985" x="1733550" y="5124450"/>
          <p14:tracePt t="225018" x="1727200" y="5118100"/>
          <p14:tracePt t="225516" x="1752600" y="5124450"/>
          <p14:tracePt t="225523" x="1765300" y="5137150"/>
          <p14:tracePt t="225535" x="1790700" y="5143500"/>
          <p14:tracePt t="225552" x="1866900" y="5168900"/>
          <p14:tracePt t="225568" x="1917700" y="5187950"/>
          <p14:tracePt t="225585" x="1962150" y="5207000"/>
          <p14:tracePt t="225602" x="2032000" y="5238750"/>
          <p14:tracePt t="225619" x="2070100" y="5257800"/>
          <p14:tracePt t="225652" x="2152650" y="5321300"/>
          <p14:tracePt t="225685" x="2222500" y="5372100"/>
          <p14:tracePt t="225718" x="2273300" y="5410200"/>
          <p14:tracePt t="225735" x="2286000" y="5416550"/>
          <p14:tracePt t="225751" x="2305050" y="5422900"/>
          <p14:tracePt t="225768" x="2311400" y="5429250"/>
          <p14:tracePt t="225785" x="2330450" y="5429250"/>
          <p14:tracePt t="225802" x="2336800" y="5429250"/>
          <p14:tracePt t="225835" x="2343150" y="5429250"/>
          <p14:tracePt t="225862" x="2343150" y="5422900"/>
          <p14:tracePt t="225890" x="2343150" y="5416550"/>
          <p14:tracePt t="225897" x="2343150" y="5410200"/>
          <p14:tracePt t="225904" x="2343150" y="5403850"/>
          <p14:tracePt t="225918" x="2330450" y="5372100"/>
          <p14:tracePt t="226262" x="2336800" y="5372100"/>
          <p14:tracePt t="226267" x="2349500" y="5372100"/>
          <p14:tracePt t="226274" x="2368550" y="5372100"/>
          <p14:tracePt t="226285" x="2387600" y="5372100"/>
          <p14:tracePt t="226301" x="2425700" y="5372100"/>
          <p14:tracePt t="226318" x="2438400" y="5378450"/>
          <p14:tracePt t="226335" x="2451100" y="5378450"/>
          <p14:tracePt t="226427" x="2451100" y="5372100"/>
          <p14:tracePt t="226552" x="2463800" y="5372100"/>
          <p14:tracePt t="226572" x="2470150" y="5372100"/>
          <p14:tracePt t="226580" x="2476500" y="5372100"/>
          <p14:tracePt t="226587" x="2482850" y="5372100"/>
          <p14:tracePt t="226602" x="2495550" y="5372100"/>
          <p14:tracePt t="226618" x="2501900" y="5372100"/>
          <p14:tracePt t="226635" x="2508250" y="5372100"/>
          <p14:tracePt t="226652" x="2514600" y="5372100"/>
          <p14:tracePt t="226668" x="2514600" y="5378450"/>
          <p14:tracePt t="226746" x="2520950" y="5378450"/>
          <p14:tracePt t="226885" x="2527300" y="5378450"/>
          <p14:tracePt t="226893" x="2533650" y="5378450"/>
          <p14:tracePt t="226920" x="2546350" y="5378450"/>
          <p14:tracePt t="226954" x="2552700" y="5384800"/>
          <p14:tracePt t="226961" x="2559050" y="5384800"/>
          <p14:tracePt t="226969" x="2565400" y="5384800"/>
          <p14:tracePt t="226985" x="2571750" y="5391150"/>
          <p14:tracePt t="227003" x="2578100" y="5397500"/>
          <p14:tracePt t="227018" x="2584450" y="5397500"/>
          <p14:tracePt t="227035" x="2584450" y="5403850"/>
          <p14:tracePt t="227051" x="2590800" y="5403850"/>
          <p14:tracePt t="227607" x="2597150" y="5403850"/>
          <p14:tracePt t="227613" x="2609850" y="5403850"/>
          <p14:tracePt t="227621" x="2622550" y="5397500"/>
          <p14:tracePt t="227635" x="2641600" y="5391150"/>
          <p14:tracePt t="227652" x="2679700" y="5384800"/>
          <p14:tracePt t="227668" x="2724150" y="5372100"/>
          <p14:tracePt t="227685" x="2825750" y="5334000"/>
          <p14:tracePt t="227702" x="2901950" y="5314950"/>
          <p14:tracePt t="227735" x="3105150" y="5264150"/>
          <p14:tracePt t="227769" x="3314700" y="5257800"/>
          <p14:tracePt t="227803" x="3479800" y="5257800"/>
          <p14:tracePt t="227818" x="3536950" y="5264150"/>
          <p14:tracePt t="227836" x="3613150" y="5276850"/>
          <p14:tracePt t="227852" x="3651250" y="5276850"/>
          <p14:tracePt t="227868" x="3689350" y="5289550"/>
          <p14:tracePt t="227885" x="3733800" y="5302250"/>
          <p14:tracePt t="227902" x="3765550" y="5308600"/>
          <p14:tracePt t="227918" x="3810000" y="5314950"/>
          <p14:tracePt t="227935" x="3841750" y="5321300"/>
          <p14:tracePt t="227952" x="3873500" y="5327650"/>
          <p14:tracePt t="227968" x="3911600" y="5340350"/>
          <p14:tracePt t="227985" x="3930650" y="5340350"/>
          <p14:tracePt t="228001" x="3968750" y="5340350"/>
          <p14:tracePt t="228018" x="4000500" y="5340350"/>
          <p14:tracePt t="228035" x="4019550" y="5346700"/>
          <p14:tracePt t="228052" x="4064000" y="5346700"/>
          <p14:tracePt t="228068" x="4089400" y="5346700"/>
          <p14:tracePt t="228085" x="4133850" y="5346700"/>
          <p14:tracePt t="228101" x="4159250" y="5346700"/>
          <p14:tracePt t="228118" x="4184650" y="5353050"/>
          <p14:tracePt t="228135" x="4203700" y="5359400"/>
          <p14:tracePt t="228152" x="4203700" y="5365750"/>
          <p14:tracePt t="228168" x="4210050" y="5365750"/>
          <p14:tracePt t="228259" x="4210050" y="5359400"/>
          <p14:tracePt t="228272" x="4210050" y="5353050"/>
          <p14:tracePt t="228286" x="4203700" y="5346700"/>
          <p14:tracePt t="228293" x="4191000" y="5334000"/>
          <p14:tracePt t="228302" x="4178300" y="5334000"/>
          <p14:tracePt t="228318" x="4140200" y="5302250"/>
          <p14:tracePt t="228335" x="4064000" y="5251450"/>
          <p14:tracePt t="228352" x="4013200" y="5213350"/>
          <p14:tracePt t="228368" x="3962400" y="5187950"/>
          <p14:tracePt t="228385" x="3867150" y="5156200"/>
          <p14:tracePt t="228402" x="3797300" y="5130800"/>
          <p14:tracePt t="228418" x="3663950" y="5111750"/>
          <p14:tracePt t="228435" x="3575050" y="5111750"/>
          <p14:tracePt t="228452" x="3498850" y="5111750"/>
          <p14:tracePt t="228468" x="3390900" y="5111750"/>
          <p14:tracePt t="228485" x="3302000" y="5124450"/>
          <p14:tracePt t="228502" x="3175000" y="5156200"/>
          <p14:tracePt t="228519" x="3092450" y="5181600"/>
          <p14:tracePt t="228535" x="3028950" y="5226050"/>
          <p14:tracePt t="228552" x="2946400" y="5295900"/>
          <p14:tracePt t="228569" x="2882900" y="5353050"/>
          <p14:tracePt t="228585" x="2819400" y="5441950"/>
          <p14:tracePt t="228601" x="2768600" y="5499100"/>
          <p14:tracePt t="228618" x="2730500" y="5568950"/>
          <p14:tracePt t="228635" x="2686050" y="5676900"/>
          <p14:tracePt t="228651" x="2667000" y="5734050"/>
          <p14:tracePt t="228668" x="2647950" y="5822950"/>
          <p14:tracePt t="228685" x="2641600" y="5861050"/>
          <p14:tracePt t="228702" x="2641600" y="5892800"/>
          <p14:tracePt t="228718" x="2641600" y="5949950"/>
          <p14:tracePt t="228735" x="2660650" y="5981700"/>
          <p14:tracePt t="228752" x="2686050" y="6045200"/>
          <p14:tracePt t="228769" x="2717800" y="6076950"/>
          <p14:tracePt t="228785" x="2749550" y="6115050"/>
          <p14:tracePt t="228802" x="2800350" y="6153150"/>
          <p14:tracePt t="228818" x="2838450" y="6159500"/>
          <p14:tracePt t="228835" x="2895600" y="6165850"/>
          <p14:tracePt t="228852" x="2927350" y="6165850"/>
          <p14:tracePt t="228869" x="2959100" y="6165850"/>
          <p14:tracePt t="228885" x="2984500" y="6134100"/>
          <p14:tracePt t="228902" x="2997200" y="6108700"/>
          <p14:tracePt t="228918" x="3003550" y="6070600"/>
          <p14:tracePt t="228935" x="3003550" y="6057900"/>
          <p14:tracePt t="228952" x="3003550" y="6032500"/>
          <p14:tracePt t="228969" x="2997200" y="6026150"/>
          <p14:tracePt t="228985" x="2997200" y="6019800"/>
          <p14:tracePt t="229002" x="2997200" y="6013450"/>
          <p14:tracePt t="229244" x="2984500" y="6013450"/>
          <p14:tracePt t="229250" x="2965450" y="6007100"/>
          <p14:tracePt t="229257" x="2959100" y="6000750"/>
          <p14:tracePt t="229268" x="2940050" y="5994400"/>
          <p14:tracePt t="229285" x="2908300" y="5988050"/>
          <p14:tracePt t="229302" x="2863850" y="5975350"/>
          <p14:tracePt t="229335" x="2794000" y="5956300"/>
          <p14:tracePt t="229368" x="2736850" y="5937250"/>
          <p14:tracePt t="229402" x="2673350" y="5905500"/>
          <p14:tracePt t="229418" x="2635250" y="5880100"/>
          <p14:tracePt t="229435" x="2603500" y="5861050"/>
          <p14:tracePt t="229452" x="2565400" y="5829300"/>
          <p14:tracePt t="229469" x="2540000" y="5816600"/>
          <p14:tracePt t="229485" x="2508250" y="5797550"/>
          <p14:tracePt t="229502" x="2482850" y="5765800"/>
          <p14:tracePt t="229518" x="2457450" y="5746750"/>
          <p14:tracePt t="229535" x="2451100" y="5708650"/>
          <p14:tracePt t="229552" x="2451100" y="5683250"/>
          <p14:tracePt t="229568" x="2451100" y="5645150"/>
          <p14:tracePt t="229585" x="2482850" y="5575300"/>
          <p14:tracePt t="229602" x="2514600" y="5511800"/>
          <p14:tracePt t="229618" x="2603500" y="5391150"/>
          <p14:tracePt t="229635" x="2673350" y="5314950"/>
          <p14:tracePt t="229652" x="2749550" y="5251450"/>
          <p14:tracePt t="229668" x="2908300" y="5181600"/>
          <p14:tracePt t="229685" x="3009900" y="5156200"/>
          <p14:tracePt t="229702" x="3155950" y="5156200"/>
          <p14:tracePt t="229718" x="3257550" y="5181600"/>
          <p14:tracePt t="229736" x="3340100" y="5226050"/>
          <p14:tracePt t="229752" x="3448050" y="5308600"/>
          <p14:tracePt t="229769" x="3479800" y="5365750"/>
          <p14:tracePt t="229785" x="3498850" y="5416550"/>
          <p14:tracePt t="229802" x="3498850" y="5448300"/>
          <p14:tracePt t="229818" x="3486150" y="5486400"/>
          <p14:tracePt t="229835" x="3454400" y="5518150"/>
          <p14:tracePt t="229852" x="3422650" y="5549900"/>
          <p14:tracePt t="229868" x="3378200" y="5575300"/>
          <p14:tracePt t="229885" x="3340100" y="5594350"/>
          <p14:tracePt t="229902" x="3314700" y="5607050"/>
          <p14:tracePt t="229918" x="3276600" y="5613400"/>
          <p14:tracePt t="229935" x="3251200" y="5607050"/>
          <p14:tracePt t="229952" x="3225800" y="5594350"/>
          <p14:tracePt t="229969" x="3213100" y="5575300"/>
          <p14:tracePt t="229985" x="3200400" y="5556250"/>
          <p14:tracePt t="230002" x="3187700" y="5492750"/>
          <p14:tracePt t="230019" x="3187700" y="5429250"/>
          <p14:tracePt t="230022" x="3206750" y="5384800"/>
          <p14:tracePt t="230035" x="3244850" y="5270500"/>
          <p14:tracePt t="230052" x="3289300" y="5187950"/>
          <p14:tracePt t="230069" x="3371850" y="5080000"/>
          <p14:tracePt t="230085" x="3441700" y="5003800"/>
          <p14:tracePt t="230102" x="3536950" y="4946650"/>
          <p14:tracePt t="230118" x="3695700" y="4883150"/>
          <p14:tracePt t="230135" x="3797300" y="4864100"/>
          <p14:tracePt t="230152" x="3911600" y="4864100"/>
          <p14:tracePt t="230168" x="4108450" y="4883150"/>
          <p14:tracePt t="230185" x="4241800" y="4927600"/>
          <p14:tracePt t="230202" x="4413250" y="5003800"/>
          <p14:tracePt t="230219" x="4502150" y="5041900"/>
          <p14:tracePt t="230235" x="4584700" y="5086350"/>
          <p14:tracePt t="230252" x="4692650" y="5149850"/>
          <p14:tracePt t="230269" x="4756150" y="5194300"/>
          <p14:tracePt t="230285" x="4794250" y="5238750"/>
          <p14:tracePt t="230302" x="4819650" y="5257800"/>
          <p14:tracePt t="230319" x="4832350" y="5289550"/>
          <p14:tracePt t="230335" x="4838700" y="5314950"/>
          <p14:tracePt t="230352" x="4838700" y="5334000"/>
          <p14:tracePt t="230368" x="4838700" y="5359400"/>
          <p14:tracePt t="230386" x="4838700" y="5372100"/>
          <p14:tracePt t="230402" x="4838700" y="5384800"/>
          <p14:tracePt t="230419" x="4832350" y="5397500"/>
          <p14:tracePt t="230499" x="4826000" y="5403850"/>
          <p14:tracePt t="230590" x="4826000" y="5410200"/>
          <p14:tracePt t="231354" x="4826000" y="5416550"/>
          <p14:tracePt t="231817" x="4756150" y="5384800"/>
          <p14:tracePt t="231825" x="4654550" y="5327650"/>
          <p14:tracePt t="231835" x="4527550" y="5257800"/>
          <p14:tracePt t="231852" x="4210050" y="5067300"/>
          <p14:tracePt t="231869" x="3638550" y="4806950"/>
          <p14:tracePt t="231886" x="3282950" y="4660900"/>
          <p14:tracePt t="231902" x="2794000" y="4489450"/>
          <p14:tracePt t="231935" x="2425700" y="4413250"/>
          <p14:tracePt t="231969" x="2165350" y="4425950"/>
          <p14:tracePt t="232002" x="2006600" y="4533900"/>
          <p14:tracePt t="232019" x="1955800" y="4603750"/>
          <p14:tracePt t="232035" x="1885950" y="4730750"/>
          <p14:tracePt t="232052" x="1847850" y="4813300"/>
          <p14:tracePt t="232069" x="1784350" y="4933950"/>
          <p14:tracePt t="232085" x="1752600" y="4997450"/>
          <p14:tracePt t="232102" x="1714500" y="5067300"/>
          <p14:tracePt t="232119" x="1695450" y="5105400"/>
          <p14:tracePt t="232135" x="1689100" y="5137150"/>
          <p14:tracePt t="232152" x="1663700" y="5168900"/>
          <p14:tracePt t="232168" x="1657350" y="5187950"/>
          <p14:tracePt t="232303" x="1651000" y="5187950"/>
          <p14:tracePt t="232311" x="1651000" y="5194300"/>
          <p14:tracePt t="232325" x="1644650" y="5200650"/>
          <p14:tracePt t="232335" x="1644650" y="5207000"/>
          <p14:tracePt t="232352" x="1638300" y="5232400"/>
          <p14:tracePt t="232369" x="1631950" y="5270500"/>
          <p14:tracePt t="232385" x="1631950" y="5302250"/>
          <p14:tracePt t="232402" x="1638300" y="5378450"/>
          <p14:tracePt t="232419" x="1663700" y="5416550"/>
          <p14:tracePt t="232435" x="1701800" y="5480050"/>
          <p14:tracePt t="232452" x="1739900" y="5518150"/>
          <p14:tracePt t="232468" x="1778000" y="5549900"/>
          <p14:tracePt t="232485" x="1841500" y="5600700"/>
          <p14:tracePt t="232502" x="1885950" y="5626100"/>
          <p14:tracePt t="232519" x="1981200" y="5651500"/>
          <p14:tracePt t="232535" x="2063750" y="5657850"/>
          <p14:tracePt t="232552" x="2152650" y="5657850"/>
          <p14:tracePt t="232569" x="2305050" y="5657850"/>
          <p14:tracePt t="232585" x="2374900" y="5632450"/>
          <p14:tracePt t="232602" x="2501900" y="5600700"/>
          <p14:tracePt t="232619" x="2597150" y="5556250"/>
          <p14:tracePt t="232635" x="2679700" y="5499100"/>
          <p14:tracePt t="232652" x="2787650" y="5391150"/>
          <p14:tracePt t="232669" x="2832100" y="5314950"/>
          <p14:tracePt t="232685" x="2876550" y="5207000"/>
          <p14:tracePt t="232702" x="2889250" y="5137150"/>
          <p14:tracePt t="232718" x="2889250" y="5060950"/>
          <p14:tracePt t="232735" x="2857500" y="4933950"/>
          <p14:tracePt t="232752" x="2806700" y="4832350"/>
          <p14:tracePt t="232768" x="2698750" y="4699000"/>
          <p14:tracePt t="232785" x="2609850" y="4591050"/>
          <p14:tracePt t="232802" x="2451100" y="4451350"/>
          <p14:tracePt t="232819" x="2368550" y="4387850"/>
          <p14:tracePt t="232835" x="2298700" y="4368800"/>
          <p14:tracePt t="232852" x="2190750" y="4349750"/>
          <p14:tracePt t="232869" x="2133600" y="4356100"/>
          <p14:tracePt t="232885" x="2076450" y="4387850"/>
          <p14:tracePt t="232902" x="2006600" y="4432300"/>
          <p14:tracePt t="232919" x="1968500" y="4470400"/>
          <p14:tracePt t="232935" x="1917700" y="4540250"/>
          <p14:tracePt t="232952" x="1873250" y="4591050"/>
          <p14:tracePt t="232969" x="1854200" y="4660900"/>
          <p14:tracePt t="232985" x="1803400" y="4775200"/>
          <p14:tracePt t="233002" x="1765300" y="4857750"/>
          <p14:tracePt t="233020" x="1720850" y="4965700"/>
          <p14:tracePt t="233035" x="1701800" y="5003800"/>
          <p14:tracePt t="233052" x="1689100" y="5060950"/>
          <p14:tracePt t="233069" x="1663700" y="5156200"/>
          <p14:tracePt t="233085" x="1651000" y="5213350"/>
          <p14:tracePt t="233102" x="1651000" y="5314950"/>
          <p14:tracePt t="233119" x="1651000" y="5378450"/>
          <p14:tracePt t="233136" x="1663700" y="5467350"/>
          <p14:tracePt t="233152" x="1676400" y="5505450"/>
          <p14:tracePt t="233169" x="1695450" y="5537200"/>
          <p14:tracePt t="233185" x="1720850" y="5568950"/>
          <p14:tracePt t="233202" x="1739900" y="5581650"/>
          <p14:tracePt t="233220" x="1771650" y="5619750"/>
          <p14:tracePt t="233235" x="1790700" y="5632450"/>
          <p14:tracePt t="233252" x="1816100" y="5645150"/>
          <p14:tracePt t="233268" x="1854200" y="5664200"/>
          <p14:tracePt t="233285" x="1873250" y="5664200"/>
          <p14:tracePt t="233302" x="1911350" y="5664200"/>
          <p14:tracePt t="233318" x="1943100" y="5664200"/>
          <p14:tracePt t="233335" x="1974850" y="5657850"/>
          <p14:tracePt t="233352" x="2025650" y="5632450"/>
          <p14:tracePt t="233369" x="2076450" y="5613400"/>
          <p14:tracePt t="233386" x="2165350" y="5581650"/>
          <p14:tracePt t="233402" x="2216150" y="5568950"/>
          <p14:tracePt t="233419" x="2260600" y="5543550"/>
          <p14:tracePt t="233435" x="2305050" y="5511800"/>
          <p14:tracePt t="233453" x="2324100" y="5499100"/>
          <p14:tracePt t="233470" x="2343150" y="5480050"/>
          <p14:tracePt t="233485" x="2368550" y="5448300"/>
          <p14:tracePt t="233502" x="2374900" y="5435600"/>
          <p14:tracePt t="233519" x="2381250" y="5416550"/>
          <p14:tracePt t="233535" x="2387600" y="5403850"/>
          <p14:tracePt t="233552" x="2393950" y="5397500"/>
          <p14:tracePt t="233586" x="2393950" y="5391150"/>
          <p14:tracePt t="233684" x="2393950" y="5384800"/>
          <p14:tracePt t="233850" x="2387600" y="5384800"/>
          <p14:tracePt t="233871" x="2381250" y="5378450"/>
          <p14:tracePt t="233879" x="2374900" y="5378450"/>
          <p14:tracePt t="233886" x="2368550" y="5372100"/>
          <p14:tracePt t="233902" x="2349500" y="5359400"/>
          <p14:tracePt t="233919" x="2330450" y="5359400"/>
          <p14:tracePt t="233935" x="2286000" y="5353050"/>
          <p14:tracePt t="233952" x="2247900" y="5353050"/>
          <p14:tracePt t="233968" x="2178050" y="5372100"/>
          <p14:tracePt t="233986" x="2127250" y="5384800"/>
          <p14:tracePt t="234002" x="2076450" y="5410200"/>
          <p14:tracePt t="234019" x="1987550" y="5448300"/>
          <p14:tracePt t="234035" x="1955800" y="5473700"/>
          <p14:tracePt t="234052" x="1905000" y="5511800"/>
          <p14:tracePt t="234069" x="1885950" y="5530850"/>
          <p14:tracePt t="234085" x="1866900" y="5549900"/>
          <p14:tracePt t="234102" x="1860550" y="5562600"/>
          <p14:tracePt t="234119" x="1854200" y="5562600"/>
          <p14:tracePt t="234239" x="1860550" y="5562600"/>
          <p14:tracePt t="234254" x="1860550" y="5543550"/>
          <p14:tracePt t="234260" x="1866900" y="5537200"/>
          <p14:tracePt t="234268" x="1873250" y="5530850"/>
          <p14:tracePt t="234286" x="1905000" y="5467350"/>
          <p14:tracePt t="234302" x="2006600" y="5295900"/>
          <p14:tracePt t="234319" x="2089150" y="5156200"/>
          <p14:tracePt t="234335" x="2184400" y="5029200"/>
          <p14:tracePt t="234352" x="2324100" y="4851400"/>
          <p14:tracePt t="234368" x="2495550" y="4686300"/>
          <p14:tracePt t="234385" x="2781300" y="4470400"/>
          <p14:tracePt t="234402" x="2927350" y="4413250"/>
          <p14:tracePt t="234419" x="3060700" y="4362450"/>
          <p14:tracePt t="234435" x="3302000" y="4318000"/>
          <p14:tracePt t="234452" x="3454400" y="4318000"/>
          <p14:tracePt t="234469" x="3708400" y="4337050"/>
          <p14:tracePt t="234485" x="3879850" y="4375150"/>
          <p14:tracePt t="234502" x="4057650" y="4432300"/>
          <p14:tracePt t="234519" x="4267200" y="4552950"/>
          <p14:tracePt t="234536" x="4387850" y="4648200"/>
          <p14:tracePt t="234552" x="4559300" y="4781550"/>
          <p14:tracePt t="234569" x="4648200" y="4870450"/>
          <p14:tracePt t="234586" x="4718050" y="4953000"/>
          <p14:tracePt t="234602" x="4787900" y="5073650"/>
          <p14:tracePt t="234619" x="4813300" y="5130800"/>
          <p14:tracePt t="234635" x="4832350" y="5175250"/>
          <p14:tracePt t="234652" x="4832350" y="5181600"/>
          <p14:tracePt t="234669" x="4838700" y="5181600"/>
          <p14:tracePt t="234704" x="4838700" y="5187950"/>
          <p14:tracePt t="234719" x="4832350" y="5187950"/>
          <p14:tracePt t="234738" x="4832350" y="5194300"/>
          <p14:tracePt t="237701" x="4832350" y="5187950"/>
          <p14:tracePt t="237715" x="4832350" y="5181600"/>
          <p14:tracePt t="237723" x="4838700" y="5175250"/>
          <p14:tracePt t="237736" x="4838700" y="5168900"/>
          <p14:tracePt t="237752" x="4845050" y="5149850"/>
          <p14:tracePt t="237785" x="4845050" y="5143500"/>
          <p14:tracePt t="237874" x="4845050" y="5137150"/>
          <p14:tracePt t="237882" x="4838700" y="5137150"/>
          <p14:tracePt t="237888" x="4838700" y="5130800"/>
          <p14:tracePt t="237902" x="4838700" y="5124450"/>
          <p14:tracePt t="237919" x="4806950" y="5111750"/>
          <p14:tracePt t="237935" x="4775200" y="5105400"/>
          <p14:tracePt t="237952" x="4673600" y="5092700"/>
          <p14:tracePt t="237969" x="4559300" y="5086350"/>
          <p14:tracePt t="237985" x="4305300" y="5073650"/>
          <p14:tracePt t="238002" x="4070350" y="5080000"/>
          <p14:tracePt t="238019" x="3810000" y="5080000"/>
          <p14:tracePt t="238035" x="3384550" y="5099050"/>
          <p14:tracePt t="238052" x="3136900" y="5105400"/>
          <p14:tracePt t="238069" x="2806700" y="5118100"/>
          <p14:tracePt t="238085" x="2616200" y="5124450"/>
          <p14:tracePt t="238102" x="2470150" y="5130800"/>
          <p14:tracePt t="238119" x="2266950" y="5143500"/>
          <p14:tracePt t="238135" x="2159000" y="5156200"/>
          <p14:tracePt t="238152" x="2057400" y="5194300"/>
          <p14:tracePt t="238169" x="1993900" y="5232400"/>
          <p14:tracePt t="238185" x="1949450" y="5257800"/>
          <p14:tracePt t="238202" x="1885950" y="5314950"/>
          <p14:tracePt t="238219" x="1841500" y="5353050"/>
          <p14:tracePt t="238235" x="1803400" y="5403850"/>
          <p14:tracePt t="238252" x="1778000" y="5429250"/>
          <p14:tracePt t="238269" x="1765300" y="5461000"/>
          <p14:tracePt t="238285" x="1758950" y="5492750"/>
          <p14:tracePt t="238302" x="1758950" y="5518150"/>
          <p14:tracePt t="238319" x="1765300" y="5562600"/>
          <p14:tracePt t="238335" x="1784350" y="5588000"/>
          <p14:tracePt t="238352" x="1809750" y="5619750"/>
          <p14:tracePt t="238369" x="1866900" y="5664200"/>
          <p14:tracePt t="238385" x="1911350" y="5689600"/>
          <p14:tracePt t="238402" x="2019300" y="5734050"/>
          <p14:tracePt t="238419" x="2108200" y="5746750"/>
          <p14:tracePt t="238435" x="2216150" y="5772150"/>
          <p14:tracePt t="238452" x="2400300" y="5753100"/>
          <p14:tracePt t="238469" x="2514600" y="5727700"/>
          <p14:tracePt t="238485" x="2717800" y="5670550"/>
          <p14:tracePt t="238502" x="2851150" y="5632450"/>
          <p14:tracePt t="238519" x="2978150" y="5581650"/>
          <p14:tracePt t="238520" x="3028950" y="5562600"/>
          <p14:tracePt t="238535" x="3111500" y="5537200"/>
          <p14:tracePt t="238552" x="3194050" y="5499100"/>
          <p14:tracePt t="238569" x="3282950" y="5448300"/>
          <p14:tracePt t="238585" x="3321050" y="5422900"/>
          <p14:tracePt t="238602" x="3346450" y="5397500"/>
          <p14:tracePt t="238619" x="3352800" y="5359400"/>
          <p14:tracePt t="238635" x="3359150" y="5327650"/>
          <p14:tracePt t="238652" x="3359150" y="5276850"/>
          <p14:tracePt t="238669" x="3340100" y="5251450"/>
          <p14:tracePt t="238685" x="3314700" y="5213350"/>
          <p14:tracePt t="238702" x="3270250" y="5162550"/>
          <p14:tracePt t="238719" x="3232150" y="5137150"/>
          <p14:tracePt t="238735" x="3168650" y="5111750"/>
          <p14:tracePt t="238752" x="3111500" y="5105400"/>
          <p14:tracePt t="238769" x="3016250" y="5099050"/>
          <p14:tracePt t="238785" x="2927350" y="5105400"/>
          <p14:tracePt t="238802" x="2838450" y="5124450"/>
          <p14:tracePt t="238819" x="2717800" y="5149850"/>
          <p14:tracePt t="238835" x="2660650" y="5168900"/>
          <p14:tracePt t="238852" x="2609850" y="5200650"/>
          <p14:tracePt t="238869" x="2571750" y="5238750"/>
          <p14:tracePt t="238885" x="2533650" y="5283200"/>
          <p14:tracePt t="238902" x="2495550" y="5334000"/>
          <p14:tracePt t="238919" x="2482850" y="5365750"/>
          <p14:tracePt t="238936" x="2470150" y="5416550"/>
          <p14:tracePt t="238952" x="2463800" y="5435600"/>
          <p14:tracePt t="238969" x="2463800" y="5461000"/>
          <p14:tracePt t="238985" x="2463800" y="5473700"/>
          <p14:tracePt t="239019" x="2463800" y="5480050"/>
          <p14:tracePt t="239061" x="2463800" y="5486400"/>
          <p14:tracePt t="239075" x="2470150" y="5486400"/>
          <p14:tracePt t="239082" x="2470150" y="5492750"/>
          <p14:tracePt t="239089" x="2482850" y="5492750"/>
          <p14:tracePt t="239103" x="2489200" y="5499100"/>
          <p14:tracePt t="239119" x="2501900" y="5511800"/>
          <p14:tracePt t="239135" x="2514600" y="5511800"/>
          <p14:tracePt t="239152" x="2546350" y="5524500"/>
          <p14:tracePt t="239169" x="2565400" y="5530850"/>
          <p14:tracePt t="239185" x="2616200" y="5556250"/>
          <p14:tracePt t="239202" x="2660650" y="5562600"/>
          <p14:tracePt t="239219" x="2724150" y="5581650"/>
          <p14:tracePt t="239235" x="2813050" y="5581650"/>
          <p14:tracePt t="239252" x="2870200" y="5581650"/>
          <p14:tracePt t="239269" x="2940050" y="5581650"/>
          <p14:tracePt t="239285" x="2990850" y="5581650"/>
          <p14:tracePt t="239302" x="3028950" y="5581650"/>
          <p14:tracePt t="239319" x="3079750" y="5568950"/>
          <p14:tracePt t="239335" x="3117850" y="5549900"/>
          <p14:tracePt t="239352" x="3175000" y="5530850"/>
          <p14:tracePt t="239369" x="3232150" y="5505450"/>
          <p14:tracePt t="239385" x="3270250" y="5480050"/>
          <p14:tracePt t="239402" x="3333750" y="5416550"/>
          <p14:tracePt t="239419" x="3359150" y="5365750"/>
          <p14:tracePt t="239435" x="3384550" y="5232400"/>
          <p14:tracePt t="239452" x="3403600" y="5143500"/>
          <p14:tracePt t="239469" x="3403600" y="5073650"/>
          <p14:tracePt t="239485" x="3403600" y="4997450"/>
          <p14:tracePt t="239502" x="3390900" y="4927600"/>
          <p14:tracePt t="239519" x="3321050" y="4806950"/>
          <p14:tracePt t="239535" x="3251200" y="4730750"/>
          <p14:tracePt t="239552" x="3181350" y="4667250"/>
          <p14:tracePt t="239569" x="3073400" y="4584700"/>
          <p14:tracePt t="239585" x="2990850" y="4559300"/>
          <p14:tracePt t="239602" x="2844800" y="4540250"/>
          <p14:tracePt t="239619" x="2730500" y="4546600"/>
          <p14:tracePt t="239635" x="2584450" y="4572000"/>
          <p14:tracePt t="239652" x="2406650" y="4629150"/>
          <p14:tracePt t="239669" x="2292350" y="4686300"/>
          <p14:tracePt t="239685" x="2101850" y="4781550"/>
          <p14:tracePt t="239702" x="1987550" y="4857750"/>
          <p14:tracePt t="239719" x="1879600" y="4946650"/>
          <p14:tracePt t="239735" x="1746250" y="5060950"/>
          <p14:tracePt t="239752" x="1663700" y="5137150"/>
          <p14:tracePt t="239769" x="1568450" y="5245100"/>
          <p14:tracePt t="239786" x="1511300" y="5327650"/>
          <p14:tracePt t="239802" x="1466850" y="5416550"/>
          <p14:tracePt t="239819" x="1422400" y="5511800"/>
          <p14:tracePt t="239835" x="1409700" y="5581650"/>
          <p14:tracePt t="239852" x="1403350" y="5683250"/>
          <p14:tracePt t="239869" x="1403350" y="5772150"/>
          <p14:tracePt t="239886" x="1428750" y="5861050"/>
          <p14:tracePt t="239902" x="1485900" y="5969000"/>
          <p14:tracePt t="239919" x="1536700" y="6026150"/>
          <p14:tracePt t="239935" x="1638300" y="6108700"/>
          <p14:tracePt t="239952" x="1720850" y="6146800"/>
          <p14:tracePt t="239969" x="1816100" y="6184900"/>
          <p14:tracePt t="239985" x="1968500" y="6203950"/>
          <p14:tracePt t="240002" x="2108200" y="6203950"/>
          <p14:tracePt t="240019" x="2317750" y="6140450"/>
          <p14:tracePt t="240036" x="2470150" y="6076950"/>
          <p14:tracePt t="240052" x="2635250" y="6000750"/>
          <p14:tracePt t="240069" x="2832100" y="5835650"/>
          <p14:tracePt t="240085" x="2940050" y="5708650"/>
          <p14:tracePt t="240102" x="3060700" y="5511800"/>
          <p14:tracePt t="240119" x="3124200" y="5397500"/>
          <p14:tracePt t="240136" x="3168650" y="5289550"/>
          <p14:tracePt t="240152" x="3194050" y="5105400"/>
          <p14:tracePt t="240169" x="3194050" y="5016500"/>
          <p14:tracePt t="240186" x="3155950" y="4921250"/>
          <p14:tracePt t="240202" x="3111500" y="4870450"/>
          <p14:tracePt t="240219" x="3048000" y="4838700"/>
          <p14:tracePt t="240235" x="2933700" y="4800600"/>
          <p14:tracePt t="240252" x="2819400" y="4794250"/>
          <p14:tracePt t="240269" x="2616200" y="4845050"/>
          <p14:tracePt t="240286" x="2476500" y="4908550"/>
          <p14:tracePt t="240302" x="2343150" y="5003800"/>
          <p14:tracePt t="240319" x="2171700" y="5156200"/>
          <p14:tracePt t="240335" x="2082800" y="5251450"/>
          <p14:tracePt t="240352" x="2006600" y="5378450"/>
          <p14:tracePt t="240369" x="1981200" y="5429250"/>
          <p14:tracePt t="240386" x="1968500" y="5467350"/>
          <p14:tracePt t="240402" x="1968500" y="5511800"/>
          <p14:tracePt t="240419" x="1968500" y="5537200"/>
          <p14:tracePt t="240435" x="1968500" y="5568950"/>
          <p14:tracePt t="240452" x="1968500" y="5581650"/>
          <p14:tracePt t="240497" x="1974850" y="5581650"/>
          <p14:tracePt t="241017" x="1981200" y="5581650"/>
          <p14:tracePt t="241024" x="1993900" y="5575300"/>
          <p14:tracePt t="241040" x="2006600" y="5575300"/>
          <p14:tracePt t="241052" x="2038350" y="5575300"/>
          <p14:tracePt t="241069" x="2082800" y="5575300"/>
          <p14:tracePt t="241086" x="2120900" y="5575300"/>
          <p14:tracePt t="241102" x="2190750" y="5581650"/>
          <p14:tracePt t="241119" x="2228850" y="5588000"/>
          <p14:tracePt t="241152" x="2317750" y="5626100"/>
          <p14:tracePt t="241186" x="2444750" y="5657850"/>
          <p14:tracePt t="241219" x="2559050" y="5664200"/>
          <p14:tracePt t="241236" x="2603500" y="5645150"/>
          <p14:tracePt t="241252" x="2641600" y="5626100"/>
          <p14:tracePt t="241269" x="2686050" y="5588000"/>
          <p14:tracePt t="241285" x="2730500" y="5543550"/>
          <p14:tracePt t="241302" x="2787650" y="5492750"/>
          <p14:tracePt t="241319" x="2844800" y="5448300"/>
          <p14:tracePt t="241336" x="2901950" y="5397500"/>
          <p14:tracePt t="241352" x="2959100" y="5334000"/>
          <p14:tracePt t="241369" x="2990850" y="5295900"/>
          <p14:tracePt t="241386" x="3003550" y="5251450"/>
          <p14:tracePt t="241402" x="3003550" y="5219700"/>
          <p14:tracePt t="241419" x="3003550" y="5194300"/>
          <p14:tracePt t="241436" x="3003550" y="5156200"/>
          <p14:tracePt t="241452" x="2984500" y="5118100"/>
          <p14:tracePt t="241469" x="2952750" y="5092700"/>
          <p14:tracePt t="241486" x="2927350" y="5073650"/>
          <p14:tracePt t="241502" x="2882900" y="5054600"/>
          <p14:tracePt t="241519" x="2813050" y="5022850"/>
          <p14:tracePt t="241536" x="2749550" y="5010150"/>
          <p14:tracePt t="241538" x="2705100" y="5010150"/>
          <p14:tracePt t="241552" x="2622550" y="5003800"/>
          <p14:tracePt t="241569" x="2520950" y="5010150"/>
          <p14:tracePt t="241586" x="2425700" y="5022850"/>
          <p14:tracePt t="241602" x="2298700" y="5041900"/>
          <p14:tracePt t="241619" x="2216150" y="5073650"/>
          <p14:tracePt t="241636" x="2095500" y="5099050"/>
          <p14:tracePt t="241652" x="2012950" y="5124450"/>
          <p14:tracePt t="241669" x="1930400" y="5162550"/>
          <p14:tracePt t="241686" x="1822450" y="5200650"/>
          <p14:tracePt t="241702" x="1771650" y="5238750"/>
          <p14:tracePt t="241719" x="1714500" y="5283200"/>
          <p14:tracePt t="241736" x="1676400" y="5321300"/>
          <p14:tracePt t="241752" x="1644650" y="5353050"/>
          <p14:tracePt t="241769" x="1606550" y="5416550"/>
          <p14:tracePt t="241786" x="1587500" y="5448300"/>
          <p14:tracePt t="241802" x="1562100" y="5511800"/>
          <p14:tracePt t="241819" x="1549400" y="5543550"/>
          <p14:tracePt t="241836" x="1549400" y="5613400"/>
          <p14:tracePt t="241852" x="1549400" y="5657850"/>
          <p14:tracePt t="241869" x="1549400" y="5715000"/>
          <p14:tracePt t="241886" x="1568450" y="5784850"/>
          <p14:tracePt t="241902" x="1587500" y="5835650"/>
          <p14:tracePt t="241919" x="1625600" y="5899150"/>
          <p14:tracePt t="241936" x="1651000" y="5930900"/>
          <p14:tracePt t="241952" x="1676400" y="5962650"/>
          <p14:tracePt t="241969" x="1727200" y="6007100"/>
          <p14:tracePt t="241986" x="1758950" y="6019800"/>
          <p14:tracePt t="242002" x="1822450" y="6045200"/>
          <p14:tracePt t="242019" x="1879600" y="6051550"/>
          <p14:tracePt t="242036" x="1955800" y="6051550"/>
          <p14:tracePt t="242038" x="2000250" y="6045200"/>
          <p14:tracePt t="242052" x="2101850" y="6019800"/>
          <p14:tracePt t="242069" x="2190750" y="6000750"/>
          <p14:tracePt t="242086" x="2336800" y="5962650"/>
          <p14:tracePt t="242102" x="2457450" y="5918200"/>
          <p14:tracePt t="242119" x="2584450" y="5867400"/>
          <p14:tracePt t="242136" x="2724150" y="5797550"/>
          <p14:tracePt t="242152" x="2819400" y="5746750"/>
          <p14:tracePt t="242169" x="2933700" y="5632450"/>
          <p14:tracePt t="242186" x="3003550" y="5568950"/>
          <p14:tracePt t="242202" x="3060700" y="5492750"/>
          <p14:tracePt t="242219" x="3136900" y="5397500"/>
          <p14:tracePt t="242236" x="3168650" y="5346700"/>
          <p14:tracePt t="242252" x="3187700" y="5257800"/>
          <p14:tracePt t="242269" x="3187700" y="5207000"/>
          <p14:tracePt t="242286" x="3187700" y="5149850"/>
          <p14:tracePt t="242302" x="3162300" y="5060950"/>
          <p14:tracePt t="242319" x="3136900" y="5029200"/>
          <p14:tracePt t="242336" x="3073400" y="4978400"/>
          <p14:tracePt t="242352" x="3016250" y="4953000"/>
          <p14:tracePt t="242369" x="2940050" y="4921250"/>
          <p14:tracePt t="242386" x="2819400" y="4902200"/>
          <p14:tracePt t="242402" x="2724150" y="4902200"/>
          <p14:tracePt t="242419" x="2559050" y="4908550"/>
          <p14:tracePt t="242436" x="2451100" y="4933950"/>
          <p14:tracePt t="242452" x="2349500" y="4965700"/>
          <p14:tracePt t="242469" x="2222500" y="5048250"/>
          <p14:tracePt t="242486" x="2139950" y="5105400"/>
          <p14:tracePt t="242502" x="2051050" y="5187950"/>
          <p14:tracePt t="242519" x="1993900" y="5257800"/>
          <p14:tracePt t="242536" x="1955800" y="5308600"/>
          <p14:tracePt t="242537" x="1930400" y="5340350"/>
          <p14:tracePt t="242552" x="1905000" y="5384800"/>
          <p14:tracePt t="242569" x="1885950" y="5422900"/>
          <p14:tracePt t="242586" x="1879600" y="5499100"/>
          <p14:tracePt t="242602" x="1879600" y="5530850"/>
          <p14:tracePt t="242619" x="1879600" y="5575300"/>
          <p14:tracePt t="242636" x="1898650" y="5638800"/>
          <p14:tracePt t="242652" x="1917700" y="5676900"/>
          <p14:tracePt t="242669" x="1962150" y="5727700"/>
          <p14:tracePt t="242686" x="2006600" y="5759450"/>
          <p14:tracePt t="242703" x="2057400" y="5791200"/>
          <p14:tracePt t="242719" x="2146300" y="5829300"/>
          <p14:tracePt t="242736" x="2203450" y="5835650"/>
          <p14:tracePt t="242752" x="2298700" y="5842000"/>
          <p14:tracePt t="242769" x="2400300" y="5842000"/>
          <p14:tracePt t="242786" x="2508250" y="5816600"/>
          <p14:tracePt t="242802" x="2686050" y="5759450"/>
          <p14:tracePt t="242819" x="2800350" y="5708650"/>
          <p14:tracePt t="242836" x="2952750" y="5632450"/>
          <p14:tracePt t="242852" x="3035300" y="5588000"/>
          <p14:tracePt t="242869" x="3111500" y="5524500"/>
          <p14:tracePt t="242886" x="3175000" y="5441950"/>
          <p14:tracePt t="242902" x="3200400" y="5397500"/>
          <p14:tracePt t="242919" x="3213100" y="5334000"/>
          <p14:tracePt t="242936" x="3213100" y="5276850"/>
          <p14:tracePt t="242952" x="3175000" y="5200650"/>
          <p14:tracePt t="242969" x="3086100" y="5099050"/>
          <p14:tracePt t="242986" x="3009900" y="5035550"/>
          <p14:tracePt t="243002" x="2857500" y="4984750"/>
          <p14:tracePt t="243019" x="2743200" y="4972050"/>
          <p14:tracePt t="243036" x="2609850" y="4978400"/>
          <p14:tracePt t="243037" x="2546350" y="4991100"/>
          <p14:tracePt t="243052" x="2406650" y="5035550"/>
          <p14:tracePt t="243069" x="2279650" y="5073650"/>
          <p14:tracePt t="243086" x="2178050" y="5130800"/>
          <p14:tracePt t="243102" x="2133600" y="5168900"/>
          <p14:tracePt t="243119" x="2095500" y="5226050"/>
          <p14:tracePt t="243136" x="2076450" y="5251450"/>
          <p14:tracePt t="243152" x="2051050" y="5270500"/>
          <p14:tracePt t="243169" x="2025650" y="5302250"/>
          <p14:tracePt t="243186" x="2012950" y="5327650"/>
          <p14:tracePt t="243202" x="1993900" y="5365750"/>
          <p14:tracePt t="243219" x="1987550" y="5391150"/>
          <p14:tracePt t="243236" x="1981200" y="5416550"/>
          <p14:tracePt t="243252" x="1974850" y="5435600"/>
          <p14:tracePt t="243269" x="1974850" y="5441950"/>
          <p14:tracePt t="243286" x="1981200" y="5454650"/>
          <p14:tracePt t="243302" x="1981200" y="5461000"/>
          <p14:tracePt t="243319" x="1993900" y="5467350"/>
          <p14:tracePt t="243336" x="2000250" y="5480050"/>
          <p14:tracePt t="243369" x="2006600" y="5480050"/>
          <p14:tracePt t="243480" x="2012950" y="5480050"/>
          <p14:tracePt t="243521" x="2012950" y="5473700"/>
          <p14:tracePt t="243618" x="2006600" y="5473700"/>
          <p14:tracePt t="244243" x="2000250" y="5473700"/>
          <p14:tracePt t="244257" x="1993900" y="5473700"/>
          <p14:tracePt t="244264" x="1987550" y="5473700"/>
          <p14:tracePt t="244278" x="1974850" y="5467350"/>
          <p14:tracePt t="244286" x="1962150" y="5454650"/>
          <p14:tracePt t="244302" x="1943100" y="5441950"/>
          <p14:tracePt t="244319" x="1911350" y="5429250"/>
          <p14:tracePt t="244352" x="1866900" y="5403850"/>
          <p14:tracePt t="244386" x="1828800" y="5384800"/>
          <p14:tracePt t="244419" x="1797050" y="5365750"/>
          <p14:tracePt t="244436" x="1778000" y="5359400"/>
          <p14:tracePt t="244452" x="1771650" y="5346700"/>
          <p14:tracePt t="244488" x="1765300" y="5346700"/>
          <p14:tracePt t="244514" x="1765300" y="5340350"/>
          <p14:tracePt t="244536" x="1765300" y="5334000"/>
          <p14:tracePt t="244550" x="1765300" y="5321300"/>
          <p14:tracePt t="244556" x="1758950" y="5314950"/>
          <p14:tracePt t="244569" x="1758950" y="5295900"/>
          <p14:tracePt t="244586" x="1758950" y="5283200"/>
          <p14:tracePt t="244602" x="1758950" y="5270500"/>
          <p14:tracePt t="244619" x="1758950" y="5257800"/>
          <p14:tracePt t="245125" x="1765300" y="5257800"/>
          <p14:tracePt t="245132" x="1778000" y="5251450"/>
          <p14:tracePt t="245140" x="1790700" y="5251450"/>
          <p14:tracePt t="245153" x="1809750" y="5251450"/>
          <p14:tracePt t="245169" x="1841500" y="5251450"/>
          <p14:tracePt t="245186" x="1879600" y="5251450"/>
          <p14:tracePt t="245202" x="1917700" y="5270500"/>
          <p14:tracePt t="245236" x="1949450" y="5314950"/>
          <p14:tracePt t="245269" x="1955800" y="5416550"/>
          <p14:tracePt t="245302" x="1924050" y="5511800"/>
          <p14:tracePt t="245319" x="1905000" y="5530850"/>
          <p14:tracePt t="245336" x="1866900" y="5556250"/>
          <p14:tracePt t="245352" x="1835150" y="5562600"/>
          <p14:tracePt t="245369" x="1790700" y="5562600"/>
          <p14:tracePt t="245386" x="1765300" y="5562600"/>
          <p14:tracePt t="245402" x="1746250" y="5562600"/>
          <p14:tracePt t="245419" x="1714500" y="5537200"/>
          <p14:tracePt t="245436" x="1689100" y="5518150"/>
          <p14:tracePt t="245453" x="1670050" y="5499100"/>
          <p14:tracePt t="245469" x="1651000" y="5480050"/>
          <p14:tracePt t="245486" x="1631950" y="5441950"/>
          <p14:tracePt t="245502" x="1619250" y="5422900"/>
          <p14:tracePt t="245519" x="1612900" y="5397500"/>
          <p14:tracePt t="245536" x="1606550" y="5378450"/>
          <p14:tracePt t="245552" x="1606550" y="5372100"/>
          <p14:tracePt t="245569" x="1606550" y="5353050"/>
          <p14:tracePt t="245586" x="1619250" y="5321300"/>
          <p14:tracePt t="245602" x="1644650" y="5289550"/>
          <p14:tracePt t="245619" x="1708150" y="5232400"/>
          <p14:tracePt t="245636" x="1784350" y="5168900"/>
          <p14:tracePt t="245653" x="1930400" y="5048250"/>
          <p14:tracePt t="245669" x="2076450" y="4972050"/>
          <p14:tracePt t="245686" x="2260600" y="4921250"/>
          <p14:tracePt t="245702" x="2571750" y="4864100"/>
          <p14:tracePt t="245719" x="2781300" y="4864100"/>
          <p14:tracePt t="245736" x="3098800" y="4902200"/>
          <p14:tracePt t="245753" x="3282950" y="4946650"/>
          <p14:tracePt t="245769" x="3479800" y="5029200"/>
          <p14:tracePt t="245786" x="3663950" y="5143500"/>
          <p14:tracePt t="245802" x="3733800" y="5213350"/>
          <p14:tracePt t="245819" x="3765550" y="5257800"/>
          <p14:tracePt t="245836" x="3790950" y="5314950"/>
          <p14:tracePt t="245853" x="3803650" y="5384800"/>
          <p14:tracePt t="245869" x="3803650" y="5473700"/>
          <p14:tracePt t="245886" x="3803650" y="5511800"/>
          <p14:tracePt t="245902" x="3797300" y="5562600"/>
          <p14:tracePt t="245919" x="3790950" y="5581650"/>
          <p14:tracePt t="245936" x="3784600" y="5588000"/>
          <p14:tracePt t="246048" x="3784600" y="5581650"/>
          <p14:tracePt t="246055" x="3784600" y="5568950"/>
          <p14:tracePt t="246062" x="3784600" y="5556250"/>
          <p14:tracePt t="246069" x="3784600" y="5537200"/>
          <p14:tracePt t="246086" x="3790950" y="5492750"/>
          <p14:tracePt t="246103" x="3790950" y="5422900"/>
          <p14:tracePt t="246119" x="3797300" y="5372100"/>
          <p14:tracePt t="246136" x="3797300" y="5359400"/>
          <p14:tracePt t="246153" x="3797300" y="5346700"/>
          <p14:tracePt t="246169" x="3797300" y="5340350"/>
          <p14:tracePt t="246624" x="3803650" y="5340350"/>
          <p14:tracePt t="246644" x="3810000" y="5340350"/>
          <p14:tracePt t="246659" x="3816350" y="5340350"/>
          <p14:tracePt t="246665" x="3829050" y="5340350"/>
          <p14:tracePt t="246674" x="3835400" y="5334000"/>
          <p14:tracePt t="246686" x="3848100" y="5334000"/>
          <p14:tracePt t="246703" x="3886200" y="5302250"/>
          <p14:tracePt t="246736" x="3943350" y="5181600"/>
          <p14:tracePt t="246769" x="3937000" y="4972050"/>
          <p14:tracePt t="246803" x="3829050" y="4832350"/>
          <p14:tracePt t="246819" x="3689350" y="4756150"/>
          <p14:tracePt t="246836" x="3536950" y="4718050"/>
          <p14:tracePt t="246853" x="3257550" y="4718050"/>
          <p14:tracePt t="246869" x="3022600" y="4768850"/>
          <p14:tracePt t="246886" x="2787650" y="4832350"/>
          <p14:tracePt t="246903" x="2520950" y="4984750"/>
          <p14:tracePt t="246919" x="2374900" y="5105400"/>
          <p14:tracePt t="246936" x="2203450" y="5270500"/>
          <p14:tracePt t="246953" x="2127250" y="5365750"/>
          <p14:tracePt t="246969" x="2089150" y="5416550"/>
          <p14:tracePt t="246986" x="2057400" y="5499100"/>
          <p14:tracePt t="247003" x="2044700" y="5518150"/>
          <p14:tracePt t="247019" x="2044700" y="5543550"/>
          <p14:tracePt t="247036" x="2044700" y="5549900"/>
          <p14:tracePt t="247053" x="2038350" y="5556250"/>
          <p14:tracePt t="247109" x="2032000" y="5556250"/>
          <p14:tracePt t="247548" x="2025650" y="5556250"/>
          <p14:tracePt t="247555" x="2025650" y="5549900"/>
          <p14:tracePt t="247568" x="2025650" y="5543550"/>
          <p14:tracePt t="247575" x="2019300" y="5530850"/>
          <p14:tracePt t="247586" x="2019300" y="5518150"/>
          <p14:tracePt t="247603" x="2006600" y="5448300"/>
          <p14:tracePt t="247620" x="2000250" y="5403850"/>
          <p14:tracePt t="247636" x="2000250" y="5321300"/>
          <p14:tracePt t="247670" x="2133600" y="5067300"/>
          <p14:tracePt t="247703" x="2368550" y="4800600"/>
          <p14:tracePt t="247736" x="2692400" y="4603750"/>
          <p14:tracePt t="247753" x="2825750" y="4552950"/>
          <p14:tracePt t="247769" x="3028950" y="4514850"/>
          <p14:tracePt t="247786" x="3181350" y="4508500"/>
          <p14:tracePt t="247803" x="3327400" y="4521200"/>
          <p14:tracePt t="247819" x="3517900" y="4559300"/>
          <p14:tracePt t="247836" x="3632200" y="4610100"/>
          <p14:tracePt t="247853" x="3784600" y="4705350"/>
          <p14:tracePt t="247869" x="3879850" y="4768850"/>
          <p14:tracePt t="247886" x="3962400" y="4838700"/>
          <p14:tracePt t="247903" x="4076700" y="4978400"/>
          <p14:tracePt t="247919" x="4133850" y="5067300"/>
          <p14:tracePt t="247936" x="4191000" y="5187950"/>
          <p14:tracePt t="247953" x="4210050" y="5251450"/>
          <p14:tracePt t="247969" x="4222750" y="5289550"/>
          <p14:tracePt t="247986" x="4235450" y="5334000"/>
          <p14:tracePt t="248003" x="4241800" y="5353050"/>
          <p14:tracePt t="248019" x="4241800" y="5359400"/>
          <p14:tracePt t="249650" x="4235450" y="5359400"/>
          <p14:tracePt t="249657" x="4229100" y="5353050"/>
          <p14:tracePt t="249663" x="4216400" y="5353050"/>
          <p14:tracePt t="249671" x="4191000" y="5353050"/>
          <p14:tracePt t="249687" x="4133850" y="5340350"/>
          <p14:tracePt t="249703" x="4013200" y="5314950"/>
          <p14:tracePt t="249720" x="3810000" y="5289550"/>
          <p14:tracePt t="249753" x="3498850" y="5257800"/>
          <p14:tracePt t="249786" x="3187700" y="5251450"/>
          <p14:tracePt t="249820" x="3060700" y="5264150"/>
          <p14:tracePt t="249837" x="3048000" y="5270500"/>
          <p14:tracePt t="249853" x="3048000" y="5276850"/>
          <p14:tracePt t="249870" x="3048000" y="5283200"/>
          <p14:tracePt t="249886" x="3048000" y="5289550"/>
          <p14:tracePt t="249903" x="3067050" y="5308600"/>
          <p14:tracePt t="249921" x="3117850" y="5365750"/>
          <p14:tracePt t="249936" x="3187700" y="5429250"/>
          <p14:tracePt t="249953" x="3276600" y="5486400"/>
          <p14:tracePt t="249970" x="3422650" y="5568950"/>
          <p14:tracePt t="249986" x="3524250" y="5600700"/>
          <p14:tracePt t="250003" x="3670300" y="5632450"/>
          <p14:tracePt t="250020" x="3778250" y="5632450"/>
          <p14:tracePt t="250036" x="3867150" y="5632450"/>
          <p14:tracePt t="250053" x="3981450" y="5600700"/>
          <p14:tracePt t="250070" x="4032250" y="5575300"/>
          <p14:tracePt t="250086" x="4076700" y="5524500"/>
          <p14:tracePt t="250103" x="4095750" y="5480050"/>
          <p14:tracePt t="250122" x="4108450" y="5403850"/>
          <p14:tracePt t="250136" x="4108450" y="5359400"/>
          <p14:tracePt t="250153" x="4095750" y="5270500"/>
          <p14:tracePt t="250169" x="4032250" y="5118100"/>
          <p14:tracePt t="250186" x="3968750" y="5016500"/>
          <p14:tracePt t="250203" x="3848100" y="4921250"/>
          <p14:tracePt t="250220" x="3625850" y="4819650"/>
          <p14:tracePt t="250236" x="3441700" y="4775200"/>
          <p14:tracePt t="250253" x="3124200" y="4730750"/>
          <p14:tracePt t="250270" x="2933700" y="4724400"/>
          <p14:tracePt t="250286" x="2774950" y="4743450"/>
          <p14:tracePt t="250303" x="2578100" y="4794250"/>
          <p14:tracePt t="250320" x="2495550" y="4832350"/>
          <p14:tracePt t="250336" x="2425700" y="4883150"/>
          <p14:tracePt t="250353" x="2406650" y="4921250"/>
          <p14:tracePt t="250369" x="2393950" y="4978400"/>
          <p14:tracePt t="250386" x="2400300" y="5073650"/>
          <p14:tracePt t="250403" x="2425700" y="5149850"/>
          <p14:tracePt t="250419" x="2527300" y="5270500"/>
          <p14:tracePt t="250436" x="2635250" y="5353050"/>
          <p14:tracePt t="250453" x="2774950" y="5448300"/>
          <p14:tracePt t="250471" x="2990850" y="5588000"/>
          <p14:tracePt t="250486" x="3155950" y="5645150"/>
          <p14:tracePt t="250503" x="3403600" y="5689600"/>
          <p14:tracePt t="250520" x="3549650" y="5695950"/>
          <p14:tracePt t="250536" x="3683000" y="5676900"/>
          <p14:tracePt t="250553" x="3898900" y="5607050"/>
          <p14:tracePt t="250570" x="4006850" y="5537200"/>
          <p14:tracePt t="250586" x="4108450" y="5429250"/>
          <p14:tracePt t="250603" x="4152900" y="5359400"/>
          <p14:tracePt t="250620" x="4171950" y="5295900"/>
          <p14:tracePt t="250636" x="4197350" y="5124450"/>
          <p14:tracePt t="250653" x="4191000" y="5003800"/>
          <p14:tracePt t="250670" x="4152900" y="4838700"/>
          <p14:tracePt t="250686" x="4089400" y="4730750"/>
          <p14:tracePt t="250703" x="4006850" y="4654550"/>
          <p14:tracePt t="250719" x="3810000" y="4552950"/>
          <p14:tracePt t="250737" x="3638550" y="4527550"/>
          <p14:tracePt t="250753" x="3340100" y="4546600"/>
          <p14:tracePt t="250769" x="3105150" y="4603750"/>
          <p14:tracePt t="250786" x="2914650" y="4667250"/>
          <p14:tracePt t="250803" x="2647950" y="4787900"/>
          <p14:tracePt t="250820" x="2533650" y="4870450"/>
          <p14:tracePt t="250836" x="2444750" y="4965700"/>
          <p14:tracePt t="250853" x="2425700" y="5029200"/>
          <p14:tracePt t="250870" x="2425700" y="5073650"/>
          <p14:tracePt t="250886" x="2495550" y="5181600"/>
          <p14:tracePt t="250903" x="2571750" y="5238750"/>
          <p14:tracePt t="250919" x="2768600" y="5334000"/>
          <p14:tracePt t="250937" x="2952750" y="5410200"/>
          <p14:tracePt t="250953" x="3136900" y="5492750"/>
          <p14:tracePt t="250970" x="3409950" y="5568950"/>
          <p14:tracePt t="250986" x="3568700" y="5588000"/>
          <p14:tracePt t="251003" x="3778250" y="5581650"/>
          <p14:tracePt t="251020" x="3892550" y="5543550"/>
          <p14:tracePt t="251022" x="3949700" y="5511800"/>
          <p14:tracePt t="251037" x="3987800" y="5480050"/>
          <p14:tracePt t="251053" x="4076700" y="5397500"/>
          <p14:tracePt t="251070" x="4108450" y="5340350"/>
          <p14:tracePt t="251086" x="4152900" y="5194300"/>
          <p14:tracePt t="251103" x="4178300" y="5092700"/>
          <p14:tracePt t="251120" x="4165600" y="4959350"/>
          <p14:tracePt t="251136" x="4133850" y="4876800"/>
          <p14:tracePt t="251153" x="4083050" y="4813300"/>
          <p14:tracePt t="251170" x="3949700" y="4724400"/>
          <p14:tracePt t="251186" x="3797300" y="4699000"/>
          <p14:tracePt t="251203" x="3517900" y="4711700"/>
          <p14:tracePt t="251219" x="3308350" y="4756150"/>
          <p14:tracePt t="251236" x="3105150" y="4819650"/>
          <p14:tracePt t="251253" x="2851150" y="4933950"/>
          <p14:tracePt t="251270" x="2724150" y="5016500"/>
          <p14:tracePt t="251286" x="2635250" y="5118100"/>
          <p14:tracePt t="251303" x="2578100" y="5213350"/>
          <p14:tracePt t="251320" x="2571750" y="5264150"/>
          <p14:tracePt t="251336" x="2590800" y="5314950"/>
          <p14:tracePt t="251353" x="2635250" y="5353050"/>
          <p14:tracePt t="251370" x="2698750" y="5391150"/>
          <p14:tracePt t="251387" x="2844800" y="5480050"/>
          <p14:tracePt t="251403" x="2965450" y="5537200"/>
          <p14:tracePt t="251420" x="3181350" y="5626100"/>
          <p14:tracePt t="251437" x="3308350" y="5670550"/>
          <p14:tracePt t="251453" x="3498850" y="5702300"/>
          <p14:tracePt t="251470" x="3613150" y="5702300"/>
          <p14:tracePt t="251486" x="3708400" y="5702300"/>
          <p14:tracePt t="251503" x="3822700" y="5683250"/>
          <p14:tracePt t="251520" x="3886200" y="5657850"/>
          <p14:tracePt t="251522" x="3911600" y="5645150"/>
          <p14:tracePt t="251536" x="3956050" y="5626100"/>
          <p14:tracePt t="251553" x="3981450" y="5600700"/>
          <p14:tracePt t="251570" x="4006850" y="5562600"/>
          <p14:tracePt t="251586" x="4038600" y="5518150"/>
          <p14:tracePt t="251603" x="4057650" y="5473700"/>
          <p14:tracePt t="251620" x="4064000" y="5435600"/>
          <p14:tracePt t="251637" x="4076700" y="5340350"/>
          <p14:tracePt t="251653" x="4070350" y="5264150"/>
          <p14:tracePt t="251670" x="4019550" y="5137150"/>
          <p14:tracePt t="251686" x="3949700" y="5054600"/>
          <p14:tracePt t="251703" x="3778250" y="4965700"/>
          <p14:tracePt t="251720" x="3606800" y="4940300"/>
          <p14:tracePt t="251737" x="3403600" y="4940300"/>
          <p14:tracePt t="251753" x="3105150" y="4972050"/>
          <p14:tracePt t="251770" x="2921000" y="5022850"/>
          <p14:tracePt t="251786" x="2730500" y="5105400"/>
          <p14:tracePt t="251803" x="2654300" y="5156200"/>
          <p14:tracePt t="251820" x="2616200" y="5200650"/>
          <p14:tracePt t="251836" x="2597150" y="5245100"/>
          <p14:tracePt t="251853" x="2590800" y="5270500"/>
          <p14:tracePt t="251870" x="2603500" y="5327650"/>
          <p14:tracePt t="251887" x="2641600" y="5365750"/>
          <p14:tracePt t="251903" x="2698750" y="5403850"/>
          <p14:tracePt t="251920" x="2857500" y="5486400"/>
          <p14:tracePt t="251936" x="2990850" y="5543550"/>
          <p14:tracePt t="251953" x="3194050" y="5600700"/>
          <p14:tracePt t="251970" x="3321050" y="5632450"/>
          <p14:tracePt t="251987" x="3441700" y="5651500"/>
          <p14:tracePt t="252003" x="3613150" y="5657850"/>
          <p14:tracePt t="252020" x="3714750" y="5645150"/>
          <p14:tracePt t="252023" x="3771900" y="5632450"/>
          <p14:tracePt t="252036" x="3886200" y="56261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p:txBody>
          <a:bodyPr/>
          <a:lstStyle/>
          <a:p>
            <a:pPr>
              <a:buFontTx/>
              <a:buNone/>
            </a:pPr>
            <a:r>
              <a:rPr lang="nb-NO" altLang="en-US">
                <a:solidFill>
                  <a:schemeClr val="bg1"/>
                </a:solidFill>
              </a:rPr>
              <a:t>2. There was insufficient time for the disease to be related to an exposure –induction time.</a:t>
            </a:r>
          </a:p>
          <a:p>
            <a:pPr>
              <a:buFontTx/>
              <a:buNone/>
            </a:pPr>
            <a:endParaRPr lang="nb-NO" altLang="en-US">
              <a:solidFill>
                <a:schemeClr val="bg1"/>
              </a:solidFill>
            </a:endParaRPr>
          </a:p>
          <a:p>
            <a:pPr>
              <a:buFontTx/>
              <a:buNone/>
            </a:pPr>
            <a:r>
              <a:rPr lang="nb-NO" altLang="en-US">
                <a:solidFill>
                  <a:srgbClr val="FFCC00"/>
                </a:solidFill>
              </a:rPr>
              <a:t>There are two reasonable options for dealing with this time: ignore it or combine it with the follow-up time of people who were never exposed. </a:t>
            </a:r>
            <a:endParaRPr lang="en-US" altLang="en-US">
              <a:solidFill>
                <a:srgbClr val="FFCC00"/>
              </a:solidFill>
            </a:endParaRPr>
          </a:p>
        </p:txBody>
      </p:sp>
      <p:sp>
        <p:nvSpPr>
          <p:cNvPr id="35843" name="Rectangle 3"/>
          <p:cNvSpPr>
            <a:spLocks noGrp="1" noChangeArrowheads="1"/>
          </p:cNvSpPr>
          <p:nvPr>
            <p:ph type="title"/>
          </p:nvPr>
        </p:nvSpPr>
        <p:spPr>
          <a:noFill/>
          <a:ln/>
        </p:spPr>
        <p:txBody>
          <a:bodyPr/>
          <a:lstStyle/>
          <a:p>
            <a:r>
              <a:rPr lang="nb-NO" altLang="en-US" b="1" i="1">
                <a:solidFill>
                  <a:srgbClr val="FFCC00"/>
                </a:solidFill>
              </a:rPr>
              <a:t>Cohort studies</a:t>
            </a:r>
            <a:endParaRPr lang="en-US" altLang="en-US" b="1" i="1">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624"/>
    </mc:Choice>
    <mc:Fallback>
      <p:transition spd="slow" advTm="62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84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8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106" x="3886200" y="5619750"/>
          <p14:tracePt t="9113" x="3892550" y="5607050"/>
          <p14:tracePt t="9119" x="3898900" y="5594350"/>
          <p14:tracePt t="9129" x="3917950" y="5568950"/>
          <p14:tracePt t="9146" x="3956050" y="5524500"/>
          <p14:tracePt t="9162" x="4089400" y="5416550"/>
          <p14:tracePt t="9179" x="4229100" y="5334000"/>
          <p14:tracePt t="9212" x="4597400" y="5232400"/>
          <p14:tracePt t="9245" x="5099050" y="5200650"/>
          <p14:tracePt t="9279" x="5581650" y="5219700"/>
          <p14:tracePt t="9296" x="5734050" y="5226050"/>
          <p14:tracePt t="9312" x="5848350" y="5232400"/>
          <p14:tracePt t="9329" x="6000750" y="5245100"/>
          <p14:tracePt t="9345" x="6089650" y="5238750"/>
          <p14:tracePt t="9362" x="6191250" y="5219700"/>
          <p14:tracePt t="9379" x="6242050" y="5200650"/>
          <p14:tracePt t="9395" x="6280150" y="5181600"/>
          <p14:tracePt t="9412" x="6311900" y="5162550"/>
          <p14:tracePt t="9429" x="6330950" y="5130800"/>
          <p14:tracePt t="9445" x="6350000" y="5080000"/>
          <p14:tracePt t="9462" x="6369050" y="5029200"/>
          <p14:tracePt t="9479" x="6400800" y="4946650"/>
          <p14:tracePt t="9496" x="6451600" y="4800600"/>
          <p14:tracePt t="9512" x="6496050" y="4686300"/>
          <p14:tracePt t="9529" x="6546850" y="4451350"/>
          <p14:tracePt t="9546" x="6578600" y="4298950"/>
          <p14:tracePt t="9548" x="6604000" y="4222750"/>
          <p14:tracePt t="9562" x="6623050" y="4146550"/>
          <p14:tracePt t="9579" x="6673850" y="3854450"/>
          <p14:tracePt t="9596" x="6692900" y="3676650"/>
          <p14:tracePt t="9612" x="6718300" y="3479800"/>
          <p14:tracePt t="9629" x="6724650" y="3384550"/>
          <p14:tracePt t="9646" x="6737350" y="3276600"/>
          <p14:tracePt t="9662" x="6737350" y="3187700"/>
          <p14:tracePt t="9679" x="6737350" y="3149600"/>
          <p14:tracePt t="9695" x="6737350" y="3105150"/>
          <p14:tracePt t="9712" x="6737350" y="3092450"/>
          <p14:tracePt t="9729" x="6737350" y="3086100"/>
          <p14:tracePt t="9746" x="6737350" y="3073400"/>
          <p14:tracePt t="10101" x="6731000" y="3060700"/>
          <p14:tracePt t="10108" x="6711950" y="3035300"/>
          <p14:tracePt t="10115" x="6692900" y="3016250"/>
          <p14:tracePt t="10129" x="6673850" y="2990850"/>
          <p14:tracePt t="10146" x="6623050" y="2933700"/>
          <p14:tracePt t="10162" x="6591300" y="2882900"/>
          <p14:tracePt t="10179" x="6540500" y="2819400"/>
          <p14:tracePt t="10195" x="6521450" y="2787650"/>
          <p14:tracePt t="10229" x="6496050" y="2762250"/>
          <p14:tracePt t="10262" x="6489700" y="2762250"/>
          <p14:tracePt t="10344" x="6489700" y="2768600"/>
          <p14:tracePt t="10358" x="6496050" y="2768600"/>
          <p14:tracePt t="10365" x="6508750" y="2768600"/>
          <p14:tracePt t="10379" x="6534150" y="2762250"/>
          <p14:tracePt t="10396" x="6565900" y="2755900"/>
          <p14:tracePt t="10413" x="6597650" y="2749550"/>
          <p14:tracePt t="10429" x="6635750" y="2736850"/>
          <p14:tracePt t="10446" x="6642100" y="2730500"/>
          <p14:tracePt t="10462" x="6654800" y="2724150"/>
          <p14:tracePt t="10525" x="6654800" y="2717800"/>
          <p14:tracePt t="10531" x="6654800" y="2711450"/>
          <p14:tracePt t="10546" x="6654800" y="2705100"/>
          <p14:tracePt t="10559" x="6654800" y="2698750"/>
          <p14:tracePt t="10573" x="6654800" y="2692400"/>
          <p14:tracePt t="10622" x="6648450" y="2686050"/>
          <p14:tracePt t="10642" x="6642100" y="2679700"/>
          <p14:tracePt t="10650" x="6635750" y="2679700"/>
          <p14:tracePt t="10657" x="6635750" y="2673350"/>
          <p14:tracePt t="10664" x="6623050" y="2673350"/>
          <p14:tracePt t="10679" x="6604000" y="2673350"/>
          <p14:tracePt t="10696" x="6565900" y="2673350"/>
          <p14:tracePt t="10712" x="6483350" y="2679700"/>
          <p14:tracePt t="10729" x="6400800" y="2686050"/>
          <p14:tracePt t="10745" x="6248400" y="2698750"/>
          <p14:tracePt t="10762" x="6159500" y="2705100"/>
          <p14:tracePt t="10779" x="6083300" y="2705100"/>
          <p14:tracePt t="10795" x="5981700" y="2705100"/>
          <p14:tracePt t="10812" x="5924550" y="2705100"/>
          <p14:tracePt t="10831" x="5861050" y="2692400"/>
          <p14:tracePt t="10845" x="5829300" y="2686050"/>
          <p14:tracePt t="10862" x="5810250" y="2673350"/>
          <p14:tracePt t="10879" x="5797550" y="2660650"/>
          <p14:tracePt t="10896" x="5797550" y="2647950"/>
          <p14:tracePt t="10914" x="5791200" y="2628900"/>
          <p14:tracePt t="10929" x="5791200" y="2622550"/>
          <p14:tracePt t="10946" x="5797550" y="2616200"/>
          <p14:tracePt t="10962" x="5822950" y="2590800"/>
          <p14:tracePt t="10979" x="5848350" y="2578100"/>
          <p14:tracePt t="10996" x="5899150" y="2565400"/>
          <p14:tracePt t="11012" x="5930900" y="2565400"/>
          <p14:tracePt t="11029" x="5969000" y="2571750"/>
          <p14:tracePt t="11032" x="5981700" y="2578100"/>
          <p14:tracePt t="11046" x="6007100" y="2597150"/>
          <p14:tracePt t="11062" x="6019800" y="2616200"/>
          <p14:tracePt t="11079" x="6019800" y="2641600"/>
          <p14:tracePt t="11096" x="6019800" y="2654300"/>
          <p14:tracePt t="11112" x="6019800" y="2660650"/>
          <p14:tracePt t="11129" x="6007100" y="2660650"/>
          <p14:tracePt t="11146" x="5969000" y="2660650"/>
          <p14:tracePt t="11162" x="5861050" y="2660650"/>
          <p14:tracePt t="11179" x="5784850" y="2647950"/>
          <p14:tracePt t="11196" x="5702300" y="2622550"/>
          <p14:tracePt t="11212" x="5607050" y="2584450"/>
          <p14:tracePt t="11229" x="5562600" y="2559050"/>
          <p14:tracePt t="11246" x="5499100" y="2508250"/>
          <p14:tracePt t="11262" x="5473700" y="2476500"/>
          <p14:tracePt t="11279" x="5461000" y="2457450"/>
          <p14:tracePt t="11295" x="5448300" y="2432050"/>
          <p14:tracePt t="11312" x="5448300" y="2387600"/>
          <p14:tracePt t="11329" x="5461000" y="2349500"/>
          <p14:tracePt t="11346" x="5473700" y="2330450"/>
          <p14:tracePt t="11362" x="5486400" y="2311400"/>
          <p14:tracePt t="11379" x="5505450" y="2305050"/>
          <p14:tracePt t="11397" x="5511800" y="2292350"/>
          <p14:tracePt t="11412" x="5524500" y="2286000"/>
          <p14:tracePt t="11429" x="5524500" y="2279650"/>
          <p14:tracePt t="11633" x="5511800" y="2273300"/>
          <p14:tracePt t="11639" x="5492750" y="2260600"/>
          <p14:tracePt t="11647" x="5473700" y="2247900"/>
          <p14:tracePt t="11662" x="5448300" y="2216150"/>
          <p14:tracePt t="11679" x="5416550" y="2184400"/>
          <p14:tracePt t="11695" x="5397500" y="2133600"/>
          <p14:tracePt t="11712" x="5397500" y="2108200"/>
          <p14:tracePt t="11731" x="5391150" y="2089150"/>
          <p14:tracePt t="11745" x="5391150" y="2082800"/>
          <p14:tracePt t="11762" x="5391150" y="2076450"/>
          <p14:tracePt t="11779" x="5416550" y="2082800"/>
          <p14:tracePt t="11796" x="5435600" y="2101850"/>
          <p14:tracePt t="11813" x="5454650" y="2152650"/>
          <p14:tracePt t="11829" x="5480050" y="2216150"/>
          <p14:tracePt t="11846" x="5492750" y="2305050"/>
          <p14:tracePt t="11862" x="5499100" y="2451100"/>
          <p14:tracePt t="11879" x="5499100" y="2571750"/>
          <p14:tracePt t="11896" x="5492750" y="2692400"/>
          <p14:tracePt t="11913" x="5486400" y="2800350"/>
          <p14:tracePt t="11929" x="5480050" y="2857500"/>
          <p14:tracePt t="11946" x="5467350" y="2914650"/>
          <p14:tracePt t="11962" x="5461000" y="2940050"/>
          <p14:tracePt t="11979" x="5454650" y="2952750"/>
          <p14:tracePt t="11996" x="5454650" y="2959100"/>
          <p14:tracePt t="12029" x="5448300" y="2959100"/>
          <p14:tracePt t="12048" x="5435600" y="2959100"/>
          <p14:tracePt t="12062" x="5429250" y="2952750"/>
          <p14:tracePt t="12079" x="5410200" y="2940050"/>
          <p14:tracePt t="12096" x="5397500" y="2921000"/>
          <p14:tracePt t="12112" x="5378450" y="2882900"/>
          <p14:tracePt t="12129" x="5378450" y="2870200"/>
          <p14:tracePt t="12145" x="5365750" y="2819400"/>
          <p14:tracePt t="12162" x="5365750" y="2774950"/>
          <p14:tracePt t="12179" x="5372100" y="2730500"/>
          <p14:tracePt t="12196" x="5378450" y="2673350"/>
          <p14:tracePt t="12212" x="5384800" y="2635250"/>
          <p14:tracePt t="12229" x="5397500" y="2609850"/>
          <p14:tracePt t="12978" x="5397500" y="2597150"/>
          <p14:tracePt t="12986" x="5391150" y="2571750"/>
          <p14:tracePt t="12996" x="5378450" y="2546350"/>
          <p14:tracePt t="13012" x="5353050" y="2482850"/>
          <p14:tracePt t="13029" x="5321300" y="2400300"/>
          <p14:tracePt t="13046" x="5302250" y="2336800"/>
          <p14:tracePt t="13047" x="5283200" y="2305050"/>
          <p14:tracePt t="13062" x="5257800" y="2247900"/>
          <p14:tracePt t="13079" x="5232400" y="2190750"/>
          <p14:tracePt t="13113" x="5143500" y="2006600"/>
          <p14:tracePt t="13145" x="5086350" y="1873250"/>
          <p14:tracePt t="13179" x="5048250" y="1803400"/>
          <p14:tracePt t="13196" x="5035550" y="1778000"/>
          <p14:tracePt t="13213" x="5029200" y="1765300"/>
          <p14:tracePt t="13229" x="5022850" y="1746250"/>
          <p14:tracePt t="13246" x="5022850" y="1739900"/>
          <p14:tracePt t="13262" x="5016500" y="1733550"/>
          <p14:tracePt t="13296" x="5016500" y="1727200"/>
          <p14:tracePt t="13449" x="5016500" y="1720850"/>
          <p14:tracePt t="13463" x="5016500" y="1714500"/>
          <p14:tracePt t="13471" x="5016500" y="1708150"/>
          <p14:tracePt t="13479" x="5016500" y="1695450"/>
          <p14:tracePt t="13496" x="5022850" y="1676400"/>
          <p14:tracePt t="13512" x="5029200" y="1644650"/>
          <p14:tracePt t="13529" x="5035550" y="1625600"/>
          <p14:tracePt t="13546" x="5035550" y="1612900"/>
          <p14:tracePt t="13548" x="5035550" y="1606550"/>
          <p14:tracePt t="13562" x="5035550" y="1600200"/>
          <p14:tracePt t="13582" x="5035550" y="1593850"/>
          <p14:tracePt t="13721" x="5035550" y="1600200"/>
          <p14:tracePt t="13727" x="5035550" y="1606550"/>
          <p14:tracePt t="13748" x="5035550" y="1625600"/>
          <p14:tracePt t="13756" x="5029200" y="1638300"/>
          <p14:tracePt t="13763" x="5022850" y="1657350"/>
          <p14:tracePt t="13779" x="5010150" y="1708150"/>
          <p14:tracePt t="13796" x="4991100" y="1758950"/>
          <p14:tracePt t="13813" x="4965700" y="1854200"/>
          <p14:tracePt t="13829" x="4953000" y="1924050"/>
          <p14:tracePt t="13846" x="4921250" y="2044700"/>
          <p14:tracePt t="13862" x="4908550" y="2133600"/>
          <p14:tracePt t="13879" x="4895850" y="2247900"/>
          <p14:tracePt t="13896" x="4889500" y="2305050"/>
          <p14:tracePt t="13913" x="4883150" y="2343150"/>
          <p14:tracePt t="13929" x="4870450" y="2419350"/>
          <p14:tracePt t="13946" x="4864100" y="2451100"/>
          <p14:tracePt t="13963" x="4845050" y="2508250"/>
          <p14:tracePt t="13979" x="4838700" y="2546350"/>
          <p14:tracePt t="13996" x="4826000" y="2578100"/>
          <p14:tracePt t="14012" x="4819650" y="2635250"/>
          <p14:tracePt t="14029" x="4813300" y="2660650"/>
          <p14:tracePt t="14046" x="4806950" y="2686050"/>
          <p14:tracePt t="14048" x="4800600" y="2698750"/>
          <p14:tracePt t="14062" x="4794250" y="2711450"/>
          <p14:tracePt t="14079" x="4787900" y="2724150"/>
          <p14:tracePt t="14096" x="4787900" y="2743200"/>
          <p14:tracePt t="14129" x="4781550" y="2749550"/>
          <p14:tracePt t="14146" x="4781550" y="2755900"/>
          <p14:tracePt t="14247" x="4775200" y="2755900"/>
          <p14:tracePt t="14622" x="4775200" y="2749550"/>
          <p14:tracePt t="15226" x="4781550" y="2749550"/>
          <p14:tracePt t="15240" x="4781550" y="2743200"/>
          <p14:tracePt t="15247" x="4787900" y="2736850"/>
          <p14:tracePt t="15253" x="4794250" y="2730500"/>
          <p14:tracePt t="15267" x="4800600" y="2730500"/>
          <p14:tracePt t="15279" x="4800600" y="2717800"/>
          <p14:tracePt t="15296" x="4826000" y="2673350"/>
          <p14:tracePt t="15312" x="4838700" y="2635250"/>
          <p14:tracePt t="15346" x="4889500" y="2508250"/>
          <p14:tracePt t="15379" x="5016500" y="2292350"/>
          <p14:tracePt t="15412" x="5226050" y="2032000"/>
          <p14:tracePt t="15429" x="5346700" y="1911350"/>
          <p14:tracePt t="15446" x="5448300" y="1822450"/>
          <p14:tracePt t="15462" x="5600700" y="1708150"/>
          <p14:tracePt t="15479" x="5721350" y="1644650"/>
          <p14:tracePt t="15496" x="5905500" y="1581150"/>
          <p14:tracePt t="15513" x="6000750" y="1568450"/>
          <p14:tracePt t="15529" x="6108700" y="1568450"/>
          <p14:tracePt t="15546" x="6242050" y="1581150"/>
          <p14:tracePt t="15563" x="6311900" y="1606550"/>
          <p14:tracePt t="15579" x="6388100" y="1631950"/>
          <p14:tracePt t="15596" x="6445250" y="1670050"/>
          <p14:tracePt t="15613" x="6477000" y="1695450"/>
          <p14:tracePt t="15629" x="6508750" y="1733550"/>
          <p14:tracePt t="15646" x="6534150" y="1771650"/>
          <p14:tracePt t="15662" x="6553200" y="1803400"/>
          <p14:tracePt t="15679" x="6578600" y="1854200"/>
          <p14:tracePt t="15696" x="6584950" y="1892300"/>
          <p14:tracePt t="15712" x="6597650" y="1930400"/>
          <p14:tracePt t="15729" x="6604000" y="1943100"/>
          <p14:tracePt t="15746" x="6604000" y="1955800"/>
          <p14:tracePt t="15763" x="6604000" y="1962150"/>
          <p14:tracePt t="16335" x="6604000" y="1968500"/>
          <p14:tracePt t="18418" x="6597650" y="1968500"/>
          <p14:tracePt t="18430" x="6591300" y="1968500"/>
          <p14:tracePt t="19052" x="6578600" y="1968500"/>
          <p14:tracePt t="19058" x="6565900" y="1974850"/>
          <p14:tracePt t="19065" x="6546850" y="1974850"/>
          <p14:tracePt t="19079" x="6515100" y="1987550"/>
          <p14:tracePt t="19096" x="6470650" y="1993900"/>
          <p14:tracePt t="19113" x="6438900" y="2000250"/>
          <p14:tracePt t="19129" x="6381750" y="2012950"/>
          <p14:tracePt t="19146" x="6343650" y="2025650"/>
          <p14:tracePt t="19180" x="6242050" y="2051050"/>
          <p14:tracePt t="19213" x="6165850" y="2063750"/>
          <p14:tracePt t="19246" x="6096000" y="2070100"/>
          <p14:tracePt t="19263" x="6076950" y="2076450"/>
          <p14:tracePt t="19280" x="6057900" y="2076450"/>
          <p14:tracePt t="19296" x="6019800" y="2082800"/>
          <p14:tracePt t="19313" x="5975350" y="2082800"/>
          <p14:tracePt t="19329" x="5918200" y="2082800"/>
          <p14:tracePt t="19346" x="5880100" y="2076450"/>
          <p14:tracePt t="19363" x="5835650" y="2076450"/>
          <p14:tracePt t="19379" x="5784850" y="2070100"/>
          <p14:tracePt t="19396" x="5759450" y="2070100"/>
          <p14:tracePt t="19412" x="5715000" y="2070100"/>
          <p14:tracePt t="19429" x="5689600" y="2070100"/>
          <p14:tracePt t="19446" x="5664200" y="2070100"/>
          <p14:tracePt t="19463" x="5645150" y="2076450"/>
          <p14:tracePt t="19479" x="5626100" y="2076450"/>
          <p14:tracePt t="19496" x="5613400" y="2089150"/>
          <p14:tracePt t="19513" x="5613400" y="2095500"/>
          <p14:tracePt t="20096" x="5594350" y="2095500"/>
          <p14:tracePt t="20103" x="5568950" y="2101850"/>
          <p14:tracePt t="20113" x="5537200" y="2108200"/>
          <p14:tracePt t="20130" x="5454650" y="2127250"/>
          <p14:tracePt t="20146" x="5327650" y="2171700"/>
          <p14:tracePt t="20163" x="5270500" y="2184400"/>
          <p14:tracePt t="20179" x="5181600" y="2216150"/>
          <p14:tracePt t="20196" x="5111750" y="2228850"/>
          <p14:tracePt t="20229" x="4972050" y="2254250"/>
          <p14:tracePt t="20263" x="4857750" y="2273300"/>
          <p14:tracePt t="20296" x="4794250" y="2279650"/>
          <p14:tracePt t="20313" x="4762500" y="2279650"/>
          <p14:tracePt t="20329" x="4749800" y="2279650"/>
          <p14:tracePt t="20346" x="4730750" y="2273300"/>
          <p14:tracePt t="20363" x="4724400" y="2273300"/>
          <p14:tracePt t="20380" x="4711700" y="2273300"/>
          <p14:tracePt t="20396" x="4711700" y="2266950"/>
          <p14:tracePt t="20413" x="4705350" y="2254250"/>
          <p14:tracePt t="20429" x="4699000" y="2241550"/>
          <p14:tracePt t="20446" x="4692650" y="2235200"/>
          <p14:tracePt t="20463" x="4692650" y="2222500"/>
          <p14:tracePt t="20479" x="4699000" y="2209800"/>
          <p14:tracePt t="20496" x="4705350" y="2203450"/>
          <p14:tracePt t="20513" x="4724400" y="2178050"/>
          <p14:tracePt t="20529" x="4743450" y="2159000"/>
          <p14:tracePt t="20546" x="4775200" y="2139950"/>
          <p14:tracePt t="20563" x="4845050" y="2101850"/>
          <p14:tracePt t="20579" x="4902200" y="2082800"/>
          <p14:tracePt t="20596" x="5022850" y="2044700"/>
          <p14:tracePt t="20613" x="5111750" y="2032000"/>
          <p14:tracePt t="20630" x="5200650" y="2019300"/>
          <p14:tracePt t="20646" x="5391150" y="2000250"/>
          <p14:tracePt t="20663" x="5518150" y="2006600"/>
          <p14:tracePt t="20679" x="5695950" y="2025650"/>
          <p14:tracePt t="20696" x="5772150" y="2044700"/>
          <p14:tracePt t="20713" x="5873750" y="2057400"/>
          <p14:tracePt t="20729" x="5994400" y="2076450"/>
          <p14:tracePt t="20746" x="6064250" y="2095500"/>
          <p14:tracePt t="20763" x="6140450" y="2120900"/>
          <p14:tracePt t="20780" x="6178550" y="2133600"/>
          <p14:tracePt t="20796" x="6210300" y="2146300"/>
          <p14:tracePt t="20813" x="6242050" y="2165350"/>
          <p14:tracePt t="20829" x="6248400" y="2171700"/>
          <p14:tracePt t="20846" x="6254750" y="2171700"/>
          <p14:tracePt t="20888" x="6261100" y="2178050"/>
          <p14:tracePt t="20977" x="6261100" y="2184400"/>
          <p14:tracePt t="21261" x="6254750" y="2184400"/>
          <p14:tracePt t="21284" x="6254750" y="2190750"/>
          <p14:tracePt t="21288" x="6248400" y="2190750"/>
          <p14:tracePt t="21309" x="6242050" y="2190750"/>
          <p14:tracePt t="21345" x="6235700" y="2190750"/>
          <p14:tracePt t="21351" x="6229350" y="2190750"/>
          <p14:tracePt t="21363" x="6229350" y="2197100"/>
          <p14:tracePt t="21396" x="6223000" y="2197100"/>
          <p14:tracePt t="21448" x="6216650" y="2197100"/>
          <p14:tracePt t="21463" x="6210300" y="2197100"/>
          <p14:tracePt t="21479" x="6197600" y="2197100"/>
          <p14:tracePt t="21497" x="6178550" y="2197100"/>
          <p14:tracePt t="21513" x="6153150" y="2190750"/>
          <p14:tracePt t="21529" x="6121400" y="2184400"/>
          <p14:tracePt t="21546" x="6057900" y="2171700"/>
          <p14:tracePt t="21563" x="6000750" y="2165350"/>
          <p14:tracePt t="21580" x="5911850" y="2152650"/>
          <p14:tracePt t="21596" x="5854700" y="2146300"/>
          <p14:tracePt t="21613" x="5797550" y="2146300"/>
          <p14:tracePt t="21629" x="5708650" y="2146300"/>
          <p14:tracePt t="21646" x="5651500" y="2146300"/>
          <p14:tracePt t="21664" x="5575300" y="2146300"/>
          <p14:tracePt t="21679" x="5518150" y="2146300"/>
          <p14:tracePt t="21696" x="5486400" y="2146300"/>
          <p14:tracePt t="21713" x="5448300" y="2159000"/>
          <p14:tracePt t="21729" x="5429250" y="2159000"/>
          <p14:tracePt t="21747" x="5410200" y="2171700"/>
          <p14:tracePt t="21763" x="5403850" y="2171700"/>
          <p14:tracePt t="21780" x="5403850" y="2178050"/>
          <p14:tracePt t="21796" x="5403850" y="2184400"/>
          <p14:tracePt t="21831" x="5397500" y="2184400"/>
          <p14:tracePt t="21846" x="5391150" y="2184400"/>
          <p14:tracePt t="21863" x="5384800" y="2184400"/>
          <p14:tracePt t="21879" x="5372100" y="2190750"/>
          <p14:tracePt t="21896" x="5372100" y="2197100"/>
          <p14:tracePt t="22699" x="5378450" y="2197100"/>
          <p14:tracePt t="22707" x="5403850" y="2190750"/>
          <p14:tracePt t="22713" x="5429250" y="2178050"/>
          <p14:tracePt t="22729" x="5499100" y="2152650"/>
          <p14:tracePt t="22746" x="5581650" y="2127250"/>
          <p14:tracePt t="22763" x="5715000" y="2108200"/>
          <p14:tracePt t="22779" x="5816600" y="2089150"/>
          <p14:tracePt t="22796" x="5975350" y="2089150"/>
          <p14:tracePt t="22830" x="6184900" y="2108200"/>
          <p14:tracePt t="22863" x="6311900" y="2139950"/>
          <p14:tracePt t="22896" x="6432550" y="2184400"/>
          <p14:tracePt t="22913" x="6457950" y="2197100"/>
          <p14:tracePt t="22929" x="6483350" y="2203450"/>
          <p14:tracePt t="22946" x="6483350" y="2209800"/>
          <p14:tracePt t="22963" x="6489700" y="2209800"/>
          <p14:tracePt t="22979" x="6489700" y="2216150"/>
          <p14:tracePt t="22998" x="6483350" y="2222500"/>
          <p14:tracePt t="23013" x="6470650" y="2222500"/>
          <p14:tracePt t="23029" x="6432550" y="2247900"/>
          <p14:tracePt t="23046" x="6324600" y="2298700"/>
          <p14:tracePt t="23063" x="6223000" y="2336800"/>
          <p14:tracePt t="23080" x="6102350" y="2381250"/>
          <p14:tracePt t="23096" x="5854700" y="2419350"/>
          <p14:tracePt t="23113" x="5695950" y="2432050"/>
          <p14:tracePt t="23129" x="5480050" y="2432050"/>
          <p14:tracePt t="23146" x="5346700" y="2432050"/>
          <p14:tracePt t="23163" x="5226050" y="2432050"/>
          <p14:tracePt t="23179" x="5118100" y="2438400"/>
          <p14:tracePt t="23196" x="5067300" y="2438400"/>
          <p14:tracePt t="23213" x="4997450" y="2438400"/>
          <p14:tracePt t="23229" x="4959350" y="2425700"/>
          <p14:tracePt t="23246" x="4921250" y="2413000"/>
          <p14:tracePt t="23263" x="4876800" y="2400300"/>
          <p14:tracePt t="23279" x="4857750" y="2387600"/>
          <p14:tracePt t="23296" x="4832350" y="2349500"/>
          <p14:tracePt t="23313" x="4819650" y="2311400"/>
          <p14:tracePt t="23329" x="4813300" y="2279650"/>
          <p14:tracePt t="23346" x="4819650" y="2209800"/>
          <p14:tracePt t="23363" x="4851400" y="2146300"/>
          <p14:tracePt t="23379" x="4921250" y="2057400"/>
          <p14:tracePt t="23396" x="4984750" y="1987550"/>
          <p14:tracePt t="23413" x="5092700" y="1879600"/>
          <p14:tracePt t="23430" x="5219700" y="1797050"/>
          <p14:tracePt t="23447" x="5327650" y="1720850"/>
          <p14:tracePt t="23463" x="5518150" y="1651000"/>
          <p14:tracePt t="23480" x="5626100" y="1625600"/>
          <p14:tracePt t="23497" x="5797550" y="1619250"/>
          <p14:tracePt t="23513" x="5918200" y="1619250"/>
          <p14:tracePt t="23530" x="6026150" y="1631950"/>
          <p14:tracePt t="23546" x="6153150" y="1663700"/>
          <p14:tracePt t="23563" x="6210300" y="1682750"/>
          <p14:tracePt t="23580" x="6254750" y="1714500"/>
          <p14:tracePt t="23596" x="6330950" y="1771650"/>
          <p14:tracePt t="23613" x="6375400" y="1816100"/>
          <p14:tracePt t="23629" x="6426200" y="1885950"/>
          <p14:tracePt t="23646" x="6451600" y="1924050"/>
          <p14:tracePt t="23663" x="6464300" y="1955800"/>
          <p14:tracePt t="23680" x="6477000" y="1987550"/>
          <p14:tracePt t="23696" x="6470650" y="2000250"/>
          <p14:tracePt t="23713" x="6432550" y="2038350"/>
          <p14:tracePt t="23729" x="6388100" y="2063750"/>
          <p14:tracePt t="23746" x="6324600" y="2089150"/>
          <p14:tracePt t="23763" x="6223000" y="2114550"/>
          <p14:tracePt t="23780" x="6134100" y="2133600"/>
          <p14:tracePt t="23796" x="5949950" y="2159000"/>
          <p14:tracePt t="23813" x="5829300" y="2152650"/>
          <p14:tracePt t="23829" x="5708650" y="2139950"/>
          <p14:tracePt t="23846" x="5626100" y="2139950"/>
          <p14:tracePt t="23863" x="5556250" y="2127250"/>
          <p14:tracePt t="23880" x="5461000" y="2127250"/>
          <p14:tracePt t="23897" x="5435600" y="2127250"/>
          <p14:tracePt t="26920" x="5429250" y="2127250"/>
          <p14:tracePt t="26927" x="5403850" y="2127250"/>
          <p14:tracePt t="26934" x="5378450" y="2127250"/>
          <p14:tracePt t="26947" x="5359400" y="2133600"/>
          <p14:tracePt t="26963" x="5283200" y="2139950"/>
          <p14:tracePt t="26980" x="5232400" y="2152650"/>
          <p14:tracePt t="26996" x="5156200" y="2171700"/>
          <p14:tracePt t="27013" x="5111750" y="2171700"/>
          <p14:tracePt t="27047" x="5041900" y="2216150"/>
          <p14:tracePt t="27080" x="5010150" y="2222500"/>
          <p14:tracePt t="27113" x="5003800" y="2228850"/>
          <p14:tracePt t="27170" x="5022850" y="2228850"/>
          <p14:tracePt t="27177" x="5029200" y="2222500"/>
          <p14:tracePt t="27184" x="5048250" y="2216150"/>
          <p14:tracePt t="27196" x="5073650" y="2216150"/>
          <p14:tracePt t="27213" x="5187950" y="2171700"/>
          <p14:tracePt t="27230" x="5302250" y="2139950"/>
          <p14:tracePt t="27246" x="5454650" y="2108200"/>
          <p14:tracePt t="27263" x="5530850" y="2108200"/>
          <p14:tracePt t="27280" x="5670550" y="2108200"/>
          <p14:tracePt t="27296" x="5759450" y="2108200"/>
          <p14:tracePt t="27314" x="5861050" y="2120900"/>
          <p14:tracePt t="27330" x="5962650" y="2159000"/>
          <p14:tracePt t="27346" x="6026150" y="2178050"/>
          <p14:tracePt t="27364" x="6102350" y="2209800"/>
          <p14:tracePt t="27380" x="6146800" y="2235200"/>
          <p14:tracePt t="27397" x="6178550" y="2247900"/>
          <p14:tracePt t="27413" x="6210300" y="2266950"/>
          <p14:tracePt t="27430" x="6223000" y="2273300"/>
          <p14:tracePt t="27446" x="6229350" y="2279650"/>
          <p14:tracePt t="28256" x="6216650" y="2279650"/>
          <p14:tracePt t="28262" x="6210300" y="2273300"/>
          <p14:tracePt t="28269" x="6197600" y="2266950"/>
          <p14:tracePt t="28280" x="6178550" y="2266950"/>
          <p14:tracePt t="28296" x="6159500" y="2260600"/>
          <p14:tracePt t="28314" x="6115050" y="2247900"/>
          <p14:tracePt t="28330" x="6076950" y="2241550"/>
          <p14:tracePt t="28363" x="6000750" y="2216150"/>
          <p14:tracePt t="28397" x="5886450" y="2165350"/>
          <p14:tracePt t="28430" x="5778500" y="2114550"/>
          <p14:tracePt t="28448" x="5727700" y="2095500"/>
          <p14:tracePt t="28463" x="5651500" y="2063750"/>
          <p14:tracePt t="28480" x="5607050" y="2051050"/>
          <p14:tracePt t="28496" x="5581650" y="2038350"/>
          <p14:tracePt t="28513" x="5537200" y="2025650"/>
          <p14:tracePt t="28530" x="5518150" y="2025650"/>
          <p14:tracePt t="28547" x="5505450" y="2019300"/>
          <p14:tracePt t="28563" x="5499100" y="2019300"/>
          <p14:tracePt t="28580" x="5492750" y="2019300"/>
          <p14:tracePt t="28637" x="5486400" y="2019300"/>
          <p14:tracePt t="29107" x="5461000" y="2019300"/>
          <p14:tracePt t="29114" x="5416550" y="2019300"/>
          <p14:tracePt t="29121" x="5384800" y="2019300"/>
          <p14:tracePt t="29130" x="5340350" y="2019300"/>
          <p14:tracePt t="29147" x="5257800" y="2019300"/>
          <p14:tracePt t="29163" x="5143500" y="2012950"/>
          <p14:tracePt t="29180" x="5067300" y="2006600"/>
          <p14:tracePt t="29197" x="4978400" y="2006600"/>
          <p14:tracePt t="29230" x="4737100" y="2006600"/>
          <p14:tracePt t="29264" x="4527550" y="2000250"/>
          <p14:tracePt t="29297" x="4260850" y="1993900"/>
          <p14:tracePt t="29313" x="4165600" y="1993900"/>
          <p14:tracePt t="29330" x="4038600" y="2000250"/>
          <p14:tracePt t="29347" x="3962400" y="2012950"/>
          <p14:tracePt t="29363" x="3886200" y="2019300"/>
          <p14:tracePt t="29380" x="3765550" y="2019300"/>
          <p14:tracePt t="29397" x="3689350" y="2019300"/>
          <p14:tracePt t="29413" x="3587750" y="2032000"/>
          <p14:tracePt t="29430" x="3524250" y="2038350"/>
          <p14:tracePt t="29446" x="3467100" y="2038350"/>
          <p14:tracePt t="29463" x="3397250" y="2051050"/>
          <p14:tracePt t="29480" x="3352800" y="2051050"/>
          <p14:tracePt t="29496" x="3295650" y="2057400"/>
          <p14:tracePt t="29514" x="3263900" y="2070100"/>
          <p14:tracePt t="29530" x="3238500" y="2076450"/>
          <p14:tracePt t="29546" x="3206750" y="2095500"/>
          <p14:tracePt t="29563" x="3200400" y="2101850"/>
          <p14:tracePt t="29580" x="3181350" y="2120900"/>
          <p14:tracePt t="29597" x="3168650" y="2127250"/>
          <p14:tracePt t="29613" x="3162300" y="2139950"/>
          <p14:tracePt t="29630" x="3136900" y="2159000"/>
          <p14:tracePt t="29646" x="3117850" y="2178050"/>
          <p14:tracePt t="29663" x="3092450" y="2190750"/>
          <p14:tracePt t="29680" x="3079750" y="2209800"/>
          <p14:tracePt t="29697" x="3060700" y="2222500"/>
          <p14:tracePt t="29714" x="3035300" y="2241550"/>
          <p14:tracePt t="29730" x="3028950" y="2247900"/>
          <p14:tracePt t="29747" x="3016250" y="2260600"/>
          <p14:tracePt t="29763" x="3009900" y="2266950"/>
          <p14:tracePt t="29780" x="3003550" y="2273300"/>
          <p14:tracePt t="29797" x="3003550" y="2279650"/>
          <p14:tracePt t="29925" x="3009900" y="2279650"/>
          <p14:tracePt t="29933" x="3016250" y="2279650"/>
          <p14:tracePt t="29940" x="3022600" y="2279650"/>
          <p14:tracePt t="29949" x="3028950" y="2279650"/>
          <p14:tracePt t="29964" x="3060700" y="2266950"/>
          <p14:tracePt t="29980" x="3092450" y="2254250"/>
          <p14:tracePt t="29997" x="3155950" y="2222500"/>
          <p14:tracePt t="30014" x="3187700" y="2203450"/>
          <p14:tracePt t="30030" x="3225800" y="2184400"/>
          <p14:tracePt t="30047" x="3289300" y="2152650"/>
          <p14:tracePt t="30064" x="3333750" y="2146300"/>
          <p14:tracePt t="30080" x="3397250" y="2133600"/>
          <p14:tracePt t="30097" x="3435350" y="2133600"/>
          <p14:tracePt t="30113" x="3479800" y="2139950"/>
          <p14:tracePt t="30130" x="3536950" y="2178050"/>
          <p14:tracePt t="30146" x="3568700" y="2197100"/>
          <p14:tracePt t="30163" x="3619500" y="2235200"/>
          <p14:tracePt t="30180" x="3638550" y="2266950"/>
          <p14:tracePt t="30197" x="3657600" y="2292350"/>
          <p14:tracePt t="30214" x="3676650" y="2330450"/>
          <p14:tracePt t="30230" x="3676650" y="2349500"/>
          <p14:tracePt t="30247" x="3689350" y="2368550"/>
          <p14:tracePt t="30264" x="3695700" y="2368550"/>
          <p14:tracePt t="30280" x="3695700" y="2381250"/>
          <p14:tracePt t="30349" x="3683000" y="2381250"/>
          <p14:tracePt t="30371" x="3670300" y="2374900"/>
          <p14:tracePt t="30378" x="3663950" y="2362200"/>
          <p14:tracePt t="30384" x="3651250" y="2355850"/>
          <p14:tracePt t="30397" x="3651250" y="2343150"/>
          <p14:tracePt t="30414" x="3613150" y="2279650"/>
          <p14:tracePt t="30430" x="3587750" y="2235200"/>
          <p14:tracePt t="30446" x="3568700" y="2203450"/>
          <p14:tracePt t="30464" x="3543300" y="2152650"/>
          <p14:tracePt t="30480" x="3543300" y="2133600"/>
          <p14:tracePt t="30497" x="3536950" y="2133600"/>
          <p14:tracePt t="30529" x="3530600" y="2133600"/>
          <p14:tracePt t="30537" x="3530600" y="2146300"/>
          <p14:tracePt t="30547" x="3524250" y="2152650"/>
          <p14:tracePt t="30563" x="3498850" y="2184400"/>
          <p14:tracePt t="30580" x="3448050" y="2273300"/>
          <p14:tracePt t="30597" x="3397250" y="2330450"/>
          <p14:tracePt t="30613" x="3327400" y="2413000"/>
          <p14:tracePt t="30630" x="3289300" y="2451100"/>
          <p14:tracePt t="30647" x="3244850" y="2482850"/>
          <p14:tracePt t="30663" x="3206750" y="2508250"/>
          <p14:tracePt t="30680" x="3181350" y="2520950"/>
          <p14:tracePt t="30696" x="3155950" y="2533650"/>
          <p14:tracePt t="30714" x="3143250" y="2533650"/>
          <p14:tracePt t="30730" x="3130550" y="2533650"/>
          <p14:tracePt t="30747" x="3117850" y="2527300"/>
          <p14:tracePt t="30764" x="3117850" y="2520950"/>
          <p14:tracePt t="30780" x="3111500" y="2501900"/>
          <p14:tracePt t="30797" x="3111500" y="2476500"/>
          <p14:tracePt t="30814" x="3124200" y="2451100"/>
          <p14:tracePt t="30830" x="3155950" y="2387600"/>
          <p14:tracePt t="30847" x="3194050" y="2330450"/>
          <p14:tracePt t="30863" x="3244850" y="2260600"/>
          <p14:tracePt t="30880" x="3282950" y="2228850"/>
          <p14:tracePt t="30897" x="3327400" y="2190750"/>
          <p14:tracePt t="30914" x="3378200" y="2165350"/>
          <p14:tracePt t="30930" x="3403600" y="2165350"/>
          <p14:tracePt t="30947" x="3448050" y="2171700"/>
          <p14:tracePt t="30964" x="3473450" y="2190750"/>
          <p14:tracePt t="30980" x="3492500" y="2222500"/>
          <p14:tracePt t="30997" x="3498850" y="2292350"/>
          <p14:tracePt t="31014" x="3498850" y="2349500"/>
          <p14:tracePt t="31030" x="3473450" y="2438400"/>
          <p14:tracePt t="31047" x="3441700" y="2501900"/>
          <p14:tracePt t="31064" x="3384550" y="2571750"/>
          <p14:tracePt t="31080" x="3359150" y="2603500"/>
          <p14:tracePt t="31097" x="3327400" y="2622550"/>
          <p14:tracePt t="31113" x="3282950" y="2654300"/>
          <p14:tracePt t="31130" x="3251200" y="2667000"/>
          <p14:tracePt t="31147" x="3219450" y="2667000"/>
          <p14:tracePt t="31164" x="3194050" y="2667000"/>
          <p14:tracePt t="31180" x="3168650" y="2654300"/>
          <p14:tracePt t="31197" x="3130550" y="2616200"/>
          <p14:tracePt t="31213" x="3111500" y="2578100"/>
          <p14:tracePt t="31230" x="3105150" y="2501900"/>
          <p14:tracePt t="31247" x="3105150" y="2444750"/>
          <p14:tracePt t="31264" x="3111500" y="2368550"/>
          <p14:tracePt t="31280" x="3162300" y="2209800"/>
          <p14:tracePt t="31297" x="3225800" y="2089150"/>
          <p14:tracePt t="31314" x="3308350" y="1962150"/>
          <p14:tracePt t="31330" x="3454400" y="1822450"/>
          <p14:tracePt t="31347" x="3543300" y="1758950"/>
          <p14:tracePt t="31363" x="3683000" y="1695450"/>
          <p14:tracePt t="31380" x="3746500" y="1695450"/>
          <p14:tracePt t="31397" x="3829050" y="1714500"/>
          <p14:tracePt t="31414" x="3886200" y="1765300"/>
          <p14:tracePt t="31430" x="3943350" y="1835150"/>
          <p14:tracePt t="31447" x="4000500" y="1981200"/>
          <p14:tracePt t="31464" x="4006850" y="2076450"/>
          <p14:tracePt t="31480" x="4000500" y="2209800"/>
          <p14:tracePt t="31497" x="3975100" y="2292350"/>
          <p14:tracePt t="31513" x="3956050" y="2368550"/>
          <p14:tracePt t="31530" x="3924300" y="2438400"/>
          <p14:tracePt t="31547" x="3911600" y="2470150"/>
          <p14:tracePt t="31563" x="3905250" y="2476500"/>
          <p14:tracePt t="31580" x="3905250" y="2489200"/>
          <p14:tracePt t="31598" x="3898900" y="2495550"/>
          <p14:tracePt t="31614" x="3886200" y="2508250"/>
          <p14:tracePt t="31647" x="3879850" y="2514600"/>
          <p14:tracePt t="32256" x="3911600" y="2501900"/>
          <p14:tracePt t="32263" x="3956050" y="2495550"/>
          <p14:tracePt t="32270" x="4000500" y="2495550"/>
          <p14:tracePt t="32280" x="4051300" y="2495550"/>
          <p14:tracePt t="32297" x="4159250" y="2508250"/>
          <p14:tracePt t="32313" x="4362450" y="2571750"/>
          <p14:tracePt t="32330" x="4483100" y="2628900"/>
          <p14:tracePt t="32364" x="4673600" y="2774950"/>
          <p14:tracePt t="32397" x="4730750" y="2813050"/>
          <p14:tracePt t="32430" x="4737100" y="2819400"/>
          <p14:tracePt t="32514" x="4737100" y="2813050"/>
          <p14:tracePt t="32521" x="4743450" y="2806700"/>
          <p14:tracePt t="32530" x="4743450" y="2800350"/>
          <p14:tracePt t="32547" x="4756150" y="2774950"/>
          <p14:tracePt t="32563" x="4775200" y="2705100"/>
          <p14:tracePt t="32580" x="4787900" y="2654300"/>
          <p14:tracePt t="32597" x="4813300" y="2578100"/>
          <p14:tracePt t="32614" x="4826000" y="2540000"/>
          <p14:tracePt t="32630" x="4838700" y="2501900"/>
          <p14:tracePt t="32647" x="4851400" y="2463800"/>
          <p14:tracePt t="32663" x="4864100" y="2438400"/>
          <p14:tracePt t="32680" x="4876800" y="2406650"/>
          <p14:tracePt t="32697" x="4876800" y="2387600"/>
          <p14:tracePt t="32713" x="4876800" y="2368550"/>
          <p14:tracePt t="32730" x="4870450" y="2336800"/>
          <p14:tracePt t="32747" x="4857750" y="2324100"/>
          <p14:tracePt t="32765" x="4832350" y="2298700"/>
          <p14:tracePt t="32780" x="4800600" y="2273300"/>
          <p14:tracePt t="32797" x="4781550" y="2260600"/>
          <p14:tracePt t="32813" x="4724400" y="2247900"/>
          <p14:tracePt t="32830" x="4692650" y="2241550"/>
          <p14:tracePt t="32848" x="4629150" y="2241550"/>
          <p14:tracePt t="32863" x="4584700" y="2247900"/>
          <p14:tracePt t="32880" x="4533900" y="2254250"/>
          <p14:tracePt t="32897" x="4470400" y="2266950"/>
          <p14:tracePt t="32914" x="4451350" y="2279650"/>
          <p14:tracePt t="32931" x="4413250" y="2298700"/>
          <p14:tracePt t="32947" x="4406900" y="2305050"/>
          <p14:tracePt t="32963" x="4400550" y="2317750"/>
          <p14:tracePt t="32980" x="4387850" y="2336800"/>
          <p14:tracePt t="32997" x="4381500" y="2349500"/>
          <p14:tracePt t="33013" x="4381500" y="2368550"/>
          <p14:tracePt t="33030" x="4387850" y="2374900"/>
          <p14:tracePt t="33047" x="4400550" y="2393950"/>
          <p14:tracePt t="33064" x="4451350" y="2425700"/>
          <p14:tracePt t="33080" x="4502150" y="2463800"/>
          <p14:tracePt t="33082" x="4527550" y="2476500"/>
          <p14:tracePt t="33097" x="4616450" y="2514600"/>
          <p14:tracePt t="33114" x="4699000" y="2552700"/>
          <p14:tracePt t="33130" x="4781550" y="2584450"/>
          <p14:tracePt t="33147" x="4908550" y="2635250"/>
          <p14:tracePt t="33163" x="4997450" y="2660650"/>
          <p14:tracePt t="33180" x="5143500" y="2698750"/>
          <p14:tracePt t="33197" x="5219700" y="2711450"/>
          <p14:tracePt t="33213" x="5289550" y="2705100"/>
          <p14:tracePt t="33230" x="5378450" y="2692400"/>
          <p14:tracePt t="33249" x="5429250" y="2673350"/>
          <p14:tracePt t="33264" x="5511800" y="2628900"/>
          <p14:tracePt t="33280" x="5543550" y="2597150"/>
          <p14:tracePt t="33297" x="5588000" y="2546350"/>
          <p14:tracePt t="33313" x="5600700" y="2520950"/>
          <p14:tracePt t="33332" x="5607050" y="2501900"/>
          <p14:tracePt t="33347" x="5607050" y="2451100"/>
          <p14:tracePt t="33363" x="5588000" y="2400300"/>
          <p14:tracePt t="33380" x="5505450" y="2286000"/>
          <p14:tracePt t="33397" x="5435600" y="2209800"/>
          <p14:tracePt t="33414" x="5346700" y="2139950"/>
          <p14:tracePt t="33430" x="5187950" y="2057400"/>
          <p14:tracePt t="33447" x="5060950" y="2025650"/>
          <p14:tracePt t="33463" x="4933950" y="2006600"/>
          <p14:tracePt t="33480" x="4762500" y="2000250"/>
          <p14:tracePt t="33497" x="4654550" y="2000250"/>
          <p14:tracePt t="33513" x="4527550" y="2025650"/>
          <p14:tracePt t="33530" x="4470400" y="2044700"/>
          <p14:tracePt t="33548" x="4406900" y="2076450"/>
          <p14:tracePt t="33563" x="4387850" y="2108200"/>
          <p14:tracePt t="33580" x="4368800" y="2159000"/>
          <p14:tracePt t="33582" x="4356100" y="2197100"/>
          <p14:tracePt t="33597" x="4356100" y="2241550"/>
          <p14:tracePt t="33613" x="4362450" y="2311400"/>
          <p14:tracePt t="33630" x="4394200" y="2393950"/>
          <p14:tracePt t="33647" x="4432300" y="2470150"/>
          <p14:tracePt t="33663" x="4476750" y="2540000"/>
          <p14:tracePt t="33680" x="4546600" y="2635250"/>
          <p14:tracePt t="33697" x="4597400" y="2692400"/>
          <p14:tracePt t="33715" x="4686300" y="2730500"/>
          <p14:tracePt t="33730" x="4743450" y="2736850"/>
          <p14:tracePt t="33747" x="4819650" y="2743200"/>
          <p14:tracePt t="33763" x="4933950" y="2730500"/>
          <p14:tracePt t="33780" x="4991100" y="2705100"/>
          <p14:tracePt t="33798" x="5060950" y="2635250"/>
          <p14:tracePt t="33814" x="5092700" y="2584450"/>
          <p14:tracePt t="33832" x="5118100" y="2514600"/>
          <p14:tracePt t="33847" x="5118100" y="2476500"/>
          <p14:tracePt t="33863" x="5118100" y="2432050"/>
          <p14:tracePt t="33880" x="5086350" y="2387600"/>
          <p14:tracePt t="33897" x="5060950" y="2362200"/>
          <p14:tracePt t="33914" x="5010150" y="2343150"/>
          <p14:tracePt t="33930" x="4914900" y="2324100"/>
          <p14:tracePt t="33947" x="4857750" y="2324100"/>
          <p14:tracePt t="33964" x="4787900" y="2324100"/>
          <p14:tracePt t="33980" x="4749800" y="2336800"/>
          <p14:tracePt t="33997" x="4724400" y="2349500"/>
          <p14:tracePt t="34013" x="4705350" y="2362200"/>
          <p14:tracePt t="34030" x="4699000" y="2368550"/>
          <p14:tracePt t="34048" x="4692650" y="2368550"/>
          <p14:tracePt t="34125" x="4692650" y="2374900"/>
          <p14:tracePt t="34137" x="4692650" y="2381250"/>
          <p14:tracePt t="34145" x="4692650" y="2387600"/>
          <p14:tracePt t="34152" x="4699000" y="2387600"/>
          <p14:tracePt t="34163" x="4705350" y="2400300"/>
          <p14:tracePt t="34180" x="4718050" y="2419350"/>
          <p14:tracePt t="34197" x="4724400" y="2432050"/>
          <p14:tracePt t="34213" x="4737100" y="2444750"/>
          <p14:tracePt t="34230" x="4756150" y="2457450"/>
          <p14:tracePt t="34247" x="4762500" y="2470150"/>
          <p14:tracePt t="34264" x="4775200" y="2489200"/>
          <p14:tracePt t="34280" x="4775200" y="2501900"/>
          <p14:tracePt t="34297" x="4781550" y="2508250"/>
          <p14:tracePt t="34313" x="4781550" y="2514600"/>
          <p14:tracePt t="34401" x="4781550" y="2520950"/>
          <p14:tracePt t="34465" x="4781550" y="2508250"/>
          <p14:tracePt t="34470" x="4781550" y="2501900"/>
          <p14:tracePt t="34480" x="4781550" y="2476500"/>
          <p14:tracePt t="34497" x="4794250" y="2425700"/>
          <p14:tracePt t="34513" x="4851400" y="2305050"/>
          <p14:tracePt t="34530" x="4921250" y="2222500"/>
          <p14:tracePt t="34547" x="5022850" y="2133600"/>
          <p14:tracePt t="34564" x="5187950" y="2025650"/>
          <p14:tracePt t="34581" x="5353050" y="1974850"/>
          <p14:tracePt t="34597" x="5480050" y="1949450"/>
          <p14:tracePt t="34614" x="5607050" y="1949450"/>
          <p14:tracePt t="34630" x="5772150" y="1968500"/>
          <p14:tracePt t="34647" x="5861050" y="1993900"/>
          <p14:tracePt t="34663" x="5956300" y="2012950"/>
          <p14:tracePt t="34680" x="6064250" y="2057400"/>
          <p14:tracePt t="34697" x="6115050" y="2095500"/>
          <p14:tracePt t="34713" x="6172200" y="2139950"/>
          <p14:tracePt t="34730" x="6191250" y="2159000"/>
          <p14:tracePt t="34747" x="6203950" y="2165350"/>
          <p14:tracePt t="34764" x="6210300" y="2178050"/>
          <p14:tracePt t="34832" x="6210300" y="2184400"/>
          <p14:tracePt t="35179" x="6197600" y="2184400"/>
          <p14:tracePt t="35185" x="6172200" y="2184400"/>
          <p14:tracePt t="35197" x="6153150" y="2184400"/>
          <p14:tracePt t="35214" x="6051550" y="2184400"/>
          <p14:tracePt t="35230" x="5969000" y="2184400"/>
          <p14:tracePt t="35247" x="5861050" y="2184400"/>
          <p14:tracePt t="35264" x="5657850" y="2197100"/>
          <p14:tracePt t="35280" x="5499100" y="2209800"/>
          <p14:tracePt t="35314" x="5156200" y="2247900"/>
          <p14:tracePt t="35347" x="4933950" y="2286000"/>
          <p14:tracePt t="35380" x="4857750" y="2292350"/>
          <p14:tracePt t="35397" x="4851400" y="2292350"/>
          <p14:tracePt t="35484" x="4857750" y="2292350"/>
          <p14:tracePt t="35490" x="4864100" y="2292350"/>
          <p14:tracePt t="35499" x="4876800" y="2286000"/>
          <p14:tracePt t="35514" x="4927600" y="2273300"/>
          <p14:tracePt t="35531" x="5010150" y="2254250"/>
          <p14:tracePt t="35547" x="5168900" y="2241550"/>
          <p14:tracePt t="35564" x="5289550" y="2254250"/>
          <p14:tracePt t="35580" x="5410200" y="2286000"/>
          <p14:tracePt t="35582" x="5467350" y="2311400"/>
          <p14:tracePt t="35597" x="5581650" y="2374900"/>
          <p14:tracePt t="35614" x="5670550" y="2438400"/>
          <p14:tracePt t="35630" x="5759450" y="2552700"/>
          <p14:tracePt t="35647" x="5784850" y="2616200"/>
          <p14:tracePt t="35663" x="5816600" y="2667000"/>
          <p14:tracePt t="35680" x="5822950" y="2679700"/>
          <p14:tracePt t="35734" x="5822950" y="2686050"/>
          <p14:tracePt t="35948" x="5816600" y="2686050"/>
          <p14:tracePt t="35956" x="5810250" y="2686050"/>
          <p14:tracePt t="35963" x="5803900" y="2692400"/>
          <p14:tracePt t="35980" x="5772150" y="2692400"/>
          <p14:tracePt t="35997" x="5702300" y="2679700"/>
          <p14:tracePt t="36031" x="5581650" y="2641600"/>
          <p14:tracePt t="36064" x="5480050" y="2597150"/>
          <p14:tracePt t="36097" x="5314950" y="2527300"/>
          <p14:tracePt t="36114" x="5245100" y="2495550"/>
          <p14:tracePt t="36130" x="5143500" y="2476500"/>
          <p14:tracePt t="36147" x="5092700" y="2457450"/>
          <p14:tracePt t="36163" x="5029200" y="2438400"/>
          <p14:tracePt t="36180" x="5010150" y="2425700"/>
          <p14:tracePt t="36197" x="4991100" y="2413000"/>
          <p14:tracePt t="36214" x="4959350" y="2393950"/>
          <p14:tracePt t="36230" x="4953000" y="2387600"/>
          <p14:tracePt t="36247" x="4946650" y="2381250"/>
          <p14:tracePt t="36264" x="4946650" y="2368550"/>
          <p14:tracePt t="36280" x="4946650" y="2349500"/>
          <p14:tracePt t="36297" x="4946650" y="2343150"/>
          <p14:tracePt t="36314" x="4953000" y="2336800"/>
          <p14:tracePt t="36330" x="4953000" y="2330450"/>
          <p14:tracePt t="36347" x="4965700" y="2324100"/>
          <p14:tracePt t="36364" x="4972050" y="2311400"/>
          <p14:tracePt t="36380" x="5022850" y="2292350"/>
          <p14:tracePt t="36397" x="5060950" y="2273300"/>
          <p14:tracePt t="36413" x="5156200" y="2260600"/>
          <p14:tracePt t="36430" x="5219700" y="2260600"/>
          <p14:tracePt t="36447" x="5302250" y="2273300"/>
          <p14:tracePt t="36464" x="5410200" y="2336800"/>
          <p14:tracePt t="36480" x="5467350" y="2374900"/>
          <p14:tracePt t="36497" x="5524500" y="2425700"/>
          <p14:tracePt t="36514" x="5549900" y="2457450"/>
          <p14:tracePt t="36530" x="5568950" y="2470150"/>
          <p14:tracePt t="36547" x="5575300" y="2476500"/>
          <p14:tracePt t="36580" x="5575300" y="2482850"/>
          <p14:tracePt t="37148" x="5575300" y="2489200"/>
          <p14:tracePt t="37515" x="5568950" y="2482850"/>
          <p14:tracePt t="37523" x="5549900" y="2470150"/>
          <p14:tracePt t="37530" x="5524500" y="2444750"/>
          <p14:tracePt t="37547" x="5473700" y="2406650"/>
          <p14:tracePt t="37564" x="5410200" y="2355850"/>
          <p14:tracePt t="37581" x="5276850" y="2286000"/>
          <p14:tracePt t="37597" x="5194300" y="2241550"/>
          <p14:tracePt t="37631" x="4997450" y="2209800"/>
          <p14:tracePt t="37664" x="4826000" y="2241550"/>
          <p14:tracePt t="37697" x="4699000" y="2317750"/>
          <p14:tracePt t="37714" x="4667250" y="2349500"/>
          <p14:tracePt t="37730" x="4629150" y="2374900"/>
          <p14:tracePt t="37747" x="4610100" y="2393950"/>
          <p14:tracePt t="37764" x="4597400" y="2400300"/>
          <p14:tracePt t="37780" x="4584700" y="2413000"/>
          <p14:tracePt t="37797" x="4578350" y="2413000"/>
          <p14:tracePt t="37883" x="4572000" y="2413000"/>
          <p14:tracePt t="38071" x="4572000" y="2406650"/>
          <p14:tracePt t="38077" x="4578350" y="2400300"/>
          <p14:tracePt t="38085" x="4584700" y="2393950"/>
          <p14:tracePt t="38097" x="4591050" y="2381250"/>
          <p14:tracePt t="38114" x="4641850" y="2324100"/>
          <p14:tracePt t="38130" x="4711700" y="2260600"/>
          <p14:tracePt t="38164" x="4953000" y="2159000"/>
          <p14:tracePt t="38197" x="5276850" y="2178050"/>
          <p14:tracePt t="38230" x="5549900" y="2317750"/>
          <p14:tracePt t="38247" x="5600700" y="2355850"/>
          <p14:tracePt t="38264" x="5626100" y="2381250"/>
          <p14:tracePt t="38280" x="5645150" y="2393950"/>
          <p14:tracePt t="38354" x="5645150" y="2400300"/>
          <p14:tracePt t="38375" x="5638800" y="2400300"/>
          <p14:tracePt t="38389" x="5632450" y="2400300"/>
          <p14:tracePt t="38396" x="5613400" y="2400300"/>
          <p14:tracePt t="38403" x="5594350" y="2400300"/>
          <p14:tracePt t="38413" x="5568950" y="2400300"/>
          <p14:tracePt t="38430" x="5499100" y="2393950"/>
          <p14:tracePt t="38447" x="5441950" y="2381250"/>
          <p14:tracePt t="38464" x="5372100" y="2374900"/>
          <p14:tracePt t="38480" x="5270500" y="2349500"/>
          <p14:tracePt t="38497" x="5194300" y="2336800"/>
          <p14:tracePt t="38513" x="5054600" y="2317750"/>
          <p14:tracePt t="38531" x="4972050" y="2311400"/>
          <p14:tracePt t="38547" x="4883150" y="2311400"/>
          <p14:tracePt t="38564" x="4781550" y="2311400"/>
          <p14:tracePt t="38581" x="4743450" y="2311400"/>
          <p14:tracePt t="38597" x="4699000" y="2317750"/>
          <p14:tracePt t="38614" x="4654550" y="2343150"/>
          <p14:tracePt t="38630" x="4629150" y="2368550"/>
          <p14:tracePt t="38647" x="4591050" y="2406650"/>
          <p14:tracePt t="38664" x="4578350" y="2444750"/>
          <p14:tracePt t="38680" x="4565650" y="2482850"/>
          <p14:tracePt t="38697" x="4559300" y="2508250"/>
          <p14:tracePt t="38714" x="4559300" y="2527300"/>
          <p14:tracePt t="38730" x="4552950" y="2559050"/>
          <p14:tracePt t="38747" x="4552950" y="2565400"/>
          <p14:tracePt t="38765" x="4552950" y="2584450"/>
          <p14:tracePt t="38781" x="4559300" y="2584450"/>
          <p14:tracePt t="38814" x="4565650" y="2590800"/>
          <p14:tracePt t="38834" x="4572000" y="2590800"/>
          <p14:tracePt t="38862" x="4578350" y="2584450"/>
          <p14:tracePt t="38883" x="4578350" y="2578100"/>
          <p14:tracePt t="38965" x="4572000" y="2578100"/>
          <p14:tracePt t="38979" x="4572000" y="2571750"/>
          <p14:tracePt t="38994" x="4565650" y="2565400"/>
          <p14:tracePt t="39000" x="4546600" y="2552700"/>
          <p14:tracePt t="39014" x="4514850" y="2520950"/>
          <p14:tracePt t="39030" x="4483100" y="2495550"/>
          <p14:tracePt t="39049" x="4445000" y="2463800"/>
          <p14:tracePt t="39064" x="4387850" y="2425700"/>
          <p14:tracePt t="39081" x="4362450" y="2406650"/>
          <p14:tracePt t="39097" x="4337050" y="2387600"/>
          <p14:tracePt t="39114" x="4318000" y="2381250"/>
          <p14:tracePt t="39130" x="4305300" y="2381250"/>
          <p14:tracePt t="39147" x="4298950" y="2374900"/>
          <p14:tracePt t="39164" x="4292600" y="2374900"/>
          <p14:tracePt t="39243" x="4292600" y="2381250"/>
          <p14:tracePt t="39250" x="4292600" y="2393950"/>
          <p14:tracePt t="39257" x="4292600" y="2400300"/>
          <p14:tracePt t="39265" x="4292600" y="2406650"/>
          <p14:tracePt t="39280" x="4298950" y="2432050"/>
          <p14:tracePt t="39297" x="4298950" y="2451100"/>
          <p14:tracePt t="39314" x="4318000" y="2489200"/>
          <p14:tracePt t="39330" x="4337050" y="2508250"/>
          <p14:tracePt t="39347" x="4362450" y="2546350"/>
          <p14:tracePt t="39364" x="4387850" y="2571750"/>
          <p14:tracePt t="39380" x="4413250" y="2603500"/>
          <p14:tracePt t="39397" x="4470400" y="2628900"/>
          <p14:tracePt t="39414" x="4514850" y="2654300"/>
          <p14:tracePt t="39430" x="4578350" y="2679700"/>
          <p14:tracePt t="39447" x="4635500" y="2686050"/>
          <p14:tracePt t="39464" x="4692650" y="2692400"/>
          <p14:tracePt t="39481" x="4768850" y="2698750"/>
          <p14:tracePt t="39497" x="4826000" y="2698750"/>
          <p14:tracePt t="39514" x="4895850" y="2698750"/>
          <p14:tracePt t="39530" x="4946650" y="2692400"/>
          <p14:tracePt t="39548" x="5003800" y="2679700"/>
          <p14:tracePt t="39564" x="5041900" y="2667000"/>
          <p14:tracePt t="39580" x="5073650" y="2660650"/>
          <p14:tracePt t="39583" x="5086350" y="2660650"/>
          <p14:tracePt t="39597" x="5099050" y="2654300"/>
          <p14:tracePt t="39614" x="5105400" y="2641600"/>
          <p14:tracePt t="39631" x="5118100" y="2622550"/>
          <p14:tracePt t="39647" x="5124450" y="2616200"/>
          <p14:tracePt t="39664" x="5124450" y="2609850"/>
          <p14:tracePt t="39735" x="5124450" y="2603500"/>
          <p14:tracePt t="39743" x="5124450" y="2597150"/>
          <p14:tracePt t="39749" x="5124450" y="2590800"/>
          <p14:tracePt t="39764" x="5111750" y="2559050"/>
          <p14:tracePt t="39781" x="5092700" y="2514600"/>
          <p14:tracePt t="39797" x="5060950" y="2470150"/>
          <p14:tracePt t="39814" x="4997450" y="2425700"/>
          <p14:tracePt t="39831" x="4953000" y="2406650"/>
          <p14:tracePt t="39847" x="4883150" y="2393950"/>
          <p14:tracePt t="39864" x="4838700" y="2393950"/>
          <p14:tracePt t="39881" x="4806950" y="2393950"/>
          <p14:tracePt t="39897" x="4762500" y="2400300"/>
          <p14:tracePt t="39914" x="4743450" y="2406650"/>
          <p14:tracePt t="39930" x="4711700" y="2413000"/>
          <p14:tracePt t="39947" x="4705350" y="2413000"/>
          <p14:tracePt t="39964" x="4699000" y="2413000"/>
          <p14:tracePt t="39980" x="4692650" y="2419350"/>
          <p14:tracePt t="40041" x="4686300" y="2413000"/>
          <p14:tracePt t="40131" x="4686300" y="2406650"/>
          <p14:tracePt t="40145" x="4686300" y="2400300"/>
          <p14:tracePt t="40152" x="4705350" y="2387600"/>
          <p14:tracePt t="40164" x="4718050" y="2381250"/>
          <p14:tracePt t="40180" x="4813300" y="2317750"/>
          <p14:tracePt t="40197" x="4933950" y="2247900"/>
          <p14:tracePt t="40214" x="5054600" y="2171700"/>
          <p14:tracePt t="40231" x="5276850" y="2082800"/>
          <p14:tracePt t="40248" x="5429250" y="2032000"/>
          <p14:tracePt t="40264" x="5657850" y="2006600"/>
          <p14:tracePt t="40280" x="5810250" y="2000250"/>
          <p14:tracePt t="40297" x="5937250" y="2019300"/>
          <p14:tracePt t="40314" x="6102350" y="2070100"/>
          <p14:tracePt t="40331" x="6210300" y="2114550"/>
          <p14:tracePt t="40347" x="6299200" y="2165350"/>
          <p14:tracePt t="40364" x="6318250" y="2184400"/>
          <p14:tracePt t="40380" x="6337300" y="2190750"/>
          <p14:tracePt t="40397" x="6337300" y="2197100"/>
          <p14:tracePt t="42537" x="6330950" y="2197100"/>
          <p14:tracePt t="42544" x="6318250" y="2190750"/>
          <p14:tracePt t="42552" x="6305550" y="2184400"/>
          <p14:tracePt t="42564" x="6286500" y="2178050"/>
          <p14:tracePt t="42581" x="6229350" y="2139950"/>
          <p14:tracePt t="42597" x="6172200" y="2095500"/>
          <p14:tracePt t="42614" x="6070600" y="2038350"/>
          <p14:tracePt t="42647" x="5930900" y="1981200"/>
          <p14:tracePt t="42681" x="5689600" y="1924050"/>
          <p14:tracePt t="42714" x="5429250" y="1898650"/>
          <p14:tracePt t="42731" x="5334000" y="1892300"/>
          <p14:tracePt t="42747" x="5200650" y="1885950"/>
          <p14:tracePt t="42764" x="5130800" y="1885950"/>
          <p14:tracePt t="42781" x="5048250" y="1892300"/>
          <p14:tracePt t="42797" x="5003800" y="1892300"/>
          <p14:tracePt t="42814" x="4972050" y="1898650"/>
          <p14:tracePt t="42831" x="4927600" y="1911350"/>
          <p14:tracePt t="42847" x="4895850" y="1930400"/>
          <p14:tracePt t="42864" x="4864100" y="1962150"/>
          <p14:tracePt t="42881" x="4838700" y="1987550"/>
          <p14:tracePt t="42897" x="4819650" y="1993900"/>
          <p14:tracePt t="42914" x="4794250" y="2019300"/>
          <p14:tracePt t="42931" x="4775200" y="2025650"/>
          <p14:tracePt t="42947" x="4768850" y="2038350"/>
          <p14:tracePt t="42964" x="4762500" y="2038350"/>
          <p14:tracePt t="42981" x="4756150" y="2044700"/>
          <p14:tracePt t="42997" x="4730750" y="2051050"/>
          <p14:tracePt t="43014" x="4705350" y="2063750"/>
          <p14:tracePt t="43031" x="4660900" y="2076450"/>
          <p14:tracePt t="43047" x="4629150" y="2082800"/>
          <p14:tracePt t="43064" x="4603750" y="2101850"/>
          <p14:tracePt t="43081" x="4565650" y="2114550"/>
          <p14:tracePt t="43097" x="4533900" y="2120900"/>
          <p14:tracePt t="43114" x="4508500" y="2139950"/>
          <p14:tracePt t="43131" x="4495800" y="2146300"/>
          <p14:tracePt t="43147" x="4483100" y="2152650"/>
          <p14:tracePt t="43164" x="4470400" y="2165350"/>
          <p14:tracePt t="43181" x="4464050" y="2165350"/>
          <p14:tracePt t="43785" x="4413250" y="2178050"/>
          <p14:tracePt t="43792" x="4432300" y="2178050"/>
          <p14:tracePt t="43800" x="4368800" y="2190750"/>
          <p14:tracePt t="43814" x="4330700" y="2190750"/>
          <p14:tracePt t="43831" x="4286250" y="2190750"/>
          <p14:tracePt t="43847" x="4229100" y="2184400"/>
          <p14:tracePt t="43864" x="4203700" y="2178050"/>
          <p14:tracePt t="43897" x="4146550" y="2171700"/>
          <p14:tracePt t="43931" x="4108450" y="2171700"/>
          <p14:tracePt t="43964" x="4102100" y="2171700"/>
          <p14:tracePt t="43980" x="4095750" y="2171700"/>
          <p14:tracePt t="44194" x="4083050" y="2171700"/>
          <p14:tracePt t="44201" x="4064000" y="2171700"/>
          <p14:tracePt t="44214" x="4038600" y="2165350"/>
          <p14:tracePt t="44230" x="3987800" y="2159000"/>
          <p14:tracePt t="44247" x="3956050" y="2152650"/>
          <p14:tracePt t="44264" x="3911600" y="2152650"/>
          <p14:tracePt t="44281" x="3892550" y="2152650"/>
          <p14:tracePt t="44297" x="3867150" y="2152650"/>
          <p14:tracePt t="44314" x="3860800" y="2152650"/>
          <p14:tracePt t="44347" x="3854450" y="2152650"/>
          <p14:tracePt t="44382" x="3860800" y="2152650"/>
          <p14:tracePt t="44388" x="3879850" y="2152650"/>
          <p14:tracePt t="44397" x="3898900" y="2146300"/>
          <p14:tracePt t="44414" x="3962400" y="2146300"/>
          <p14:tracePt t="44430" x="4095750" y="2152650"/>
          <p14:tracePt t="44447" x="4191000" y="2152650"/>
          <p14:tracePt t="44464" x="4286250" y="2171700"/>
          <p14:tracePt t="44480" x="4419600" y="2190750"/>
          <p14:tracePt t="44497" x="4495800" y="2190750"/>
          <p14:tracePt t="44514" x="4572000" y="2203450"/>
          <p14:tracePt t="44530" x="4603750" y="2203450"/>
          <p14:tracePt t="44547" x="4622800" y="2203450"/>
          <p14:tracePt t="44564" x="4641850" y="2216150"/>
          <p14:tracePt t="44581" x="4648200" y="2216150"/>
          <p14:tracePt t="44610" x="4648200" y="2209800"/>
          <p14:tracePt t="44652" x="4648200" y="2203450"/>
          <p14:tracePt t="44666" x="4635500" y="2190750"/>
          <p14:tracePt t="44673" x="4616450" y="2184400"/>
          <p14:tracePt t="44680" x="4603750" y="2171700"/>
          <p14:tracePt t="44697" x="4540250" y="2159000"/>
          <p14:tracePt t="44714" x="4413250" y="2146300"/>
          <p14:tracePt t="44731" x="4324350" y="2146300"/>
          <p14:tracePt t="44747" x="4248150" y="2146300"/>
          <p14:tracePt t="44764" x="4121150" y="2171700"/>
          <p14:tracePt t="44781" x="4044950" y="2190750"/>
          <p14:tracePt t="44797" x="3943350" y="2235200"/>
          <p14:tracePt t="44814" x="3898900" y="2247900"/>
          <p14:tracePt t="44831" x="3860800" y="2266950"/>
          <p14:tracePt t="44847" x="3816350" y="2305050"/>
          <p14:tracePt t="44864" x="3797300" y="2324100"/>
          <p14:tracePt t="44881" x="3771900" y="2343150"/>
          <p14:tracePt t="44897" x="3765550" y="2343150"/>
          <p14:tracePt t="44914" x="3765550" y="2349500"/>
          <p14:tracePt t="45207" x="3765550" y="2343150"/>
          <p14:tracePt t="45297" x="3765550" y="2336800"/>
          <p14:tracePt t="45346" x="3765550" y="2330450"/>
          <p14:tracePt t="45353" x="3765550" y="2317750"/>
          <p14:tracePt t="45374" x="3765550" y="2311400"/>
          <p14:tracePt t="45381" x="3765550" y="2305050"/>
          <p14:tracePt t="45397" x="3765550" y="2298700"/>
          <p14:tracePt t="45431" x="3765550" y="2273300"/>
          <p14:tracePt t="45464" x="3778250" y="2228850"/>
          <p14:tracePt t="45497" x="3848100" y="2159000"/>
          <p14:tracePt t="45514" x="3956050" y="2082800"/>
          <p14:tracePt t="45531" x="4064000" y="2032000"/>
          <p14:tracePt t="45547" x="4203700" y="1955800"/>
          <p14:tracePt t="45564" x="4311650" y="1936750"/>
          <p14:tracePt t="45581" x="4432300" y="1930400"/>
          <p14:tracePt t="45583" x="4495800" y="1930400"/>
          <p14:tracePt t="45597" x="4629150" y="1955800"/>
          <p14:tracePt t="45614" x="4749800" y="2012950"/>
          <p14:tracePt t="45631" x="4914900" y="2120900"/>
          <p14:tracePt t="45647" x="4991100" y="2190750"/>
          <p14:tracePt t="45664" x="5067300" y="2247900"/>
          <p14:tracePt t="45681" x="5105400" y="2298700"/>
          <p14:tracePt t="45697" x="5105400" y="2311400"/>
          <p14:tracePt t="45714" x="5086350" y="2349500"/>
          <p14:tracePt t="45731" x="5048250" y="2387600"/>
          <p14:tracePt t="45747" x="5003800" y="2432050"/>
          <p14:tracePt t="45764" x="4895850" y="2527300"/>
          <p14:tracePt t="45781" x="4826000" y="2559050"/>
          <p14:tracePt t="45797" x="4724400" y="2603500"/>
          <p14:tracePt t="45814" x="4654550" y="2609850"/>
          <p14:tracePt t="45831" x="4591050" y="2609850"/>
          <p14:tracePt t="45847" x="4495800" y="2571750"/>
          <p14:tracePt t="45864" x="4457700" y="2559050"/>
          <p14:tracePt t="45881" x="4419600" y="2508250"/>
          <p14:tracePt t="45897" x="4406900" y="2476500"/>
          <p14:tracePt t="45914" x="4400550" y="2438400"/>
          <p14:tracePt t="45931" x="4400550" y="2387600"/>
          <p14:tracePt t="45947" x="4400550" y="2368550"/>
          <p14:tracePt t="45964" x="4413250" y="2343150"/>
          <p14:tracePt t="45981" x="4419600" y="2311400"/>
          <p14:tracePt t="45997" x="4438650" y="2298700"/>
          <p14:tracePt t="46014" x="4451350" y="2279650"/>
          <p14:tracePt t="46031" x="4457700" y="2266950"/>
          <p14:tracePt t="46047" x="4464050" y="2266950"/>
          <p14:tracePt t="46064" x="4470400" y="2260600"/>
          <p14:tracePt t="46097" x="4483100" y="2247900"/>
          <p14:tracePt t="46213" x="4483100" y="2241550"/>
          <p14:tracePt t="46345" x="4483100" y="2235200"/>
          <p14:tracePt t="46872" x="4489450" y="2222500"/>
          <p14:tracePt t="46879" x="4508500" y="2203450"/>
          <p14:tracePt t="46886" x="4514850" y="2197100"/>
          <p14:tracePt t="46897" x="4527550" y="2184400"/>
          <p14:tracePt t="46914" x="4565650" y="2152650"/>
          <p14:tracePt t="46931" x="4591050" y="2139950"/>
          <p14:tracePt t="46948" x="4603750" y="2133600"/>
          <p14:tracePt t="46981" x="4616450" y="2120900"/>
          <p14:tracePt t="47047" x="4610100" y="2120900"/>
          <p14:tracePt t="47064" x="4597400" y="2120900"/>
          <p14:tracePt t="47081" x="4527550" y="2120900"/>
          <p14:tracePt t="47097" x="4425950" y="2127250"/>
          <p14:tracePt t="47114" x="4318000" y="2133600"/>
          <p14:tracePt t="47131" x="4146550" y="2152650"/>
          <p14:tracePt t="47147" x="4038600" y="2159000"/>
          <p14:tracePt t="47164" x="3905250" y="2178050"/>
          <p14:tracePt t="47181" x="3835400" y="2190750"/>
          <p14:tracePt t="47198" x="3803650" y="2190750"/>
          <p14:tracePt t="47214" x="3784600" y="2203450"/>
          <p14:tracePt t="47231" x="3778250" y="2203450"/>
          <p14:tracePt t="47267" x="3778250" y="2209800"/>
          <p14:tracePt t="47295" x="3778250" y="2222500"/>
          <p14:tracePt t="47302" x="3784600" y="2228850"/>
          <p14:tracePt t="47314" x="3784600" y="2235200"/>
          <p14:tracePt t="47331" x="3784600" y="2260600"/>
          <p14:tracePt t="48030" x="3771900" y="2260600"/>
          <p14:tracePt t="48037" x="3727450" y="2254250"/>
          <p14:tracePt t="48047" x="3695700" y="2247900"/>
          <p14:tracePt t="48064" x="3625850" y="2235200"/>
          <p14:tracePt t="48081" x="3517900" y="2228850"/>
          <p14:tracePt t="48098" x="3429000" y="2228850"/>
          <p14:tracePt t="48114" x="3327400" y="2235200"/>
          <p14:tracePt t="48131" x="3270250" y="2241550"/>
          <p14:tracePt t="48164" x="3149600" y="2279650"/>
          <p14:tracePt t="48197" x="3067050" y="2330450"/>
          <p14:tracePt t="48231" x="3022600" y="2349500"/>
          <p14:tracePt t="48247" x="3003550" y="2362200"/>
          <p14:tracePt t="48264" x="2984500" y="2368550"/>
          <p14:tracePt t="48281" x="2959100" y="2400300"/>
          <p14:tracePt t="48297" x="2933700" y="2413000"/>
          <p14:tracePt t="48315" x="2921000" y="2425700"/>
          <p14:tracePt t="48331" x="2908300" y="2444750"/>
          <p14:tracePt t="48348" x="2895600" y="2457450"/>
          <p14:tracePt t="48364" x="2889250" y="2463800"/>
          <p14:tracePt t="48399" x="2882900" y="2470150"/>
          <p14:tracePt t="48433" x="2882900" y="2476500"/>
          <p14:tracePt t="48447" x="2889250" y="2482850"/>
          <p14:tracePt t="48454" x="2889250" y="2489200"/>
          <p14:tracePt t="48464" x="2901950" y="2489200"/>
          <p14:tracePt t="48481" x="2914650" y="2495550"/>
          <p14:tracePt t="48497" x="2971800" y="2514600"/>
          <p14:tracePt t="48514" x="3022600" y="2520950"/>
          <p14:tracePt t="48531" x="3092450" y="2527300"/>
          <p14:tracePt t="48548" x="3149600" y="2527300"/>
          <p14:tracePt t="48564" x="3194050" y="2527300"/>
          <p14:tracePt t="48581" x="3295650" y="2540000"/>
          <p14:tracePt t="48598" x="3397250" y="2546350"/>
          <p14:tracePt t="48614" x="3511550" y="2578100"/>
          <p14:tracePt t="48631" x="3581400" y="2597150"/>
          <p14:tracePt t="48648" x="3644900" y="2622550"/>
          <p14:tracePt t="48664" x="3708400" y="2641600"/>
          <p14:tracePt t="48681" x="3746500" y="2660650"/>
          <p14:tracePt t="48697" x="3810000" y="2686050"/>
          <p14:tracePt t="48714" x="3835400" y="2692400"/>
          <p14:tracePt t="48731" x="3867150" y="2705100"/>
          <p14:tracePt t="48747" x="3898900" y="2717800"/>
          <p14:tracePt t="48764" x="3911600" y="2730500"/>
          <p14:tracePt t="48781" x="3937000" y="2736850"/>
          <p14:tracePt t="48798" x="3949700" y="2736850"/>
          <p14:tracePt t="48814" x="3956050" y="2736850"/>
          <p14:tracePt t="48870" x="3962400" y="2736850"/>
          <p14:tracePt t="48891" x="3962400" y="2730500"/>
          <p14:tracePt t="48898" x="3962400" y="2724150"/>
          <p14:tracePt t="48905" x="3962400" y="2717800"/>
          <p14:tracePt t="48914" x="3962400" y="2711450"/>
          <p14:tracePt t="48931" x="3956050" y="2692400"/>
          <p14:tracePt t="48947" x="3949700" y="2660650"/>
          <p14:tracePt t="48964" x="3937000" y="2628900"/>
          <p14:tracePt t="48981" x="3911600" y="2584450"/>
          <p14:tracePt t="48997" x="3892550" y="2559050"/>
          <p14:tracePt t="49014" x="3879850" y="2527300"/>
          <p14:tracePt t="49031" x="3835400" y="2489200"/>
          <p14:tracePt t="49047" x="3797300" y="2457450"/>
          <p14:tracePt t="49064" x="3721100" y="2419350"/>
          <p14:tracePt t="49081" x="3670300" y="2400300"/>
          <p14:tracePt t="49098" x="3613150" y="2381250"/>
          <p14:tracePt t="49114" x="3498850" y="2349500"/>
          <p14:tracePt t="49131" x="3397250" y="2324100"/>
          <p14:tracePt t="49147" x="3251200" y="2311400"/>
          <p14:tracePt t="49164" x="3175000" y="2305050"/>
          <p14:tracePt t="49181" x="3117850" y="2292350"/>
          <p14:tracePt t="49198" x="3054350" y="2292350"/>
          <p14:tracePt t="49214" x="3022600" y="2292350"/>
          <p14:tracePt t="49231" x="2984500" y="2298700"/>
          <p14:tracePt t="49248" x="2978150" y="2298700"/>
          <p14:tracePt t="49264" x="2965450" y="2311400"/>
          <p14:tracePt t="49281" x="2959100" y="2317750"/>
          <p14:tracePt t="49835" x="2965450" y="2317750"/>
          <p14:tracePt t="49842" x="2984500" y="2324100"/>
          <p14:tracePt t="49849" x="3003550" y="2330450"/>
          <p14:tracePt t="49864" x="3048000" y="2336800"/>
          <p14:tracePt t="49881" x="3086100" y="2343150"/>
          <p14:tracePt t="49898" x="3143250" y="2349500"/>
          <p14:tracePt t="49915" x="3175000" y="2349500"/>
          <p14:tracePt t="49931" x="3206750" y="2349500"/>
          <p14:tracePt t="49964" x="3276600" y="2355850"/>
          <p14:tracePt t="49998" x="3333750" y="2349500"/>
          <p14:tracePt t="50031" x="3403600" y="2324100"/>
          <p14:tracePt t="50047" x="3435350" y="2324100"/>
          <p14:tracePt t="50064" x="3498850" y="2305050"/>
          <p14:tracePt t="50081" x="3543300" y="2298700"/>
          <p14:tracePt t="50097" x="3676650" y="2292350"/>
          <p14:tracePt t="50114" x="3822700" y="2286000"/>
          <p14:tracePt t="50131" x="3994150" y="2286000"/>
          <p14:tracePt t="50147" x="4305300" y="2330450"/>
          <p14:tracePt t="50164" x="4495800" y="2374900"/>
          <p14:tracePt t="50181" x="4737100" y="2463800"/>
          <p14:tracePt t="50198" x="4857750" y="2501900"/>
          <p14:tracePt t="50214" x="4959350" y="2533650"/>
          <p14:tracePt t="50231" x="5048250" y="2552700"/>
          <p14:tracePt t="50247" x="5073650" y="2565400"/>
          <p14:tracePt t="50264" x="5086350" y="2565400"/>
          <p14:tracePt t="50348" x="5080000" y="2565400"/>
          <p14:tracePt t="50355" x="5073650" y="2559050"/>
          <p14:tracePt t="50369" x="5067300" y="2552700"/>
          <p14:tracePt t="50381" x="5060950" y="2552700"/>
          <p14:tracePt t="50397" x="5048250" y="2546350"/>
          <p14:tracePt t="50414" x="5048250" y="2540000"/>
          <p14:tracePt t="50431" x="5041900" y="2540000"/>
          <p14:tracePt t="50466" x="5035550" y="2540000"/>
          <p14:tracePt t="50528" x="5029200" y="25400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1143000"/>
          </a:xfrm>
        </p:spPr>
        <p:txBody>
          <a:bodyPr/>
          <a:lstStyle/>
          <a:p>
            <a:r>
              <a:rPr lang="nb-NO" altLang="en-US">
                <a:solidFill>
                  <a:srgbClr val="FFCC00"/>
                </a:solidFill>
              </a:rPr>
              <a:t>Example</a:t>
            </a:r>
            <a:endParaRPr lang="en-US" altLang="en-US">
              <a:solidFill>
                <a:srgbClr val="FFCC00"/>
              </a:solidFill>
            </a:endParaRPr>
          </a:p>
        </p:txBody>
      </p:sp>
      <p:sp>
        <p:nvSpPr>
          <p:cNvPr id="36867" name="Text Box 3"/>
          <p:cNvSpPr txBox="1">
            <a:spLocks noChangeArrowheads="1"/>
          </p:cNvSpPr>
          <p:nvPr/>
        </p:nvSpPr>
        <p:spPr bwMode="auto">
          <a:xfrm>
            <a:off x="4556125" y="6491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altLang="en-US">
              <a:cs typeface="Arial" panose="020B0604020202020204" pitchFamily="34" charset="0"/>
            </a:endParaRPr>
          </a:p>
        </p:txBody>
      </p:sp>
      <p:sp>
        <p:nvSpPr>
          <p:cNvPr id="36868" name="Line 4"/>
          <p:cNvSpPr>
            <a:spLocks noChangeShapeType="1"/>
          </p:cNvSpPr>
          <p:nvPr/>
        </p:nvSpPr>
        <p:spPr bwMode="auto">
          <a:xfrm flipH="1">
            <a:off x="1928813" y="1425575"/>
            <a:ext cx="76200" cy="396240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69" name="Line 5"/>
          <p:cNvSpPr>
            <a:spLocks noChangeShapeType="1"/>
          </p:cNvSpPr>
          <p:nvPr/>
        </p:nvSpPr>
        <p:spPr bwMode="auto">
          <a:xfrm>
            <a:off x="1928813" y="5387975"/>
            <a:ext cx="5462587" cy="22225"/>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0" name="Line 6"/>
          <p:cNvSpPr>
            <a:spLocks noChangeShapeType="1"/>
          </p:cNvSpPr>
          <p:nvPr/>
        </p:nvSpPr>
        <p:spPr bwMode="auto">
          <a:xfrm>
            <a:off x="1981200" y="3352800"/>
            <a:ext cx="22860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1" name="Line 7"/>
          <p:cNvSpPr>
            <a:spLocks noChangeShapeType="1"/>
          </p:cNvSpPr>
          <p:nvPr/>
        </p:nvSpPr>
        <p:spPr bwMode="auto">
          <a:xfrm>
            <a:off x="1905000" y="3733800"/>
            <a:ext cx="51816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Line 8"/>
          <p:cNvSpPr>
            <a:spLocks noChangeShapeType="1"/>
          </p:cNvSpPr>
          <p:nvPr/>
        </p:nvSpPr>
        <p:spPr bwMode="auto">
          <a:xfrm>
            <a:off x="1905000" y="4114800"/>
            <a:ext cx="49530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Line 9"/>
          <p:cNvSpPr>
            <a:spLocks noChangeShapeType="1"/>
          </p:cNvSpPr>
          <p:nvPr/>
        </p:nvSpPr>
        <p:spPr bwMode="auto">
          <a:xfrm>
            <a:off x="1905000" y="4495800"/>
            <a:ext cx="53340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Line 10"/>
          <p:cNvSpPr>
            <a:spLocks noChangeShapeType="1"/>
          </p:cNvSpPr>
          <p:nvPr/>
        </p:nvSpPr>
        <p:spPr bwMode="auto">
          <a:xfrm>
            <a:off x="1905000" y="4800600"/>
            <a:ext cx="27432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5" name="Line 11"/>
          <p:cNvSpPr>
            <a:spLocks noChangeShapeType="1"/>
          </p:cNvSpPr>
          <p:nvPr/>
        </p:nvSpPr>
        <p:spPr bwMode="auto">
          <a:xfrm>
            <a:off x="1928813" y="5083175"/>
            <a:ext cx="5386387" cy="22225"/>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6" name="Text Box 12"/>
          <p:cNvSpPr txBox="1">
            <a:spLocks noChangeArrowheads="1"/>
          </p:cNvSpPr>
          <p:nvPr/>
        </p:nvSpPr>
        <p:spPr bwMode="auto">
          <a:xfrm>
            <a:off x="4443413" y="5768975"/>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b-NO" altLang="en-US" sz="2000" b="1">
                <a:solidFill>
                  <a:srgbClr val="FFCC00"/>
                </a:solidFill>
                <a:cs typeface="Arial" panose="020B0604020202020204" pitchFamily="34" charset="0"/>
              </a:rPr>
              <a:t>years</a:t>
            </a:r>
            <a:endParaRPr lang="en-US" altLang="en-US" sz="2000" b="1">
              <a:solidFill>
                <a:srgbClr val="FFCC00"/>
              </a:solidFill>
              <a:cs typeface="Arial" panose="020B0604020202020204" pitchFamily="34" charset="0"/>
            </a:endParaRPr>
          </a:p>
        </p:txBody>
      </p:sp>
      <p:sp>
        <p:nvSpPr>
          <p:cNvPr id="36877" name="Line 13"/>
          <p:cNvSpPr>
            <a:spLocks noChangeShapeType="1"/>
          </p:cNvSpPr>
          <p:nvPr/>
        </p:nvSpPr>
        <p:spPr bwMode="auto">
          <a:xfrm>
            <a:off x="2462213" y="5387975"/>
            <a:ext cx="0" cy="762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8" name="Line 14"/>
          <p:cNvSpPr>
            <a:spLocks noChangeShapeType="1"/>
          </p:cNvSpPr>
          <p:nvPr/>
        </p:nvSpPr>
        <p:spPr bwMode="auto">
          <a:xfrm>
            <a:off x="3148013" y="5387975"/>
            <a:ext cx="0" cy="762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9" name="Line 15"/>
          <p:cNvSpPr>
            <a:spLocks noChangeShapeType="1"/>
          </p:cNvSpPr>
          <p:nvPr/>
        </p:nvSpPr>
        <p:spPr bwMode="auto">
          <a:xfrm>
            <a:off x="4443413" y="5387975"/>
            <a:ext cx="0" cy="762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0" name="Line 16"/>
          <p:cNvSpPr>
            <a:spLocks noChangeShapeType="1"/>
          </p:cNvSpPr>
          <p:nvPr/>
        </p:nvSpPr>
        <p:spPr bwMode="auto">
          <a:xfrm>
            <a:off x="3833813" y="5387975"/>
            <a:ext cx="0" cy="762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1" name="Line 17"/>
          <p:cNvSpPr>
            <a:spLocks noChangeShapeType="1"/>
          </p:cNvSpPr>
          <p:nvPr/>
        </p:nvSpPr>
        <p:spPr bwMode="auto">
          <a:xfrm>
            <a:off x="5129213" y="5387975"/>
            <a:ext cx="0" cy="762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2" name="Line 18"/>
          <p:cNvSpPr>
            <a:spLocks noChangeShapeType="1"/>
          </p:cNvSpPr>
          <p:nvPr/>
        </p:nvSpPr>
        <p:spPr bwMode="auto">
          <a:xfrm>
            <a:off x="5891213" y="5387975"/>
            <a:ext cx="0" cy="762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3" name="Line 19"/>
          <p:cNvSpPr>
            <a:spLocks noChangeShapeType="1"/>
          </p:cNvSpPr>
          <p:nvPr/>
        </p:nvSpPr>
        <p:spPr bwMode="auto">
          <a:xfrm>
            <a:off x="6577013" y="5387975"/>
            <a:ext cx="0" cy="762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4" name="Line 20"/>
          <p:cNvSpPr>
            <a:spLocks noChangeShapeType="1"/>
          </p:cNvSpPr>
          <p:nvPr/>
        </p:nvSpPr>
        <p:spPr bwMode="auto">
          <a:xfrm>
            <a:off x="7339013" y="5387975"/>
            <a:ext cx="0" cy="76200"/>
          </a:xfrm>
          <a:prstGeom prst="line">
            <a:avLst/>
          </a:prstGeom>
          <a:noFill/>
          <a:ln w="95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5" name="Text Box 21"/>
          <p:cNvSpPr txBox="1">
            <a:spLocks noChangeArrowheads="1"/>
          </p:cNvSpPr>
          <p:nvPr/>
        </p:nvSpPr>
        <p:spPr bwMode="auto">
          <a:xfrm>
            <a:off x="1776413" y="54641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nb-NO" altLang="en-US" b="1">
                <a:solidFill>
                  <a:srgbClr val="FFCC00"/>
                </a:solidFill>
                <a:cs typeface="Arial" panose="020B0604020202020204" pitchFamily="34" charset="0"/>
              </a:rPr>
              <a:t>0</a:t>
            </a:r>
            <a:endParaRPr lang="en-US" altLang="en-US" b="1">
              <a:solidFill>
                <a:srgbClr val="FFCC00"/>
              </a:solidFill>
              <a:cs typeface="Arial" panose="020B0604020202020204" pitchFamily="34" charset="0"/>
            </a:endParaRPr>
          </a:p>
        </p:txBody>
      </p:sp>
      <p:sp>
        <p:nvSpPr>
          <p:cNvPr id="36886" name="Text Box 22"/>
          <p:cNvSpPr txBox="1">
            <a:spLocks noChangeArrowheads="1"/>
          </p:cNvSpPr>
          <p:nvPr/>
        </p:nvSpPr>
        <p:spPr bwMode="auto">
          <a:xfrm>
            <a:off x="2995613" y="54641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nb-NO" altLang="en-US" b="1">
                <a:solidFill>
                  <a:srgbClr val="FFCC00"/>
                </a:solidFill>
                <a:cs typeface="Arial" panose="020B0604020202020204" pitchFamily="34" charset="0"/>
              </a:rPr>
              <a:t>5</a:t>
            </a:r>
            <a:endParaRPr lang="en-US" altLang="en-US" b="1">
              <a:solidFill>
                <a:srgbClr val="FFCC00"/>
              </a:solidFill>
              <a:cs typeface="Arial" panose="020B0604020202020204" pitchFamily="34" charset="0"/>
            </a:endParaRPr>
          </a:p>
        </p:txBody>
      </p:sp>
      <p:sp>
        <p:nvSpPr>
          <p:cNvPr id="36887" name="Text Box 23"/>
          <p:cNvSpPr txBox="1">
            <a:spLocks noChangeArrowheads="1"/>
          </p:cNvSpPr>
          <p:nvPr/>
        </p:nvSpPr>
        <p:spPr bwMode="auto">
          <a:xfrm>
            <a:off x="2590800" y="6172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altLang="en-US">
              <a:cs typeface="Arial" panose="020B0604020202020204" pitchFamily="34" charset="0"/>
            </a:endParaRPr>
          </a:p>
        </p:txBody>
      </p:sp>
      <p:sp>
        <p:nvSpPr>
          <p:cNvPr id="36888" name="Text Box 24"/>
          <p:cNvSpPr txBox="1">
            <a:spLocks noChangeArrowheads="1"/>
          </p:cNvSpPr>
          <p:nvPr/>
        </p:nvSpPr>
        <p:spPr bwMode="auto">
          <a:xfrm>
            <a:off x="4227513" y="54641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nb-NO" altLang="en-US" b="1">
                <a:solidFill>
                  <a:srgbClr val="FFCC00"/>
                </a:solidFill>
                <a:cs typeface="Arial" panose="020B0604020202020204" pitchFamily="34" charset="0"/>
              </a:rPr>
              <a:t>10</a:t>
            </a:r>
            <a:endParaRPr lang="en-US" altLang="en-US" b="1">
              <a:solidFill>
                <a:srgbClr val="FFCC00"/>
              </a:solidFill>
              <a:cs typeface="Arial" panose="020B0604020202020204" pitchFamily="34" charset="0"/>
            </a:endParaRPr>
          </a:p>
        </p:txBody>
      </p:sp>
      <p:sp>
        <p:nvSpPr>
          <p:cNvPr id="36889" name="Text Box 25"/>
          <p:cNvSpPr txBox="1">
            <a:spLocks noChangeArrowheads="1"/>
          </p:cNvSpPr>
          <p:nvPr/>
        </p:nvSpPr>
        <p:spPr bwMode="auto">
          <a:xfrm>
            <a:off x="5675313" y="54641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nb-NO" altLang="en-US" b="1">
                <a:solidFill>
                  <a:srgbClr val="FFCC00"/>
                </a:solidFill>
                <a:cs typeface="Arial" panose="020B0604020202020204" pitchFamily="34" charset="0"/>
              </a:rPr>
              <a:t>15</a:t>
            </a:r>
            <a:endParaRPr lang="en-US" altLang="en-US" b="1">
              <a:solidFill>
                <a:srgbClr val="FFCC00"/>
              </a:solidFill>
              <a:cs typeface="Arial" panose="020B0604020202020204" pitchFamily="34" charset="0"/>
            </a:endParaRPr>
          </a:p>
        </p:txBody>
      </p:sp>
      <p:sp>
        <p:nvSpPr>
          <p:cNvPr id="36890" name="Text Box 26"/>
          <p:cNvSpPr txBox="1">
            <a:spLocks noChangeArrowheads="1"/>
          </p:cNvSpPr>
          <p:nvPr/>
        </p:nvSpPr>
        <p:spPr bwMode="auto">
          <a:xfrm>
            <a:off x="7123113" y="5464175"/>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nb-NO" altLang="en-US" b="1">
                <a:solidFill>
                  <a:srgbClr val="FFCC00"/>
                </a:solidFill>
                <a:cs typeface="Arial" panose="020B0604020202020204" pitchFamily="34" charset="0"/>
              </a:rPr>
              <a:t>20</a:t>
            </a:r>
            <a:endParaRPr lang="en-US" altLang="en-US" b="1">
              <a:solidFill>
                <a:srgbClr val="FFCC00"/>
              </a:solidFill>
              <a:cs typeface="Arial" panose="020B0604020202020204" pitchFamily="34" charset="0"/>
            </a:endParaRPr>
          </a:p>
        </p:txBody>
      </p:sp>
      <p:sp>
        <p:nvSpPr>
          <p:cNvPr id="36891" name="Text Box 27"/>
          <p:cNvSpPr txBox="1">
            <a:spLocks noChangeArrowheads="1"/>
          </p:cNvSpPr>
          <p:nvPr/>
        </p:nvSpPr>
        <p:spPr bwMode="auto">
          <a:xfrm>
            <a:off x="4572000" y="4495800"/>
            <a:ext cx="4016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4400">
                <a:solidFill>
                  <a:srgbClr val="FFCC00"/>
                </a:solidFill>
                <a:cs typeface="Arial" panose="020B0604020202020204" pitchFamily="34" charset="0"/>
              </a:rPr>
              <a:t>*</a:t>
            </a:r>
            <a:endParaRPr lang="en-US" altLang="en-US" sz="4400">
              <a:solidFill>
                <a:srgbClr val="FFCC00"/>
              </a:solidFill>
              <a:cs typeface="Arial" panose="020B0604020202020204" pitchFamily="34" charset="0"/>
            </a:endParaRPr>
          </a:p>
        </p:txBody>
      </p:sp>
      <p:sp>
        <p:nvSpPr>
          <p:cNvPr id="36892" name="Oval 28"/>
          <p:cNvSpPr>
            <a:spLocks noChangeArrowheads="1"/>
          </p:cNvSpPr>
          <p:nvPr/>
        </p:nvSpPr>
        <p:spPr bwMode="auto">
          <a:xfrm>
            <a:off x="6858000" y="3962400"/>
            <a:ext cx="228600" cy="304800"/>
          </a:xfrm>
          <a:prstGeom prst="ellipse">
            <a:avLst/>
          </a:prstGeom>
          <a:noFill/>
          <a:ln w="5715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93" name="Text Box 29"/>
          <p:cNvSpPr txBox="1">
            <a:spLocks noChangeArrowheads="1"/>
          </p:cNvSpPr>
          <p:nvPr/>
        </p:nvSpPr>
        <p:spPr bwMode="auto">
          <a:xfrm>
            <a:off x="4251325" y="3160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cs typeface="Arial" panose="020B0604020202020204" pitchFamily="34" charset="0"/>
            </a:endParaRPr>
          </a:p>
        </p:txBody>
      </p:sp>
      <p:sp>
        <p:nvSpPr>
          <p:cNvPr id="36894" name="Text Box 30"/>
          <p:cNvSpPr txBox="1">
            <a:spLocks noChangeArrowheads="1"/>
          </p:cNvSpPr>
          <p:nvPr/>
        </p:nvSpPr>
        <p:spPr bwMode="auto">
          <a:xfrm>
            <a:off x="4114800" y="3048000"/>
            <a:ext cx="4016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4400">
                <a:solidFill>
                  <a:srgbClr val="FFCC00"/>
                </a:solidFill>
                <a:cs typeface="Arial" panose="020B0604020202020204" pitchFamily="34" charset="0"/>
              </a:rPr>
              <a:t>*</a:t>
            </a:r>
            <a:endParaRPr lang="en-US" altLang="en-US" sz="4400">
              <a:solidFill>
                <a:srgbClr val="FFCC00"/>
              </a:solidFill>
              <a:cs typeface="Arial" panose="020B0604020202020204" pitchFamily="34" charset="0"/>
            </a:endParaRPr>
          </a:p>
        </p:txBody>
      </p:sp>
      <p:sp>
        <p:nvSpPr>
          <p:cNvPr id="36895" name="Line 31"/>
          <p:cNvSpPr>
            <a:spLocks noChangeShapeType="1"/>
          </p:cNvSpPr>
          <p:nvPr/>
        </p:nvSpPr>
        <p:spPr bwMode="auto">
          <a:xfrm>
            <a:off x="1981200" y="2971800"/>
            <a:ext cx="5334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6" name="Text Box 32"/>
          <p:cNvSpPr txBox="1">
            <a:spLocks noChangeArrowheads="1"/>
          </p:cNvSpPr>
          <p:nvPr/>
        </p:nvSpPr>
        <p:spPr bwMode="auto">
          <a:xfrm>
            <a:off x="2498725" y="2474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cs typeface="Arial" panose="020B0604020202020204" pitchFamily="34" charset="0"/>
            </a:endParaRPr>
          </a:p>
        </p:txBody>
      </p:sp>
      <p:sp>
        <p:nvSpPr>
          <p:cNvPr id="36897" name="Text Box 33"/>
          <p:cNvSpPr txBox="1">
            <a:spLocks noChangeArrowheads="1"/>
          </p:cNvSpPr>
          <p:nvPr/>
        </p:nvSpPr>
        <p:spPr bwMode="auto">
          <a:xfrm>
            <a:off x="2438400" y="2667000"/>
            <a:ext cx="4016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4400">
                <a:solidFill>
                  <a:srgbClr val="FFCC00"/>
                </a:solidFill>
                <a:cs typeface="Arial" panose="020B0604020202020204" pitchFamily="34" charset="0"/>
              </a:rPr>
              <a:t>*</a:t>
            </a:r>
            <a:endParaRPr lang="en-US" altLang="en-US" sz="4400">
              <a:solidFill>
                <a:srgbClr val="FFCC00"/>
              </a:solidFill>
              <a:cs typeface="Arial" panose="020B0604020202020204" pitchFamily="34" charset="0"/>
            </a:endParaRPr>
          </a:p>
        </p:txBody>
      </p:sp>
      <p:sp>
        <p:nvSpPr>
          <p:cNvPr id="36898" name="Line 34"/>
          <p:cNvSpPr>
            <a:spLocks noChangeShapeType="1"/>
          </p:cNvSpPr>
          <p:nvPr/>
        </p:nvSpPr>
        <p:spPr bwMode="auto">
          <a:xfrm>
            <a:off x="1981200" y="2590800"/>
            <a:ext cx="38100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9" name="Oval 35"/>
          <p:cNvSpPr>
            <a:spLocks noChangeArrowheads="1"/>
          </p:cNvSpPr>
          <p:nvPr/>
        </p:nvSpPr>
        <p:spPr bwMode="auto">
          <a:xfrm>
            <a:off x="5791200" y="2438400"/>
            <a:ext cx="228600" cy="304800"/>
          </a:xfrm>
          <a:prstGeom prst="ellipse">
            <a:avLst/>
          </a:prstGeom>
          <a:noFill/>
          <a:ln w="5715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0" name="Line 36"/>
          <p:cNvSpPr>
            <a:spLocks noChangeShapeType="1"/>
          </p:cNvSpPr>
          <p:nvPr/>
        </p:nvSpPr>
        <p:spPr bwMode="auto">
          <a:xfrm>
            <a:off x="1905000" y="2209800"/>
            <a:ext cx="51054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1" name="Line 37"/>
          <p:cNvSpPr>
            <a:spLocks noChangeShapeType="1"/>
          </p:cNvSpPr>
          <p:nvPr/>
        </p:nvSpPr>
        <p:spPr bwMode="auto">
          <a:xfrm>
            <a:off x="1981200" y="1752600"/>
            <a:ext cx="3276600" cy="0"/>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2" name="Text Box 38"/>
          <p:cNvSpPr txBox="1">
            <a:spLocks noChangeArrowheads="1"/>
          </p:cNvSpPr>
          <p:nvPr/>
        </p:nvSpPr>
        <p:spPr bwMode="auto">
          <a:xfrm>
            <a:off x="5105400" y="1371600"/>
            <a:ext cx="4016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4400">
                <a:solidFill>
                  <a:srgbClr val="FFCC00"/>
                </a:solidFill>
                <a:cs typeface="Arial" panose="020B0604020202020204" pitchFamily="34" charset="0"/>
              </a:rPr>
              <a:t>*</a:t>
            </a:r>
            <a:endParaRPr lang="en-US" altLang="en-US" sz="4400">
              <a:solidFill>
                <a:srgbClr val="FFCC00"/>
              </a:solidFill>
              <a:cs typeface="Arial" panose="020B0604020202020204" pitchFamily="34" charset="0"/>
            </a:endParaRPr>
          </a:p>
        </p:txBody>
      </p:sp>
      <p:sp>
        <p:nvSpPr>
          <p:cNvPr id="36903" name="Rectangle 39"/>
          <p:cNvSpPr>
            <a:spLocks noChangeArrowheads="1"/>
          </p:cNvSpPr>
          <p:nvPr/>
        </p:nvSpPr>
        <p:spPr bwMode="auto">
          <a:xfrm>
            <a:off x="1981200" y="1447800"/>
            <a:ext cx="762000" cy="38862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4" name="AutoShape 40"/>
          <p:cNvSpPr>
            <a:spLocks/>
          </p:cNvSpPr>
          <p:nvPr/>
        </p:nvSpPr>
        <p:spPr bwMode="auto">
          <a:xfrm>
            <a:off x="1295400" y="3657600"/>
            <a:ext cx="381000" cy="1752600"/>
          </a:xfrm>
          <a:prstGeom prst="leftBrace">
            <a:avLst>
              <a:gd name="adj1" fmla="val 38333"/>
              <a:gd name="adj2" fmla="val 50000"/>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5" name="Text Box 41"/>
          <p:cNvSpPr txBox="1">
            <a:spLocks noChangeArrowheads="1"/>
          </p:cNvSpPr>
          <p:nvPr/>
        </p:nvSpPr>
        <p:spPr bwMode="auto">
          <a:xfrm rot="16200000">
            <a:off x="151606" y="4191794"/>
            <a:ext cx="167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400">
                <a:solidFill>
                  <a:schemeClr val="bg1"/>
                </a:solidFill>
                <a:cs typeface="Arial" panose="020B0604020202020204" pitchFamily="34" charset="0"/>
              </a:rPr>
              <a:t>unexposed</a:t>
            </a:r>
            <a:endParaRPr lang="en-US" altLang="en-US" sz="2400">
              <a:solidFill>
                <a:schemeClr val="bg1"/>
              </a:solidFill>
              <a:cs typeface="Arial" panose="020B0604020202020204" pitchFamily="34" charset="0"/>
            </a:endParaRPr>
          </a:p>
        </p:txBody>
      </p:sp>
      <p:sp>
        <p:nvSpPr>
          <p:cNvPr id="36906" name="AutoShape 42"/>
          <p:cNvSpPr>
            <a:spLocks/>
          </p:cNvSpPr>
          <p:nvPr/>
        </p:nvSpPr>
        <p:spPr bwMode="auto">
          <a:xfrm>
            <a:off x="1295400" y="1600200"/>
            <a:ext cx="381000" cy="1752600"/>
          </a:xfrm>
          <a:prstGeom prst="leftBrace">
            <a:avLst>
              <a:gd name="adj1" fmla="val 38333"/>
              <a:gd name="adj2" fmla="val 50000"/>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07" name="Text Box 43"/>
          <p:cNvSpPr txBox="1">
            <a:spLocks noChangeArrowheads="1"/>
          </p:cNvSpPr>
          <p:nvPr/>
        </p:nvSpPr>
        <p:spPr bwMode="auto">
          <a:xfrm rot="16200000">
            <a:off x="345282" y="2055019"/>
            <a:ext cx="1338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400">
                <a:solidFill>
                  <a:schemeClr val="bg1"/>
                </a:solidFill>
                <a:cs typeface="Arial" panose="020B0604020202020204" pitchFamily="34" charset="0"/>
              </a:rPr>
              <a:t>exposed</a:t>
            </a:r>
            <a:endParaRPr lang="en-US" altLang="en-US" sz="2400">
              <a:solidFill>
                <a:schemeClr val="bg1"/>
              </a:solidFill>
              <a:cs typeface="Arial" panose="020B0604020202020204" pitchFamily="34" charset="0"/>
            </a:endParaRPr>
          </a:p>
        </p:txBody>
      </p:sp>
      <p:sp>
        <p:nvSpPr>
          <p:cNvPr id="36908" name="Text Box 44"/>
          <p:cNvSpPr txBox="1">
            <a:spLocks noChangeArrowheads="1"/>
          </p:cNvSpPr>
          <p:nvPr/>
        </p:nvSpPr>
        <p:spPr bwMode="auto">
          <a:xfrm>
            <a:off x="7375525" y="49133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20</a:t>
            </a:r>
            <a:endParaRPr lang="en-US" altLang="en-US">
              <a:solidFill>
                <a:schemeClr val="bg1"/>
              </a:solidFill>
              <a:cs typeface="Arial" panose="020B0604020202020204" pitchFamily="34" charset="0"/>
            </a:endParaRPr>
          </a:p>
        </p:txBody>
      </p:sp>
      <p:sp>
        <p:nvSpPr>
          <p:cNvPr id="36909" name="Text Box 45"/>
          <p:cNvSpPr txBox="1">
            <a:spLocks noChangeArrowheads="1"/>
          </p:cNvSpPr>
          <p:nvPr/>
        </p:nvSpPr>
        <p:spPr bwMode="auto">
          <a:xfrm>
            <a:off x="5029200" y="457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11</a:t>
            </a:r>
            <a:endParaRPr lang="en-US" altLang="en-US">
              <a:solidFill>
                <a:schemeClr val="bg1"/>
              </a:solidFill>
              <a:cs typeface="Arial" panose="020B0604020202020204" pitchFamily="34" charset="0"/>
            </a:endParaRPr>
          </a:p>
        </p:txBody>
      </p:sp>
      <p:sp>
        <p:nvSpPr>
          <p:cNvPr id="36910" name="Text Box 46"/>
          <p:cNvSpPr txBox="1">
            <a:spLocks noChangeArrowheads="1"/>
          </p:cNvSpPr>
          <p:nvPr/>
        </p:nvSpPr>
        <p:spPr bwMode="auto">
          <a:xfrm>
            <a:off x="7146925" y="38465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18</a:t>
            </a:r>
            <a:endParaRPr lang="en-US" altLang="en-US">
              <a:solidFill>
                <a:schemeClr val="bg1"/>
              </a:solidFill>
              <a:cs typeface="Arial" panose="020B0604020202020204" pitchFamily="34" charset="0"/>
            </a:endParaRPr>
          </a:p>
        </p:txBody>
      </p:sp>
      <p:sp>
        <p:nvSpPr>
          <p:cNvPr id="36911" name="Text Box 47"/>
          <p:cNvSpPr txBox="1">
            <a:spLocks noChangeArrowheads="1"/>
          </p:cNvSpPr>
          <p:nvPr/>
        </p:nvSpPr>
        <p:spPr bwMode="auto">
          <a:xfrm>
            <a:off x="7375525" y="42275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20</a:t>
            </a:r>
            <a:endParaRPr lang="en-US" altLang="en-US">
              <a:solidFill>
                <a:schemeClr val="bg1"/>
              </a:solidFill>
              <a:cs typeface="Arial" panose="020B0604020202020204" pitchFamily="34" charset="0"/>
            </a:endParaRPr>
          </a:p>
        </p:txBody>
      </p:sp>
      <p:sp>
        <p:nvSpPr>
          <p:cNvPr id="36912" name="Text Box 48"/>
          <p:cNvSpPr txBox="1">
            <a:spLocks noChangeArrowheads="1"/>
          </p:cNvSpPr>
          <p:nvPr/>
        </p:nvSpPr>
        <p:spPr bwMode="auto">
          <a:xfrm>
            <a:off x="7223125" y="3541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20</a:t>
            </a:r>
            <a:endParaRPr lang="en-US" altLang="en-US">
              <a:solidFill>
                <a:schemeClr val="bg1"/>
              </a:solidFill>
              <a:cs typeface="Arial" panose="020B0604020202020204" pitchFamily="34" charset="0"/>
            </a:endParaRPr>
          </a:p>
        </p:txBody>
      </p:sp>
      <p:sp>
        <p:nvSpPr>
          <p:cNvPr id="36913" name="Text Box 49"/>
          <p:cNvSpPr txBox="1">
            <a:spLocks noChangeArrowheads="1"/>
          </p:cNvSpPr>
          <p:nvPr/>
        </p:nvSpPr>
        <p:spPr bwMode="auto">
          <a:xfrm>
            <a:off x="4403725" y="30083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10</a:t>
            </a:r>
            <a:endParaRPr lang="en-US" altLang="en-US">
              <a:solidFill>
                <a:schemeClr val="bg1"/>
              </a:solidFill>
              <a:cs typeface="Arial" panose="020B0604020202020204" pitchFamily="34" charset="0"/>
            </a:endParaRPr>
          </a:p>
        </p:txBody>
      </p:sp>
      <p:sp>
        <p:nvSpPr>
          <p:cNvPr id="36914" name="Text Box 50"/>
          <p:cNvSpPr txBox="1">
            <a:spLocks noChangeArrowheads="1"/>
          </p:cNvSpPr>
          <p:nvPr/>
        </p:nvSpPr>
        <p:spPr bwMode="auto">
          <a:xfrm>
            <a:off x="2895600" y="27432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2</a:t>
            </a:r>
            <a:endParaRPr lang="en-US" altLang="en-US">
              <a:solidFill>
                <a:schemeClr val="bg1"/>
              </a:solidFill>
              <a:cs typeface="Arial" panose="020B0604020202020204" pitchFamily="34" charset="0"/>
            </a:endParaRPr>
          </a:p>
        </p:txBody>
      </p:sp>
      <p:sp>
        <p:nvSpPr>
          <p:cNvPr id="36915" name="Text Box 51"/>
          <p:cNvSpPr txBox="1">
            <a:spLocks noChangeArrowheads="1"/>
          </p:cNvSpPr>
          <p:nvPr/>
        </p:nvSpPr>
        <p:spPr bwMode="auto">
          <a:xfrm>
            <a:off x="6019800" y="24384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b-NO" altLang="en-US">
                <a:solidFill>
                  <a:schemeClr val="bg1"/>
                </a:solidFill>
                <a:cs typeface="Arial" panose="020B0604020202020204" pitchFamily="34" charset="0"/>
              </a:rPr>
              <a:t>15</a:t>
            </a:r>
            <a:endParaRPr lang="en-US" altLang="en-US">
              <a:solidFill>
                <a:schemeClr val="bg1"/>
              </a:solidFill>
              <a:cs typeface="Arial" panose="020B0604020202020204" pitchFamily="34" charset="0"/>
            </a:endParaRPr>
          </a:p>
        </p:txBody>
      </p:sp>
      <p:sp>
        <p:nvSpPr>
          <p:cNvPr id="36916" name="Text Box 52"/>
          <p:cNvSpPr txBox="1">
            <a:spLocks noChangeArrowheads="1"/>
          </p:cNvSpPr>
          <p:nvPr/>
        </p:nvSpPr>
        <p:spPr bwMode="auto">
          <a:xfrm>
            <a:off x="6994525" y="201771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20</a:t>
            </a:r>
            <a:endParaRPr lang="en-US" altLang="en-US">
              <a:solidFill>
                <a:schemeClr val="bg1"/>
              </a:solidFill>
              <a:cs typeface="Arial" panose="020B0604020202020204" pitchFamily="34" charset="0"/>
            </a:endParaRPr>
          </a:p>
        </p:txBody>
      </p:sp>
      <p:sp>
        <p:nvSpPr>
          <p:cNvPr id="36917" name="Text Box 53"/>
          <p:cNvSpPr txBox="1">
            <a:spLocks noChangeArrowheads="1"/>
          </p:cNvSpPr>
          <p:nvPr/>
        </p:nvSpPr>
        <p:spPr bwMode="auto">
          <a:xfrm>
            <a:off x="5410200" y="1524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a:solidFill>
                  <a:schemeClr val="bg1"/>
                </a:solidFill>
                <a:cs typeface="Arial" panose="020B0604020202020204" pitchFamily="34" charset="0"/>
              </a:rPr>
              <a:t>12</a:t>
            </a:r>
            <a:endParaRPr lang="en-US" altLang="en-US">
              <a:solidFill>
                <a:schemeClr val="bg1"/>
              </a:solidFill>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629"/>
    </mc:Choice>
    <mc:Fallback>
      <p:transition spd="slow" advTm="2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85" x="5022850" y="2520950"/>
          <p14:tracePt t="1192" x="5010150" y="2501900"/>
          <p14:tracePt t="1199" x="4991100" y="2489200"/>
          <p14:tracePt t="1208" x="4965700" y="2476500"/>
          <p14:tracePt t="1225" x="4921250" y="2457450"/>
          <p14:tracePt t="1241" x="4851400" y="2444750"/>
          <p14:tracePt t="1258" x="4813300" y="2425700"/>
          <p14:tracePt t="1292" x="4718050" y="2406650"/>
          <p14:tracePt t="1325" x="4660900" y="2374900"/>
          <p14:tracePt t="1358" x="4610100" y="2298700"/>
          <p14:tracePt t="1374" x="4591050" y="2254250"/>
          <p14:tracePt t="1391" x="4565650" y="2203450"/>
          <p14:tracePt t="1408" x="4527550" y="2120900"/>
          <p14:tracePt t="1424" x="4508500" y="2095500"/>
          <p14:tracePt t="1441" x="4489450" y="2063750"/>
          <p14:tracePt t="1458" x="4451350" y="2038350"/>
          <p14:tracePt t="1475" x="4425950" y="2019300"/>
          <p14:tracePt t="1491" x="4337050" y="2012950"/>
          <p14:tracePt t="1508" x="4229100" y="2006600"/>
          <p14:tracePt t="1525" x="4089400" y="2006600"/>
          <p14:tracePt t="1542" x="3784600" y="2025650"/>
          <p14:tracePt t="1558" x="3575050" y="2063750"/>
          <p14:tracePt t="1574" x="3168650" y="2171700"/>
          <p14:tracePt t="1591" x="2933700" y="2273300"/>
          <p14:tracePt t="1608" x="2743200" y="2368550"/>
          <p14:tracePt t="1625" x="2527300" y="2514600"/>
          <p14:tracePt t="1641" x="2432050" y="2578100"/>
          <p14:tracePt t="1658" x="2368550" y="2622550"/>
          <p14:tracePt t="1675" x="2343150" y="2647950"/>
          <p14:tracePt t="1691" x="2336800" y="2686050"/>
          <p14:tracePt t="1708" x="2336800" y="2705100"/>
          <p14:tracePt t="1725" x="2336800" y="2717800"/>
          <p14:tracePt t="2019" x="2368550" y="2736850"/>
          <p14:tracePt t="2026" x="2406650" y="2768600"/>
          <p14:tracePt t="2032" x="2451100" y="2800350"/>
          <p14:tracePt t="2041" x="2495550" y="2838450"/>
          <p14:tracePt t="2058" x="2571750" y="2901950"/>
          <p14:tracePt t="2075" x="2654300" y="2971800"/>
          <p14:tracePt t="2091" x="2686050" y="3003550"/>
          <p14:tracePt t="2108" x="2717800" y="3016250"/>
          <p14:tracePt t="2124" x="2749550" y="3041650"/>
          <p14:tracePt t="2142" x="2762250" y="3041650"/>
          <p14:tracePt t="2158" x="2768600" y="3048000"/>
          <p14:tracePt t="2174" x="2774950" y="3054350"/>
          <p14:tracePt t="2208" x="2787650" y="3048000"/>
          <p14:tracePt t="2224" x="2794000" y="3048000"/>
          <p14:tracePt t="2241" x="2794000" y="3035300"/>
          <p14:tracePt t="2258" x="2800350" y="3028950"/>
          <p14:tracePt t="2275" x="2806700" y="3009900"/>
          <p14:tracePt t="2292" x="2806700" y="2997200"/>
          <p14:tracePt t="2308" x="2819400" y="2978150"/>
          <p14:tracePt t="2324" x="2825750" y="2959100"/>
          <p14:tracePt t="2341" x="2832100" y="2946400"/>
          <p14:tracePt t="2358" x="2832100" y="2940050"/>
          <p14:tracePt t="2375" x="2832100" y="2933700"/>
          <p14:tracePt t="2391" x="2825750" y="2914650"/>
          <p14:tracePt t="2408" x="2806700" y="2895600"/>
          <p14:tracePt t="2424" x="2787650" y="2889250"/>
          <p14:tracePt t="2441" x="2762250" y="2876550"/>
          <p14:tracePt t="2458" x="2749550" y="2870200"/>
          <p14:tracePt t="2475" x="2724150" y="2870200"/>
          <p14:tracePt t="2491" x="2698750" y="2863850"/>
          <p14:tracePt t="2508" x="2673350" y="2863850"/>
          <p14:tracePt t="2524" x="2654300" y="2863850"/>
          <p14:tracePt t="2542" x="2641600" y="2870200"/>
          <p14:tracePt t="2558" x="2635250" y="2870200"/>
          <p14:tracePt t="2575" x="2616200" y="2889250"/>
          <p14:tracePt t="2591" x="2616200" y="2895600"/>
          <p14:tracePt t="2608" x="2603500" y="2908300"/>
          <p14:tracePt t="2625" x="2597150" y="2921000"/>
          <p14:tracePt t="2642" x="2597150" y="2933700"/>
          <p14:tracePt t="2658" x="2597150" y="2952750"/>
          <p14:tracePt t="2675" x="2597150" y="2965450"/>
          <p14:tracePt t="2691" x="2597150" y="2978150"/>
          <p14:tracePt t="2708" x="2597150" y="2997200"/>
          <p14:tracePt t="2741" x="2603500" y="3009900"/>
          <p14:tracePt t="2758" x="2609850" y="3016250"/>
          <p14:tracePt t="2774" x="2635250" y="3022600"/>
          <p14:tracePt t="2792" x="2647950" y="3028950"/>
          <p14:tracePt t="2808" x="2667000" y="3035300"/>
          <p14:tracePt t="2825" x="2686050" y="3028950"/>
          <p14:tracePt t="2841" x="2698750" y="3016250"/>
          <p14:tracePt t="2858" x="2717800" y="2997200"/>
          <p14:tracePt t="2875" x="2717800" y="2990850"/>
          <p14:tracePt t="2892" x="2724150" y="2984500"/>
          <p14:tracePt t="2908" x="2724150" y="2971800"/>
          <p14:tracePt t="2925" x="2724150" y="2965450"/>
          <p14:tracePt t="2941" x="2717800" y="2952750"/>
          <p14:tracePt t="2958" x="2711450" y="2946400"/>
          <p14:tracePt t="2975" x="2698750" y="2927350"/>
          <p14:tracePt t="2992" x="2667000" y="2914650"/>
          <p14:tracePt t="3008" x="2641600" y="2908300"/>
          <p14:tracePt t="3024" x="2590800" y="2895600"/>
          <p14:tracePt t="3041" x="2559050" y="2895600"/>
          <p14:tracePt t="3058" x="2520950" y="2895600"/>
          <p14:tracePt t="3075" x="2508250" y="2901950"/>
          <p14:tracePt t="3091" x="2501900" y="2901950"/>
          <p14:tracePt t="3108" x="2482850" y="2921000"/>
          <p14:tracePt t="3125" x="2482850" y="2933700"/>
          <p14:tracePt t="3141" x="2482850" y="2946400"/>
          <p14:tracePt t="3158" x="2482850" y="2965450"/>
          <p14:tracePt t="3175" x="2482850" y="2978150"/>
          <p14:tracePt t="3191" x="2495550" y="2997200"/>
          <p14:tracePt t="3208" x="2508250" y="3022600"/>
          <p14:tracePt t="3226" x="2533650" y="3048000"/>
          <p14:tracePt t="3241" x="2546350" y="3060700"/>
          <p14:tracePt t="3258" x="2571750" y="3067050"/>
          <p14:tracePt t="3275" x="2597150" y="3067050"/>
          <p14:tracePt t="3291" x="2622550" y="3060700"/>
          <p14:tracePt t="3308" x="2641600" y="3048000"/>
          <p14:tracePt t="3325" x="2673350" y="3016250"/>
          <p14:tracePt t="3341" x="2679700" y="3003550"/>
          <p14:tracePt t="3358" x="2698750" y="2971800"/>
          <p14:tracePt t="3375" x="2705100" y="2952750"/>
          <p14:tracePt t="3391" x="2705100" y="2927350"/>
          <p14:tracePt t="3408" x="2705100" y="2901950"/>
          <p14:tracePt t="3425" x="2698750" y="2889250"/>
          <p14:tracePt t="3441" x="2673350" y="2857500"/>
          <p14:tracePt t="3458" x="2647950" y="2844800"/>
          <p14:tracePt t="3475" x="2597150" y="2838450"/>
          <p14:tracePt t="3492" x="2559050" y="2838450"/>
          <p14:tracePt t="3508" x="2514600" y="2844800"/>
          <p14:tracePt t="3525" x="2451100" y="2876550"/>
          <p14:tracePt t="3542" x="2432050" y="2895600"/>
          <p14:tracePt t="3558" x="2413000" y="2921000"/>
          <p14:tracePt t="3574" x="2413000" y="2940050"/>
          <p14:tracePt t="3591" x="2413000" y="2952750"/>
          <p14:tracePt t="3608" x="2425700" y="2978150"/>
          <p14:tracePt t="3625" x="2432050" y="2997200"/>
          <p14:tracePt t="3642" x="2463800" y="3028950"/>
          <p14:tracePt t="3658" x="2489200" y="3048000"/>
          <p14:tracePt t="3676" x="2520950" y="3073400"/>
          <p14:tracePt t="3691" x="2533650" y="3073400"/>
          <p14:tracePt t="3709" x="2559050" y="3073400"/>
          <p14:tracePt t="3724" x="2590800" y="3073400"/>
          <p14:tracePt t="3742" x="2603500" y="3060700"/>
          <p14:tracePt t="3759" x="2616200" y="3035300"/>
          <p14:tracePt t="3774" x="2628900" y="3022600"/>
          <p14:tracePt t="3792" x="2628900" y="3016250"/>
          <p14:tracePt t="3808" x="2628900" y="2997200"/>
          <p14:tracePt t="3841" x="2622550" y="2984500"/>
          <p14:tracePt t="3858" x="2603500" y="2978150"/>
          <p14:tracePt t="3874" x="2597150" y="2971800"/>
          <p14:tracePt t="3891" x="2584450" y="2965450"/>
          <p14:tracePt t="3908" x="2571750" y="2965450"/>
          <p14:tracePt t="3924" x="2565400" y="2965450"/>
          <p14:tracePt t="3942" x="2552700" y="2965450"/>
          <p14:tracePt t="3958" x="2546350" y="2978150"/>
          <p14:tracePt t="3975" x="2533650" y="2978150"/>
          <p14:tracePt t="3992" x="2527300" y="2990850"/>
          <p14:tracePt t="4009" x="2527300" y="3003550"/>
          <p14:tracePt t="4025" x="2527300" y="3009900"/>
          <p14:tracePt t="4044" x="2527300" y="3016250"/>
          <p14:tracePt t="4060" x="2533650" y="3022600"/>
          <p14:tracePt t="4075" x="2546350" y="3022600"/>
          <p14:tracePt t="4091" x="2571750" y="3035300"/>
          <p14:tracePt t="4108" x="2590800" y="3035300"/>
          <p14:tracePt t="4125" x="2616200" y="3035300"/>
          <p14:tracePt t="4141" x="2635250" y="3028950"/>
          <p14:tracePt t="4158" x="2647950" y="3016250"/>
          <p14:tracePt t="4175" x="2667000" y="2997200"/>
          <p14:tracePt t="4192" x="2673350" y="2984500"/>
          <p14:tracePt t="4208" x="2679700" y="2978150"/>
          <p14:tracePt t="4225" x="2679700" y="2965450"/>
          <p14:tracePt t="4260" x="2679700" y="2946400"/>
          <p14:tracePt t="4274" x="2673350" y="2940050"/>
          <p14:tracePt t="4291" x="2654300" y="2940050"/>
          <p14:tracePt t="4308" x="2622550" y="2927350"/>
          <p14:tracePt t="4325" x="2603500" y="2927350"/>
          <p14:tracePt t="4343" x="2584450" y="2933700"/>
          <p14:tracePt t="4358" x="2578100" y="2933700"/>
          <p14:tracePt t="4375" x="2571750" y="2933700"/>
          <p14:tracePt t="4408" x="2571750" y="2940050"/>
          <p14:tracePt t="4501" x="2578100" y="2940050"/>
          <p14:tracePt t="4508" x="2584450" y="2940050"/>
          <p14:tracePt t="4515" x="2590800" y="2940050"/>
          <p14:tracePt t="4525" x="2597150" y="2946400"/>
          <p14:tracePt t="4542" x="2616200" y="2952750"/>
          <p14:tracePt t="4558" x="2647950" y="2952750"/>
          <p14:tracePt t="4575" x="2660650" y="2952750"/>
          <p14:tracePt t="4592" x="2673350" y="2952750"/>
          <p14:tracePt t="4608" x="2673350" y="2946400"/>
          <p14:tracePt t="4625" x="2673350" y="2940050"/>
          <p14:tracePt t="4668" x="2673350" y="2933700"/>
          <p14:tracePt t="4682" x="2673350" y="2927350"/>
          <p14:tracePt t="4691" x="2667000" y="2921000"/>
          <p14:tracePt t="4710" x="2647950" y="2908300"/>
          <p14:tracePt t="4725" x="2635250" y="2901950"/>
          <p14:tracePt t="4742" x="2616200" y="2895600"/>
          <p14:tracePt t="4758" x="2597150" y="2895600"/>
          <p14:tracePt t="4791" x="2590800" y="2895600"/>
          <p14:tracePt t="5070" x="2590800" y="2901950"/>
          <p14:tracePt t="5079" x="2590800" y="2908300"/>
          <p14:tracePt t="5092" x="2597150" y="2908300"/>
          <p14:tracePt t="5106" x="2597150" y="2914650"/>
          <p14:tracePt t="5118" x="2603500" y="2921000"/>
          <p14:tracePt t="5126" x="2609850" y="2927350"/>
          <p14:tracePt t="5153" x="2609850" y="2933700"/>
          <p14:tracePt t="5265" x="2609850" y="2940050"/>
          <p14:tracePt t="5334" x="2609850" y="2946400"/>
          <p14:tracePt t="5341" x="2616200" y="2946400"/>
          <p14:tracePt t="5362" x="2622550" y="2946400"/>
          <p14:tracePt t="5383" x="2635250" y="2940050"/>
          <p14:tracePt t="5389" x="2641600" y="2940050"/>
          <p14:tracePt t="5397" x="2641600" y="2933700"/>
          <p14:tracePt t="5408" x="2647950" y="2933700"/>
          <p14:tracePt t="5425" x="2660650" y="2921000"/>
          <p14:tracePt t="5442" x="2667000" y="2914650"/>
          <p14:tracePt t="5458" x="2673350" y="2914650"/>
          <p14:tracePt t="5500" x="2667000" y="2914650"/>
          <p14:tracePt t="5515" x="2654300" y="2914650"/>
          <p14:tracePt t="5525" x="2647950" y="2914650"/>
          <p14:tracePt t="5541" x="2590800" y="2914650"/>
          <p14:tracePt t="5558" x="2520950" y="2927350"/>
          <p14:tracePt t="5575" x="2463800" y="2927350"/>
          <p14:tracePt t="5591" x="2400300" y="2927350"/>
          <p14:tracePt t="5608" x="2374900" y="2927350"/>
          <p14:tracePt t="5625" x="2362200" y="2927350"/>
          <p14:tracePt t="5642" x="2355850" y="2927350"/>
          <p14:tracePt t="5681" x="2355850" y="2933700"/>
          <p14:tracePt t="5692" x="2355850" y="2940050"/>
          <p14:tracePt t="5709" x="2355850" y="2952750"/>
          <p14:tracePt t="5725" x="2362200" y="2965450"/>
          <p14:tracePt t="5742" x="2362200" y="2978150"/>
          <p14:tracePt t="5758" x="2362200" y="3009900"/>
          <p14:tracePt t="5775" x="2355850" y="3028950"/>
          <p14:tracePt t="5792" x="2355850" y="3048000"/>
          <p14:tracePt t="5808" x="2355850" y="3054350"/>
          <p14:tracePt t="5825" x="2355850" y="3060700"/>
          <p14:tracePt t="5883" x="2355850" y="3067050"/>
          <p14:tracePt t="5986" x="2355850" y="3060700"/>
          <p14:tracePt t="6056" x="2349500" y="3054350"/>
          <p14:tracePt t="6076" x="2336800" y="3054350"/>
          <p14:tracePt t="6083" x="2336800" y="3048000"/>
          <p14:tracePt t="6091" x="2324100" y="3048000"/>
          <p14:tracePt t="6108" x="2311400" y="3035300"/>
          <p14:tracePt t="6125" x="2266950" y="3022600"/>
          <p14:tracePt t="6142" x="2235200" y="3003550"/>
          <p14:tracePt t="6158" x="2171700" y="2984500"/>
          <p14:tracePt t="6175" x="2038350" y="2940050"/>
          <p14:tracePt t="6191" x="1936750" y="2908300"/>
          <p14:tracePt t="6208" x="1771650" y="2870200"/>
          <p14:tracePt t="6225" x="1651000" y="2851150"/>
          <p14:tracePt t="6241" x="1549400" y="2838450"/>
          <p14:tracePt t="6258" x="1441450" y="2825750"/>
          <p14:tracePt t="6275" x="1397000" y="2819400"/>
          <p14:tracePt t="6291" x="1365250" y="2813050"/>
          <p14:tracePt t="6308" x="1358900" y="2806700"/>
          <p14:tracePt t="6325" x="1352550" y="2806700"/>
          <p14:tracePt t="6341" x="1346200" y="2806700"/>
          <p14:tracePt t="6402" x="1352550" y="2806700"/>
          <p14:tracePt t="6410" x="1358900" y="2806700"/>
          <p14:tracePt t="6416" x="1365250" y="2806700"/>
          <p14:tracePt t="6425" x="1377950" y="2806700"/>
          <p14:tracePt t="6442" x="1409700" y="2813050"/>
          <p14:tracePt t="6458" x="1504950" y="2825750"/>
          <p14:tracePt t="6475" x="1587500" y="2832100"/>
          <p14:tracePt t="6492" x="1778000" y="2863850"/>
          <p14:tracePt t="6508" x="1924050" y="2882900"/>
          <p14:tracePt t="6525" x="2089150" y="2921000"/>
          <p14:tracePt t="6542" x="2273300" y="2959100"/>
          <p14:tracePt t="6558" x="2349500" y="2971800"/>
          <p14:tracePt t="6575" x="2419350" y="2984500"/>
          <p14:tracePt t="6591" x="2432050" y="2984500"/>
          <p14:tracePt t="6608" x="2444750" y="2984500"/>
          <p14:tracePt t="6625" x="2451100" y="2984500"/>
          <p14:tracePt t="6658" x="2457450" y="2984500"/>
          <p14:tracePt t="6749" x="2451100" y="2990850"/>
          <p14:tracePt t="6769" x="2438400" y="2990850"/>
          <p14:tracePt t="6785" x="2432050" y="2990850"/>
          <p14:tracePt t="6812" x="2425700" y="2990850"/>
          <p14:tracePt t="6818" x="2419350" y="2990850"/>
          <p14:tracePt t="6929" x="2425700" y="2990850"/>
          <p14:tracePt t="6937" x="2432050" y="2990850"/>
          <p14:tracePt t="6950" x="2444750" y="2990850"/>
          <p14:tracePt t="6958" x="2457450" y="2990850"/>
          <p14:tracePt t="6975" x="2482850" y="2990850"/>
          <p14:tracePt t="6992" x="2508250" y="2984500"/>
          <p14:tracePt t="7009" x="2546350" y="2978150"/>
          <p14:tracePt t="7012" x="2552700" y="2971800"/>
          <p14:tracePt t="7025" x="2559050" y="2965450"/>
          <p14:tracePt t="7042" x="2578100" y="2965450"/>
          <p14:tracePt t="7058" x="2584450" y="2959100"/>
          <p14:tracePt t="7075" x="2590800" y="2952750"/>
          <p14:tracePt t="7096" x="2597150" y="2952750"/>
          <p14:tracePt t="7117" x="2597150" y="2946400"/>
          <p14:tracePt t="7131" x="2597150" y="2940050"/>
          <p14:tracePt t="7142" x="2590800" y="2940050"/>
          <p14:tracePt t="7158" x="2571750" y="2927350"/>
          <p14:tracePt t="7175" x="2546350" y="2914650"/>
          <p14:tracePt t="7191" x="2520950" y="2908300"/>
          <p14:tracePt t="7208" x="2495550" y="2895600"/>
          <p14:tracePt t="7225" x="2489200" y="2895600"/>
          <p14:tracePt t="7241" x="2476500" y="2889250"/>
          <p14:tracePt t="7443" x="2470150" y="2889250"/>
          <p14:tracePt t="7450" x="2457450" y="2889250"/>
          <p14:tracePt t="7458" x="2451100" y="2889250"/>
          <p14:tracePt t="7475" x="2432050" y="2889250"/>
          <p14:tracePt t="7492" x="2419350" y="2889250"/>
          <p14:tracePt t="7508" x="2413000" y="2895600"/>
          <p14:tracePt t="7525" x="2406650" y="2895600"/>
          <p14:tracePt t="7542" x="2400300" y="2901950"/>
          <p14:tracePt t="7558" x="2393950" y="2914650"/>
          <p14:tracePt t="7575" x="2387600" y="2921000"/>
          <p14:tracePt t="7592" x="2381250" y="2927350"/>
          <p14:tracePt t="7625" x="2381250" y="2933700"/>
          <p14:tracePt t="7641" x="2381250" y="2940050"/>
          <p14:tracePt t="7658" x="2381250" y="2946400"/>
          <p14:tracePt t="7803" x="2374900" y="2940050"/>
          <p14:tracePt t="7825" x="2368550" y="2940050"/>
          <p14:tracePt t="7831" x="2362200" y="2940050"/>
          <p14:tracePt t="7842" x="2355850" y="2940050"/>
          <p14:tracePt t="7858" x="2336800" y="2940050"/>
          <p14:tracePt t="7875" x="2279650" y="2959100"/>
          <p14:tracePt t="7892" x="2247900" y="2984500"/>
          <p14:tracePt t="7908" x="2171700" y="3041650"/>
          <p14:tracePt t="7925" x="2133600" y="3086100"/>
          <p14:tracePt t="7942" x="2089150" y="3175000"/>
          <p14:tracePt t="7958" x="2032000" y="3308350"/>
          <p14:tracePt t="7975" x="2006600" y="3403600"/>
          <p14:tracePt t="7992" x="1962150" y="3581400"/>
          <p14:tracePt t="8008" x="1949450" y="3708400"/>
          <p14:tracePt t="8025" x="1924050" y="3829050"/>
          <p14:tracePt t="8027" x="1924050" y="3892550"/>
          <p14:tracePt t="8042" x="1905000" y="4032250"/>
          <p14:tracePt t="8058" x="1898650" y="4171950"/>
          <p14:tracePt t="8075" x="1879600" y="4362450"/>
          <p14:tracePt t="8092" x="1879600" y="4470400"/>
          <p14:tracePt t="8108" x="1879600" y="4559300"/>
          <p14:tracePt t="8125" x="1885950" y="4686300"/>
          <p14:tracePt t="8142" x="1892300" y="4787900"/>
          <p14:tracePt t="8158" x="1905000" y="4889500"/>
          <p14:tracePt t="8175" x="1911350" y="4940300"/>
          <p14:tracePt t="8191" x="1911350" y="4978400"/>
          <p14:tracePt t="8208" x="1924050" y="5022850"/>
          <p14:tracePt t="8225" x="1930400" y="5054600"/>
          <p14:tracePt t="8242" x="1936750" y="5080000"/>
          <p14:tracePt t="8275" x="1936750" y="5086350"/>
          <p14:tracePt t="8291" x="1936750" y="5092700"/>
          <p14:tracePt t="8316" x="1943100" y="5086350"/>
          <p14:tracePt t="8325" x="1955800" y="5086350"/>
          <p14:tracePt t="8342" x="1955800" y="5080000"/>
          <p14:tracePt t="8358" x="1993900" y="5054600"/>
          <p14:tracePt t="8375" x="2025650" y="5029200"/>
          <p14:tracePt t="8391" x="2089150" y="4991100"/>
          <p14:tracePt t="8408" x="2197100" y="4959350"/>
          <p14:tracePt t="8425" x="2254250" y="4946650"/>
          <p14:tracePt t="8442" x="2330450" y="4914900"/>
          <p14:tracePt t="8458" x="2374900" y="4895850"/>
          <p14:tracePt t="8475" x="2400300" y="4876800"/>
          <p14:tracePt t="8492" x="2425700" y="4864100"/>
          <p14:tracePt t="8525" x="2425700" y="4857750"/>
          <p14:tracePt t="9087" x="2425700" y="4864100"/>
          <p14:tracePt t="9128" x="2419350" y="4864100"/>
          <p14:tracePt t="9135" x="2419350" y="4870450"/>
          <p14:tracePt t="9156" x="2413000" y="4870450"/>
          <p14:tracePt t="9175" x="2406650" y="4870450"/>
          <p14:tracePt t="9208" x="2387600" y="4883150"/>
          <p14:tracePt t="9241" x="2381250" y="4889500"/>
          <p14:tracePt t="9275" x="2374900" y="4889500"/>
          <p14:tracePt t="9294" x="2362200" y="4889500"/>
          <p14:tracePt t="9308" x="2355850" y="4889500"/>
          <p14:tracePt t="9325" x="2343150" y="4889500"/>
          <p14:tracePt t="9341" x="2336800" y="4889500"/>
          <p14:tracePt t="9358" x="2317750" y="4889500"/>
          <p14:tracePt t="9375" x="2298700" y="4883150"/>
          <p14:tracePt t="9392" x="2279650" y="4876800"/>
          <p14:tracePt t="9408" x="2254250" y="4864100"/>
          <p14:tracePt t="9425" x="2228850" y="4851400"/>
          <p14:tracePt t="9442" x="2184400" y="4832350"/>
          <p14:tracePt t="9458" x="2159000" y="4813300"/>
          <p14:tracePt t="9475" x="2114550" y="4787900"/>
          <p14:tracePt t="9492" x="2089150" y="4775200"/>
          <p14:tracePt t="9509" x="2044700" y="4730750"/>
          <p14:tracePt t="9525" x="2012950" y="4699000"/>
          <p14:tracePt t="9542" x="2000250" y="4673600"/>
          <p14:tracePt t="9558" x="1962150" y="4629150"/>
          <p14:tracePt t="9575" x="1936750" y="4597400"/>
          <p14:tracePt t="9591" x="1917700" y="4572000"/>
          <p14:tracePt t="9608" x="1885950" y="4546600"/>
          <p14:tracePt t="9625" x="1873250" y="4527550"/>
          <p14:tracePt t="9641" x="1847850" y="4502150"/>
          <p14:tracePt t="9658" x="1841500" y="4483100"/>
          <p14:tracePt t="9675" x="1828800" y="4464050"/>
          <p14:tracePt t="9692" x="1822450" y="4445000"/>
          <p14:tracePt t="9708" x="1816100" y="4432300"/>
          <p14:tracePt t="9725" x="1816100" y="4419600"/>
          <p14:tracePt t="9741" x="1809750" y="4406900"/>
          <p14:tracePt t="9758" x="1809750" y="4381500"/>
          <p14:tracePt t="9775" x="1803400" y="4362450"/>
          <p14:tracePt t="9792" x="1803400" y="4337050"/>
          <p14:tracePt t="9808" x="1803400" y="4286250"/>
          <p14:tracePt t="9825" x="1803400" y="4254500"/>
          <p14:tracePt t="9843" x="1803400" y="4210050"/>
          <p14:tracePt t="9858" x="1803400" y="4165600"/>
          <p14:tracePt t="9875" x="1803400" y="4108450"/>
          <p14:tracePt t="9892" x="1803400" y="3949700"/>
          <p14:tracePt t="9908" x="1809750" y="3841750"/>
          <p14:tracePt t="9926" x="1828800" y="3683000"/>
          <p14:tracePt t="9942" x="1847850" y="3587750"/>
          <p14:tracePt t="9958" x="1879600" y="3479800"/>
          <p14:tracePt t="9975" x="1936750" y="3308350"/>
          <p14:tracePt t="9992" x="1974850" y="3219450"/>
          <p14:tracePt t="10009" x="2038350" y="3105150"/>
          <p14:tracePt t="10025" x="2076450" y="3054350"/>
          <p14:tracePt t="10042" x="2108200" y="2997200"/>
          <p14:tracePt t="10058" x="2146300" y="2946400"/>
          <p14:tracePt t="10075" x="2159000" y="2933700"/>
          <p14:tracePt t="10093" x="2184400" y="2914650"/>
          <p14:tracePt t="10108" x="2203450" y="2901950"/>
          <p14:tracePt t="10125" x="2222500" y="2876550"/>
          <p14:tracePt t="10142" x="2254250" y="2863850"/>
          <p14:tracePt t="10158" x="2266950" y="2857500"/>
          <p14:tracePt t="10176" x="2279650" y="2851150"/>
          <p14:tracePt t="10192" x="2286000" y="2851150"/>
          <p14:tracePt t="10287" x="2279650" y="2851150"/>
          <p14:tracePt t="10294" x="2273300" y="2851150"/>
          <p14:tracePt t="10308" x="2260600" y="2851150"/>
          <p14:tracePt t="10315" x="2247900" y="2844800"/>
          <p14:tracePt t="10325" x="2241550" y="2838450"/>
          <p14:tracePt t="10342" x="2184400" y="2813050"/>
          <p14:tracePt t="10358" x="2146300" y="2787650"/>
          <p14:tracePt t="10375" x="2114550" y="2762250"/>
          <p14:tracePt t="10391" x="2051050" y="2686050"/>
          <p14:tracePt t="10408" x="2006600" y="2641600"/>
          <p14:tracePt t="10426" x="1962150" y="2584450"/>
          <p14:tracePt t="10442" x="1930400" y="2552700"/>
          <p14:tracePt t="10458" x="1885950" y="2533650"/>
          <p14:tracePt t="10475" x="1809750" y="2501900"/>
          <p14:tracePt t="10492" x="1758950" y="2495550"/>
          <p14:tracePt t="10508" x="1682750" y="2495550"/>
          <p14:tracePt t="10525" x="1638300" y="2489200"/>
          <p14:tracePt t="10542" x="1600200" y="2489200"/>
          <p14:tracePt t="10558" x="1543050" y="2489200"/>
          <p14:tracePt t="10575" x="1498600" y="2489200"/>
          <p14:tracePt t="10592" x="1441450" y="2482850"/>
          <p14:tracePt t="10608" x="1416050" y="2476500"/>
          <p14:tracePt t="10627" x="1384300" y="2470150"/>
          <p14:tracePt t="10642" x="1352550" y="2463800"/>
          <p14:tracePt t="10658" x="1339850" y="2457450"/>
          <p14:tracePt t="10675" x="1333500" y="2451100"/>
          <p14:tracePt t="10692" x="1327150" y="2451100"/>
          <p14:tracePt t="10737" x="1333500" y="2451100"/>
          <p14:tracePt t="10744" x="1339850" y="2457450"/>
          <p14:tracePt t="10759" x="1346200" y="2457450"/>
          <p14:tracePt t="10775" x="1358900" y="2457450"/>
          <p14:tracePt t="10792" x="1358900" y="2463800"/>
          <p14:tracePt t="10808" x="1365250" y="2463800"/>
          <p14:tracePt t="10825" x="1371600" y="2463800"/>
          <p14:tracePt t="10842" x="1377950" y="2463800"/>
          <p14:tracePt t="10858" x="1384300" y="2463800"/>
          <p14:tracePt t="10883" x="1390650" y="2463800"/>
          <p14:tracePt t="10925" x="1390650" y="2470150"/>
          <p14:tracePt t="11001" x="1403350" y="2470150"/>
          <p14:tracePt t="11022" x="1416050" y="2470150"/>
          <p14:tracePt t="11029" x="1422400" y="2476500"/>
          <p14:tracePt t="11042" x="1428750" y="2476500"/>
          <p14:tracePt t="11058" x="1473200" y="2489200"/>
          <p14:tracePt t="11075" x="1517650" y="2508250"/>
          <p14:tracePt t="11092" x="1587500" y="2540000"/>
          <p14:tracePt t="11108" x="1638300" y="2578100"/>
          <p14:tracePt t="11125" x="1714500" y="2622550"/>
          <p14:tracePt t="11142" x="1828800" y="2705100"/>
          <p14:tracePt t="11158" x="1911350" y="2755900"/>
          <p14:tracePt t="11175" x="2057400" y="2851150"/>
          <p14:tracePt t="11192" x="2120900" y="2895600"/>
          <p14:tracePt t="11209" x="2178050" y="2927350"/>
          <p14:tracePt t="11225" x="2235200" y="2965450"/>
          <p14:tracePt t="11242" x="2266950" y="2978150"/>
          <p14:tracePt t="11258" x="2311400" y="2997200"/>
          <p14:tracePt t="11275" x="2330450" y="3003550"/>
          <p14:tracePt t="11292" x="2349500" y="3009900"/>
          <p14:tracePt t="11309" x="2362200" y="3022600"/>
          <p14:tracePt t="11325" x="2368550" y="3022600"/>
          <p14:tracePt t="11377" x="2362200" y="3022600"/>
          <p14:tracePt t="11397" x="2355850" y="3022600"/>
          <p14:tracePt t="11431" x="2355850" y="3016250"/>
          <p14:tracePt t="11536" x="2349500" y="3016250"/>
          <p14:tracePt t="11549" x="2336800" y="3009900"/>
          <p14:tracePt t="11556" x="2330450" y="3009900"/>
          <p14:tracePt t="11563" x="2317750" y="3009900"/>
          <p14:tracePt t="11575" x="2305050" y="3003550"/>
          <p14:tracePt t="11592" x="2260600" y="2997200"/>
          <p14:tracePt t="11608" x="2235200" y="2984500"/>
          <p14:tracePt t="11625" x="2190750" y="2971800"/>
          <p14:tracePt t="11642" x="2171700" y="2965450"/>
          <p14:tracePt t="11659" x="2146300" y="2965450"/>
          <p14:tracePt t="11675" x="2127250" y="2965450"/>
          <p14:tracePt t="11692" x="2120900" y="2965450"/>
          <p14:tracePt t="11708" x="2108200" y="2965450"/>
          <p14:tracePt t="11784" x="2108200" y="2971800"/>
          <p14:tracePt t="11805" x="2108200" y="2984500"/>
          <p14:tracePt t="11812" x="2120900" y="2990850"/>
          <p14:tracePt t="11825" x="2127250" y="3003550"/>
          <p14:tracePt t="11842" x="2152650" y="3009900"/>
          <p14:tracePt t="11858" x="2171700" y="3022600"/>
          <p14:tracePt t="11875" x="2197100" y="3028950"/>
          <p14:tracePt t="11892" x="2216150" y="3028950"/>
          <p14:tracePt t="11909" x="2247900" y="3028950"/>
          <p14:tracePt t="11925" x="2286000" y="3022600"/>
          <p14:tracePt t="11942" x="2305050" y="3003550"/>
          <p14:tracePt t="11959" x="2330450" y="2997200"/>
          <p14:tracePt t="11975" x="2336800" y="2997200"/>
          <p14:tracePt t="12009" x="2336800" y="2990850"/>
          <p14:tracePt t="12089" x="2324100" y="2984500"/>
          <p14:tracePt t="12098" x="2317750" y="2978150"/>
          <p14:tracePt t="12109" x="2305050" y="2978150"/>
          <p14:tracePt t="12125" x="2254250" y="2965450"/>
          <p14:tracePt t="12142" x="2228850" y="2965450"/>
          <p14:tracePt t="12159" x="2190750" y="2971800"/>
          <p14:tracePt t="12175" x="2152650" y="2990850"/>
          <p14:tracePt t="12192" x="2127250" y="3003550"/>
          <p14:tracePt t="12208" x="2076450" y="3035300"/>
          <p14:tracePt t="12225" x="2051050" y="3079750"/>
          <p14:tracePt t="12242" x="2019300" y="3124200"/>
          <p14:tracePt t="12259" x="1981200" y="3187700"/>
          <p14:tracePt t="12275" x="1949450" y="3238500"/>
          <p14:tracePt t="12292" x="1911350" y="3346450"/>
          <p14:tracePt t="12309" x="1892300" y="3435350"/>
          <p14:tracePt t="12325" x="1879600" y="3505200"/>
          <p14:tracePt t="12342" x="1860550" y="3625850"/>
          <p14:tracePt t="12359" x="1847850" y="3695700"/>
          <p14:tracePt t="12375" x="1835150" y="3822700"/>
          <p14:tracePt t="12392" x="1835150" y="3898900"/>
          <p14:tracePt t="12409" x="1847850" y="3987800"/>
          <p14:tracePt t="12426" x="1860550" y="4083050"/>
          <p14:tracePt t="12442" x="1879600" y="4140200"/>
          <p14:tracePt t="12458" x="1911350" y="4241800"/>
          <p14:tracePt t="12475" x="1936750" y="4292600"/>
          <p14:tracePt t="12492" x="1987550" y="4381500"/>
          <p14:tracePt t="12508" x="2019300" y="4432300"/>
          <p14:tracePt t="12525" x="2063750" y="4489450"/>
          <p14:tracePt t="12528" x="2082800" y="4527550"/>
          <p14:tracePt t="12542" x="2114550" y="4565650"/>
          <p14:tracePt t="12559" x="2139950" y="4591050"/>
          <p14:tracePt t="12575" x="2165350" y="4610100"/>
          <p14:tracePt t="12592" x="2203450" y="4654550"/>
          <p14:tracePt t="12609" x="2216150" y="4660900"/>
          <p14:tracePt t="12625" x="2222500" y="4667250"/>
          <p14:tracePt t="12658" x="2228850" y="4667250"/>
          <p14:tracePt t="12675" x="2228850" y="4673600"/>
          <p14:tracePt t="12852" x="2228850" y="4679950"/>
          <p14:tracePt t="13781" x="2222500" y="4679950"/>
          <p14:tracePt t="13788" x="2203450" y="4667250"/>
          <p14:tracePt t="13794" x="2184400" y="4654550"/>
          <p14:tracePt t="13809" x="2133600" y="4629150"/>
          <p14:tracePt t="13842" x="2025650" y="4559300"/>
          <p14:tracePt t="13876" x="1905000" y="4451350"/>
          <p14:tracePt t="13908" x="1809750" y="4305300"/>
          <p14:tracePt t="13925" x="1746250" y="4152900"/>
          <p14:tracePt t="13942" x="1708150" y="4051300"/>
          <p14:tracePt t="13959" x="1657350" y="3968750"/>
          <p14:tracePt t="13975" x="1606550" y="3829050"/>
          <p14:tracePt t="13992" x="1574800" y="3708400"/>
          <p14:tracePt t="14009" x="1530350" y="3587750"/>
          <p14:tracePt t="14025" x="1492250" y="3378200"/>
          <p14:tracePt t="14042" x="1473200" y="3225800"/>
          <p14:tracePt t="14059" x="1447800" y="3035300"/>
          <p14:tracePt t="14076" x="1441450" y="2914650"/>
          <p14:tracePt t="14092" x="1441450" y="2787650"/>
          <p14:tracePt t="14109" x="1441450" y="2609850"/>
          <p14:tracePt t="14125" x="1435100" y="2508250"/>
          <p14:tracePt t="14142" x="1422400" y="2425700"/>
          <p14:tracePt t="14159" x="1416050" y="2393950"/>
          <p14:tracePt t="14176" x="1403350" y="2368550"/>
          <p14:tracePt t="14192" x="1397000" y="2343150"/>
          <p14:tracePt t="14209" x="1384300" y="2343150"/>
          <p14:tracePt t="14225" x="1377950" y="2330450"/>
          <p14:tracePt t="14242" x="1371600" y="2330450"/>
          <p14:tracePt t="14259" x="1365250" y="2330450"/>
          <p14:tracePt t="14292" x="1352550" y="2330450"/>
          <p14:tracePt t="14309" x="1346200" y="2336800"/>
          <p14:tracePt t="14326" x="1339850" y="2336800"/>
          <p14:tracePt t="14342" x="1333500" y="2336800"/>
          <p14:tracePt t="14359" x="1327150" y="2336800"/>
          <p14:tracePt t="14398" x="1327150" y="2343150"/>
          <p14:tracePt t="14409" x="1320800" y="2349500"/>
          <p14:tracePt t="14426" x="1320800" y="2355850"/>
          <p14:tracePt t="14446" x="1314450" y="2368550"/>
          <p14:tracePt t="14458" x="1314450" y="2374900"/>
          <p14:tracePt t="14475" x="1301750" y="2387600"/>
          <p14:tracePt t="14492" x="1301750" y="2400300"/>
          <p14:tracePt t="14508" x="1301750" y="2406650"/>
          <p14:tracePt t="14526" x="1301750" y="2419350"/>
          <p14:tracePt t="14544" x="1301750" y="2425700"/>
          <p14:tracePt t="14820" x="1301750" y="2432050"/>
          <p14:tracePt t="14841" x="1295400" y="2438400"/>
          <p14:tracePt t="14848" x="1289050" y="2438400"/>
          <p14:tracePt t="14858" x="1282700" y="2444750"/>
          <p14:tracePt t="14875" x="1263650" y="2463800"/>
          <p14:tracePt t="14892" x="1225550" y="2508250"/>
          <p14:tracePt t="14909" x="1200150" y="2540000"/>
          <p14:tracePt t="14942" x="1143000" y="2609850"/>
          <p14:tracePt t="14975" x="1111250" y="2654300"/>
          <p14:tracePt t="15009" x="1098550" y="2686050"/>
          <p14:tracePt t="15043" x="1098550" y="2692400"/>
          <p14:tracePt t="15188" x="1098550" y="2686050"/>
          <p14:tracePt t="15202" x="1098550" y="2679700"/>
          <p14:tracePt t="15209" x="1111250" y="2673350"/>
          <p14:tracePt t="15217" x="1117600" y="2654300"/>
          <p14:tracePt t="15225" x="1130300" y="2641600"/>
          <p14:tracePt t="15242" x="1187450" y="2603500"/>
          <p14:tracePt t="15259" x="1295400" y="2533650"/>
          <p14:tracePt t="15276" x="1397000" y="2501900"/>
          <p14:tracePt t="15292" x="1593850" y="2457450"/>
          <p14:tracePt t="15309" x="1752600" y="2438400"/>
          <p14:tracePt t="15326" x="1879600" y="2438400"/>
          <p14:tracePt t="15342" x="2108200" y="2457450"/>
          <p14:tracePt t="15358" x="2260600" y="2476500"/>
          <p14:tracePt t="15375" x="2432050" y="2495550"/>
          <p14:tracePt t="15392" x="2533650" y="2514600"/>
          <p14:tracePt t="15408" x="2622550" y="2533650"/>
          <p14:tracePt t="15425" x="2749550" y="2578100"/>
          <p14:tracePt t="15442" x="2813050" y="2609850"/>
          <p14:tracePt t="15458" x="2870200" y="2641600"/>
          <p14:tracePt t="15475" x="2901950" y="2647950"/>
          <p14:tracePt t="15492" x="2914650" y="2660650"/>
          <p14:tracePt t="15508" x="2927350" y="2673350"/>
          <p14:tracePt t="15525" x="2927350" y="2679700"/>
          <p14:tracePt t="15542" x="2927350" y="2698750"/>
          <p14:tracePt t="15558" x="2927350" y="2711450"/>
          <p14:tracePt t="15575" x="2927350" y="2724150"/>
          <p14:tracePt t="15592" x="2933700" y="2749550"/>
          <p14:tracePt t="15609" x="2940050" y="2755900"/>
          <p14:tracePt t="15689" x="2940050" y="2762250"/>
          <p14:tracePt t="15736" x="2933700" y="2762250"/>
          <p14:tracePt t="16022" x="2914650" y="2762250"/>
          <p14:tracePt t="16029" x="2895600" y="2762250"/>
          <p14:tracePt t="16035" x="2863850" y="2762250"/>
          <p14:tracePt t="16042" x="2844800" y="2762250"/>
          <p14:tracePt t="16059" x="2774950" y="2768600"/>
          <p14:tracePt t="16076" x="2698750" y="2774950"/>
          <p14:tracePt t="16092" x="2578100" y="2781300"/>
          <p14:tracePt t="16125" x="2305050" y="2813050"/>
          <p14:tracePt t="16159" x="2114550" y="2863850"/>
          <p14:tracePt t="16192" x="1892300" y="2921000"/>
          <p14:tracePt t="16209" x="1778000" y="2946400"/>
          <p14:tracePt t="16225" x="1727200" y="2965450"/>
          <p14:tracePt t="16242" x="1676400" y="2990850"/>
          <p14:tracePt t="16259" x="1657350" y="2997200"/>
          <p14:tracePt t="16275" x="1644650" y="3003550"/>
          <p14:tracePt t="16292" x="1638300" y="3003550"/>
          <p14:tracePt t="16396" x="1631950" y="3003550"/>
          <p14:tracePt t="16486" x="1638300" y="3003550"/>
          <p14:tracePt t="16520" x="1644650" y="3003550"/>
          <p14:tracePt t="16527" x="1651000" y="3003550"/>
          <p14:tracePt t="16555" x="1663700" y="3003550"/>
          <p14:tracePt t="16569" x="1676400" y="3003550"/>
          <p14:tracePt t="16583" x="1689100" y="3003550"/>
          <p14:tracePt t="16590" x="1695450" y="3003550"/>
          <p14:tracePt t="16597" x="1708150" y="3003550"/>
          <p14:tracePt t="16609" x="1720850" y="3003550"/>
          <p14:tracePt t="16626" x="1778000" y="3003550"/>
          <p14:tracePt t="16642" x="1816100" y="3003550"/>
          <p14:tracePt t="16659" x="1898650" y="3003550"/>
          <p14:tracePt t="16675" x="1962150" y="3016250"/>
          <p14:tracePt t="16692" x="2019300" y="3022600"/>
          <p14:tracePt t="16709" x="2095500" y="3028950"/>
          <p14:tracePt t="16726" x="2152650" y="3028950"/>
          <p14:tracePt t="16742" x="2222500" y="3016250"/>
          <p14:tracePt t="16759" x="2324100" y="3003550"/>
          <p14:tracePt t="16776" x="2387600" y="2997200"/>
          <p14:tracePt t="16792" x="2463800" y="2990850"/>
          <p14:tracePt t="16809" x="2514600" y="2984500"/>
          <p14:tracePt t="16825" x="2584450" y="2984500"/>
          <p14:tracePt t="16842" x="2622550" y="2978150"/>
          <p14:tracePt t="16859" x="2673350" y="2978150"/>
          <p14:tracePt t="16876" x="2736850" y="2971800"/>
          <p14:tracePt t="16892" x="2787650" y="2965450"/>
          <p14:tracePt t="16909" x="2825750" y="2959100"/>
          <p14:tracePt t="16926" x="2870200" y="2959100"/>
          <p14:tracePt t="16942" x="2889250" y="2959100"/>
          <p14:tracePt t="16959" x="2921000" y="2965450"/>
          <p14:tracePt t="16976" x="2933700" y="2971800"/>
          <p14:tracePt t="16992" x="2940050" y="2978150"/>
          <p14:tracePt t="17009" x="2952750" y="2978150"/>
          <p14:tracePt t="17214" x="2952750" y="2984500"/>
          <p14:tracePt t="17221" x="2946400" y="2984500"/>
          <p14:tracePt t="17235" x="2940050" y="2984500"/>
          <p14:tracePt t="17242" x="2933700" y="2990850"/>
          <p14:tracePt t="17259" x="2901950" y="2997200"/>
          <p14:tracePt t="17276" x="2838450" y="2997200"/>
          <p14:tracePt t="17309" x="2686050" y="2997200"/>
          <p14:tracePt t="17342" x="2527300" y="2978150"/>
          <p14:tracePt t="17376" x="2387600" y="2959100"/>
          <p14:tracePt t="17392" x="2330450" y="2946400"/>
          <p14:tracePt t="17409" x="2241550" y="2940050"/>
          <p14:tracePt t="17425" x="2190750" y="2940050"/>
          <p14:tracePt t="17443" x="2152650" y="2940050"/>
          <p14:tracePt t="17459" x="2108200" y="2946400"/>
          <p14:tracePt t="17476" x="2082800" y="2946400"/>
          <p14:tracePt t="17492" x="2063750" y="2946400"/>
          <p14:tracePt t="17509" x="2051050" y="2946400"/>
          <p14:tracePt t="17525" x="2044700" y="2940050"/>
          <p14:tracePt t="17617" x="2051050" y="2940050"/>
          <p14:tracePt t="17624" x="2057400" y="2940050"/>
          <p14:tracePt t="17630" x="2063750" y="2940050"/>
          <p14:tracePt t="17642" x="2070100" y="2940050"/>
          <p14:tracePt t="17659" x="2114550" y="2959100"/>
          <p14:tracePt t="17675" x="2171700" y="2978150"/>
          <p14:tracePt t="17692" x="2266950" y="2997200"/>
          <p14:tracePt t="17709" x="2355850" y="3016250"/>
          <p14:tracePt t="17725" x="2425700" y="3028950"/>
          <p14:tracePt t="17742" x="2514600" y="3035300"/>
          <p14:tracePt t="17759" x="2559050" y="3035300"/>
          <p14:tracePt t="17776" x="2609850" y="3041650"/>
          <p14:tracePt t="17792" x="2679700" y="3041650"/>
          <p14:tracePt t="17809" x="2717800" y="3041650"/>
          <p14:tracePt t="17825" x="2762250" y="3041650"/>
          <p14:tracePt t="17842" x="2781300" y="3041650"/>
          <p14:tracePt t="17859" x="2806700" y="3041650"/>
          <p14:tracePt t="17876" x="2819400" y="3035300"/>
          <p14:tracePt t="17892" x="2825750" y="3035300"/>
          <p14:tracePt t="17909" x="2832100" y="3035300"/>
          <p14:tracePt t="18373" x="2806700" y="3035300"/>
          <p14:tracePt t="18379" x="2762250" y="3035300"/>
          <p14:tracePt t="18392" x="2730500" y="3035300"/>
          <p14:tracePt t="18409" x="2590800" y="3041650"/>
          <p14:tracePt t="18425" x="2495550" y="3041650"/>
          <p14:tracePt t="18442" x="2317750" y="3035300"/>
          <p14:tracePt t="18459" x="2235200" y="3022600"/>
          <p14:tracePt t="18492" x="2114550" y="2997200"/>
          <p14:tracePt t="18526" x="2082800" y="2984500"/>
          <p14:tracePt t="18559" x="2076450" y="2978150"/>
          <p14:tracePt t="18587" x="2082800" y="2978150"/>
          <p14:tracePt t="18609" x="2089150" y="2971800"/>
          <p14:tracePt t="18615" x="2101850" y="2971800"/>
          <p14:tracePt t="18626" x="2108200" y="2965450"/>
          <p14:tracePt t="18642" x="2146300" y="2959100"/>
          <p14:tracePt t="18659" x="2222500" y="2959100"/>
          <p14:tracePt t="18675" x="2305050" y="2952750"/>
          <p14:tracePt t="18692" x="2419350" y="2946400"/>
          <p14:tracePt t="18709" x="2495550" y="2946400"/>
          <p14:tracePt t="18725" x="2609850" y="2952750"/>
          <p14:tracePt t="18742" x="2686050" y="2965450"/>
          <p14:tracePt t="18759" x="2768600" y="2990850"/>
          <p14:tracePt t="18776" x="2876550" y="3016250"/>
          <p14:tracePt t="18793" x="2914650" y="3028950"/>
          <p14:tracePt t="18809" x="2946400" y="3035300"/>
          <p14:tracePt t="18826" x="2959100" y="3035300"/>
          <p14:tracePt t="18928" x="2959100" y="3041650"/>
          <p14:tracePt t="18948" x="2946400" y="3041650"/>
          <p14:tracePt t="18955" x="2927350" y="3041650"/>
          <p14:tracePt t="18962" x="2908300" y="3041650"/>
          <p14:tracePt t="18975" x="2870200" y="3035300"/>
          <p14:tracePt t="18993" x="2736850" y="3035300"/>
          <p14:tracePt t="19009" x="2654300" y="3035300"/>
          <p14:tracePt t="19026" x="2514600" y="3035300"/>
          <p14:tracePt t="19043" x="2425700" y="3022600"/>
          <p14:tracePt t="19059" x="2286000" y="3022600"/>
          <p14:tracePt t="19076" x="2222500" y="3022600"/>
          <p14:tracePt t="19092" x="2178050" y="3022600"/>
          <p14:tracePt t="19109" x="2146300" y="3022600"/>
          <p14:tracePt t="19125" x="2139950" y="3016250"/>
          <p14:tracePt t="19159" x="2133600" y="3009900"/>
          <p14:tracePt t="19198" x="2146300" y="3003550"/>
          <p14:tracePt t="19205" x="2159000" y="3003550"/>
          <p14:tracePt t="19211" x="2171700" y="3003550"/>
          <p14:tracePt t="19225" x="2190750" y="3003550"/>
          <p14:tracePt t="19243" x="2305050" y="3003550"/>
          <p14:tracePt t="19259" x="2406650" y="3003550"/>
          <p14:tracePt t="19276" x="2527300" y="3009900"/>
          <p14:tracePt t="19292" x="2590800" y="3009900"/>
          <p14:tracePt t="19309" x="2679700" y="3009900"/>
          <p14:tracePt t="19326" x="2736850" y="3009900"/>
          <p14:tracePt t="19342" x="2774950" y="3009900"/>
          <p14:tracePt t="19359" x="2832100" y="3009900"/>
          <p14:tracePt t="19376" x="2863850" y="3009900"/>
          <p14:tracePt t="19392" x="2889250" y="3009900"/>
          <p14:tracePt t="19409" x="2895600" y="3009900"/>
          <p14:tracePt t="19426" x="2901950" y="3009900"/>
          <p14:tracePt t="19511" x="2901950" y="3016250"/>
          <p14:tracePt t="19517" x="2895600" y="3022600"/>
          <p14:tracePt t="19531" x="2889250" y="3022600"/>
          <p14:tracePt t="19543" x="2870200" y="3022600"/>
          <p14:tracePt t="19559" x="2762250" y="3022600"/>
          <p14:tracePt t="19576" x="2635250" y="3035300"/>
          <p14:tracePt t="19593" x="2406650" y="3060700"/>
          <p14:tracePt t="19609" x="2247900" y="3073400"/>
          <p14:tracePt t="19626" x="2089150" y="3079750"/>
          <p14:tracePt t="19642" x="1949450" y="3086100"/>
          <p14:tracePt t="19659" x="1873250" y="3067050"/>
          <p14:tracePt t="19676" x="1847850" y="3054350"/>
          <p14:tracePt t="19692" x="1822450" y="3048000"/>
          <p14:tracePt t="19726" x="1835150" y="3028950"/>
          <p14:tracePt t="19743" x="1860550" y="3022600"/>
          <p14:tracePt t="19759" x="1898650" y="3009900"/>
          <p14:tracePt t="19775" x="1981200" y="2997200"/>
          <p14:tracePt t="19792" x="2076450" y="2997200"/>
          <p14:tracePt t="19809" x="2235200" y="2997200"/>
          <p14:tracePt t="19826" x="2330450" y="2997200"/>
          <p14:tracePt t="19842" x="2438400" y="2997200"/>
          <p14:tracePt t="19859" x="2590800" y="3016250"/>
          <p14:tracePt t="19875" x="2686050" y="3035300"/>
          <p14:tracePt t="19892" x="2774950" y="3054350"/>
          <p14:tracePt t="19909" x="2813050" y="3054350"/>
          <p14:tracePt t="19926" x="2819400" y="3060700"/>
          <p14:tracePt t="20121" x="2806700" y="3073400"/>
          <p14:tracePt t="20127" x="2768600" y="3079750"/>
          <p14:tracePt t="20135" x="2743200" y="3086100"/>
          <p14:tracePt t="20142" x="2711450" y="3092450"/>
          <p14:tracePt t="20159" x="2647950" y="3117850"/>
          <p14:tracePt t="20175" x="2527300" y="3206750"/>
          <p14:tracePt t="20192" x="2457450" y="3282950"/>
          <p14:tracePt t="20209" x="2349500" y="3429000"/>
          <p14:tracePt t="20226" x="2254250" y="3613150"/>
          <p14:tracePt t="20243" x="2209800" y="3746500"/>
          <p14:tracePt t="20259" x="2197100" y="3905250"/>
          <p14:tracePt t="20276" x="2184400" y="4006850"/>
          <p14:tracePt t="20292" x="2197100" y="4076700"/>
          <p14:tracePt t="20309" x="2209800" y="4146550"/>
          <p14:tracePt t="20326" x="2216150" y="4178300"/>
          <p14:tracePt t="20342" x="2216150" y="4191000"/>
          <p14:tracePt t="20359" x="2216150" y="4197350"/>
          <p14:tracePt t="20376" x="2222500" y="41973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nb-NO" altLang="en-US">
                <a:solidFill>
                  <a:srgbClr val="FFCC00"/>
                </a:solidFill>
              </a:rPr>
              <a:t>Cohort vs. Case-control</a:t>
            </a:r>
            <a:endParaRPr lang="en-US" altLang="en-US">
              <a:solidFill>
                <a:srgbClr val="FFCC00"/>
              </a:solidFill>
            </a:endParaRPr>
          </a:p>
        </p:txBody>
      </p:sp>
      <p:graphicFrame>
        <p:nvGraphicFramePr>
          <p:cNvPr id="45059" name="Group 3"/>
          <p:cNvGraphicFramePr>
            <a:graphicFrameLocks noGrp="1"/>
          </p:cNvGraphicFramePr>
          <p:nvPr>
            <p:ph idx="1"/>
          </p:nvPr>
        </p:nvGraphicFramePr>
        <p:xfrm>
          <a:off x="457200" y="1600200"/>
          <a:ext cx="8229600" cy="4771073"/>
        </p:xfrm>
        <a:graphic>
          <a:graphicData uri="http://schemas.openxmlformats.org/drawingml/2006/table">
            <a:tbl>
              <a:tblPr/>
              <a:tblGrid>
                <a:gridCol w="4114800">
                  <a:extLst>
                    <a:ext uri="{9D8B030D-6E8A-4147-A177-3AD203B41FA5}">
                      <a16:colId xmlns:a16="http://schemas.microsoft.com/office/drawing/2014/main" val="2432982269"/>
                    </a:ext>
                  </a:extLst>
                </a:gridCol>
                <a:gridCol w="4114800">
                  <a:extLst>
                    <a:ext uri="{9D8B030D-6E8A-4147-A177-3AD203B41FA5}">
                      <a16:colId xmlns:a16="http://schemas.microsoft.com/office/drawing/2014/main" val="2699374769"/>
                    </a:ext>
                  </a:extLst>
                </a:gridCol>
              </a:tblGrid>
              <a:tr h="755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chemeClr val="bg1"/>
                          </a:solidFill>
                          <a:effectLst/>
                          <a:latin typeface="Arial" panose="020B0604020202020204" pitchFamily="34" charset="0"/>
                        </a:rPr>
                        <a:t>Cohort study</a:t>
                      </a:r>
                      <a:endParaRPr kumimoji="0" lang="en-US" altLang="en-US" sz="2800" b="0" i="0" u="none" strike="noStrike" cap="none" normalizeH="0" baseline="0" smtClean="0">
                        <a:ln>
                          <a:noFill/>
                        </a:ln>
                        <a:solidFill>
                          <a:schemeClr val="bg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chemeClr val="bg1"/>
                          </a:solidFill>
                          <a:effectLst/>
                          <a:latin typeface="Arial" panose="020B0604020202020204" pitchFamily="34" charset="0"/>
                        </a:rPr>
                        <a:t>Case-control study</a:t>
                      </a:r>
                      <a:endParaRPr kumimoji="0" lang="en-US" altLang="en-US" sz="2800" b="0" i="0" u="none" strike="noStrike" cap="none" normalizeH="0" baseline="0" smtClean="0">
                        <a:ln>
                          <a:noFill/>
                        </a:ln>
                        <a:solidFill>
                          <a:schemeClr val="bg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67184391"/>
                  </a:ext>
                </a:extLst>
              </a:tr>
              <a:tr h="752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rgbClr val="FFCC00"/>
                          </a:solidFill>
                          <a:effectLst/>
                          <a:latin typeface="Arial" panose="020B0604020202020204" pitchFamily="34" charset="0"/>
                        </a:rPr>
                        <a:t>Complete source population</a:t>
                      </a:r>
                      <a:endParaRPr kumimoji="0" lang="en-US" altLang="en-US" sz="2800" b="0" i="0" u="none" strike="noStrike" cap="none" normalizeH="0" baseline="0" smtClean="0">
                        <a:ln>
                          <a:noFill/>
                        </a:ln>
                        <a:solidFill>
                          <a:srgbClr val="FFCC00"/>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rgbClr val="FFCC00"/>
                          </a:solidFill>
                          <a:effectLst/>
                          <a:latin typeface="Arial" panose="020B0604020202020204" pitchFamily="34" charset="0"/>
                        </a:rPr>
                        <a:t>Sampling from source population</a:t>
                      </a:r>
                      <a:endParaRPr kumimoji="0" lang="en-US" altLang="en-US" sz="2800" b="0" i="0" u="none" strike="noStrike" cap="none" normalizeH="0" baseline="0" smtClean="0">
                        <a:ln>
                          <a:noFill/>
                        </a:ln>
                        <a:solidFill>
                          <a:srgbClr val="FFCC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6968778"/>
                  </a:ext>
                </a:extLst>
              </a:tr>
              <a:tr h="7556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rgbClr val="FFCC00"/>
                          </a:solidFill>
                          <a:effectLst/>
                          <a:latin typeface="Arial" panose="020B0604020202020204" pitchFamily="34" charset="0"/>
                        </a:rPr>
                        <a:t>Can calculate incidence rates or risks</a:t>
                      </a:r>
                      <a:endParaRPr kumimoji="0" lang="en-US" altLang="en-US" sz="2800" b="0" i="0" u="none" strike="noStrike" cap="none" normalizeH="0" baseline="0" smtClean="0">
                        <a:ln>
                          <a:noFill/>
                        </a:ln>
                        <a:solidFill>
                          <a:srgbClr val="FFCC00"/>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rgbClr val="FFCC00"/>
                          </a:solidFill>
                          <a:effectLst/>
                          <a:latin typeface="Arial" panose="020B0604020202020204" pitchFamily="34" charset="0"/>
                        </a:rPr>
                        <a:t>Can only calculate the ratio of incidence rates or risks.</a:t>
                      </a:r>
                      <a:endParaRPr kumimoji="0" lang="en-US" altLang="en-US" sz="2800" b="0" i="0" u="none" strike="noStrike" cap="none" normalizeH="0" baseline="0" smtClean="0">
                        <a:ln>
                          <a:noFill/>
                        </a:ln>
                        <a:solidFill>
                          <a:srgbClr val="FFCC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2106440"/>
                  </a:ext>
                </a:extLst>
              </a:tr>
              <a:tr h="7540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rgbClr val="FFCC00"/>
                          </a:solidFill>
                          <a:effectLst/>
                          <a:latin typeface="Arial" panose="020B0604020202020204" pitchFamily="34" charset="0"/>
                        </a:rPr>
                        <a:t>expensive</a:t>
                      </a:r>
                      <a:endParaRPr kumimoji="0" lang="en-US" altLang="en-US" sz="2800" b="0" i="0" u="none" strike="noStrike" cap="none" normalizeH="0" baseline="0" smtClean="0">
                        <a:ln>
                          <a:noFill/>
                        </a:ln>
                        <a:solidFill>
                          <a:srgbClr val="FFCC00"/>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rgbClr val="FFCC00"/>
                          </a:solidFill>
                          <a:effectLst/>
                          <a:latin typeface="Arial" panose="020B0604020202020204" pitchFamily="34" charset="0"/>
                        </a:rPr>
                        <a:t>Less expensive</a:t>
                      </a:r>
                      <a:endParaRPr kumimoji="0" lang="en-US" altLang="en-US" sz="2800" b="0" i="0" u="none" strike="noStrike" cap="none" normalizeH="0" baseline="0" smtClean="0">
                        <a:ln>
                          <a:noFill/>
                        </a:ln>
                        <a:solidFill>
                          <a:srgbClr val="FFCC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24155724"/>
                  </a:ext>
                </a:extLst>
              </a:tr>
              <a:tr h="7524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rgbClr val="FFCC00"/>
                          </a:solidFill>
                          <a:effectLst/>
                          <a:latin typeface="Arial" panose="020B0604020202020204" pitchFamily="34" charset="0"/>
                        </a:rPr>
                        <a:t>Convenient for studying many diseases</a:t>
                      </a:r>
                      <a:endParaRPr kumimoji="0" lang="en-US" altLang="en-US" sz="2800" b="0" i="0" u="none" strike="noStrike" cap="none" normalizeH="0" baseline="0" smtClean="0">
                        <a:ln>
                          <a:noFill/>
                        </a:ln>
                        <a:solidFill>
                          <a:srgbClr val="FFCC00"/>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b-NO" altLang="en-US" sz="2800" b="0" i="0" u="none" strike="noStrike" cap="none" normalizeH="0" baseline="0" smtClean="0">
                          <a:ln>
                            <a:noFill/>
                          </a:ln>
                          <a:solidFill>
                            <a:srgbClr val="FFCC00"/>
                          </a:solidFill>
                          <a:effectLst/>
                          <a:latin typeface="Arial" panose="020B0604020202020204" pitchFamily="34" charset="0"/>
                        </a:rPr>
                        <a:t>Convenient for studying many exposures</a:t>
                      </a:r>
                      <a:endParaRPr kumimoji="0" lang="en-US" altLang="en-US" sz="2800" b="0" i="0" u="none" strike="noStrike" cap="none" normalizeH="0" baseline="0" smtClean="0">
                        <a:ln>
                          <a:noFill/>
                        </a:ln>
                        <a:solidFill>
                          <a:srgbClr val="FFCC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9456933"/>
                  </a:ext>
                </a:extLst>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008"/>
    </mc:Choice>
    <mc:Fallback>
      <p:transition spd="slow" advTm="7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58" x="2222500" y="4184650"/>
          <p14:tracePt t="1865" x="2235200" y="4152900"/>
          <p14:tracePt t="1872" x="2247900" y="4108450"/>
          <p14:tracePt t="1880" x="2273300" y="4057650"/>
          <p14:tracePt t="1897" x="2336800" y="3937000"/>
          <p14:tracePt t="1914" x="2457450" y="3733800"/>
          <p14:tracePt t="1931" x="2565400" y="3600450"/>
          <p14:tracePt t="1947" x="2686050" y="3486150"/>
          <p14:tracePt t="1981" x="3105150" y="3175000"/>
          <p14:tracePt t="2014" x="3625850" y="2984500"/>
          <p14:tracePt t="2047" x="3937000" y="2959100"/>
          <p14:tracePt t="2064" x="4064000" y="2959100"/>
          <p14:tracePt t="2080" x="4222750" y="2959100"/>
          <p14:tracePt t="2097" x="4292600" y="2959100"/>
          <p14:tracePt t="2114" x="4337050" y="2959100"/>
          <p14:tracePt t="2131" x="4375150" y="2965450"/>
          <p14:tracePt t="2147" x="4387850" y="2971800"/>
          <p14:tracePt t="2184" x="4387850" y="2978150"/>
          <p14:tracePt t="2197" x="4381500" y="2978150"/>
          <p14:tracePt t="2214" x="4318000" y="2978150"/>
          <p14:tracePt t="2231" x="4210050" y="2984500"/>
          <p14:tracePt t="2247" x="3924300" y="3009900"/>
          <p14:tracePt t="2264" x="3651250" y="3041650"/>
          <p14:tracePt t="2282" x="3213100" y="3092450"/>
          <p14:tracePt t="2297" x="2901950" y="3143250"/>
          <p14:tracePt t="2314" x="2635250" y="3194050"/>
          <p14:tracePt t="2330" x="2305050" y="3276600"/>
          <p14:tracePt t="2347" x="2127250" y="3327400"/>
          <p14:tracePt t="2364" x="2006600" y="3352800"/>
          <p14:tracePt t="2381" x="1892300" y="3378200"/>
          <p14:tracePt t="2397" x="1860550" y="3384550"/>
          <p14:tracePt t="2414" x="1841500" y="3384550"/>
          <p14:tracePt t="2447" x="1873250" y="3346450"/>
          <p14:tracePt t="2464" x="1949450" y="3295650"/>
          <p14:tracePt t="2481" x="2070100" y="3206750"/>
          <p14:tracePt t="2497" x="2343150" y="3086100"/>
          <p14:tracePt t="2514" x="2584450" y="3009900"/>
          <p14:tracePt t="2530" x="2952750" y="2940050"/>
          <p14:tracePt t="2547" x="3263900" y="2933700"/>
          <p14:tracePt t="2564" x="3498850" y="2921000"/>
          <p14:tracePt t="2580" x="3848100" y="2940050"/>
          <p14:tracePt t="2597" x="4051300" y="2978150"/>
          <p14:tracePt t="2614" x="4203700" y="3035300"/>
          <p14:tracePt t="2631" x="4387850" y="3136900"/>
          <p14:tracePt t="2647" x="4495800" y="3200400"/>
          <p14:tracePt t="2664" x="4610100" y="3295650"/>
          <p14:tracePt t="2681" x="4654550" y="3327400"/>
          <p14:tracePt t="2697" x="4667250" y="3346450"/>
          <p14:tracePt t="2714" x="4667250" y="3365500"/>
          <p14:tracePt t="2731" x="4660900" y="3384550"/>
          <p14:tracePt t="3392" x="4654550" y="3378200"/>
          <p14:tracePt t="3398" x="4648200" y="3359150"/>
          <p14:tracePt t="3405" x="4629150" y="3333750"/>
          <p14:tracePt t="3414" x="4622800" y="3321050"/>
          <p14:tracePt t="3431" x="4591050" y="3282950"/>
          <p14:tracePt t="3447" x="4546600" y="3213100"/>
          <p14:tracePt t="3464" x="4514850" y="3155950"/>
          <p14:tracePt t="3481" x="4432300" y="3048000"/>
          <p14:tracePt t="3514" x="4235450" y="2762250"/>
          <p14:tracePt t="3548" x="3911600" y="2317750"/>
          <p14:tracePt t="3580" x="3340100" y="1752600"/>
          <p14:tracePt t="3597" x="3067050" y="1536700"/>
          <p14:tracePt t="3614" x="2749550" y="1295400"/>
          <p14:tracePt t="3631" x="2603500" y="1212850"/>
          <p14:tracePt t="3648" x="2495550" y="1136650"/>
          <p14:tracePt t="3664" x="2387600" y="1079500"/>
          <p14:tracePt t="3681" x="2343150" y="1054100"/>
          <p14:tracePt t="3697" x="2298700" y="1041400"/>
          <p14:tracePt t="3714" x="2279650" y="1041400"/>
          <p14:tracePt t="3731" x="2273300" y="1041400"/>
          <p14:tracePt t="3747" x="2266950" y="1041400"/>
          <p14:tracePt t="3849" x="2266950" y="1047750"/>
          <p14:tracePt t="3870" x="2266950" y="1054100"/>
          <p14:tracePt t="3891" x="2266950" y="1060450"/>
          <p14:tracePt t="3920" x="2266950" y="1066800"/>
          <p14:tracePt t="3925" x="2266950" y="1073150"/>
          <p14:tracePt t="3945" x="2266950" y="1079500"/>
          <p14:tracePt t="4057" x="2273300" y="1079500"/>
          <p14:tracePt t="4099" x="2279650" y="1079500"/>
          <p14:tracePt t="4105" x="2292350" y="1079500"/>
          <p14:tracePt t="4114" x="2298700" y="1079500"/>
          <p14:tracePt t="4131" x="2317750" y="1079500"/>
          <p14:tracePt t="4147" x="2362200" y="1073150"/>
          <p14:tracePt t="4164" x="2444750" y="1054100"/>
          <p14:tracePt t="4181" x="2540000" y="1022350"/>
          <p14:tracePt t="4197" x="2768600" y="952500"/>
          <p14:tracePt t="4214" x="2952750" y="901700"/>
          <p14:tracePt t="4230" x="3251200" y="819150"/>
          <p14:tracePt t="4247" x="3511550" y="781050"/>
          <p14:tracePt t="4264" x="3740150" y="749300"/>
          <p14:tracePt t="4281" x="4108450" y="717550"/>
          <p14:tracePt t="4298" x="4337050" y="711200"/>
          <p14:tracePt t="4314" x="4629150" y="711200"/>
          <p14:tracePt t="4331" x="4832350" y="736600"/>
          <p14:tracePt t="4347" x="5003800" y="774700"/>
          <p14:tracePt t="4364" x="5213350" y="825500"/>
          <p14:tracePt t="4381" x="5302250" y="857250"/>
          <p14:tracePt t="4397" x="5410200" y="889000"/>
          <p14:tracePt t="4414" x="5461000" y="901700"/>
          <p14:tracePt t="4431" x="5492750" y="920750"/>
          <p14:tracePt t="4447" x="5530850" y="939800"/>
          <p14:tracePt t="4464" x="5549900" y="952500"/>
          <p14:tracePt t="4481" x="5568950" y="965200"/>
          <p14:tracePt t="4498" x="5581650" y="965200"/>
          <p14:tracePt t="4515" x="5588000" y="977900"/>
          <p14:tracePt t="4592" x="5588000" y="984250"/>
          <p14:tracePt t="4653" x="5588000" y="990600"/>
          <p14:tracePt t="4675" x="5588000" y="996950"/>
          <p14:tracePt t="4682" x="5581650" y="1003300"/>
          <p14:tracePt t="4689" x="5581650" y="1016000"/>
          <p14:tracePt t="4697" x="5575300" y="1016000"/>
          <p14:tracePt t="4714" x="5568950" y="1035050"/>
          <p14:tracePt t="4731" x="5549900" y="1054100"/>
          <p14:tracePt t="4748" x="5549900" y="1060450"/>
          <p14:tracePt t="4814" x="5549900" y="1073150"/>
          <p14:tracePt t="4827" x="5549900" y="1085850"/>
          <p14:tracePt t="4834" x="5556250" y="1098550"/>
          <p14:tracePt t="4848" x="5562600" y="1130300"/>
          <p14:tracePt t="4864" x="5581650" y="1174750"/>
          <p14:tracePt t="4881" x="5581650" y="1212850"/>
          <p14:tracePt t="4883" x="5588000" y="1238250"/>
          <p14:tracePt t="4897" x="5594350" y="1263650"/>
          <p14:tracePt t="4914" x="5600700" y="1282700"/>
          <p14:tracePt t="4947" x="5600700" y="1289050"/>
          <p14:tracePt t="5167" x="5588000" y="1289050"/>
          <p14:tracePt t="6055" x="5581650" y="1289050"/>
          <p14:tracePt t="6076" x="5581650" y="1282700"/>
          <p14:tracePt t="6160" x="5575300" y="1276350"/>
          <p14:tracePt t="6166" x="5562600" y="1276350"/>
          <p14:tracePt t="6181" x="5556250" y="1276350"/>
          <p14:tracePt t="6188" x="5549900" y="1270000"/>
          <p14:tracePt t="6214" x="5524500" y="1263650"/>
          <p14:tracePt t="6247" x="5473700" y="1250950"/>
          <p14:tracePt t="6264" x="5422900" y="1244600"/>
          <p14:tracePt t="6281" x="5365750" y="1238250"/>
          <p14:tracePt t="6297" x="5289550" y="1225550"/>
          <p14:tracePt t="6314" x="5149850" y="1225550"/>
          <p14:tracePt t="6331" x="5073650" y="1231900"/>
          <p14:tracePt t="6347" x="4921250" y="1250950"/>
          <p14:tracePt t="6364" x="4800600" y="1270000"/>
          <p14:tracePt t="6381" x="4679950" y="1289050"/>
          <p14:tracePt t="6398" x="4502150" y="1314450"/>
          <p14:tracePt t="6414" x="4413250" y="1333500"/>
          <p14:tracePt t="6431" x="4279900" y="1352550"/>
          <p14:tracePt t="6447" x="4184650" y="1377950"/>
          <p14:tracePt t="6464" x="4089400" y="1409700"/>
          <p14:tracePt t="6481" x="3981450" y="1466850"/>
          <p14:tracePt t="6498" x="3930650" y="1492250"/>
          <p14:tracePt t="6514" x="3873500" y="1530350"/>
          <p14:tracePt t="6531" x="3848100" y="1562100"/>
          <p14:tracePt t="6547" x="3803650" y="1600200"/>
          <p14:tracePt t="6564" x="3778250" y="1612900"/>
          <p14:tracePt t="6581" x="3746500" y="1644650"/>
          <p14:tracePt t="6597" x="3714750" y="1682750"/>
          <p14:tracePt t="6614" x="3714750" y="1695450"/>
          <p14:tracePt t="6989" x="3683000" y="1708150"/>
          <p14:tracePt t="6995" x="3625850" y="1720850"/>
          <p14:tracePt t="7002" x="3568700" y="1739900"/>
          <p14:tracePt t="7014" x="3511550" y="1752600"/>
          <p14:tracePt t="7031" x="3327400" y="1803400"/>
          <p14:tracePt t="7047" x="3181350" y="1841500"/>
          <p14:tracePt t="7064" x="2965450" y="1885950"/>
          <p14:tracePt t="7081" x="2825750" y="1911350"/>
          <p14:tracePt t="7114" x="2457450" y="2006600"/>
          <p14:tracePt t="7147" x="2095500" y="2101850"/>
          <p14:tracePt t="7181" x="1873250" y="2178050"/>
          <p14:tracePt t="7197" x="1752600" y="2228850"/>
          <p14:tracePt t="7214" x="1689100" y="2260600"/>
          <p14:tracePt t="7231" x="1612900" y="2324100"/>
          <p14:tracePt t="7248" x="1581150" y="2362200"/>
          <p14:tracePt t="7264" x="1536700" y="2406650"/>
          <p14:tracePt t="7281" x="1485900" y="2476500"/>
          <p14:tracePt t="7297" x="1454150" y="2514600"/>
          <p14:tracePt t="7314" x="1416050" y="2565400"/>
          <p14:tracePt t="7331" x="1384300" y="2667000"/>
          <p14:tracePt t="7347" x="1358900" y="2736850"/>
          <p14:tracePt t="7364" x="1346200" y="2825750"/>
          <p14:tracePt t="7381" x="1346200" y="2889250"/>
          <p14:tracePt t="7397" x="1352550" y="2959100"/>
          <p14:tracePt t="7414" x="1377950" y="3009900"/>
          <p14:tracePt t="7431" x="1403350" y="3060700"/>
          <p14:tracePt t="7447" x="1485900" y="3155950"/>
          <p14:tracePt t="7464" x="1536700" y="3219450"/>
          <p14:tracePt t="7481" x="1644650" y="3314700"/>
          <p14:tracePt t="7498" x="1739900" y="3365500"/>
          <p14:tracePt t="7515" x="1917700" y="3422650"/>
          <p14:tracePt t="7531" x="2057400" y="3448050"/>
          <p14:tracePt t="7548" x="2190750" y="3448050"/>
          <p14:tracePt t="7564" x="2457450" y="3435350"/>
          <p14:tracePt t="7581" x="2628900" y="3409950"/>
          <p14:tracePt t="7597" x="2781300" y="3371850"/>
          <p14:tracePt t="7614" x="3016250" y="3276600"/>
          <p14:tracePt t="7631" x="3136900" y="3200400"/>
          <p14:tracePt t="7647" x="3263900" y="3079750"/>
          <p14:tracePt t="7664" x="3327400" y="2997200"/>
          <p14:tracePt t="7682" x="3397250" y="2863850"/>
          <p14:tracePt t="7698" x="3422650" y="2762250"/>
          <p14:tracePt t="7714" x="3429000" y="2647950"/>
          <p14:tracePt t="7731" x="3390900" y="2476500"/>
          <p14:tracePt t="7747" x="3321050" y="2381250"/>
          <p14:tracePt t="7764" x="3143250" y="2197100"/>
          <p14:tracePt t="7781" x="3003550" y="2082800"/>
          <p14:tracePt t="7798" x="2857500" y="1993900"/>
          <p14:tracePt t="7814" x="2597150" y="1898650"/>
          <p14:tracePt t="7831" x="2413000" y="1866900"/>
          <p14:tracePt t="7848" x="2235200" y="1847850"/>
          <p14:tracePt t="7864" x="2000250" y="1860550"/>
          <p14:tracePt t="7881" x="1866900" y="1911350"/>
          <p14:tracePt t="7897" x="1701800" y="2025650"/>
          <p14:tracePt t="7914" x="1619250" y="2133600"/>
          <p14:tracePt t="7931" x="1549400" y="2228850"/>
          <p14:tracePt t="7948" x="1485900" y="2368550"/>
          <p14:tracePt t="7964" x="1473200" y="2457450"/>
          <p14:tracePt t="7981" x="1460500" y="2597150"/>
          <p14:tracePt t="7998" x="1479550" y="2705100"/>
          <p14:tracePt t="8014" x="1517650" y="2832100"/>
          <p14:tracePt t="8031" x="1562100" y="2927350"/>
          <p14:tracePt t="8047" x="1612900" y="3009900"/>
          <p14:tracePt t="8064" x="1676400" y="3105150"/>
          <p14:tracePt t="8081" x="1720850" y="3143250"/>
          <p14:tracePt t="8097" x="1758950" y="3175000"/>
          <p14:tracePt t="8114" x="1809750" y="3194050"/>
          <p14:tracePt t="8131" x="1835150" y="3200400"/>
          <p14:tracePt t="8147" x="1866900" y="3200400"/>
          <p14:tracePt t="8164" x="1879600" y="3200400"/>
          <p14:tracePt t="8208" x="1885950" y="3200400"/>
          <p14:tracePt t="9112" x="1892300" y="3200400"/>
          <p14:tracePt t="9119" x="1905000" y="3194050"/>
          <p14:tracePt t="9131" x="1917700" y="3187700"/>
          <p14:tracePt t="9148" x="1993900" y="3162300"/>
          <p14:tracePt t="9164" x="2051050" y="3149600"/>
          <p14:tracePt t="9197" x="2273300" y="3117850"/>
          <p14:tracePt t="9231" x="2520950" y="3111500"/>
          <p14:tracePt t="9264" x="2724150" y="3130550"/>
          <p14:tracePt t="9281" x="2838450" y="3149600"/>
          <p14:tracePt t="9297" x="2895600" y="3155950"/>
          <p14:tracePt t="9314" x="2959100" y="3155950"/>
          <p14:tracePt t="9331" x="2984500" y="3155950"/>
          <p14:tracePt t="9347" x="3022600" y="3149600"/>
          <p14:tracePt t="9365" x="3041650" y="3143250"/>
          <p14:tracePt t="9381" x="3067050" y="3130550"/>
          <p14:tracePt t="9397" x="3086100" y="3117850"/>
          <p14:tracePt t="9414" x="3098800" y="3105150"/>
          <p14:tracePt t="9431" x="3124200" y="3092450"/>
          <p14:tracePt t="9448" x="3130550" y="3086100"/>
          <p14:tracePt t="9464" x="3143250" y="3060700"/>
          <p14:tracePt t="9481" x="3155950" y="3035300"/>
          <p14:tracePt t="9497" x="3162300" y="3016250"/>
          <p14:tracePt t="9514" x="3168650" y="3003550"/>
          <p14:tracePt t="9531" x="3168650" y="2997200"/>
          <p14:tracePt t="9569" x="3168650" y="2990850"/>
          <p14:tracePt t="9581" x="3162300" y="2978150"/>
          <p14:tracePt t="9598" x="3136900" y="2940050"/>
          <p14:tracePt t="9614" x="3111500" y="2914650"/>
          <p14:tracePt t="9631" x="3079750" y="2895600"/>
          <p14:tracePt t="9648" x="3035300" y="2889250"/>
          <p14:tracePt t="9665" x="2997200" y="2889250"/>
          <p14:tracePt t="9681" x="2952750" y="2895600"/>
          <p14:tracePt t="9697" x="2921000" y="2895600"/>
          <p14:tracePt t="9714" x="2895600" y="2895600"/>
          <p14:tracePt t="9731" x="2844800" y="2895600"/>
          <p14:tracePt t="9748" x="2800350" y="2901950"/>
          <p14:tracePt t="9764" x="2743200" y="2921000"/>
          <p14:tracePt t="9781" x="2698750" y="2940050"/>
          <p14:tracePt t="9798" x="2647950" y="2952750"/>
          <p14:tracePt t="9814" x="2584450" y="2978150"/>
          <p14:tracePt t="9831" x="2520950" y="2990850"/>
          <p14:tracePt t="9847" x="2457450" y="3016250"/>
          <p14:tracePt t="9864" x="2413000" y="3028950"/>
          <p14:tracePt t="9881" x="2355850" y="3054350"/>
          <p14:tracePt t="9897" x="2273300" y="3073400"/>
          <p14:tracePt t="9914" x="2203450" y="3086100"/>
          <p14:tracePt t="9916" x="2165350" y="3092450"/>
          <p14:tracePt t="9931" x="2101850" y="3098800"/>
          <p14:tracePt t="9947" x="2038350" y="3111500"/>
          <p14:tracePt t="9965" x="1987550" y="3117850"/>
          <p14:tracePt t="9981" x="1905000" y="3130550"/>
          <p14:tracePt t="9998" x="1860550" y="3136900"/>
          <p14:tracePt t="10014" x="1797050" y="3149600"/>
          <p14:tracePt t="10031" x="1765300" y="3149600"/>
          <p14:tracePt t="10047" x="1746250" y="3162300"/>
          <p14:tracePt t="10064" x="1720850" y="3162300"/>
          <p14:tracePt t="10081" x="1708150" y="3168650"/>
          <p14:tracePt t="10097" x="1701800" y="3168650"/>
          <p14:tracePt t="10153" x="1701800" y="3175000"/>
          <p14:tracePt t="10159" x="1701800" y="3181350"/>
          <p14:tracePt t="10173" x="1714500" y="3181350"/>
          <p14:tracePt t="10181" x="1720850" y="3194050"/>
          <p14:tracePt t="10197" x="1765300" y="3213100"/>
          <p14:tracePt t="10215" x="1885950" y="3263900"/>
          <p14:tracePt t="10231" x="1993900" y="3295650"/>
          <p14:tracePt t="10247" x="2089150" y="3327400"/>
          <p14:tracePt t="10264" x="2235200" y="3365500"/>
          <p14:tracePt t="10281" x="2311400" y="3371850"/>
          <p14:tracePt t="10298" x="2381250" y="3378200"/>
          <p14:tracePt t="10315" x="2463800" y="3384550"/>
          <p14:tracePt t="10331" x="2495550" y="3390900"/>
          <p14:tracePt t="10347" x="2520950" y="3403600"/>
          <p14:tracePt t="10364" x="2540000" y="3409950"/>
          <p14:tracePt t="10381" x="2552700" y="3409950"/>
          <p14:tracePt t="10397" x="2565400" y="3409950"/>
          <p14:tracePt t="10414" x="2571750" y="3403600"/>
          <p14:tracePt t="10506" x="2571750" y="3397250"/>
          <p14:tracePt t="10520" x="2571750" y="3384550"/>
          <p14:tracePt t="10534" x="2571750" y="3371850"/>
          <p14:tracePt t="10541" x="2571750" y="3365500"/>
          <p14:tracePt t="10555" x="2571750" y="3359150"/>
          <p14:tracePt t="10568" x="2571750" y="3352800"/>
          <p14:tracePt t="16360" x="2578100" y="3340100"/>
          <p14:tracePt t="16369" x="2616200" y="3295650"/>
          <p14:tracePt t="16374" x="2660650" y="3257550"/>
          <p14:tracePt t="16381" x="2705100" y="3206750"/>
          <p14:tracePt t="16398" x="2813050" y="3130550"/>
          <p14:tracePt t="16414" x="2933700" y="3041650"/>
          <p14:tracePt t="16431" x="3073400" y="2940050"/>
          <p14:tracePt t="16464" x="3333750" y="2876550"/>
          <p14:tracePt t="16498" x="3517900" y="2882900"/>
          <p14:tracePt t="16531" x="3676650" y="2952750"/>
          <p14:tracePt t="16548" x="3759200" y="3022600"/>
          <p14:tracePt t="16564" x="3790950" y="3067050"/>
          <p14:tracePt t="16581" x="3803650" y="3098800"/>
          <p14:tracePt t="16598" x="3803650" y="3117850"/>
          <p14:tracePt t="16614" x="3803650" y="3124200"/>
          <p14:tracePt t="16679" x="3803650" y="3130550"/>
          <p14:tracePt t="17338" x="3803650" y="3124200"/>
          <p14:tracePt t="17344" x="3822700" y="3111500"/>
          <p14:tracePt t="17352" x="3841750" y="3105150"/>
          <p14:tracePt t="17365" x="3860800" y="3086100"/>
          <p14:tracePt t="17381" x="3949700" y="3028950"/>
          <p14:tracePt t="17398" x="4000500" y="2997200"/>
          <p14:tracePt t="17414" x="4083050" y="2940050"/>
          <p14:tracePt t="17448" x="4241800" y="2857500"/>
          <p14:tracePt t="17449" x="4298950" y="2844800"/>
          <p14:tracePt t="17481" x="4464050" y="2774950"/>
          <p14:tracePt t="17514" x="4667250" y="2705100"/>
          <p14:tracePt t="17531" x="4813300" y="2673350"/>
          <p14:tracePt t="17548" x="4914900" y="2654300"/>
          <p14:tracePt t="17565" x="5003800" y="2647950"/>
          <p14:tracePt t="17581" x="5143500" y="2628900"/>
          <p14:tracePt t="17598" x="5245100" y="2616200"/>
          <p14:tracePt t="17615" x="5422900" y="2609850"/>
          <p14:tracePt t="17631" x="5556250" y="2603500"/>
          <p14:tracePt t="17648" x="5683250" y="2603500"/>
          <p14:tracePt t="17665" x="5886450" y="2597150"/>
          <p14:tracePt t="17681" x="6000750" y="2584450"/>
          <p14:tracePt t="17698" x="6165850" y="2597150"/>
          <p14:tracePt t="17715" x="6242050" y="2603500"/>
          <p14:tracePt t="17731" x="6318250" y="2603500"/>
          <p14:tracePt t="17748" x="6438900" y="2597150"/>
          <p14:tracePt t="17765" x="6496050" y="2597150"/>
          <p14:tracePt t="17781" x="6559550" y="2584450"/>
          <p14:tracePt t="17798" x="6584950" y="2565400"/>
          <p14:tracePt t="17814" x="6597650" y="2552700"/>
          <p14:tracePt t="17831" x="6616700" y="2501900"/>
          <p14:tracePt t="17848" x="6623050" y="2470150"/>
          <p14:tracePt t="17865" x="6629400" y="2413000"/>
          <p14:tracePt t="17881" x="6629400" y="2387600"/>
          <p14:tracePt t="17898" x="6629400" y="2362200"/>
          <p14:tracePt t="17915" x="6623050" y="2349500"/>
          <p14:tracePt t="17931" x="6623050" y="2343150"/>
          <p14:tracePt t="17948" x="6616700" y="2336800"/>
          <p14:tracePt t="17965" x="6604000" y="2336800"/>
          <p14:tracePt t="17981" x="6565900" y="2317750"/>
          <p14:tracePt t="17998" x="6451600" y="2286000"/>
          <p14:tracePt t="18015" x="6343650" y="2266950"/>
          <p14:tracePt t="18031" x="6191250" y="2247900"/>
          <p14:tracePt t="18048" x="6083300" y="2254250"/>
          <p14:tracePt t="18065" x="5949950" y="2266950"/>
          <p14:tracePt t="18081" x="5765800" y="2292350"/>
          <p14:tracePt t="18098" x="5657850" y="2317750"/>
          <p14:tracePt t="18115" x="5518150" y="2362200"/>
          <p14:tracePt t="18131" x="5435600" y="2387600"/>
          <p14:tracePt t="18148" x="5378450" y="2419350"/>
          <p14:tracePt t="18165" x="5302250" y="2470150"/>
          <p14:tracePt t="18181" x="5270500" y="2495550"/>
          <p14:tracePt t="18198" x="5245100" y="2520950"/>
          <p14:tracePt t="18215" x="5245100" y="2540000"/>
          <p14:tracePt t="18232" x="5238750" y="2559050"/>
          <p14:tracePt t="18248" x="5238750" y="2590800"/>
          <p14:tracePt t="18265" x="5245100" y="2616200"/>
          <p14:tracePt t="18281" x="5264150" y="2654300"/>
          <p14:tracePt t="18298" x="5283200" y="2686050"/>
          <p14:tracePt t="18315" x="5314950" y="2711450"/>
          <p14:tracePt t="18331" x="5378450" y="2749550"/>
          <p14:tracePt t="18348" x="5422900" y="2774950"/>
          <p14:tracePt t="18365" x="5518150" y="2825750"/>
          <p14:tracePt t="18381" x="5581650" y="2851150"/>
          <p14:tracePt t="18398" x="5651500" y="2876550"/>
          <p14:tracePt t="18415" x="5791200" y="2901950"/>
          <p14:tracePt t="18431" x="5886450" y="2914650"/>
          <p14:tracePt t="18448" x="6019800" y="2946400"/>
          <p14:tracePt t="18465" x="6076950" y="2959100"/>
          <p14:tracePt t="18481" x="6140450" y="2959100"/>
          <p14:tracePt t="18498" x="6242050" y="2959100"/>
          <p14:tracePt t="18515" x="6311900" y="2952750"/>
          <p14:tracePt t="18531" x="6413500" y="2933700"/>
          <p14:tracePt t="18548" x="6451600" y="2921000"/>
          <p14:tracePt t="18565" x="6489700" y="2908300"/>
          <p14:tracePt t="18581" x="6534150" y="2882900"/>
          <p14:tracePt t="18598" x="6559550" y="2870200"/>
          <p14:tracePt t="18615" x="6578600" y="2851150"/>
          <p14:tracePt t="18631" x="6584950" y="2838450"/>
          <p14:tracePt t="18648" x="6591300" y="2825750"/>
          <p14:tracePt t="18665" x="6591300" y="2813050"/>
          <p14:tracePt t="18681" x="6591300" y="2794000"/>
          <p14:tracePt t="18698" x="6584950" y="2774950"/>
          <p14:tracePt t="18715" x="6578600" y="2762250"/>
          <p14:tracePt t="18731" x="6565900" y="2755900"/>
          <p14:tracePt t="18748" x="6540500" y="2736850"/>
          <p14:tracePt t="18765" x="6515100" y="2724150"/>
          <p14:tracePt t="18781" x="6483350" y="2711450"/>
          <p14:tracePt t="18798" x="6451600" y="2705100"/>
          <p14:tracePt t="18815" x="6400800" y="2692400"/>
          <p14:tracePt t="18831" x="6356350" y="2692400"/>
          <p14:tracePt t="18848" x="6311900" y="2692400"/>
          <p14:tracePt t="18865" x="6254750" y="2692400"/>
          <p14:tracePt t="18881" x="6216650" y="2692400"/>
          <p14:tracePt t="18898" x="6165850" y="2692400"/>
          <p14:tracePt t="18915" x="6140450" y="2692400"/>
          <p14:tracePt t="18931" x="6108700" y="2692400"/>
          <p14:tracePt t="18948" x="6076950" y="2705100"/>
          <p14:tracePt t="18965" x="6051550" y="2711450"/>
          <p14:tracePt t="18981" x="6038850" y="2711450"/>
          <p14:tracePt t="19015" x="6032500" y="2711450"/>
          <p14:tracePt t="19335" x="6038850" y="2711450"/>
          <p14:tracePt t="19342" x="6057900" y="2711450"/>
          <p14:tracePt t="19350" x="6064250" y="2705100"/>
          <p14:tracePt t="19365" x="6102350" y="2698750"/>
          <p14:tracePt t="19381" x="6159500" y="2686050"/>
          <p14:tracePt t="19398" x="6242050" y="2673350"/>
          <p14:tracePt t="19415" x="6299200" y="2667000"/>
          <p14:tracePt t="19432" x="6388100" y="2660650"/>
          <p14:tracePt t="19465" x="6470650" y="2660650"/>
          <p14:tracePt t="19498" x="6553200" y="2660650"/>
          <p14:tracePt t="19531" x="6591300" y="2654300"/>
          <p14:tracePt t="19548" x="6597650" y="2654300"/>
          <p14:tracePt t="19565" x="6604000" y="2654300"/>
          <p14:tracePt t="19689" x="6597650" y="2654300"/>
          <p14:tracePt t="19710" x="6584950" y="2654300"/>
          <p14:tracePt t="19716" x="6578600" y="2654300"/>
          <p14:tracePt t="19723" x="6559550" y="2654300"/>
          <p14:tracePt t="19731" x="6546850" y="2654300"/>
          <p14:tracePt t="19748" x="6508750" y="2654300"/>
          <p14:tracePt t="19765" x="6457950" y="2660650"/>
          <p14:tracePt t="19781" x="6388100" y="2667000"/>
          <p14:tracePt t="19798" x="6350000" y="2673350"/>
          <p14:tracePt t="19815" x="6305550" y="2679700"/>
          <p14:tracePt t="19831" x="6286500" y="2686050"/>
          <p14:tracePt t="19848" x="6267450" y="2692400"/>
          <p14:tracePt t="19865" x="6254750" y="2692400"/>
          <p14:tracePt t="19881" x="6248400" y="2692400"/>
          <p14:tracePt t="19980" x="6242050" y="2692400"/>
          <p14:tracePt t="20360" x="6248400" y="2692400"/>
          <p14:tracePt t="20369" x="6267450" y="2692400"/>
          <p14:tracePt t="20374" x="6280150" y="2692400"/>
          <p14:tracePt t="20381" x="6305550" y="2705100"/>
          <p14:tracePt t="20398" x="6356350" y="2717800"/>
          <p14:tracePt t="20415" x="6394450" y="2730500"/>
          <p14:tracePt t="20432" x="6464300" y="2743200"/>
          <p14:tracePt t="20465" x="6546850" y="2781300"/>
          <p14:tracePt t="20467" x="6565900" y="2787650"/>
          <p14:tracePt t="20498" x="6635750" y="2813050"/>
          <p14:tracePt t="20531" x="6692900" y="2838450"/>
          <p14:tracePt t="20548" x="6705600" y="2851150"/>
          <p14:tracePt t="20565" x="6711950" y="2851150"/>
          <p14:tracePt t="20742" x="6699250" y="2851150"/>
          <p14:tracePt t="20763" x="6692900" y="2851150"/>
          <p14:tracePt t="20770" x="6680200" y="2844800"/>
          <p14:tracePt t="20791" x="6673850" y="2844800"/>
          <p14:tracePt t="20811" x="6667500" y="2844800"/>
          <p14:tracePt t="21054" x="6673850" y="2844800"/>
          <p14:tracePt t="21061" x="6680200" y="2844800"/>
          <p14:tracePt t="21075" x="6686550" y="2851150"/>
          <p14:tracePt t="21083" x="6692900" y="2851150"/>
          <p14:tracePt t="21098" x="6699250" y="2851150"/>
          <p14:tracePt t="21115" x="6705600" y="2851150"/>
          <p14:tracePt t="21131" x="6718300" y="2851150"/>
          <p14:tracePt t="21165" x="6724650" y="2851150"/>
          <p14:tracePt t="21198" x="6737350" y="2851150"/>
          <p14:tracePt t="21231" x="6743700" y="2851150"/>
          <p14:tracePt t="21373" x="6731000" y="2851150"/>
          <p14:tracePt t="21394" x="6718300" y="2844800"/>
          <p14:tracePt t="21401" x="6705600" y="2832100"/>
          <p14:tracePt t="21408" x="6692900" y="2832100"/>
          <p14:tracePt t="21416" x="6686550" y="2819400"/>
          <p14:tracePt t="21431" x="6661150" y="2800350"/>
          <p14:tracePt t="21448" x="6642100" y="2781300"/>
          <p14:tracePt t="21450" x="6629400" y="2768600"/>
          <p14:tracePt t="21465" x="6604000" y="2743200"/>
          <p14:tracePt t="21481" x="6584950" y="2730500"/>
          <p14:tracePt t="21498" x="6565900" y="2711450"/>
          <p14:tracePt t="21515" x="6546850" y="2686050"/>
          <p14:tracePt t="21531" x="6534150" y="2679700"/>
          <p14:tracePt t="21548" x="6508750" y="2654300"/>
          <p14:tracePt t="21565" x="6489700" y="2654300"/>
          <p14:tracePt t="21581" x="6464300" y="2647950"/>
          <p14:tracePt t="21598" x="6457950" y="2647950"/>
          <p14:tracePt t="21615" x="6438900" y="2647950"/>
          <p14:tracePt t="21631" x="6413500" y="2641600"/>
          <p14:tracePt t="21648" x="6394450" y="2641600"/>
          <p14:tracePt t="21665" x="6369050" y="2647950"/>
          <p14:tracePt t="21681" x="6356350" y="2660650"/>
          <p14:tracePt t="21698" x="6350000" y="2679700"/>
          <p14:tracePt t="21715" x="6337300" y="2705100"/>
          <p14:tracePt t="21731" x="6337300" y="2724150"/>
          <p14:tracePt t="21748" x="6337300" y="2762250"/>
          <p14:tracePt t="21765" x="6356350" y="2787650"/>
          <p14:tracePt t="21781" x="6381750" y="2825750"/>
          <p14:tracePt t="21798" x="6445250" y="2863850"/>
          <p14:tracePt t="21815" x="6489700" y="2882900"/>
          <p14:tracePt t="21831" x="6540500" y="2895600"/>
          <p14:tracePt t="21848" x="6559550" y="2895600"/>
          <p14:tracePt t="21865" x="6572250" y="2895600"/>
          <p14:tracePt t="21881" x="6584950" y="2895600"/>
          <p14:tracePt t="21898" x="6591300" y="2895600"/>
          <p14:tracePt t="21991" x="6584950" y="2895600"/>
          <p14:tracePt t="22005" x="6572250" y="2895600"/>
          <p14:tracePt t="22012" x="6553200" y="2895600"/>
          <p14:tracePt t="22019" x="6515100" y="2889250"/>
          <p14:tracePt t="22031" x="6464300" y="2889250"/>
          <p14:tracePt t="22048" x="6235700" y="2863850"/>
          <p14:tracePt t="22065" x="6038850" y="2844800"/>
          <p14:tracePt t="22081" x="5664200" y="2844800"/>
          <p14:tracePt t="22098" x="5327650" y="2870200"/>
          <p14:tracePt t="22115" x="4959350" y="2914650"/>
          <p14:tracePt t="22131" x="4432300" y="2984500"/>
          <p14:tracePt t="22148" x="4165600" y="3022600"/>
          <p14:tracePt t="22165" x="3848100" y="3092450"/>
          <p14:tracePt t="22181" x="3492500" y="3155950"/>
          <p14:tracePt t="22198" x="3321050" y="3194050"/>
          <p14:tracePt t="22215" x="3073400" y="3232150"/>
          <p14:tracePt t="22232" x="2921000" y="3257550"/>
          <p14:tracePt t="22250" x="2736850" y="3289300"/>
          <p14:tracePt t="22265" x="2647950" y="3314700"/>
          <p14:tracePt t="22281" x="2578100" y="3333750"/>
          <p14:tracePt t="22298" x="2501900" y="3346450"/>
          <p14:tracePt t="22315" x="2463800" y="3346450"/>
          <p14:tracePt t="22331" x="2432050" y="3346450"/>
          <p14:tracePt t="22348" x="2425700" y="3346450"/>
          <p14:tracePt t="22365" x="2413000" y="3346450"/>
          <p14:tracePt t="22506" x="2406650" y="3346450"/>
          <p14:tracePt t="22567" x="2413000" y="3346450"/>
          <p14:tracePt t="22575" x="2419350" y="3340100"/>
          <p14:tracePt t="22582" x="2432050" y="3340100"/>
          <p14:tracePt t="22598" x="2476500" y="3333750"/>
          <p14:tracePt t="22616" x="2597150" y="3314700"/>
          <p14:tracePt t="22632" x="2711450" y="3282950"/>
          <p14:tracePt t="22648" x="2851150" y="3238500"/>
          <p14:tracePt t="22665" x="3124200" y="3149600"/>
          <p14:tracePt t="22682" x="3321050" y="3086100"/>
          <p14:tracePt t="22699" x="3676650" y="3003550"/>
          <p14:tracePt t="22715" x="3892550" y="2952750"/>
          <p14:tracePt t="22732" x="4178300" y="2908300"/>
          <p14:tracePt t="22749" x="4654550" y="2863850"/>
          <p14:tracePt t="22765" x="4991100" y="2857500"/>
          <p14:tracePt t="22781" x="5391150" y="2870200"/>
          <p14:tracePt t="22798" x="5664200" y="2876550"/>
          <p14:tracePt t="22815" x="5861050" y="2895600"/>
          <p14:tracePt t="22832" x="6064250" y="2914650"/>
          <p14:tracePt t="22848" x="6153150" y="2921000"/>
          <p14:tracePt t="22866" x="6223000" y="2921000"/>
          <p14:tracePt t="22882" x="6235700" y="2921000"/>
          <p14:tracePt t="22898" x="6242050" y="2921000"/>
          <p14:tracePt t="22977" x="6235700" y="2921000"/>
          <p14:tracePt t="22983" x="6223000" y="2914650"/>
          <p14:tracePt t="22991" x="6210300" y="2908300"/>
          <p14:tracePt t="23000" x="6191250" y="2901950"/>
          <p14:tracePt t="23015" x="6134100" y="2876550"/>
          <p14:tracePt t="23033" x="5981700" y="2813050"/>
          <p14:tracePt t="23048" x="5829300" y="2781300"/>
          <p14:tracePt t="23065" x="5670550" y="2755900"/>
          <p14:tracePt t="23082" x="5454650" y="2730500"/>
          <p14:tracePt t="23098" x="5302250" y="2724150"/>
          <p14:tracePt t="23115" x="5130800" y="2743200"/>
          <p14:tracePt t="23132" x="5041900" y="2762250"/>
          <p14:tracePt t="23148" x="4984750" y="2781300"/>
          <p14:tracePt t="23165" x="4940300" y="2806700"/>
          <p14:tracePt t="23182" x="4933950" y="2806700"/>
          <p14:tracePt t="23198" x="4927600" y="2813050"/>
          <p14:tracePt t="23241" x="4927600" y="2825750"/>
          <p14:tracePt t="23261" x="4927600" y="2838450"/>
          <p14:tracePt t="23268" x="4927600" y="2844800"/>
          <p14:tracePt t="23283" x="4933950" y="2844800"/>
          <p14:tracePt t="23299" x="4933950" y="2851150"/>
          <p14:tracePt t="23315" x="4940300" y="2857500"/>
          <p14:tracePt t="23332" x="4953000" y="2857500"/>
          <p14:tracePt t="23348" x="4972050" y="2851150"/>
          <p14:tracePt t="23365" x="5010150" y="2844800"/>
          <p14:tracePt t="23382" x="5111750" y="2832100"/>
          <p14:tracePt t="23398" x="5200650" y="2819400"/>
          <p14:tracePt t="23415" x="5378450" y="2800350"/>
          <p14:tracePt t="23431" x="5530850" y="2800350"/>
          <p14:tracePt t="23448" x="5708650" y="2819400"/>
          <p14:tracePt t="23465" x="5956300" y="2870200"/>
          <p14:tracePt t="23482" x="6102350" y="2914650"/>
          <p14:tracePt t="23498" x="6280150" y="2959100"/>
          <p14:tracePt t="23515" x="6350000" y="2978150"/>
          <p14:tracePt t="23532" x="6381750" y="2984500"/>
          <p14:tracePt t="23548" x="6388100" y="2984500"/>
          <p14:tracePt t="23565" x="6394450" y="2984500"/>
          <p14:tracePt t="23582" x="6394450" y="2990850"/>
          <p14:tracePt t="23598" x="6407150" y="2978150"/>
          <p14:tracePt t="23615" x="6413500" y="2965450"/>
          <p14:tracePt t="23632" x="6432550" y="2933700"/>
          <p14:tracePt t="23648" x="6451600" y="2895600"/>
          <p14:tracePt t="23665" x="6483350" y="2832100"/>
          <p14:tracePt t="23682" x="6496050" y="2768600"/>
          <p14:tracePt t="23698" x="6515100" y="2705100"/>
          <p14:tracePt t="23715" x="6515100" y="2654300"/>
          <p14:tracePt t="23731" x="6515100" y="2622550"/>
          <p14:tracePt t="23748" x="6496050" y="2565400"/>
          <p14:tracePt t="23765" x="6464300" y="2527300"/>
          <p14:tracePt t="23781" x="6407150" y="2470150"/>
          <p14:tracePt t="23798" x="6343650" y="2438400"/>
          <p14:tracePt t="23815" x="6273800" y="2406650"/>
          <p14:tracePt t="23832" x="6153150" y="2387600"/>
          <p14:tracePt t="23848" x="6076950" y="2374900"/>
          <p14:tracePt t="23865" x="5962650" y="2393950"/>
          <p14:tracePt t="23882" x="5880100" y="2413000"/>
          <p14:tracePt t="23899" x="5822950" y="2438400"/>
          <p14:tracePt t="23915" x="5734050" y="2476500"/>
          <p14:tracePt t="23932" x="5695950" y="2508250"/>
          <p14:tracePt t="23949" x="5645150" y="2546350"/>
          <p14:tracePt t="23965" x="5632450" y="2578100"/>
          <p14:tracePt t="23982" x="5619750" y="2609850"/>
          <p14:tracePt t="23998" x="5613400" y="2673350"/>
          <p14:tracePt t="24015" x="5613400" y="2724150"/>
          <p14:tracePt t="24032" x="5651500" y="2832100"/>
          <p14:tracePt t="24048" x="5695950" y="2901950"/>
          <p14:tracePt t="24065" x="5746750" y="2959100"/>
          <p14:tracePt t="24082" x="5829300" y="3028950"/>
          <p14:tracePt t="24098" x="5911850" y="3067050"/>
          <p14:tracePt t="24115" x="6032500" y="3111500"/>
          <p14:tracePt t="24132" x="6121400" y="3130550"/>
          <p14:tracePt t="24149" x="6210300" y="3149600"/>
          <p14:tracePt t="24165" x="6356350" y="3149600"/>
          <p14:tracePt t="24182" x="6438900" y="3149600"/>
          <p14:tracePt t="24198" x="6502400" y="3136900"/>
          <p14:tracePt t="24215" x="6546850" y="3117850"/>
          <p14:tracePt t="24232" x="6578600" y="3098800"/>
          <p14:tracePt t="24248" x="6623050" y="3060700"/>
          <p14:tracePt t="24265" x="6635750" y="3028950"/>
          <p14:tracePt t="24282" x="6648450" y="2984500"/>
          <p14:tracePt t="24298" x="6648450" y="2940050"/>
          <p14:tracePt t="24315" x="6648450" y="2870200"/>
          <p14:tracePt t="24332" x="6623050" y="2825750"/>
          <p14:tracePt t="24348" x="6597650" y="2781300"/>
          <p14:tracePt t="24365" x="6546850" y="2711450"/>
          <p14:tracePt t="24382" x="6502400" y="2679700"/>
          <p14:tracePt t="24398" x="6438900" y="2641600"/>
          <p14:tracePt t="24415" x="6311900" y="2597150"/>
          <p14:tracePt t="24432" x="6216650" y="2584450"/>
          <p14:tracePt t="24449" x="6070600" y="2559050"/>
          <p14:tracePt t="24465" x="5981700" y="2552700"/>
          <p14:tracePt t="24482" x="5842000" y="2565400"/>
          <p14:tracePt t="24498" x="5740400" y="2584450"/>
          <p14:tracePt t="24515" x="5664200" y="2597150"/>
          <p14:tracePt t="24532" x="5568950" y="2628900"/>
          <p14:tracePt t="24548" x="5524500" y="2635250"/>
          <p14:tracePt t="24565" x="5492750" y="2654300"/>
          <p14:tracePt t="24582" x="5467350" y="2679700"/>
          <p14:tracePt t="24599" x="5461000" y="2692400"/>
          <p14:tracePt t="24615" x="5441950" y="2717800"/>
          <p14:tracePt t="24632" x="5441950" y="2743200"/>
          <p14:tracePt t="24648" x="5441950" y="2787650"/>
          <p14:tracePt t="24665" x="5441950" y="2857500"/>
          <p14:tracePt t="24682" x="5467350" y="2921000"/>
          <p14:tracePt t="24698" x="5511800" y="2990850"/>
          <p14:tracePt t="24715" x="5556250" y="3035300"/>
          <p14:tracePt t="24732" x="5645150" y="3105150"/>
          <p14:tracePt t="24748" x="5727700" y="3143250"/>
          <p14:tracePt t="24765" x="5835650" y="3187700"/>
          <p14:tracePt t="24782" x="5994400" y="3232150"/>
          <p14:tracePt t="24798" x="6064250" y="3244850"/>
          <p14:tracePt t="24815" x="6172200" y="3244850"/>
          <p14:tracePt t="24832" x="6248400" y="3244850"/>
          <p14:tracePt t="24849" x="6350000" y="3238500"/>
          <p14:tracePt t="24865" x="6413500" y="3219450"/>
          <p14:tracePt t="24882" x="6451600" y="3206750"/>
          <p14:tracePt t="24898" x="6515100" y="3168650"/>
          <p14:tracePt t="24915" x="6540500" y="3149600"/>
          <p14:tracePt t="24932" x="6565900" y="3111500"/>
          <p14:tracePt t="24948" x="6584950" y="3067050"/>
          <p14:tracePt t="24965" x="6597650" y="3028950"/>
          <p14:tracePt t="24967" x="6597650" y="3009900"/>
          <p14:tracePt t="24982" x="6597650" y="2959100"/>
          <p14:tracePt t="24998" x="6591300" y="2901950"/>
          <p14:tracePt t="25015" x="6565900" y="2844800"/>
          <p14:tracePt t="25032" x="6527800" y="2736850"/>
          <p14:tracePt t="25048" x="6489700" y="2660650"/>
          <p14:tracePt t="25065" x="6419850" y="2584450"/>
          <p14:tracePt t="25082" x="6362700" y="2546350"/>
          <p14:tracePt t="25099" x="6292850" y="2508250"/>
          <p14:tracePt t="25115" x="6197600" y="2489200"/>
          <p14:tracePt t="25132" x="6121400" y="2482850"/>
          <p14:tracePt t="25149" x="6032500" y="2476500"/>
          <p14:tracePt t="25165" x="5988050" y="2482850"/>
          <p14:tracePt t="25182" x="5949950" y="2489200"/>
          <p14:tracePt t="25199" x="5886450" y="2508250"/>
          <p14:tracePt t="25215" x="5861050" y="2527300"/>
          <p14:tracePt t="25232" x="5842000" y="2559050"/>
          <p14:tracePt t="25249" x="5835650" y="2584450"/>
          <p14:tracePt t="25265" x="5835650" y="2590800"/>
          <p14:tracePt t="25713" x="5829300" y="2609850"/>
          <p14:tracePt t="25719" x="5816600" y="2628900"/>
          <p14:tracePt t="25732" x="5803900" y="2654300"/>
          <p14:tracePt t="25748" x="5778500" y="2711450"/>
          <p14:tracePt t="25765" x="5759450" y="2749550"/>
          <p14:tracePt t="25782" x="5746750" y="2774950"/>
          <p14:tracePt t="25799" x="5740400" y="2819400"/>
          <p14:tracePt t="25815" x="5740400" y="2851150"/>
          <p14:tracePt t="25849" x="5803900" y="2927350"/>
          <p14:tracePt t="25882" x="5937250" y="3016250"/>
          <p14:tracePt t="25915" x="6102350" y="3067050"/>
          <p14:tracePt t="25932" x="6178550" y="3073400"/>
          <p14:tracePt t="25948" x="6299200" y="3073400"/>
          <p14:tracePt t="25965" x="6369050" y="3060700"/>
          <p14:tracePt t="25982" x="6413500" y="3054350"/>
          <p14:tracePt t="25999" x="6483350" y="3022600"/>
          <p14:tracePt t="26015" x="6508750" y="2997200"/>
          <p14:tracePt t="26032" x="6540500" y="2952750"/>
          <p14:tracePt t="26049" x="6559550" y="2914650"/>
          <p14:tracePt t="26065" x="6565900" y="2876550"/>
          <p14:tracePt t="26082" x="6565900" y="2819400"/>
          <p14:tracePt t="26099" x="6546850" y="2774950"/>
          <p14:tracePt t="26115" x="6521450" y="2736850"/>
          <p14:tracePt t="26132" x="6477000" y="2692400"/>
          <p14:tracePt t="26149" x="6381750" y="2635250"/>
          <p14:tracePt t="26165" x="6280150" y="2603500"/>
          <p14:tracePt t="26182" x="6184900" y="2590800"/>
          <p14:tracePt t="26198" x="6032500" y="2597150"/>
          <p14:tracePt t="26215" x="5911850" y="2622550"/>
          <p14:tracePt t="26232" x="5778500" y="2647950"/>
          <p14:tracePt t="26249" x="5619750" y="2711450"/>
          <p14:tracePt t="26265" x="5549900" y="2736850"/>
          <p14:tracePt t="26282" x="5492750" y="2787650"/>
          <p14:tracePt t="26298" x="5473700" y="2819400"/>
          <p14:tracePt t="26316" x="5467350" y="2863850"/>
          <p14:tracePt t="26332" x="5467350" y="2895600"/>
          <p14:tracePt t="26348" x="5467350" y="2921000"/>
          <p14:tracePt t="26365" x="5480050" y="2978150"/>
          <p14:tracePt t="26382" x="5499100" y="3003550"/>
          <p14:tracePt t="26399" x="5524500" y="3041650"/>
          <p14:tracePt t="26415" x="5588000" y="3098800"/>
          <p14:tracePt t="26432" x="5638800" y="3124200"/>
          <p14:tracePt t="26448" x="5734050" y="3149600"/>
          <p14:tracePt t="26465" x="5810250" y="3175000"/>
          <p14:tracePt t="26482" x="5880100" y="3187700"/>
          <p14:tracePt t="26498" x="5949950" y="3187700"/>
          <p14:tracePt t="26515" x="5994400" y="3181350"/>
          <p14:tracePt t="26532" x="6057900" y="3155950"/>
          <p14:tracePt t="26548" x="6089650" y="3136900"/>
          <p14:tracePt t="26565" x="6115050" y="3117850"/>
          <p14:tracePt t="26582" x="6146800" y="3092450"/>
          <p14:tracePt t="26598" x="6159500" y="3073400"/>
          <p14:tracePt t="26615" x="6172200" y="3041650"/>
          <p14:tracePt t="26632" x="6172200" y="3022600"/>
          <p14:tracePt t="26649" x="6178550" y="3003550"/>
          <p14:tracePt t="26665" x="6178550" y="2984500"/>
          <p14:tracePt t="26682" x="6178550" y="2971800"/>
          <p14:tracePt t="26698" x="6172200" y="2959100"/>
          <p14:tracePt t="26715" x="6165850" y="2959100"/>
          <p14:tracePt t="26732" x="6159500" y="2952750"/>
          <p14:tracePt t="26748" x="6153150" y="2946400"/>
          <p14:tracePt t="26782" x="6146800" y="2946400"/>
          <p14:tracePt t="26885" x="6153150" y="2940050"/>
          <p14:tracePt t="26892" x="6159500" y="2940050"/>
          <p14:tracePt t="26900" x="6178550" y="2933700"/>
          <p14:tracePt t="26915" x="6210300" y="2914650"/>
          <p14:tracePt t="26932" x="6254750" y="2882900"/>
          <p14:tracePt t="26949" x="6318250" y="2844800"/>
          <p14:tracePt t="26965" x="6350000" y="2819400"/>
          <p14:tracePt t="26982" x="6394450" y="2768600"/>
          <p14:tracePt t="26998" x="6413500" y="2730500"/>
          <p14:tracePt t="27015" x="6426200" y="2679700"/>
          <p14:tracePt t="27032" x="6419850" y="2590800"/>
          <p14:tracePt t="27049" x="6381750" y="2508250"/>
          <p14:tracePt t="27065" x="6311900" y="2425700"/>
          <p14:tracePt t="27082" x="6178550" y="2343150"/>
          <p14:tracePt t="27098" x="6032500" y="2292350"/>
          <p14:tracePt t="27115" x="5861050" y="2260600"/>
          <p14:tracePt t="27132" x="5740400" y="2260600"/>
          <p14:tracePt t="27148" x="5607050" y="2292350"/>
          <p14:tracePt t="27165" x="5537200" y="2311400"/>
          <p14:tracePt t="27182" x="5486400" y="2349500"/>
          <p14:tracePt t="27199" x="5461000" y="2374900"/>
          <p14:tracePt t="27215" x="5441950" y="2425700"/>
          <p14:tracePt t="27232" x="5422900" y="2482850"/>
          <p14:tracePt t="27248" x="5422900" y="2527300"/>
          <p14:tracePt t="27266" x="5435600" y="2578100"/>
          <p14:tracePt t="27282" x="5486400" y="2667000"/>
          <p14:tracePt t="27299" x="5537200" y="2730500"/>
          <p14:tracePt t="27315" x="5619750" y="2819400"/>
          <p14:tracePt t="27332" x="5664200" y="2857500"/>
          <p14:tracePt t="27349" x="5721350" y="2901950"/>
          <p14:tracePt t="27365" x="5765800" y="2921000"/>
          <p14:tracePt t="27382" x="5791200" y="2933700"/>
          <p14:tracePt t="27398" x="5861050" y="2952750"/>
          <p14:tracePt t="27415" x="5911850" y="2952750"/>
          <p14:tracePt t="27432" x="5956300" y="2952750"/>
          <p14:tracePt t="27449" x="6038850" y="2946400"/>
          <p14:tracePt t="27465" x="6089650" y="2940050"/>
          <p14:tracePt t="27468" x="6115050" y="2940050"/>
          <p14:tracePt t="27482" x="6146800" y="2927350"/>
          <p14:tracePt t="27499" x="6184900" y="2914650"/>
          <p14:tracePt t="27516" x="6229350" y="2889250"/>
          <p14:tracePt t="27532" x="6248400" y="2882900"/>
          <p14:tracePt t="27548" x="6267450" y="2863850"/>
          <p14:tracePt t="27565" x="6280150" y="2832100"/>
          <p14:tracePt t="27582" x="6280150" y="2813050"/>
          <p14:tracePt t="27600" x="6280150" y="2774950"/>
          <p14:tracePt t="27615" x="6261100" y="2736850"/>
          <p14:tracePt t="27632" x="6235700" y="2705100"/>
          <p14:tracePt t="27648" x="6184900" y="2667000"/>
          <p14:tracePt t="27665" x="6140450" y="2654300"/>
          <p14:tracePt t="27682" x="6083300" y="2654300"/>
          <p14:tracePt t="27699" x="5981700" y="2641600"/>
          <p14:tracePt t="27716" x="5905500" y="2647950"/>
          <p14:tracePt t="27732" x="5797550" y="2692400"/>
          <p14:tracePt t="27749" x="5753100" y="2724150"/>
          <p14:tracePt t="27767" x="5702300" y="2762250"/>
          <p14:tracePt t="27782" x="5689600" y="2787650"/>
          <p14:tracePt t="27799" x="5670550" y="2806700"/>
          <p14:tracePt t="27815" x="5664200" y="2832100"/>
          <p14:tracePt t="27832" x="5657850" y="2844800"/>
          <p14:tracePt t="27926" x="5657850" y="2838450"/>
          <p14:tracePt t="27969" x="5651500" y="2838450"/>
          <p14:tracePt t="27995" x="5645150" y="2838450"/>
          <p14:tracePt t="28036" x="5645150" y="2832100"/>
          <p14:tracePt t="28777" x="5619750" y="2844800"/>
          <p14:tracePt t="28784" x="5581650" y="2863850"/>
          <p14:tracePt t="28791" x="5549900" y="2882900"/>
          <p14:tracePt t="28799" x="5499100" y="2914650"/>
          <p14:tracePt t="28816" x="5416550" y="2946400"/>
          <p14:tracePt t="28832" x="5314950" y="2990850"/>
          <p14:tracePt t="28849" x="5118100" y="3028950"/>
          <p14:tracePt t="28866" x="4978400" y="3054350"/>
          <p14:tracePt t="28899" x="4641850" y="3111500"/>
          <p14:tracePt t="28932" x="4305300" y="3181350"/>
          <p14:tracePt t="28965" x="4032250" y="3276600"/>
          <p14:tracePt t="28982" x="3943350" y="3314700"/>
          <p14:tracePt t="28985" x="3892550" y="3333750"/>
          <p14:tracePt t="28999" x="3848100" y="3359150"/>
          <p14:tracePt t="29015" x="3733800" y="3435350"/>
          <p14:tracePt t="29032" x="3657600" y="3479800"/>
          <p14:tracePt t="29049" x="3556000" y="3562350"/>
          <p14:tracePt t="29066" x="3492500" y="3600450"/>
          <p14:tracePt t="29082" x="3422650" y="3651250"/>
          <p14:tracePt t="29099" x="3378200" y="3676650"/>
          <p14:tracePt t="29115" x="3346450" y="3695700"/>
          <p14:tracePt t="29132" x="3308350" y="3746500"/>
          <p14:tracePt t="29149" x="3282950" y="3771900"/>
          <p14:tracePt t="29165" x="3251200" y="3829050"/>
          <p14:tracePt t="29182" x="3244850" y="3867150"/>
          <p14:tracePt t="29199" x="3232150" y="3911600"/>
          <p14:tracePt t="29215" x="3213100" y="3968750"/>
          <p14:tracePt t="29232" x="3206750" y="4000500"/>
          <p14:tracePt t="29249" x="3194050" y="4051300"/>
          <p14:tracePt t="29266" x="3187700" y="4076700"/>
          <p14:tracePt t="29282" x="3181350" y="4108450"/>
          <p14:tracePt t="29299" x="3175000" y="4159250"/>
          <p14:tracePt t="29316" x="3175000" y="4191000"/>
          <p14:tracePt t="29332" x="3175000" y="4229100"/>
          <p14:tracePt t="29349" x="3175000" y="4260850"/>
          <p14:tracePt t="29366" x="3175000" y="4286250"/>
          <p14:tracePt t="29382" x="3155950" y="4318000"/>
          <p14:tracePt t="30378" x="3155950" y="4311650"/>
          <p14:tracePt t="30411" x="3155950" y="4305300"/>
          <p14:tracePt t="30433" x="3162300" y="4298950"/>
          <p14:tracePt t="30454" x="3168650" y="4292600"/>
          <p14:tracePt t="30467" x="3175000" y="4286250"/>
          <p14:tracePt t="30475" x="3175000" y="4279900"/>
          <p14:tracePt t="30499" x="3175000" y="4273550"/>
          <p14:tracePt t="30532" x="3187700" y="4267200"/>
          <p14:tracePt t="30566" x="3187700" y="4260850"/>
          <p14:tracePt t="30606" x="3187700" y="4254500"/>
          <p14:tracePt t="30627" x="3187700" y="4248150"/>
          <p14:tracePt t="30641" x="3187700" y="4241800"/>
          <p14:tracePt t="30696" x="3187700" y="4235450"/>
          <p14:tracePt t="30794" x="3187700" y="4229100"/>
          <p14:tracePt t="30821" x="3187700" y="4216400"/>
          <p14:tracePt t="30827" x="3187700" y="4210050"/>
          <p14:tracePt t="30835" x="3187700" y="4203700"/>
          <p14:tracePt t="30849" x="3187700" y="4197350"/>
          <p14:tracePt t="30865" x="3194050" y="4171950"/>
          <p14:tracePt t="30882" x="3194050" y="4159250"/>
          <p14:tracePt t="30899" x="3194050" y="4133850"/>
          <p14:tracePt t="30916" x="3200400" y="4114800"/>
          <p14:tracePt t="30932" x="3206750" y="4102100"/>
          <p14:tracePt t="30949" x="3219450" y="4064000"/>
          <p14:tracePt t="30965" x="3225800" y="4044950"/>
          <p14:tracePt t="30982" x="3225800" y="4013200"/>
          <p14:tracePt t="30999" x="3225800" y="3981450"/>
          <p14:tracePt t="31015" x="3225800" y="3943350"/>
          <p14:tracePt t="31032" x="3206750" y="3917950"/>
          <p14:tracePt t="31049" x="3181350" y="3886200"/>
          <p14:tracePt t="31066" x="3117850" y="3835400"/>
          <p14:tracePt t="31082" x="3028950" y="3810000"/>
          <p14:tracePt t="31099" x="2870200" y="3778250"/>
          <p14:tracePt t="31115" x="2762250" y="3765550"/>
          <p14:tracePt t="31132" x="2647950" y="3778250"/>
          <p14:tracePt t="31149" x="2470150" y="3816350"/>
          <p14:tracePt t="31166" x="2355850" y="3860800"/>
          <p14:tracePt t="31182" x="2216150" y="3917950"/>
          <p14:tracePt t="31199" x="2165350" y="3962400"/>
          <p14:tracePt t="31215" x="2120900" y="3994150"/>
          <p14:tracePt t="31232" x="2095500" y="4044950"/>
          <p14:tracePt t="31249" x="2089150" y="4083050"/>
          <p14:tracePt t="31265" x="2089150" y="4127500"/>
          <p14:tracePt t="31282" x="2101850" y="4159250"/>
          <p14:tracePt t="31299" x="2120900" y="4191000"/>
          <p14:tracePt t="31316" x="2165350" y="4241800"/>
          <p14:tracePt t="31332" x="2228850" y="4292600"/>
          <p14:tracePt t="31349" x="2368550" y="4362450"/>
          <p14:tracePt t="31366" x="2482850" y="4394200"/>
          <p14:tracePt t="31382" x="2590800" y="4413250"/>
          <p14:tracePt t="31399" x="2755900" y="4438650"/>
          <p14:tracePt t="31415" x="2876550" y="4451350"/>
          <p14:tracePt t="31432" x="3048000" y="4470400"/>
          <p14:tracePt t="31449" x="3124200" y="4470400"/>
          <p14:tracePt t="31465" x="3232150" y="4470400"/>
          <p14:tracePt t="31482" x="3302000" y="4457700"/>
          <p14:tracePt t="31486" x="3333750" y="4451350"/>
          <p14:tracePt t="31499" x="3365500" y="4445000"/>
          <p14:tracePt t="31515" x="3479800" y="4425950"/>
          <p14:tracePt t="31532" x="3530600" y="4419600"/>
          <p14:tracePt t="31549" x="3562350" y="4406900"/>
          <p14:tracePt t="31566" x="3613150" y="4387850"/>
          <p14:tracePt t="31583" x="3625850" y="4381500"/>
          <p14:tracePt t="31599" x="3644900" y="4362450"/>
          <p14:tracePt t="31615" x="3651250" y="4343400"/>
          <p14:tracePt t="31632" x="3657600" y="4330700"/>
          <p14:tracePt t="31649" x="3657600" y="4305300"/>
          <p14:tracePt t="31666" x="3657600" y="4286250"/>
          <p14:tracePt t="31682" x="3657600" y="4248150"/>
          <p14:tracePt t="31699" x="3651250" y="4229100"/>
          <p14:tracePt t="31715" x="3638550" y="4197350"/>
          <p14:tracePt t="31732" x="3625850" y="4171950"/>
          <p14:tracePt t="31749" x="3613150" y="4165600"/>
          <p14:tracePt t="31765" x="3600450" y="4152900"/>
          <p14:tracePt t="31783" x="3587750" y="4133850"/>
          <p14:tracePt t="31799" x="3581400" y="4127500"/>
          <p14:tracePt t="31816" x="3568700" y="4121150"/>
          <p14:tracePt t="31832" x="3556000" y="4114800"/>
          <p14:tracePt t="31849" x="3517900" y="4102100"/>
          <p14:tracePt t="31866" x="3492500" y="4089400"/>
          <p14:tracePt t="31882" x="3454400" y="4076700"/>
          <p14:tracePt t="31899" x="3390900" y="4064000"/>
          <p14:tracePt t="31915" x="3352800" y="4057650"/>
          <p14:tracePt t="31932" x="3295650" y="4051300"/>
          <p14:tracePt t="31949" x="3263900" y="4044950"/>
          <p14:tracePt t="31965" x="3219450" y="4038600"/>
          <p14:tracePt t="31982" x="3149600" y="4032250"/>
          <p14:tracePt t="31999" x="3105150" y="4025900"/>
          <p14:tracePt t="32001" x="3079750" y="4019550"/>
          <p14:tracePt t="32015" x="3022600" y="4013200"/>
          <p14:tracePt t="32032" x="2971800" y="4013200"/>
          <p14:tracePt t="32049" x="2914650" y="4006850"/>
          <p14:tracePt t="32066" x="2889250" y="4006850"/>
          <p14:tracePt t="32082" x="2870200" y="4006850"/>
          <p14:tracePt t="32099" x="2857500" y="4006850"/>
          <p14:tracePt t="32115" x="2851150" y="4006850"/>
          <p14:tracePt t="32132" x="2851150" y="4013200"/>
          <p14:tracePt t="32235" x="2851150" y="4019550"/>
          <p14:tracePt t="32256" x="2851150" y="4025900"/>
          <p14:tracePt t="32277" x="2857500" y="4032250"/>
          <p14:tracePt t="32286" x="2863850" y="4038600"/>
          <p14:tracePt t="32291" x="2863850" y="4044950"/>
          <p14:tracePt t="32299" x="2876550" y="4044950"/>
          <p14:tracePt t="32316" x="2889250" y="4057650"/>
          <p14:tracePt t="32332" x="2921000" y="4070350"/>
          <p14:tracePt t="32349" x="2971800" y="4089400"/>
          <p14:tracePt t="32366" x="3016250" y="4121150"/>
          <p14:tracePt t="32382" x="3105150" y="4171950"/>
          <p14:tracePt t="32399" x="3155950" y="4197350"/>
          <p14:tracePt t="32416" x="3200400" y="4203700"/>
          <p14:tracePt t="32432" x="3244850" y="4210050"/>
          <p14:tracePt t="32449" x="3270250" y="4210050"/>
          <p14:tracePt t="32466" x="3302000" y="4210050"/>
          <p14:tracePt t="32483" x="3308350" y="4203700"/>
          <p14:tracePt t="32487" x="3314700" y="4203700"/>
          <p14:tracePt t="32501" x="3321050" y="4203700"/>
          <p14:tracePt t="32563" x="3321050" y="4197350"/>
          <p14:tracePt t="32653" x="3314700" y="4197350"/>
          <p14:tracePt t="32722" x="3308350" y="4197350"/>
          <p14:tracePt t="32882" x="3302000" y="4197350"/>
          <p14:tracePt t="32909" x="3295650" y="4197350"/>
          <p14:tracePt t="32988" x="3289300" y="4197350"/>
          <p14:tracePt t="32992" x="3282950" y="4197350"/>
          <p14:tracePt t="32999" x="3276600" y="4197350"/>
          <p14:tracePt t="33016" x="3257550" y="4191000"/>
          <p14:tracePt t="33032" x="3244850" y="4184650"/>
          <p14:tracePt t="33049" x="3206750" y="4178300"/>
          <p14:tracePt t="33066" x="3175000" y="4171950"/>
          <p14:tracePt t="33083" x="3130550" y="4165600"/>
          <p14:tracePt t="33099" x="3086100" y="4165600"/>
          <p14:tracePt t="33116" x="3054350" y="4165600"/>
          <p14:tracePt t="33132" x="2990850" y="4165600"/>
          <p14:tracePt t="33149" x="2946400" y="4165600"/>
          <p14:tracePt t="33165" x="2882900" y="4159250"/>
          <p14:tracePt t="33183" x="2844800" y="4159250"/>
          <p14:tracePt t="33199" x="2800350" y="4159250"/>
          <p14:tracePt t="33216" x="2724150" y="4159250"/>
          <p14:tracePt t="33232" x="2673350" y="4159250"/>
          <p14:tracePt t="33249" x="2597150" y="4165600"/>
          <p14:tracePt t="33266" x="2546350" y="4171950"/>
          <p14:tracePt t="33282" x="2495550" y="4191000"/>
          <p14:tracePt t="33299" x="2425700" y="4216400"/>
          <p14:tracePt t="33315" x="2387600" y="4235450"/>
          <p14:tracePt t="33332" x="2324100" y="4248150"/>
          <p14:tracePt t="33349" x="2286000" y="4260850"/>
          <p14:tracePt t="33366" x="2247900" y="4279900"/>
          <p14:tracePt t="33382" x="2209800" y="4305300"/>
          <p14:tracePt t="33399" x="2197100" y="4305300"/>
          <p14:tracePt t="33415" x="2184400" y="4311650"/>
          <p14:tracePt t="33505" x="2190750" y="4298950"/>
          <p14:tracePt t="33513" x="2203450" y="4292600"/>
          <p14:tracePt t="33519" x="2216150" y="4279900"/>
          <p14:tracePt t="33532" x="2235200" y="4267200"/>
          <p14:tracePt t="33549" x="2362200" y="4216400"/>
          <p14:tracePt t="33566" x="2482850" y="4178300"/>
          <p14:tracePt t="33582" x="2698750" y="4152900"/>
          <p14:tracePt t="33599" x="2870200" y="4152900"/>
          <p14:tracePt t="33615" x="3016250" y="4152900"/>
          <p14:tracePt t="33632" x="3194050" y="4152900"/>
          <p14:tracePt t="33650" x="3282950" y="4152900"/>
          <p14:tracePt t="33665" x="3346450" y="4159250"/>
          <p14:tracePt t="33683" x="3365500" y="4159250"/>
          <p14:tracePt t="33749" x="3359150" y="4159250"/>
          <p14:tracePt t="33755" x="3340100" y="4159250"/>
          <p14:tracePt t="33766" x="3314700" y="4152900"/>
          <p14:tracePt t="33783" x="3257550" y="4152900"/>
          <p14:tracePt t="33799" x="3124200" y="4140200"/>
          <p14:tracePt t="33815" x="3016250" y="4133850"/>
          <p14:tracePt t="33832" x="2844800" y="4114800"/>
          <p14:tracePt t="33849" x="2736850" y="4114800"/>
          <p14:tracePt t="33867" x="2616200" y="4133850"/>
          <p14:tracePt t="33882" x="2546350" y="4140200"/>
          <p14:tracePt t="33899" x="2508250" y="4146550"/>
          <p14:tracePt t="33915" x="2463800" y="4152900"/>
          <p14:tracePt t="33932" x="2451100" y="4152900"/>
          <p14:tracePt t="33971" x="2444750" y="4152900"/>
          <p14:tracePt t="34054" x="2444750" y="4146550"/>
          <p14:tracePt t="34061" x="2438400" y="4140200"/>
          <p14:tracePt t="34103" x="2438400" y="4133850"/>
          <p14:tracePt t="34109" x="2438400" y="4127500"/>
          <p14:tracePt t="34388" x="2451100" y="4127500"/>
          <p14:tracePt t="34393" x="2463800" y="4127500"/>
          <p14:tracePt t="34401" x="2482850" y="4127500"/>
          <p14:tracePt t="34416" x="2514600" y="4140200"/>
          <p14:tracePt t="34449" x="2647950" y="4152900"/>
          <p14:tracePt t="34483" x="2978150" y="4171950"/>
          <p14:tracePt t="34516" x="3473450" y="4248150"/>
          <p14:tracePt t="34518" x="3556000" y="4267200"/>
          <p14:tracePt t="34532" x="3657600" y="4292600"/>
          <p14:tracePt t="34549" x="3968750" y="4394200"/>
          <p14:tracePt t="34566" x="4165600" y="4464050"/>
          <p14:tracePt t="34582" x="4387850" y="4533900"/>
          <p14:tracePt t="34599" x="4502150" y="4546600"/>
          <p14:tracePt t="34616" x="4616450" y="4565650"/>
          <p14:tracePt t="34633" x="4718050" y="4572000"/>
          <p14:tracePt t="34649" x="4743450" y="4572000"/>
          <p14:tracePt t="34666" x="4749800" y="4565650"/>
          <p14:tracePt t="34683" x="4756150" y="4559300"/>
          <p14:tracePt t="34701" x="4749800" y="4552950"/>
          <p14:tracePt t="34716" x="4667250" y="4521200"/>
          <p14:tracePt t="34733" x="4641850" y="4508500"/>
          <p14:tracePt t="35027" x="4660900" y="4495800"/>
          <p14:tracePt t="35033" x="4699000" y="4464050"/>
          <p14:tracePt t="35040" x="4749800" y="4432300"/>
          <p14:tracePt t="35049" x="4806950" y="4406900"/>
          <p14:tracePt t="35066" x="4953000" y="4349750"/>
          <p14:tracePt t="35083" x="5213350" y="4273550"/>
          <p14:tracePt t="35099" x="5391150" y="4235450"/>
          <p14:tracePt t="35116" x="5619750" y="4203700"/>
          <p14:tracePt t="35133" x="5905500" y="4178300"/>
          <p14:tracePt t="35149" x="6096000" y="4159250"/>
          <p14:tracePt t="35166" x="6362700" y="4152900"/>
          <p14:tracePt t="35182" x="6508750" y="4152900"/>
          <p14:tracePt t="35199" x="6629400" y="4159250"/>
          <p14:tracePt t="35216" x="6756400" y="4165600"/>
          <p14:tracePt t="35233" x="6832600" y="4171950"/>
          <p14:tracePt t="35249" x="6915150" y="4178300"/>
          <p14:tracePt t="35266" x="6953250" y="4178300"/>
          <p14:tracePt t="35282" x="6978650" y="4178300"/>
          <p14:tracePt t="35299" x="7010400" y="4165600"/>
          <p14:tracePt t="35316" x="7029450" y="4152900"/>
          <p14:tracePt t="35332" x="7048500" y="4133850"/>
          <p14:tracePt t="35349" x="7061200" y="4127500"/>
          <p14:tracePt t="35366" x="7067550" y="4108450"/>
          <p14:tracePt t="35382" x="7073900" y="4089400"/>
          <p14:tracePt t="35399" x="7080250" y="4070350"/>
          <p14:tracePt t="35416" x="7086600" y="4038600"/>
          <p14:tracePt t="35432" x="7086600" y="4013200"/>
          <p14:tracePt t="35449" x="7080250" y="3962400"/>
          <p14:tracePt t="35466" x="7061200" y="3917950"/>
          <p14:tracePt t="35482" x="7042150" y="3867150"/>
          <p14:tracePt t="35499" x="6985000" y="3797300"/>
          <p14:tracePt t="35516" x="6927850" y="3752850"/>
          <p14:tracePt t="35532" x="6838950" y="3714750"/>
          <p14:tracePt t="35549" x="6737350" y="3689350"/>
          <p14:tracePt t="35566" x="6629400" y="3676650"/>
          <p14:tracePt t="35583" x="6477000" y="3651250"/>
          <p14:tracePt t="35599" x="6369050" y="3644900"/>
          <p14:tracePt t="35616" x="6197600" y="3632200"/>
          <p14:tracePt t="35633" x="6089650" y="3638550"/>
          <p14:tracePt t="35649" x="5988050" y="3644900"/>
          <p14:tracePt t="35666" x="5816600" y="3670300"/>
          <p14:tracePt t="35683" x="5695950" y="3683000"/>
          <p14:tracePt t="35699" x="5594350" y="3708400"/>
          <p14:tracePt t="35716" x="5492750" y="3740150"/>
          <p14:tracePt t="35732" x="5448300" y="3759200"/>
          <p14:tracePt t="35749" x="5410200" y="3797300"/>
          <p14:tracePt t="35766" x="5384800" y="3822700"/>
          <p14:tracePt t="35782" x="5359400" y="3860800"/>
          <p14:tracePt t="35799" x="5334000" y="3898900"/>
          <p14:tracePt t="35816" x="5321300" y="3924300"/>
          <p14:tracePt t="35832" x="5314950" y="3949700"/>
          <p14:tracePt t="35849" x="5314950" y="3981450"/>
          <p14:tracePt t="35866" x="5314950" y="4013200"/>
          <p14:tracePt t="35883" x="5314950" y="4032250"/>
          <p14:tracePt t="35899" x="5327650" y="4057650"/>
          <p14:tracePt t="35916" x="5353050" y="4089400"/>
          <p14:tracePt t="35932" x="5378450" y="4114800"/>
          <p14:tracePt t="35949" x="5422900" y="4146550"/>
          <p14:tracePt t="35966" x="5467350" y="4165600"/>
          <p14:tracePt t="35982" x="5537200" y="4203700"/>
          <p14:tracePt t="35999" x="5657850" y="4241800"/>
          <p14:tracePt t="36016" x="5746750" y="4292600"/>
          <p14:tracePt t="36032" x="5873750" y="4324350"/>
          <p14:tracePt t="36049" x="5943600" y="4349750"/>
          <p14:tracePt t="36066" x="6013450" y="4368800"/>
          <p14:tracePt t="36083" x="6108700" y="4394200"/>
          <p14:tracePt t="36100" x="6165850" y="4400550"/>
          <p14:tracePt t="36116" x="6254750" y="4406900"/>
          <p14:tracePt t="36133" x="6292850" y="4406900"/>
          <p14:tracePt t="36149" x="6330950" y="4406900"/>
          <p14:tracePt t="36166" x="6381750" y="4400550"/>
          <p14:tracePt t="36183" x="6407150" y="4394200"/>
          <p14:tracePt t="36199" x="6438900" y="4381500"/>
          <p14:tracePt t="36216" x="6464300" y="4375150"/>
          <p14:tracePt t="36233" x="6483350" y="4368800"/>
          <p14:tracePt t="36249" x="6496050" y="4356100"/>
          <p14:tracePt t="36266" x="6508750" y="4349750"/>
          <p14:tracePt t="36282" x="6527800" y="4337050"/>
          <p14:tracePt t="36299" x="6527800" y="4330700"/>
          <p14:tracePt t="36316" x="6534150" y="4324350"/>
          <p14:tracePt t="36787" x="6527800" y="4324350"/>
          <p14:tracePt t="36821" x="6521450" y="4324350"/>
          <p14:tracePt t="37230" x="6527800" y="4318000"/>
          <p14:tracePt t="37237" x="6534150" y="4305300"/>
          <p14:tracePt t="37249" x="6553200" y="4298950"/>
          <p14:tracePt t="37266" x="6597650" y="4267200"/>
          <p14:tracePt t="37282" x="6629400" y="4254500"/>
          <p14:tracePt t="37299" x="6661150" y="4241800"/>
          <p14:tracePt t="37316" x="6718300" y="4222750"/>
          <p14:tracePt t="37333" x="6769100" y="4210050"/>
          <p14:tracePt t="37366" x="6902450" y="4191000"/>
          <p14:tracePt t="37399" x="6991350" y="4178300"/>
          <p14:tracePt t="37432" x="7042150" y="4171950"/>
          <p14:tracePt t="37449" x="7054850" y="4171950"/>
          <p14:tracePt t="37466" x="7073900" y="4159250"/>
          <p14:tracePt t="37482" x="7086600" y="4152900"/>
          <p14:tracePt t="37516" x="7092950" y="4140200"/>
          <p14:tracePt t="37549" x="7099300" y="4140200"/>
          <p14:tracePt t="37807" x="7092950" y="4140200"/>
          <p14:tracePt t="37848" x="7086600" y="4140200"/>
          <p14:tracePt t="37862" x="7080250" y="4133850"/>
          <p14:tracePt t="37869" x="7073900" y="4133850"/>
          <p14:tracePt t="37883" x="7054850" y="4127500"/>
          <p14:tracePt t="37899" x="7035800" y="4127500"/>
          <p14:tracePt t="37933" x="6965950" y="4121150"/>
          <p14:tracePt t="37966" x="6883400" y="4114800"/>
          <p14:tracePt t="38000" x="6832600" y="4108450"/>
          <p14:tracePt t="38016" x="6826250" y="4108450"/>
          <p14:tracePt t="38084" x="6832600" y="4102100"/>
          <p14:tracePt t="38098" x="6838950" y="4095750"/>
          <p14:tracePt t="38105" x="6845300" y="4095750"/>
          <p14:tracePt t="38116" x="6864350" y="4089400"/>
          <p14:tracePt t="38132" x="6908800" y="4089400"/>
          <p14:tracePt t="38149" x="6953250" y="4089400"/>
          <p14:tracePt t="38166" x="6997700" y="4089400"/>
          <p14:tracePt t="38183" x="7067550" y="4089400"/>
          <p14:tracePt t="38199" x="7118350" y="4095750"/>
          <p14:tracePt t="38216" x="7181850" y="4108450"/>
          <p14:tracePt t="38232" x="7219950" y="4114800"/>
          <p14:tracePt t="38249" x="7245350" y="4121150"/>
          <p14:tracePt t="38266" x="7289800" y="4140200"/>
          <p14:tracePt t="38283" x="7327900" y="4152900"/>
          <p14:tracePt t="38299" x="7372350" y="4171950"/>
          <p14:tracePt t="38316" x="7391400" y="4184650"/>
          <p14:tracePt t="38333" x="7410450" y="4191000"/>
          <p14:tracePt t="38349" x="7429500" y="4216400"/>
          <p14:tracePt t="38366" x="7435850" y="4229100"/>
          <p14:tracePt t="38382" x="7442200" y="4235450"/>
          <p14:tracePt t="38555" x="7435850" y="4248150"/>
          <p14:tracePt t="38561" x="7429500" y="4260850"/>
          <p14:tracePt t="38569" x="7423150" y="4273550"/>
          <p14:tracePt t="38582" x="7410450" y="4311650"/>
          <p14:tracePt t="38599" x="7397750" y="4362450"/>
          <p14:tracePt t="38616" x="7385050" y="4406900"/>
          <p14:tracePt t="38632" x="7372350" y="4457700"/>
          <p14:tracePt t="38649" x="7372350" y="4483100"/>
          <p14:tracePt t="38666" x="7372350" y="4489450"/>
          <p14:tracePt t="38682" x="7372350" y="4495800"/>
          <p14:tracePt t="38743" x="7366000" y="4495800"/>
          <p14:tracePt t="38750" x="7359650" y="4495800"/>
          <p14:tracePt t="38765" x="7353300" y="4495800"/>
          <p14:tracePt t="38770" x="7353300" y="4489450"/>
          <p14:tracePt t="38785" x="7346950" y="4476750"/>
          <p14:tracePt t="38799" x="7340600" y="4464050"/>
          <p14:tracePt t="38816" x="7327900" y="4438650"/>
          <p14:tracePt t="38834" x="7321550" y="4400550"/>
          <p14:tracePt t="38849" x="7321550" y="4381500"/>
          <p14:tracePt t="38866" x="7334250" y="4368800"/>
          <p14:tracePt t="38882" x="7346950" y="4349750"/>
          <p14:tracePt t="38899" x="7359650" y="4337050"/>
          <p14:tracePt t="38917" x="7372350" y="4330700"/>
          <p14:tracePt t="38933" x="7385050" y="4324350"/>
          <p14:tracePt t="38949" x="7397750" y="4318000"/>
          <p14:tracePt t="38966" x="7423150" y="4318000"/>
          <p14:tracePt t="38983" x="7442200" y="4318000"/>
          <p14:tracePt t="38999" x="7467600" y="4318000"/>
          <p14:tracePt t="39016" x="7473950" y="4318000"/>
          <p14:tracePt t="39032" x="7480300" y="4318000"/>
          <p14:tracePt t="39049" x="7499350" y="4318000"/>
          <p14:tracePt t="39066" x="7518400" y="4318000"/>
          <p14:tracePt t="39082" x="7537450" y="4311650"/>
          <p14:tracePt t="39099" x="7543800" y="4298950"/>
          <p14:tracePt t="39116" x="7562850" y="4286250"/>
          <p14:tracePt t="39132" x="7588250" y="4260850"/>
          <p14:tracePt t="39149" x="7600950" y="4235450"/>
          <p14:tracePt t="39166" x="7613650" y="4191000"/>
          <p14:tracePt t="39182" x="7620000" y="4159250"/>
          <p14:tracePt t="39199" x="7620000" y="4083050"/>
          <p14:tracePt t="39216" x="7600950" y="4025900"/>
          <p14:tracePt t="39232" x="7581900" y="3962400"/>
          <p14:tracePt t="39249" x="7524750" y="3860800"/>
          <p14:tracePt t="39266" x="7480300" y="3778250"/>
          <p14:tracePt t="39282" x="7435850" y="3714750"/>
          <p14:tracePt t="39299" x="7385050" y="3644900"/>
          <p14:tracePt t="39316" x="7334250" y="3606800"/>
          <p14:tracePt t="39332" x="7283450" y="3568700"/>
          <p14:tracePt t="39349" x="7213600" y="3549650"/>
          <p14:tracePt t="39366" x="7124700" y="3543300"/>
          <p14:tracePt t="39383" x="6985000" y="3543300"/>
          <p14:tracePt t="39399" x="6889750" y="3549650"/>
          <p14:tracePt t="39416" x="6731000" y="3581400"/>
          <p14:tracePt t="39433" x="6623050" y="3606800"/>
          <p14:tracePt t="39451" x="6477000" y="3657600"/>
          <p14:tracePt t="39466" x="6413500" y="3689350"/>
          <p14:tracePt t="39483" x="6362700" y="3721100"/>
          <p14:tracePt t="39499" x="6311900" y="3765550"/>
          <p14:tracePt t="39516" x="6280150" y="3797300"/>
          <p14:tracePt t="39533" x="6254750" y="3835400"/>
          <p14:tracePt t="39549" x="6210300" y="3905250"/>
          <p14:tracePt t="39566" x="6191250" y="3956050"/>
          <p14:tracePt t="39582" x="6172200" y="4051300"/>
          <p14:tracePt t="39601" x="6172200" y="4108450"/>
          <p14:tracePt t="39616" x="6172200" y="4159250"/>
          <p14:tracePt t="39633" x="6172200" y="4216400"/>
          <p14:tracePt t="39649" x="6172200" y="4235450"/>
          <p14:tracePt t="39666" x="6165850" y="4248150"/>
          <p14:tracePt t="39683" x="6165850" y="4254500"/>
          <p14:tracePt t="39763" x="6165850" y="4248150"/>
          <p14:tracePt t="39770" x="6172200" y="4235450"/>
          <p14:tracePt t="39783" x="6197600" y="4197350"/>
          <p14:tracePt t="39799" x="6242050" y="4127500"/>
          <p14:tracePt t="39816" x="6286500" y="4032250"/>
          <p14:tracePt t="39832" x="6362700" y="3892550"/>
          <p14:tracePt t="39849" x="6426200" y="3810000"/>
          <p14:tracePt t="39866" x="6483350" y="3765550"/>
          <p14:tracePt t="39883" x="6604000" y="3708400"/>
          <p14:tracePt t="39900" x="6680200" y="3695700"/>
          <p14:tracePt t="39916" x="6781800" y="3714750"/>
          <p14:tracePt t="39933" x="6858000" y="3740150"/>
          <p14:tracePt t="39949" x="6921500" y="3784600"/>
          <p14:tracePt t="39966" x="7023100" y="3873500"/>
          <p14:tracePt t="39983" x="7073900" y="3924300"/>
          <p14:tracePt t="39999" x="7124700" y="3968750"/>
          <p14:tracePt t="40016" x="7131050" y="3981450"/>
          <p14:tracePt t="40032" x="7137400" y="3987800"/>
          <p14:tracePt t="40049" x="7137400" y="3994150"/>
          <p14:tracePt t="40416" x="7118350" y="3994150"/>
          <p14:tracePt t="40422" x="7092950" y="3994150"/>
          <p14:tracePt t="40433" x="7067550" y="4000500"/>
          <p14:tracePt t="40449" x="6953250" y="4019550"/>
          <p14:tracePt t="40466" x="6845300" y="4032250"/>
          <p14:tracePt t="40483" x="6737350" y="4051300"/>
          <p14:tracePt t="40499" x="6572250" y="4070350"/>
          <p14:tracePt t="40516" x="6464300" y="4089400"/>
          <p14:tracePt t="40518" x="6407150" y="4095750"/>
          <p14:tracePt t="40550" x="6280150" y="4121150"/>
          <p14:tracePt t="40583" x="6203950" y="4127500"/>
          <p14:tracePt t="40616" x="6197600" y="4133850"/>
          <p14:tracePt t="40665" x="6203950" y="4133850"/>
          <p14:tracePt t="40679" x="6216650" y="4133850"/>
          <p14:tracePt t="40685" x="6229350" y="4133850"/>
          <p14:tracePt t="40699" x="6280150" y="4133850"/>
          <p14:tracePt t="40716" x="6343650" y="4133850"/>
          <p14:tracePt t="40733" x="6432550" y="4133850"/>
          <p14:tracePt t="40749" x="6572250" y="4108450"/>
          <p14:tracePt t="40766" x="6686550" y="4076700"/>
          <p14:tracePt t="40783" x="6800850" y="4044950"/>
          <p14:tracePt t="40799" x="6858000" y="4019550"/>
          <p14:tracePt t="40816" x="6883400" y="4000500"/>
          <p14:tracePt t="40833" x="6908800" y="3949700"/>
          <p14:tracePt t="40850" x="6908800" y="3917950"/>
          <p14:tracePt t="40866" x="6896100" y="3867150"/>
          <p14:tracePt t="40883" x="6807200" y="3771900"/>
          <p14:tracePt t="40900" x="6604000" y="3651250"/>
          <p14:tracePt t="40916" x="6419850" y="3581400"/>
          <p14:tracePt t="40932" x="6191250" y="3536950"/>
          <p14:tracePt t="40949" x="5715000" y="3498850"/>
          <p14:tracePt t="40966" x="5359400" y="3498850"/>
          <p14:tracePt t="40983" x="4953000" y="3549650"/>
          <p14:tracePt t="41000" x="4362450" y="3670300"/>
          <p14:tracePt t="41017" x="3956050" y="3784600"/>
          <p14:tracePt t="41020" x="3803650" y="3822700"/>
          <p14:tracePt t="41033" x="3575050" y="3892550"/>
          <p14:tracePt t="41049" x="3378200" y="3956050"/>
          <p14:tracePt t="41066" x="3200400" y="4032250"/>
          <p14:tracePt t="41083" x="3009900" y="4140200"/>
          <p14:tracePt t="41099" x="2914650" y="4210050"/>
          <p14:tracePt t="41116" x="2825750" y="4273550"/>
          <p14:tracePt t="41133" x="2800350" y="4305300"/>
          <p14:tracePt t="41150" x="2755900" y="4343400"/>
          <p14:tracePt t="41166" x="2749550" y="4356100"/>
          <p14:tracePt t="41183" x="2736850" y="4362450"/>
          <p14:tracePt t="41241" x="2730500" y="4362450"/>
          <p14:tracePt t="41338" x="2743200" y="4349750"/>
          <p14:tracePt t="41345" x="2755900" y="4337050"/>
          <p14:tracePt t="41351" x="2768600" y="4330700"/>
          <p14:tracePt t="41366" x="2832100" y="4279900"/>
          <p14:tracePt t="41383" x="2946400" y="4197350"/>
          <p14:tracePt t="41399" x="3111500" y="4108450"/>
          <p14:tracePt t="41416" x="3384550" y="3981450"/>
          <p14:tracePt t="41433" x="3632200" y="3892550"/>
          <p14:tracePt t="41449" x="4006850" y="3816350"/>
          <p14:tracePt t="41466" x="4260850" y="3797300"/>
          <p14:tracePt t="41483" x="4622800" y="3816350"/>
          <p14:tracePt t="41500" x="4832350" y="3873500"/>
          <p14:tracePt t="41517" x="5003800" y="3930650"/>
          <p14:tracePt t="41520" x="5080000" y="3968750"/>
          <p14:tracePt t="41533" x="5194300" y="4032250"/>
          <p14:tracePt t="41549" x="5270500" y="4095750"/>
          <p14:tracePt t="41566" x="5340350" y="4159250"/>
          <p14:tracePt t="41583" x="5365750" y="4191000"/>
          <p14:tracePt t="41599" x="5378450" y="4203700"/>
          <p14:tracePt t="41616" x="5378450" y="4210050"/>
          <p14:tracePt t="41656" x="5384800" y="4216400"/>
          <p14:tracePt t="41740" x="5391150" y="4216400"/>
          <p14:tracePt t="43644" x="5384800" y="4216400"/>
          <p14:tracePt t="43651" x="5365750" y="4222750"/>
          <p14:tracePt t="43658" x="5346700" y="4235450"/>
          <p14:tracePt t="43666" x="5334000" y="4241800"/>
          <p14:tracePt t="43683" x="5289550" y="4273550"/>
          <p14:tracePt t="43699" x="5232400" y="4337050"/>
          <p14:tracePt t="43716" x="5181600" y="4387850"/>
          <p14:tracePt t="43733" x="5137150" y="4425950"/>
          <p14:tracePt t="43766" x="4933950" y="4572000"/>
          <p14:tracePt t="43800" x="4730750" y="4692650"/>
          <p14:tracePt t="43833" x="4425950" y="4800600"/>
          <p14:tracePt t="43850" x="4286250" y="4832350"/>
          <p14:tracePt t="43866" x="4038600" y="4876800"/>
          <p14:tracePt t="43883" x="3835400" y="4895850"/>
          <p14:tracePt t="43900" x="3594100" y="4908550"/>
          <p14:tracePt t="43916" x="3441700" y="4921250"/>
          <p14:tracePt t="43933" x="3282950" y="4933950"/>
          <p14:tracePt t="43949" x="3092450" y="4953000"/>
          <p14:tracePt t="43966" x="2984500" y="4965700"/>
          <p14:tracePt t="43984" x="2844800" y="4997450"/>
          <p14:tracePt t="44000" x="2768600" y="5010150"/>
          <p14:tracePt t="44016" x="2705100" y="5035550"/>
          <p14:tracePt t="44033" x="2647950" y="5054600"/>
          <p14:tracePt t="44050" x="2616200" y="5067300"/>
          <p14:tracePt t="44066" x="2590800" y="5086350"/>
          <p14:tracePt t="44083" x="2584450" y="5099050"/>
          <p14:tracePt t="44100" x="2584450" y="5105400"/>
          <p14:tracePt t="44116" x="2584450" y="5130800"/>
          <p14:tracePt t="44133" x="2590800" y="5137150"/>
          <p14:tracePt t="44712" x="2584450" y="5111750"/>
          <p14:tracePt t="44721" x="2578100" y="5092700"/>
          <p14:tracePt t="44727" x="2565400" y="5067300"/>
          <p14:tracePt t="44734" x="2565400" y="5048250"/>
          <p14:tracePt t="44750" x="2552700" y="5016500"/>
          <p14:tracePt t="44766" x="2533650" y="4972050"/>
          <p14:tracePt t="44783" x="2508250" y="4902200"/>
          <p14:tracePt t="44799" x="2482850" y="4870450"/>
          <p14:tracePt t="44833" x="2387600" y="4775200"/>
          <p14:tracePt t="44866" x="2247900" y="4711700"/>
          <p14:tracePt t="44901" x="2063750" y="4711700"/>
          <p14:tracePt t="44916" x="1987550" y="4711700"/>
          <p14:tracePt t="44933" x="1911350" y="4711700"/>
          <p14:tracePt t="44949" x="1790700" y="4711700"/>
          <p14:tracePt t="44966" x="1714500" y="4718050"/>
          <p14:tracePt t="44984" x="1625600" y="4724400"/>
          <p14:tracePt t="45000" x="1568450" y="4730750"/>
          <p14:tracePt t="45016" x="1517650" y="4737100"/>
          <p14:tracePt t="45034" x="1441450" y="4749800"/>
          <p14:tracePt t="45050" x="1390650" y="4756150"/>
          <p14:tracePt t="45066" x="1339850" y="4768850"/>
          <p14:tracePt t="45083" x="1282700" y="4787900"/>
          <p14:tracePt t="45100" x="1238250" y="4794250"/>
          <p14:tracePt t="45116" x="1193800" y="4819650"/>
          <p14:tracePt t="45133" x="1174750" y="4838700"/>
          <p14:tracePt t="45151" x="1143000" y="4870450"/>
          <p14:tracePt t="45166" x="1130300" y="4883150"/>
          <p14:tracePt t="45183" x="1117600" y="4908550"/>
          <p14:tracePt t="45200" x="1111250" y="4940300"/>
          <p14:tracePt t="45216" x="1111250" y="4959350"/>
          <p14:tracePt t="45235" x="1117600" y="4991100"/>
          <p14:tracePt t="45250" x="1130300" y="5022850"/>
          <p14:tracePt t="45266" x="1143000" y="5048250"/>
          <p14:tracePt t="45283" x="1187450" y="5092700"/>
          <p14:tracePt t="45300" x="1219200" y="5118100"/>
          <p14:tracePt t="45316" x="1289050" y="5162550"/>
          <p14:tracePt t="45333" x="1339850" y="5187950"/>
          <p14:tracePt t="45350" x="1409700" y="5213350"/>
          <p14:tracePt t="45366" x="1511300" y="5219700"/>
          <p14:tracePt t="45383" x="1574800" y="5226050"/>
          <p14:tracePt t="45399" x="1708150" y="5226050"/>
          <p14:tracePt t="45416" x="1809750" y="5207000"/>
          <p14:tracePt t="45433" x="1911350" y="5175250"/>
          <p14:tracePt t="45450" x="2057400" y="5137150"/>
          <p14:tracePt t="45466" x="2139950" y="5118100"/>
          <p14:tracePt t="45483" x="2273300" y="5086350"/>
          <p14:tracePt t="45499" x="2355850" y="5054600"/>
          <p14:tracePt t="45516" x="2413000" y="5035550"/>
          <p14:tracePt t="45533" x="2482850" y="5016500"/>
          <p14:tracePt t="45550" x="2501900" y="5010150"/>
          <p14:tracePt t="45553" x="2514600" y="5010150"/>
          <p14:tracePt t="45566" x="2514600" y="5003800"/>
          <p14:tracePt t="45583" x="2527300" y="4984750"/>
          <p14:tracePt t="45600" x="2527300" y="4972050"/>
          <p14:tracePt t="45616" x="2520950" y="4953000"/>
          <p14:tracePt t="45633" x="2508250" y="4940300"/>
          <p14:tracePt t="45649" x="2451100" y="4902200"/>
          <p14:tracePt t="45666" x="2393950" y="4870450"/>
          <p14:tracePt t="45684" x="2273300" y="4826000"/>
          <p14:tracePt t="45700" x="2184400" y="4806950"/>
          <p14:tracePt t="45717" x="2114550" y="4787900"/>
          <p14:tracePt t="45733" x="2038350" y="4781550"/>
          <p14:tracePt t="45750" x="1898650" y="4762500"/>
          <p14:tracePt t="45766" x="1797050" y="4756150"/>
          <p14:tracePt t="45783" x="1670050" y="4756150"/>
          <p14:tracePt t="45799" x="1606550" y="4756150"/>
          <p14:tracePt t="45816" x="1549400" y="4756150"/>
          <p14:tracePt t="45833" x="1466850" y="4756150"/>
          <p14:tracePt t="45850" x="1416050" y="4768850"/>
          <p14:tracePt t="45866" x="1365250" y="4781550"/>
          <p14:tracePt t="45883" x="1333500" y="4794250"/>
          <p14:tracePt t="45899" x="1301750" y="4819650"/>
          <p14:tracePt t="45916" x="1301750" y="4832350"/>
          <p14:tracePt t="45933" x="1289050" y="4845050"/>
          <p14:tracePt t="45950" x="1289050" y="4870450"/>
          <p14:tracePt t="45967" x="1289050" y="4883150"/>
          <p14:tracePt t="45983" x="1295400" y="4902200"/>
          <p14:tracePt t="46000" x="1301750" y="4908550"/>
          <p14:tracePt t="46016" x="1314450" y="4921250"/>
          <p14:tracePt t="46033" x="1346200" y="4927600"/>
          <p14:tracePt t="46050" x="1377950" y="4927600"/>
          <p14:tracePt t="46053" x="1397000" y="4927600"/>
          <p14:tracePt t="46066" x="1447800" y="4927600"/>
          <p14:tracePt t="46083" x="1492250" y="4927600"/>
          <p14:tracePt t="46100" x="1543050" y="4927600"/>
          <p14:tracePt t="46116" x="1612900" y="4921250"/>
          <p14:tracePt t="46133" x="1657350" y="4921250"/>
          <p14:tracePt t="46149" x="1720850" y="4914900"/>
          <p14:tracePt t="46167" x="1746250" y="4902200"/>
          <p14:tracePt t="46184" x="1765300" y="4895850"/>
          <p14:tracePt t="46200" x="1771650" y="4889500"/>
          <p14:tracePt t="46344" x="1778000" y="4889500"/>
          <p14:tracePt t="46365" x="1778000" y="4883150"/>
          <p14:tracePt t="46371" x="1784350" y="4876800"/>
          <p14:tracePt t="46383" x="1790700" y="4876800"/>
          <p14:tracePt t="46400" x="1816100" y="4857750"/>
          <p14:tracePt t="46416" x="1841500" y="4838700"/>
          <p14:tracePt t="46433" x="1911350" y="4826000"/>
          <p14:tracePt t="46450" x="1968500" y="4819650"/>
          <p14:tracePt t="46467" x="2076450" y="4819650"/>
          <p14:tracePt t="46483" x="2330450" y="4870450"/>
          <p14:tracePt t="46500" x="2609850" y="4953000"/>
          <p14:tracePt t="46516" x="2965450" y="5073650"/>
          <p14:tracePt t="46533" x="3467100" y="5283200"/>
          <p14:tracePt t="46550" x="3790950" y="5448300"/>
          <p14:tracePt t="46554" x="3917950" y="5518150"/>
          <p14:tracePt t="46566" x="4108450" y="5632450"/>
          <p14:tracePt t="46583" x="4248150" y="5721350"/>
          <p14:tracePt t="46600" x="4375150" y="5784850"/>
          <p14:tracePt t="46616" x="4464050" y="5816600"/>
          <p14:tracePt t="46633" x="4483100" y="5829300"/>
          <p14:tracePt t="46929" x="4514850" y="5791200"/>
          <p14:tracePt t="46937" x="4552950" y="5765800"/>
          <p14:tracePt t="46943" x="4597400" y="5721350"/>
          <p14:tracePt t="46950" x="4660900" y="5670550"/>
          <p14:tracePt t="46967" x="4819650" y="5568950"/>
          <p14:tracePt t="47000" x="5372100" y="5264150"/>
          <p14:tracePt t="47033" x="6032500" y="5060950"/>
          <p14:tracePt t="47067" x="6553200" y="4972050"/>
          <p14:tracePt t="47070" x="6654800" y="4965700"/>
          <p14:tracePt t="47083" x="6858000" y="4965700"/>
          <p14:tracePt t="47100" x="7035800" y="4978400"/>
          <p14:tracePt t="47116" x="7188200" y="5003800"/>
          <p14:tracePt t="47134" x="7366000" y="5041900"/>
          <p14:tracePt t="47150" x="7461250" y="5048250"/>
          <p14:tracePt t="47166" x="7550150" y="5048250"/>
          <p14:tracePt t="47183" x="7588250" y="5048250"/>
          <p14:tracePt t="47200" x="7607300" y="5048250"/>
          <p14:tracePt t="47235" x="7607300" y="5041900"/>
          <p14:tracePt t="47250" x="7613650" y="5035550"/>
          <p14:tracePt t="47267" x="7613650" y="5022850"/>
          <p14:tracePt t="47283" x="7620000" y="5003800"/>
          <p14:tracePt t="47300" x="7620000" y="4997450"/>
          <p14:tracePt t="47316" x="7613650" y="4972050"/>
          <p14:tracePt t="47333" x="7600950" y="4921250"/>
          <p14:tracePt t="47350" x="7594600" y="4895850"/>
          <p14:tracePt t="47366" x="7569200" y="4826000"/>
          <p14:tracePt t="47383" x="7550150" y="4794250"/>
          <p14:tracePt t="47400" x="7524750" y="4743450"/>
          <p14:tracePt t="47417" x="7448550" y="4660900"/>
          <p14:tracePt t="47433" x="7391400" y="4616450"/>
          <p14:tracePt t="47450" x="7283450" y="4552950"/>
          <p14:tracePt t="47466" x="7181850" y="4533900"/>
          <p14:tracePt t="47483" x="7048500" y="4514850"/>
          <p14:tracePt t="47500" x="6858000" y="4508500"/>
          <p14:tracePt t="47517" x="6737350" y="4514850"/>
          <p14:tracePt t="47533" x="6553200" y="4559300"/>
          <p14:tracePt t="47550" x="6419850" y="4584700"/>
          <p14:tracePt t="47567" x="6318250" y="4616450"/>
          <p14:tracePt t="47583" x="6184900" y="4641850"/>
          <p14:tracePt t="47600" x="6096000" y="4673600"/>
          <p14:tracePt t="47616" x="5956300" y="4718050"/>
          <p14:tracePt t="47634" x="5867400" y="4749800"/>
          <p14:tracePt t="47650" x="5784850" y="4794250"/>
          <p14:tracePt t="47667" x="5683250" y="4864100"/>
          <p14:tracePt t="47683" x="5626100" y="4902200"/>
          <p14:tracePt t="47700" x="5543550" y="4965700"/>
          <p14:tracePt t="47717" x="5505450" y="5003800"/>
          <p14:tracePt t="47733" x="5467350" y="5041900"/>
          <p14:tracePt t="47750" x="5435600" y="5086350"/>
          <p14:tracePt t="47767" x="5416550" y="5105400"/>
          <p14:tracePt t="47783" x="5410200" y="5137150"/>
          <p14:tracePt t="47800" x="5410200" y="5162550"/>
          <p14:tracePt t="47817" x="5429250" y="5175250"/>
          <p14:tracePt t="47833" x="5461000" y="5207000"/>
          <p14:tracePt t="47850" x="5505450" y="5226050"/>
          <p14:tracePt t="47866" x="5588000" y="5264150"/>
          <p14:tracePt t="47883" x="5670550" y="5276850"/>
          <p14:tracePt t="47900" x="5822950" y="5289550"/>
          <p14:tracePt t="47916" x="5962650" y="5289550"/>
          <p14:tracePt t="47933" x="6096000" y="5289550"/>
          <p14:tracePt t="47950" x="6273800" y="5270500"/>
          <p14:tracePt t="47967" x="6400800" y="5257800"/>
          <p14:tracePt t="47983" x="6521450" y="5232400"/>
          <p14:tracePt t="48000" x="6654800" y="5194300"/>
          <p14:tracePt t="48017" x="6718300" y="5175250"/>
          <p14:tracePt t="48033" x="6788150" y="5137150"/>
          <p14:tracePt t="48050" x="6819900" y="5111750"/>
          <p14:tracePt t="48052" x="6826250" y="5105400"/>
          <p14:tracePt t="48067" x="6838950" y="5099050"/>
          <p14:tracePt t="48083" x="6864350" y="5060950"/>
          <p14:tracePt t="48100" x="6877050" y="5041900"/>
          <p14:tracePt t="48116" x="6877050" y="4984750"/>
          <p14:tracePt t="48134" x="6858000" y="4914900"/>
          <p14:tracePt t="48150" x="6762750" y="4806950"/>
          <p14:tracePt t="48167" x="6680200" y="4762500"/>
          <p14:tracePt t="48183" x="6572250" y="4724400"/>
          <p14:tracePt t="48200" x="6356350" y="4699000"/>
          <p14:tracePt t="48217" x="6229350" y="4699000"/>
          <p14:tracePt t="48233" x="6070600" y="4699000"/>
          <p14:tracePt t="48250" x="5835650" y="4724400"/>
          <p14:tracePt t="48267" x="5683250" y="4762500"/>
          <p14:tracePt t="48283" x="5492750" y="4826000"/>
          <p14:tracePt t="48300" x="5365750" y="4876800"/>
          <p14:tracePt t="48316" x="5276850" y="4914900"/>
          <p14:tracePt t="48334" x="5143500" y="4984750"/>
          <p14:tracePt t="48350" x="5092700" y="5016500"/>
          <p14:tracePt t="48367" x="5035550" y="5073650"/>
          <p14:tracePt t="48383" x="5003800" y="5092700"/>
          <p14:tracePt t="48400" x="4991100" y="5130800"/>
          <p14:tracePt t="48417" x="4978400" y="5162550"/>
          <p14:tracePt t="48433" x="4978400" y="5187950"/>
          <p14:tracePt t="48450" x="4978400" y="5232400"/>
          <p14:tracePt t="48467" x="4991100" y="5264150"/>
          <p14:tracePt t="48483" x="5016500" y="5314950"/>
          <p14:tracePt t="48500" x="5048250" y="5353050"/>
          <p14:tracePt t="48517" x="5111750" y="5391150"/>
          <p14:tracePt t="48533" x="5232400" y="5441950"/>
          <p14:tracePt t="48550" x="5334000" y="5461000"/>
          <p14:tracePt t="48566" x="5486400" y="5467350"/>
          <p14:tracePt t="48583" x="5600700" y="5461000"/>
          <p14:tracePt t="48600" x="5759450" y="5448300"/>
          <p14:tracePt t="48616" x="5969000" y="5416550"/>
          <p14:tracePt t="48633" x="6076950" y="5384800"/>
          <p14:tracePt t="48650" x="6235700" y="5327650"/>
          <p14:tracePt t="48666" x="6330950" y="5302250"/>
          <p14:tracePt t="48683" x="6400800" y="5270500"/>
          <p14:tracePt t="48700" x="6477000" y="5232400"/>
          <p14:tracePt t="48716" x="6515100" y="5213350"/>
          <p14:tracePt t="48733" x="6546850" y="5194300"/>
          <p14:tracePt t="48750" x="6572250" y="5175250"/>
          <p14:tracePt t="48767" x="6584950" y="5156200"/>
          <p14:tracePt t="48783" x="6597650" y="5143500"/>
          <p14:tracePt t="48816" x="6597650" y="5137150"/>
          <p14:tracePt t="48836" x="6591300" y="5130800"/>
          <p14:tracePt t="48851" x="6591300" y="5124450"/>
          <p14:tracePt t="48866" x="6578600" y="5124450"/>
          <p14:tracePt t="48883" x="6559550" y="5105400"/>
          <p14:tracePt t="48900" x="6521450" y="5092700"/>
          <p14:tracePt t="48917" x="6502400" y="5080000"/>
          <p14:tracePt t="48933" x="6477000" y="5080000"/>
          <p14:tracePt t="48950" x="6426200" y="5073650"/>
          <p14:tracePt t="48966" x="6394450" y="5073650"/>
          <p14:tracePt t="48983" x="6375400" y="5073650"/>
          <p14:tracePt t="49017" x="6369050" y="5073650"/>
          <p14:tracePt t="49935" x="6337300" y="5080000"/>
          <p14:tracePt t="49942" x="6292850" y="5105400"/>
          <p14:tracePt t="49950" x="6248400" y="5124450"/>
          <p14:tracePt t="49967" x="6140450" y="5175250"/>
          <p14:tracePt t="49983" x="6000750" y="5213350"/>
          <p14:tracePt t="50000" x="5772150" y="5295900"/>
          <p14:tracePt t="50016" x="5626100" y="5334000"/>
          <p14:tracePt t="50050" x="5162550" y="5486400"/>
          <p14:tracePt t="50083" x="4730750" y="5613400"/>
          <p14:tracePt t="50116" x="4387850" y="5721350"/>
          <p14:tracePt t="50133" x="4254500" y="5765800"/>
          <p14:tracePt t="50150" x="4064000" y="5829300"/>
          <p14:tracePt t="50166" x="3943350" y="5873750"/>
          <p14:tracePt t="50183" x="3848100" y="5911850"/>
          <p14:tracePt t="50200" x="3733800" y="5956300"/>
          <p14:tracePt t="50216" x="3657600" y="5981700"/>
          <p14:tracePt t="50233" x="3562350" y="6026150"/>
          <p14:tracePt t="50250" x="3505200" y="6038850"/>
          <p14:tracePt t="50267" x="3454400" y="6057900"/>
          <p14:tracePt t="50283" x="3384550" y="6070600"/>
          <p14:tracePt t="50300" x="3352800" y="6089650"/>
          <p14:tracePt t="50316" x="3308350" y="6115050"/>
          <p14:tracePt t="50333" x="3276600" y="6127750"/>
          <p14:tracePt t="50350" x="3251200" y="6140450"/>
          <p14:tracePt t="50367" x="3206750" y="6153150"/>
          <p14:tracePt t="50383" x="3187700" y="6159500"/>
          <p14:tracePt t="50400" x="3155950" y="6165850"/>
          <p14:tracePt t="50417" x="3143250" y="6165850"/>
          <p14:tracePt t="50433" x="3130550" y="6165850"/>
          <p14:tracePt t="50450" x="3111500" y="6165850"/>
          <p14:tracePt t="50467" x="3105150" y="6165850"/>
          <p14:tracePt t="50483" x="3098800" y="6165850"/>
          <p14:tracePt t="50546" x="3105150" y="6159500"/>
          <p14:tracePt t="50962" x="3092450" y="6159500"/>
          <p14:tracePt t="50969" x="3067050" y="6159500"/>
          <p14:tracePt t="50976" x="3022600" y="6172200"/>
          <p14:tracePt t="50984" x="2990850" y="6178550"/>
          <p14:tracePt t="51000" x="2876550" y="6210300"/>
          <p14:tracePt t="51017" x="2755900" y="6229350"/>
          <p14:tracePt t="51033" x="2584450" y="6267450"/>
          <p14:tracePt t="51050" x="2470150" y="6286500"/>
          <p14:tracePt t="51066" x="2336800" y="6311900"/>
          <p14:tracePt t="51083" x="2260600" y="6330950"/>
          <p14:tracePt t="51100" x="2159000" y="6343650"/>
          <p14:tracePt t="51117" x="2108200" y="6350000"/>
          <p14:tracePt t="51133" x="2063750" y="6356350"/>
          <p14:tracePt t="51150" x="2012950" y="6362700"/>
          <p14:tracePt t="51167" x="1981200" y="6362700"/>
          <p14:tracePt t="51184" x="1962150" y="6362700"/>
          <p14:tracePt t="51200" x="1930400" y="6356350"/>
          <p14:tracePt t="51217" x="1917700" y="6356350"/>
          <p14:tracePt t="51233" x="1905000" y="6343650"/>
          <p14:tracePt t="51250" x="1898650" y="6343650"/>
          <p14:tracePt t="51267" x="1892300" y="6337300"/>
          <p14:tracePt t="51283" x="1885950" y="6330950"/>
          <p14:tracePt t="51300" x="1879600" y="6324600"/>
          <p14:tracePt t="51334" x="1873250" y="6318250"/>
          <p14:tracePt t="51350" x="1873250" y="6311900"/>
          <p14:tracePt t="51367" x="1873250" y="6292850"/>
          <p14:tracePt t="51384" x="1873250" y="6280150"/>
          <p14:tracePt t="51400" x="1885950" y="6248400"/>
          <p14:tracePt t="51417" x="1898650" y="6229350"/>
          <p14:tracePt t="51433" x="1911350" y="6197600"/>
          <p14:tracePt t="51450" x="1936750" y="6159500"/>
          <p14:tracePt t="51467" x="1949450" y="6140450"/>
          <p14:tracePt t="51483" x="1981200" y="6102350"/>
          <p14:tracePt t="51500" x="1987550" y="6083300"/>
          <p14:tracePt t="51517" x="2006600" y="6057900"/>
          <p14:tracePt t="51533" x="2032000" y="6019800"/>
          <p14:tracePt t="51550" x="2057400" y="5994400"/>
          <p14:tracePt t="51567" x="2095500" y="5956300"/>
          <p14:tracePt t="51584" x="2127250" y="5924550"/>
          <p14:tracePt t="51600" x="2190750" y="5886450"/>
          <p14:tracePt t="51616" x="2241550" y="5854700"/>
          <p14:tracePt t="51633" x="2292350" y="5829300"/>
          <p14:tracePt t="51650" x="2393950" y="5784850"/>
          <p14:tracePt t="51666" x="2451100" y="5772150"/>
          <p14:tracePt t="51683" x="2552700" y="5753100"/>
          <p14:tracePt t="51700" x="2628900" y="5746750"/>
          <p14:tracePt t="51717" x="2705100" y="5746750"/>
          <p14:tracePt t="51733" x="2806700" y="5746750"/>
          <p14:tracePt t="51750" x="2857500" y="5753100"/>
          <p14:tracePt t="51767" x="2908300" y="5759450"/>
          <p14:tracePt t="51783" x="2965450" y="5784850"/>
          <p14:tracePt t="51800" x="2997200" y="5803900"/>
          <p14:tracePt t="51817" x="3035300" y="5835650"/>
          <p14:tracePt t="51834" x="3048000" y="5861050"/>
          <p14:tracePt t="51850" x="3067050" y="5886450"/>
          <p14:tracePt t="51867" x="3067050" y="5892800"/>
          <p14:tracePt t="51883" x="3067050" y="5911850"/>
          <p14:tracePt t="51900" x="3054350" y="5943600"/>
          <p14:tracePt t="51917" x="3016250" y="5981700"/>
          <p14:tracePt t="51934" x="2965450" y="6019800"/>
          <p14:tracePt t="51950" x="2838450" y="6076950"/>
          <p14:tracePt t="51967" x="2762250" y="6102350"/>
          <p14:tracePt t="51984" x="2673350" y="6115050"/>
          <p14:tracePt t="52000" x="2540000" y="6127750"/>
          <p14:tracePt t="52017" x="2451100" y="6127750"/>
          <p14:tracePt t="52033" x="2343150" y="6121400"/>
          <p14:tracePt t="52050" x="2292350" y="6102350"/>
          <p14:tracePt t="52067" x="2241550" y="6083300"/>
          <p14:tracePt t="52069" x="2222500" y="6064250"/>
          <p14:tracePt t="52083" x="2184400" y="6032500"/>
          <p14:tracePt t="52100" x="2165350" y="6000750"/>
          <p14:tracePt t="52117" x="2146300" y="5930900"/>
          <p14:tracePt t="52133" x="2146300" y="5892800"/>
          <p14:tracePt t="52150" x="2146300" y="5848350"/>
          <p14:tracePt t="52167" x="2190750" y="5791200"/>
          <p14:tracePt t="52183" x="2228850" y="5721350"/>
          <p14:tracePt t="52200" x="2317750" y="5645150"/>
          <p14:tracePt t="52217" x="2381250" y="5594350"/>
          <p14:tracePt t="52233" x="2457450" y="5549900"/>
          <p14:tracePt t="52250" x="2584450" y="5511800"/>
          <p14:tracePt t="52267" x="2673350" y="5499100"/>
          <p14:tracePt t="52283" x="2794000" y="5499100"/>
          <p14:tracePt t="52300" x="2863850" y="5524500"/>
          <p14:tracePt t="52317" x="2921000" y="5543550"/>
          <p14:tracePt t="52334" x="2997200" y="5581650"/>
          <p14:tracePt t="52350" x="3028950" y="5613400"/>
          <p14:tracePt t="52367" x="3067050" y="5638800"/>
          <p14:tracePt t="52384" x="3086100" y="5657850"/>
          <p14:tracePt t="52400" x="3098800" y="5683250"/>
          <p14:tracePt t="52417" x="3105150" y="5734050"/>
          <p14:tracePt t="52433" x="3105150" y="5772150"/>
          <p14:tracePt t="52450" x="3086100" y="5822950"/>
          <p14:tracePt t="52467" x="3067050" y="5854700"/>
          <p14:tracePt t="52483" x="3041650" y="5886450"/>
          <p14:tracePt t="52500" x="3022600" y="5911850"/>
          <p14:tracePt t="52517" x="2997200" y="5937250"/>
          <p14:tracePt t="52534" x="2959100" y="5969000"/>
          <p14:tracePt t="52550" x="2933700" y="5988050"/>
          <p14:tracePt t="52553" x="2921000" y="6000750"/>
          <p14:tracePt t="52567" x="2889250" y="6019800"/>
          <p14:tracePt t="52584" x="2863850" y="6026150"/>
          <p14:tracePt t="52600" x="2832100" y="6032500"/>
          <p14:tracePt t="52617" x="2787650" y="6032500"/>
          <p14:tracePt t="52634" x="2755900" y="6026150"/>
          <p14:tracePt t="52650" x="2717800" y="6026150"/>
          <p14:tracePt t="52667" x="2698750" y="6019800"/>
          <p14:tracePt t="52683" x="2679700" y="6007100"/>
          <p14:tracePt t="52700" x="2660650" y="6000750"/>
          <p14:tracePt t="52717" x="2647950" y="5994400"/>
          <p14:tracePt t="52733" x="2641600" y="5981700"/>
          <p14:tracePt t="52809" x="2641600" y="5975350"/>
          <p14:tracePt t="52830" x="2647950" y="5975350"/>
          <p14:tracePt t="52837" x="2647950" y="5969000"/>
          <p14:tracePt t="52851" x="2660650" y="5969000"/>
          <p14:tracePt t="52867" x="2698750" y="5969000"/>
          <p14:tracePt t="52884" x="2724150" y="5975350"/>
          <p14:tracePt t="52900" x="2749550" y="5994400"/>
          <p14:tracePt t="53694" x="2743200" y="5994400"/>
          <p14:tracePt t="53721" x="2736850" y="5994400"/>
          <p14:tracePt t="54347" x="2755900" y="5994400"/>
          <p14:tracePt t="54354" x="2768600" y="5988050"/>
          <p14:tracePt t="54359" x="2781300" y="5981700"/>
          <p14:tracePt t="54367" x="2800350" y="5975350"/>
          <p14:tracePt t="54384" x="2851150" y="5956300"/>
          <p14:tracePt t="54401" x="2921000" y="5937250"/>
          <p14:tracePt t="54417" x="3098800" y="5892800"/>
          <p14:tracePt t="54434" x="3251200" y="5873750"/>
          <p14:tracePt t="54467" x="3759200" y="5810250"/>
          <p14:tracePt t="54501" x="4318000" y="5797550"/>
          <p14:tracePt t="54533" x="4699000" y="5810250"/>
          <p14:tracePt t="54550" x="4806950" y="5816600"/>
          <p14:tracePt t="54567" x="4908550" y="5835650"/>
          <p14:tracePt t="54584" x="5016500" y="5848350"/>
          <p14:tracePt t="54601" x="5067300" y="5861050"/>
          <p14:tracePt t="54617" x="5124450" y="5873750"/>
          <p14:tracePt t="54633" x="5156200" y="5880100"/>
          <p14:tracePt t="54650" x="5162550" y="5886450"/>
          <p14:tracePt t="54667" x="5168900" y="5886450"/>
          <p14:tracePt t="54714" x="5162550" y="5886450"/>
          <p14:tracePt t="54721" x="5156200" y="5880100"/>
          <p14:tracePt t="54734" x="5143500" y="5880100"/>
          <p14:tracePt t="54750" x="5086350" y="5880100"/>
          <p14:tracePt t="55118" x="5099050" y="5867400"/>
          <p14:tracePt t="55125" x="5118100" y="5842000"/>
          <p14:tracePt t="55134" x="5149850" y="5829300"/>
          <p14:tracePt t="55150" x="5226050" y="5784850"/>
          <p14:tracePt t="55184" x="5461000" y="5638800"/>
          <p14:tracePt t="55217" x="5765800" y="5543550"/>
          <p14:tracePt t="55250" x="6096000" y="5518150"/>
          <p14:tracePt t="55267" x="6235700" y="5518150"/>
          <p14:tracePt t="55283" x="6375400" y="5537200"/>
          <p14:tracePt t="55300" x="6572250" y="5600700"/>
          <p14:tracePt t="55317" x="6680200" y="5651500"/>
          <p14:tracePt t="55333" x="6819900" y="5715000"/>
          <p14:tracePt t="55350" x="6902450" y="5759450"/>
          <p14:tracePt t="55367" x="6959600" y="5797550"/>
          <p14:tracePt t="55384" x="7016750" y="5842000"/>
          <p14:tracePt t="55400" x="7048500" y="5867400"/>
          <p14:tracePt t="55417" x="7067550" y="5899150"/>
          <p14:tracePt t="55434" x="7067550" y="5918200"/>
          <p14:tracePt t="55451" x="7067550" y="5937250"/>
          <p14:tracePt t="55467" x="7067550" y="5962650"/>
          <p14:tracePt t="55484" x="7048500" y="5981700"/>
          <p14:tracePt t="55500" x="7023100" y="6007100"/>
          <p14:tracePt t="55517" x="6991350" y="6026150"/>
          <p14:tracePt t="55533" x="6965950" y="6045200"/>
          <p14:tracePt t="55550" x="6908800" y="6083300"/>
          <p14:tracePt t="55567" x="6883400" y="6102350"/>
          <p14:tracePt t="55583" x="6838950" y="6134100"/>
          <p14:tracePt t="55600" x="6819900" y="6153150"/>
          <p14:tracePt t="55618" x="6788150" y="6178550"/>
          <p14:tracePt t="55634" x="6769100" y="6191250"/>
          <p14:tracePt t="55650" x="6750050" y="6210300"/>
          <p14:tracePt t="55667" x="6737350" y="6223000"/>
          <p14:tracePt t="55684" x="6731000" y="6229350"/>
          <p14:tracePt t="55700" x="6724650" y="6235700"/>
          <p14:tracePt t="55737" x="6711950" y="6235700"/>
          <p14:tracePt t="55750" x="6705600" y="6235700"/>
          <p14:tracePt t="55767" x="6686550" y="6235700"/>
          <p14:tracePt t="55785" x="6673850" y="6235700"/>
          <p14:tracePt t="55800" x="6661150" y="6229350"/>
          <p14:tracePt t="55817" x="6648450" y="6216650"/>
          <p14:tracePt t="55833" x="6635750" y="6203950"/>
          <p14:tracePt t="55850" x="6623050" y="6197600"/>
          <p14:tracePt t="55867" x="6597650" y="6172200"/>
          <p14:tracePt t="55884" x="6578600" y="6159500"/>
          <p14:tracePt t="55900" x="6565900" y="6134100"/>
          <p14:tracePt t="55917" x="6546850" y="6121400"/>
          <p14:tracePt t="55934" x="6534150" y="6115050"/>
          <p14:tracePt t="55951" x="6515100" y="6102350"/>
          <p14:tracePt t="55967" x="6502400" y="6096000"/>
          <p14:tracePt t="55984" x="6489700" y="6089650"/>
          <p14:tracePt t="56000" x="6470650" y="6083300"/>
          <p14:tracePt t="56017" x="6464300" y="6083300"/>
          <p14:tracePt t="56034" x="6445250" y="6076950"/>
          <p14:tracePt t="56050" x="6419850" y="6076950"/>
          <p14:tracePt t="56067" x="6394450" y="6070600"/>
          <p14:tracePt t="56083" x="6343650" y="6064250"/>
          <p14:tracePt t="56100" x="6305550" y="6064250"/>
          <p14:tracePt t="56117" x="6280150" y="6057900"/>
          <p14:tracePt t="56134" x="6248400" y="6045200"/>
          <p14:tracePt t="56150" x="6235700" y="6038850"/>
          <p14:tracePt t="56167" x="6229350" y="6013450"/>
          <p14:tracePt t="56184" x="6229350" y="5994400"/>
          <p14:tracePt t="56201" x="6254750" y="5924550"/>
          <p14:tracePt t="56217" x="6299200" y="5867400"/>
          <p14:tracePt t="56234" x="6343650" y="5810250"/>
          <p14:tracePt t="56250" x="6451600" y="5708650"/>
          <p14:tracePt t="56267" x="6527800" y="5638800"/>
          <p14:tracePt t="56283" x="6673850" y="5549900"/>
          <p14:tracePt t="56300" x="6756400" y="5511800"/>
          <p14:tracePt t="56317" x="6858000" y="5480050"/>
          <p14:tracePt t="56334" x="6965950" y="5473700"/>
          <p14:tracePt t="56350" x="7023100" y="5473700"/>
          <p14:tracePt t="56369" x="7092950" y="5499100"/>
          <p14:tracePt t="56384" x="7137400" y="5524500"/>
          <p14:tracePt t="56400" x="7169150" y="5556250"/>
          <p14:tracePt t="56417" x="7213600" y="5619750"/>
          <p14:tracePt t="56434" x="7245350" y="5676900"/>
          <p14:tracePt t="56450" x="7245350" y="5721350"/>
          <p14:tracePt t="56467" x="7245350" y="5797550"/>
          <p14:tracePt t="56484" x="7239000" y="5842000"/>
          <p14:tracePt t="56500" x="7188200" y="5905500"/>
          <p14:tracePt t="56517" x="7143750" y="5962650"/>
          <p14:tracePt t="56534" x="7080250" y="6019800"/>
          <p14:tracePt t="56550" x="7035800" y="6057900"/>
          <p14:tracePt t="56567" x="6959600" y="6102350"/>
          <p14:tracePt t="56584" x="6819900" y="6165850"/>
          <p14:tracePt t="56600" x="6718300" y="6197600"/>
          <p14:tracePt t="56617" x="6565900" y="6210300"/>
          <p14:tracePt t="56634" x="6489700" y="6216650"/>
          <p14:tracePt t="56650" x="6400800" y="6229350"/>
          <p14:tracePt t="56667" x="6280150" y="6216650"/>
          <p14:tracePt t="56684" x="6203950" y="6203950"/>
          <p14:tracePt t="56700" x="6096000" y="6172200"/>
          <p14:tracePt t="56717" x="6051550" y="6140450"/>
          <p14:tracePt t="56734" x="6013450" y="6102350"/>
          <p14:tracePt t="56750" x="5969000" y="6032500"/>
          <p14:tracePt t="56767" x="5956300" y="5994400"/>
          <p14:tracePt t="56783" x="5943600" y="5962650"/>
          <p14:tracePt t="56800" x="5937250" y="5911850"/>
          <p14:tracePt t="56817" x="5937250" y="5873750"/>
          <p14:tracePt t="56834" x="5949950" y="5842000"/>
          <p14:tracePt t="56850" x="5962650" y="5810250"/>
          <p14:tracePt t="56867" x="5981700" y="5778500"/>
          <p14:tracePt t="56883" x="6013450" y="5740400"/>
          <p14:tracePt t="56900" x="6038850" y="5708650"/>
          <p14:tracePt t="56917" x="6083300" y="5683250"/>
          <p14:tracePt t="56934" x="6127750" y="5670550"/>
          <p14:tracePt t="56950" x="6184900" y="5651500"/>
          <p14:tracePt t="56967" x="6235700" y="5645150"/>
          <p14:tracePt t="56983" x="6305550" y="5632450"/>
          <p14:tracePt t="57000" x="6400800" y="5632450"/>
          <p14:tracePt t="57017" x="6470650" y="5632450"/>
          <p14:tracePt t="57033" x="6591300" y="5657850"/>
          <p14:tracePt t="57051" x="6661150" y="5683250"/>
          <p14:tracePt t="57068" x="6762750" y="5734050"/>
          <p14:tracePt t="57084" x="6813550" y="5759450"/>
          <p14:tracePt t="57101" x="6845300" y="5791200"/>
          <p14:tracePt t="57117" x="6870700" y="5822950"/>
          <p14:tracePt t="57134" x="6883400" y="5848350"/>
          <p14:tracePt t="57150" x="6883400" y="5880100"/>
          <p14:tracePt t="57167" x="6883400" y="5924550"/>
          <p14:tracePt t="57183" x="6870700" y="5962650"/>
          <p14:tracePt t="57200" x="6813550" y="6038850"/>
          <p14:tracePt t="57217" x="6756400" y="6096000"/>
          <p14:tracePt t="57233" x="6699250" y="6140450"/>
          <p14:tracePt t="57250" x="6584950" y="6203950"/>
          <p14:tracePt t="57267" x="6502400" y="6235700"/>
          <p14:tracePt t="57284" x="6388100" y="6254750"/>
          <p14:tracePt t="57301" x="6299200" y="6254750"/>
          <p14:tracePt t="57317" x="6223000" y="6261100"/>
          <p14:tracePt t="57333" x="6121400" y="6248400"/>
          <p14:tracePt t="57350" x="6038850" y="6229350"/>
          <p14:tracePt t="57367" x="5969000" y="6197600"/>
          <p14:tracePt t="57384" x="5937250" y="6172200"/>
          <p14:tracePt t="57401" x="5905500" y="6146800"/>
          <p14:tracePt t="57417" x="5886450" y="6096000"/>
          <p14:tracePt t="57434" x="5880100" y="6057900"/>
          <p14:tracePt t="57450" x="5880100" y="6013450"/>
          <p14:tracePt t="57467" x="5886450" y="5981700"/>
          <p14:tracePt t="57483" x="5905500" y="5937250"/>
          <p14:tracePt t="57501" x="5943600" y="5892800"/>
          <p14:tracePt t="57517" x="5975350" y="5861050"/>
          <p14:tracePt t="57534" x="6038850" y="5816600"/>
          <p14:tracePt t="57551" x="6089650" y="5797550"/>
          <p14:tracePt t="57568" x="6172200" y="5778500"/>
          <p14:tracePt t="57583" x="6235700" y="5778500"/>
          <p14:tracePt t="57601" x="6292850" y="5778500"/>
          <p14:tracePt t="57617" x="6369050" y="5791200"/>
          <p14:tracePt t="57634" x="6400800" y="5803900"/>
          <p14:tracePt t="57651" x="6438900" y="5822950"/>
          <p14:tracePt t="57667" x="6483350" y="5861050"/>
          <p14:tracePt t="57684" x="6508750" y="5880100"/>
          <p14:tracePt t="57700" x="6527800" y="5899150"/>
          <p14:tracePt t="57717" x="6540500" y="5911850"/>
          <p14:tracePt t="57734" x="6546850" y="5918200"/>
          <p14:tracePt t="57751" x="6546850" y="5937250"/>
          <p14:tracePt t="57767" x="6546850" y="5949950"/>
          <p14:tracePt t="57784" x="6540500" y="5975350"/>
          <p14:tracePt t="60381" x="6527800" y="5975350"/>
          <p14:tracePt t="60388" x="6496050" y="5975350"/>
          <p14:tracePt t="60401" x="6470650" y="5975350"/>
          <p14:tracePt t="60418" x="6394450" y="5975350"/>
          <p14:tracePt t="60434" x="6350000" y="5969000"/>
          <p14:tracePt t="60450" x="6286500" y="5969000"/>
          <p14:tracePt t="60467" x="6242050" y="5969000"/>
          <p14:tracePt t="60484" x="6184900" y="5962650"/>
          <p14:tracePt t="60517" x="6089650" y="5949950"/>
          <p14:tracePt t="60551" x="5943600" y="5930900"/>
          <p14:tracePt t="60584" x="5759450" y="5899150"/>
          <p14:tracePt t="60601" x="5664200" y="5892800"/>
          <p14:tracePt t="60603" x="5619750" y="5886450"/>
          <p14:tracePt t="60617" x="5543550" y="5880100"/>
          <p14:tracePt t="60634" x="5480050" y="5873750"/>
          <p14:tracePt t="60651" x="5435600" y="5867400"/>
          <p14:tracePt t="60667" x="5384800" y="5867400"/>
          <p14:tracePt t="60684" x="5353050" y="5861050"/>
          <p14:tracePt t="60700" x="5314950" y="5854700"/>
          <p14:tracePt t="60719" x="5295900" y="5835650"/>
          <p14:tracePt t="60735" x="5264150" y="5829300"/>
          <p14:tracePt t="60751" x="5245100" y="5810250"/>
          <p14:tracePt t="60767" x="5238750" y="5797550"/>
          <p14:tracePt t="60785" x="5226050" y="5784850"/>
          <p14:tracePt t="60800" x="5213350" y="5778500"/>
          <p14:tracePt t="60817" x="5213350" y="5772150"/>
          <p14:tracePt t="60834" x="5207000" y="5759450"/>
          <p14:tracePt t="60867" x="5207000" y="5753100"/>
          <p14:tracePt t="60930" x="5207000" y="5746750"/>
          <p14:tracePt t="60936" x="5207000" y="5740400"/>
          <p14:tracePt t="60957" x="5213350" y="5727700"/>
          <p14:tracePt t="60964" x="5219700" y="5721350"/>
          <p14:tracePt t="60970" x="5226050" y="5715000"/>
          <p14:tracePt t="60984" x="5232400" y="5676900"/>
          <p14:tracePt t="61000" x="5245100" y="5645150"/>
          <p14:tracePt t="61017" x="5270500" y="5600700"/>
          <p14:tracePt t="61034" x="5327650" y="5499100"/>
          <p14:tracePt t="61050" x="5384800" y="5422900"/>
          <p14:tracePt t="61067" x="5461000" y="5302250"/>
          <p14:tracePt t="61084" x="5530850" y="5213350"/>
          <p14:tracePt t="61100" x="5613400" y="5124450"/>
          <p14:tracePt t="61102" x="5651500" y="5099050"/>
          <p14:tracePt t="61117" x="5721350" y="5041900"/>
          <p14:tracePt t="61134" x="5797550" y="4997450"/>
          <p14:tracePt t="61150" x="5880100" y="4953000"/>
          <p14:tracePt t="61167" x="5924550" y="4946650"/>
          <p14:tracePt t="61184" x="5975350" y="4940300"/>
          <p14:tracePt t="61200" x="6045200" y="4940300"/>
          <p14:tracePt t="61217" x="6096000" y="4953000"/>
          <p14:tracePt t="61234" x="6159500" y="4978400"/>
          <p14:tracePt t="61250" x="6197600" y="4997450"/>
          <p14:tracePt t="61267" x="6235700" y="5003800"/>
          <p14:tracePt t="61285" x="6267450" y="5035550"/>
          <p14:tracePt t="61300" x="6280150" y="5048250"/>
          <p14:tracePt t="61317" x="6305550" y="5080000"/>
          <p14:tracePt t="61334" x="6318250" y="5099050"/>
          <p14:tracePt t="61351" x="6324600" y="5130800"/>
          <p14:tracePt t="61367" x="6330950" y="5149850"/>
          <p14:tracePt t="61384" x="6343650" y="5175250"/>
          <p14:tracePt t="61400" x="6343650" y="5181600"/>
          <p14:tracePt t="61417" x="6343650" y="5194300"/>
          <p14:tracePt t="64516" x="6337300" y="5194300"/>
          <p14:tracePt t="64522" x="6330950" y="5194300"/>
          <p14:tracePt t="64534" x="6318250" y="5194300"/>
          <p14:tracePt t="64551" x="6292850" y="5194300"/>
          <p14:tracePt t="64568" x="6267450" y="5200650"/>
          <p14:tracePt t="64584" x="6254750" y="5200650"/>
          <p14:tracePt t="64601" x="6223000" y="5200650"/>
          <p14:tracePt t="64617" x="6197600" y="5194300"/>
          <p14:tracePt t="64619" x="6184900" y="5187950"/>
          <p14:tracePt t="64651" x="6140450" y="5168900"/>
          <p14:tracePt t="64684" x="6115050" y="5130800"/>
          <p14:tracePt t="64717" x="6108700" y="5099050"/>
          <p14:tracePt t="64734" x="6108700" y="5092700"/>
          <p14:tracePt t="64751" x="6115050" y="5067300"/>
          <p14:tracePt t="64767" x="6121400" y="5041900"/>
          <p14:tracePt t="64784" x="6134100" y="5029200"/>
          <p14:tracePt t="64801" x="6159500" y="5016500"/>
          <p14:tracePt t="64818" x="6178550" y="5003800"/>
          <p14:tracePt t="64834" x="6203950" y="4991100"/>
          <p14:tracePt t="64851" x="6254750" y="4978400"/>
          <p14:tracePt t="64867" x="6280150" y="4978400"/>
          <p14:tracePt t="64884" x="6324600" y="4978400"/>
          <p14:tracePt t="64901" x="6356350" y="4991100"/>
          <p14:tracePt t="64918" x="6388100" y="5003800"/>
          <p14:tracePt t="64934" x="6432550" y="5041900"/>
          <p14:tracePt t="64951" x="6457950" y="5054600"/>
          <p14:tracePt t="64967" x="6489700" y="5092700"/>
          <p14:tracePt t="64984" x="6502400" y="5105400"/>
          <p14:tracePt t="65001" x="6508750" y="5118100"/>
          <p14:tracePt t="65017" x="6508750" y="5130800"/>
          <p14:tracePt t="65034" x="6521450" y="5130800"/>
          <p14:tracePt t="65216" x="6515100" y="5130800"/>
          <p14:tracePt t="65663" x="6483350" y="5092700"/>
          <p14:tracePt t="65670" x="6432550" y="5035550"/>
          <p14:tracePt t="65676" x="6375400" y="4978400"/>
          <p14:tracePt t="65684" x="6324600" y="4908550"/>
          <p14:tracePt t="65701" x="6172200" y="4749800"/>
          <p14:tracePt t="65718" x="5988050" y="4565650"/>
          <p14:tracePt t="65734" x="5740400" y="4349750"/>
          <p14:tracePt t="65751" x="5588000" y="4248150"/>
          <p14:tracePt t="65784" x="5149850" y="3987800"/>
          <p14:tracePt t="65818" x="4768850" y="3822700"/>
          <p14:tracePt t="65851" x="4387850" y="3721100"/>
          <p14:tracePt t="65867" x="4248150" y="3695700"/>
          <p14:tracePt t="65884" x="4108450" y="3676650"/>
          <p14:tracePt t="65901" x="3917950" y="3663950"/>
          <p14:tracePt t="65918" x="3810000" y="3657600"/>
          <p14:tracePt t="65934" x="3670300" y="3657600"/>
          <p14:tracePt t="65951" x="3568700" y="3663950"/>
          <p14:tracePt t="65968" x="3467100" y="3689350"/>
          <p14:tracePt t="65984" x="3359150" y="3702050"/>
          <p14:tracePt t="66001" x="3295650" y="3714750"/>
          <p14:tracePt t="66017" x="3187700" y="3765550"/>
          <p14:tracePt t="66034" x="3117850" y="3797300"/>
          <p14:tracePt t="66051" x="3054350" y="3822700"/>
          <p14:tracePt t="66067" x="2959100" y="3860800"/>
          <p14:tracePt t="66084" x="2908300" y="3886200"/>
          <p14:tracePt t="66101" x="2838450" y="3924300"/>
          <p14:tracePt t="66118" x="2794000" y="3956050"/>
          <p14:tracePt t="66134" x="2755900" y="3994150"/>
          <p14:tracePt t="66137" x="2736850" y="4019550"/>
          <p14:tracePt t="66151" x="2692400" y="4057650"/>
          <p14:tracePt t="66168" x="2654300" y="4095750"/>
          <p14:tracePt t="66184" x="2597150" y="4152900"/>
          <p14:tracePt t="66201" x="2571750" y="4184650"/>
          <p14:tracePt t="66218" x="2527300" y="4248150"/>
          <p14:tracePt t="66234" x="2501900" y="4292600"/>
          <p14:tracePt t="66251" x="2476500" y="4324350"/>
          <p14:tracePt t="66267" x="2451100" y="4394200"/>
          <p14:tracePt t="66284" x="2438400" y="4425950"/>
          <p14:tracePt t="66301" x="2419350" y="4483100"/>
          <p14:tracePt t="66317" x="2406650" y="4508500"/>
          <p14:tracePt t="66334" x="2387600" y="4540250"/>
          <p14:tracePt t="66351" x="2387600" y="4572000"/>
          <p14:tracePt t="66367" x="2374900" y="4584700"/>
          <p14:tracePt t="66386" x="2362200" y="4622800"/>
          <p14:tracePt t="66401" x="2362200" y="4635500"/>
          <p14:tracePt t="66417" x="2362200" y="4648200"/>
          <p14:tracePt t="66451" x="2362200" y="4660900"/>
          <p14:tracePt t="66537" x="2362200" y="4667250"/>
          <p14:tracePt t="66558" x="2355850" y="4667250"/>
          <p14:tracePt t="66565" x="2349500" y="46672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p:txBody>
          <a:bodyPr/>
          <a:lstStyle/>
          <a:p>
            <a:r>
              <a:rPr lang="nb-NO" altLang="en-US">
                <a:solidFill>
                  <a:schemeClr val="bg1"/>
                </a:solidFill>
              </a:rPr>
              <a:t>Experiments are the golden standard!!!</a:t>
            </a:r>
          </a:p>
          <a:p>
            <a:r>
              <a:rPr lang="nb-NO" altLang="en-US">
                <a:solidFill>
                  <a:schemeClr val="bg1"/>
                </a:solidFill>
              </a:rPr>
              <a:t>All experiments are cohort studies but not all cohort studies are experiments!!!</a:t>
            </a:r>
          </a:p>
          <a:p>
            <a:pPr>
              <a:buFontTx/>
              <a:buNone/>
            </a:pPr>
            <a:endParaRPr lang="nb-NO" altLang="en-US">
              <a:solidFill>
                <a:schemeClr val="bg1"/>
              </a:solidFill>
            </a:endParaRPr>
          </a:p>
          <a:p>
            <a:pPr>
              <a:buFontTx/>
              <a:buNone/>
            </a:pPr>
            <a:r>
              <a:rPr lang="nb-NO" altLang="en-US">
                <a:solidFill>
                  <a:schemeClr val="bg1"/>
                </a:solidFill>
              </a:rPr>
              <a:t> 1. Randomization</a:t>
            </a:r>
          </a:p>
          <a:p>
            <a:pPr>
              <a:buFontTx/>
              <a:buNone/>
            </a:pPr>
            <a:r>
              <a:rPr lang="nb-NO" altLang="en-US">
                <a:solidFill>
                  <a:schemeClr val="bg1"/>
                </a:solidFill>
              </a:rPr>
              <a:t> 2. control  and intervention group.</a:t>
            </a:r>
          </a:p>
          <a:p>
            <a:pPr>
              <a:buFontTx/>
              <a:buNone/>
            </a:pPr>
            <a:endParaRPr lang="en-US" altLang="en-US">
              <a:solidFill>
                <a:schemeClr val="bg1"/>
              </a:solidFill>
            </a:endParaRPr>
          </a:p>
        </p:txBody>
      </p:sp>
      <p:sp>
        <p:nvSpPr>
          <p:cNvPr id="26627" name="Rectangle 3"/>
          <p:cNvSpPr>
            <a:spLocks noGrp="1" noChangeArrowheads="1"/>
          </p:cNvSpPr>
          <p:nvPr>
            <p:ph type="title"/>
          </p:nvPr>
        </p:nvSpPr>
        <p:spPr>
          <a:noFill/>
          <a:ln/>
        </p:spPr>
        <p:txBody>
          <a:bodyPr/>
          <a:lstStyle/>
          <a:p>
            <a:r>
              <a:rPr lang="nb-NO" altLang="en-US" b="1" i="1">
                <a:solidFill>
                  <a:srgbClr val="FFCC00"/>
                </a:solidFill>
              </a:rPr>
              <a:t>Cohort studies- experiments</a:t>
            </a:r>
            <a:endParaRPr lang="en-US" altLang="en-US" b="1" i="1">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5384"/>
    </mc:Choice>
    <mc:Fallback>
      <p:transition spd="slow" advTm="135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951" x="1130300" y="5149850"/>
          <p14:tracePt t="51549" x="1136650" y="5137150"/>
          <p14:tracePt t="51558" x="1149350" y="5105400"/>
          <p14:tracePt t="51563" x="1155700" y="5086350"/>
          <p14:tracePt t="51572" x="1174750" y="5060950"/>
          <p14:tracePt t="51586" x="1219200" y="5003800"/>
          <p14:tracePt t="51603" x="1263650" y="4953000"/>
          <p14:tracePt t="51620" x="1365250" y="4870450"/>
          <p14:tracePt t="51653" x="1517650" y="4781550"/>
          <p14:tracePt t="51687" x="1708150" y="4679950"/>
          <p14:tracePt t="51720" x="1809750" y="4616450"/>
          <p14:tracePt t="51737" x="1847850" y="4616450"/>
          <p14:tracePt t="51753" x="1879600" y="4616450"/>
          <p14:tracePt t="51770" x="1892300" y="4616450"/>
          <p14:tracePt t="51771" x="1898650" y="4622800"/>
          <p14:tracePt t="51786" x="1898650" y="4629150"/>
          <p14:tracePt t="51803" x="1905000" y="4629150"/>
          <p14:tracePt t="51820" x="1911350" y="4635500"/>
          <p14:tracePt t="51917" x="1905000" y="4635500"/>
          <p14:tracePt t="51938" x="1905000" y="4629150"/>
          <p14:tracePt t="51945" x="1905000" y="4616450"/>
          <p14:tracePt t="51953" x="1905000" y="4610100"/>
          <p14:tracePt t="51970" x="1911350" y="4578350"/>
          <p14:tracePt t="51986" x="1924050" y="4533900"/>
          <p14:tracePt t="52003" x="1974850" y="4432300"/>
          <p14:tracePt t="52020" x="2012950" y="4362450"/>
          <p14:tracePt t="52036" x="2101850" y="4235450"/>
          <p14:tracePt t="52053" x="2171700" y="4159250"/>
          <p14:tracePt t="52070" x="2317750" y="4064000"/>
          <p14:tracePt t="52086" x="2419350" y="4025900"/>
          <p14:tracePt t="52103" x="2508250" y="3994150"/>
          <p14:tracePt t="52120" x="2622550" y="3975100"/>
          <p14:tracePt t="52136" x="2679700" y="3975100"/>
          <p14:tracePt t="52153" x="2730500" y="3975100"/>
          <p14:tracePt t="52170" x="2755900" y="3975100"/>
          <p14:tracePt t="52186" x="2768600" y="3981450"/>
          <p14:tracePt t="52220" x="2774950" y="3981450"/>
          <p14:tracePt t="53134" x="2774950" y="3968750"/>
          <p14:tracePt t="53142" x="2774950" y="3937000"/>
          <p14:tracePt t="53148" x="2774950" y="3905250"/>
          <p14:tracePt t="53155" x="2774950" y="3873500"/>
          <p14:tracePt t="53170" x="2781300" y="3803650"/>
          <p14:tracePt t="53187" x="2800350" y="3733800"/>
          <p14:tracePt t="53220" x="2882900" y="3600450"/>
          <p14:tracePt t="53253" x="3067050" y="3378200"/>
          <p14:tracePt t="53287" x="3206750" y="3194050"/>
          <p14:tracePt t="53288" x="3244850" y="3162300"/>
          <p14:tracePt t="53303" x="3302000" y="3111500"/>
          <p14:tracePt t="53320" x="3359150" y="3079750"/>
          <p14:tracePt t="53336" x="3454400" y="3054350"/>
          <p14:tracePt t="53354" x="3511550" y="3054350"/>
          <p14:tracePt t="53370" x="3556000" y="3048000"/>
          <p14:tracePt t="53386" x="3594100" y="3060700"/>
          <p14:tracePt t="53403" x="3619500" y="3067050"/>
          <p14:tracePt t="53420" x="3638550" y="3086100"/>
          <p14:tracePt t="53436" x="3638550" y="3098800"/>
          <p14:tracePt t="53453" x="3632200" y="3124200"/>
          <p14:tracePt t="53470" x="3625850" y="3143250"/>
          <p14:tracePt t="53487" x="3619500" y="3149600"/>
          <p14:tracePt t="53503" x="3613150" y="3155950"/>
          <p14:tracePt t="53585" x="3619500" y="3143250"/>
          <p14:tracePt t="53592" x="3625850" y="3136900"/>
          <p14:tracePt t="53605" x="3638550" y="3117850"/>
          <p14:tracePt t="53620" x="3670300" y="3073400"/>
          <p14:tracePt t="53637" x="3740150" y="2990850"/>
          <p14:tracePt t="53655" x="3848100" y="2882900"/>
          <p14:tracePt t="53670" x="3924300" y="2819400"/>
          <p14:tracePt t="53686" x="3994150" y="2774950"/>
          <p14:tracePt t="53703" x="4102100" y="2755900"/>
          <p14:tracePt t="53720" x="4146550" y="2755900"/>
          <p14:tracePt t="53736" x="4210050" y="2781300"/>
          <p14:tracePt t="53753" x="4286250" y="2825750"/>
          <p14:tracePt t="53770" x="4324350" y="2851150"/>
          <p14:tracePt t="53787" x="4356100" y="2895600"/>
          <p14:tracePt t="53803" x="4362450" y="2901950"/>
          <p14:tracePt t="53820" x="4362450" y="2908300"/>
          <p14:tracePt t="54057" x="4362450" y="2901950"/>
          <p14:tracePt t="54161" x="4356100" y="2901950"/>
          <p14:tracePt t="54189" x="4349750" y="2901950"/>
          <p14:tracePt t="54217" x="4343400" y="2901950"/>
          <p14:tracePt t="54224" x="4337050" y="2901950"/>
          <p14:tracePt t="54244" x="4330700" y="2901950"/>
          <p14:tracePt t="54270" x="4318000" y="2908300"/>
          <p14:tracePt t="54286" x="4311650" y="2908300"/>
          <p14:tracePt t="54308" x="4305300" y="2908300"/>
          <p14:tracePt t="54376" x="4298950" y="2908300"/>
          <p14:tracePt t="54383" x="4292600" y="2914650"/>
          <p14:tracePt t="54397" x="4286250" y="2914650"/>
          <p14:tracePt t="54425" x="4279900" y="2914650"/>
          <p14:tracePt t="54439" x="4267200" y="2914650"/>
          <p14:tracePt t="54445" x="4267200" y="2908300"/>
          <p14:tracePt t="54453" x="4260850" y="2901950"/>
          <p14:tracePt t="54470" x="4254500" y="2895600"/>
          <p14:tracePt t="54487" x="4254500" y="2889250"/>
          <p14:tracePt t="54503" x="4229100" y="2870200"/>
          <p14:tracePt t="54520" x="4222750" y="2863850"/>
          <p14:tracePt t="54536" x="4210050" y="2851150"/>
          <p14:tracePt t="54553" x="4197350" y="2844800"/>
          <p14:tracePt t="54570" x="4165600" y="2844800"/>
          <p14:tracePt t="54586" x="4140200" y="2851150"/>
          <p14:tracePt t="54603" x="4095750" y="2870200"/>
          <p14:tracePt t="54620" x="4025900" y="2908300"/>
          <p14:tracePt t="54636" x="3975100" y="2933700"/>
          <p14:tracePt t="54653" x="3930650" y="2965450"/>
          <p14:tracePt t="54670" x="3873500" y="3016250"/>
          <p14:tracePt t="54687" x="3841750" y="3041650"/>
          <p14:tracePt t="54703" x="3810000" y="3079750"/>
          <p14:tracePt t="54720" x="3790950" y="3098800"/>
          <p14:tracePt t="54738" x="3784600" y="3130550"/>
          <p14:tracePt t="54753" x="3759200" y="3162300"/>
          <p14:tracePt t="54771" x="3740150" y="3194050"/>
          <p14:tracePt t="54773" x="3733800" y="3200400"/>
          <p14:tracePt t="54787" x="3714750" y="3238500"/>
          <p14:tracePt t="54803" x="3689350" y="3282950"/>
          <p14:tracePt t="54820" x="3663950" y="3340100"/>
          <p14:tracePt t="54837" x="3657600" y="3384550"/>
          <p14:tracePt t="54853" x="3644900" y="3429000"/>
          <p14:tracePt t="54870" x="3638550" y="3498850"/>
          <p14:tracePt t="54887" x="3638550" y="3549650"/>
          <p14:tracePt t="54903" x="3657600" y="3619500"/>
          <p14:tracePt t="54920" x="3689350" y="3727450"/>
          <p14:tracePt t="54937" x="3721100" y="3790950"/>
          <p14:tracePt t="54953" x="3759200" y="3854450"/>
          <p14:tracePt t="54970" x="3790950" y="3898900"/>
          <p14:tracePt t="54987" x="3848100" y="3943350"/>
          <p14:tracePt t="55003" x="3879850" y="3962400"/>
          <p14:tracePt t="55020" x="3924300" y="3987800"/>
          <p14:tracePt t="55037" x="4006850" y="4025900"/>
          <p14:tracePt t="55053" x="4038600" y="4044950"/>
          <p14:tracePt t="55071" x="4064000" y="4051300"/>
          <p14:tracePt t="55087" x="4070350" y="4051300"/>
          <p14:tracePt t="55120" x="4070350" y="4044950"/>
          <p14:tracePt t="55137" x="4064000" y="4044950"/>
          <p14:tracePt t="55153" x="4057650" y="4038600"/>
          <p14:tracePt t="55170" x="4051300" y="4032250"/>
          <p14:tracePt t="59283" x="4038600" y="4038600"/>
          <p14:tracePt t="59289" x="4032250" y="4038600"/>
          <p14:tracePt t="59303" x="4019550" y="4038600"/>
          <p14:tracePt t="59309" x="4013200" y="4044950"/>
          <p14:tracePt t="59321" x="4006850" y="4044950"/>
          <p14:tracePt t="59337" x="3987800" y="4044950"/>
          <p14:tracePt t="59354" x="3937000" y="4044950"/>
          <p14:tracePt t="59370" x="3892550" y="4038600"/>
          <p14:tracePt t="59404" x="3771900" y="4019550"/>
          <p14:tracePt t="59438" x="3683000" y="3994150"/>
          <p14:tracePt t="59470" x="3613150" y="3943350"/>
          <p14:tracePt t="59487" x="3587750" y="3924300"/>
          <p14:tracePt t="59504" x="3536950" y="3886200"/>
          <p14:tracePt t="59520" x="3498850" y="3867150"/>
          <p14:tracePt t="59537" x="3460750" y="3841750"/>
          <p14:tracePt t="59554" x="3390900" y="3797300"/>
          <p14:tracePt t="59570" x="3359150" y="3765550"/>
          <p14:tracePt t="59587" x="3327400" y="3746500"/>
          <p14:tracePt t="59604" x="3276600" y="3708400"/>
          <p14:tracePt t="59621" x="3251200" y="3676650"/>
          <p14:tracePt t="59637" x="3206750" y="3632200"/>
          <p14:tracePt t="59654" x="3181350" y="3594100"/>
          <p14:tracePt t="59670" x="3149600" y="3543300"/>
          <p14:tracePt t="59687" x="3117850" y="3448050"/>
          <p14:tracePt t="59704" x="3098800" y="3397250"/>
          <p14:tracePt t="59720" x="3092450" y="3295650"/>
          <p14:tracePt t="59737" x="3092450" y="3219450"/>
          <p14:tracePt t="59753" x="3105150" y="3073400"/>
          <p14:tracePt t="59770" x="3136900" y="2965450"/>
          <p14:tracePt t="59787" x="3162300" y="2876550"/>
          <p14:tracePt t="59804" x="3225800" y="2736850"/>
          <p14:tracePt t="59821" x="3270250" y="2628900"/>
          <p14:tracePt t="59837" x="3390900" y="2470150"/>
          <p14:tracePt t="59854" x="3486150" y="2368550"/>
          <p14:tracePt t="59870" x="3606800" y="2273300"/>
          <p14:tracePt t="59887" x="3765550" y="2159000"/>
          <p14:tracePt t="59903" x="3873500" y="2095500"/>
          <p14:tracePt t="59920" x="4064000" y="2038350"/>
          <p14:tracePt t="59937" x="4203700" y="2012950"/>
          <p14:tracePt t="59954" x="4311650" y="2006600"/>
          <p14:tracePt t="59970" x="4419600" y="2006600"/>
          <p14:tracePt t="59987" x="4521200" y="2032000"/>
          <p14:tracePt t="60003" x="4641850" y="2082800"/>
          <p14:tracePt t="60021" x="4705350" y="2127250"/>
          <p14:tracePt t="60037" x="4762500" y="2171700"/>
          <p14:tracePt t="60053" x="4826000" y="2254250"/>
          <p14:tracePt t="60071" x="4857750" y="2330450"/>
          <p14:tracePt t="60087" x="4870450" y="2432050"/>
          <p14:tracePt t="60104" x="4870450" y="2489200"/>
          <p14:tracePt t="60120" x="4870450" y="2527300"/>
          <p14:tracePt t="60137" x="4832350" y="2590800"/>
          <p14:tracePt t="60153" x="4800600" y="2622550"/>
          <p14:tracePt t="60170" x="4730750" y="2660650"/>
          <p14:tracePt t="60187" x="4660900" y="2686050"/>
          <p14:tracePt t="60204" x="4578350" y="2711450"/>
          <p14:tracePt t="60221" x="4457700" y="2730500"/>
          <p14:tracePt t="60237" x="4387850" y="2736850"/>
          <p14:tracePt t="60254" x="4286250" y="2755900"/>
          <p14:tracePt t="60271" x="4241800" y="2774950"/>
          <p14:tracePt t="60896" x="4216400" y="2774950"/>
          <p14:tracePt t="60903" x="4184650" y="2774950"/>
          <p14:tracePt t="60909" x="4159250" y="2768600"/>
          <p14:tracePt t="60921" x="4127500" y="2762250"/>
          <p14:tracePt t="60937" x="4032250" y="2743200"/>
          <p14:tracePt t="60954" x="3981450" y="2730500"/>
          <p14:tracePt t="60971" x="3930650" y="2730500"/>
          <p14:tracePt t="60987" x="3835400" y="2717800"/>
          <p14:tracePt t="61020" x="3695700" y="2673350"/>
          <p14:tracePt t="61054" x="3606800" y="2628900"/>
          <p14:tracePt t="61088" x="3536950" y="2584450"/>
          <p14:tracePt t="61104" x="3511550" y="2559050"/>
          <p14:tracePt t="61121" x="3492500" y="2533650"/>
          <p14:tracePt t="61137" x="3479800" y="2501900"/>
          <p14:tracePt t="61154" x="3473450" y="2451100"/>
          <p14:tracePt t="61171" x="3473450" y="2400300"/>
          <p14:tracePt t="61187" x="3517900" y="2292350"/>
          <p14:tracePt t="61204" x="3556000" y="2228850"/>
          <p14:tracePt t="61220" x="3613150" y="2165350"/>
          <p14:tracePt t="61237" x="3708400" y="2070100"/>
          <p14:tracePt t="61254" x="3816350" y="2000250"/>
          <p14:tracePt t="61270" x="4006850" y="1917700"/>
          <p14:tracePt t="61287" x="4127500" y="1885950"/>
          <p14:tracePt t="61304" x="4254500" y="1873250"/>
          <p14:tracePt t="61306" x="4343400" y="1873250"/>
          <p14:tracePt t="61321" x="4489450" y="1879600"/>
          <p14:tracePt t="61337" x="4641850" y="1905000"/>
          <p14:tracePt t="61354" x="4832350" y="1974850"/>
          <p14:tracePt t="61371" x="4933950" y="2025650"/>
          <p14:tracePt t="61387" x="5029200" y="2082800"/>
          <p14:tracePt t="61404" x="5156200" y="2190750"/>
          <p14:tracePt t="61421" x="5226050" y="2273300"/>
          <p14:tracePt t="61437" x="5295900" y="2413000"/>
          <p14:tracePt t="61454" x="5314950" y="2489200"/>
          <p14:tracePt t="61471" x="5321300" y="2552700"/>
          <p14:tracePt t="61487" x="5327650" y="2609850"/>
          <p14:tracePt t="61504" x="5327650" y="2635250"/>
          <p14:tracePt t="61520" x="5295900" y="2686050"/>
          <p14:tracePt t="61537" x="5251450" y="2755900"/>
          <p14:tracePt t="61554" x="5181600" y="2844800"/>
          <p14:tracePt t="61571" x="5041900" y="2971800"/>
          <p14:tracePt t="61588" x="4927600" y="3028950"/>
          <p14:tracePt t="61604" x="4749800" y="3086100"/>
          <p14:tracePt t="61620" x="4610100" y="3117850"/>
          <p14:tracePt t="61637" x="4362450" y="3143250"/>
          <p14:tracePt t="61654" x="4222750" y="3149600"/>
          <p14:tracePt t="61671" x="4089400" y="3149600"/>
          <p14:tracePt t="61687" x="3898900" y="3149600"/>
          <p14:tracePt t="61704" x="3797300" y="3130550"/>
          <p14:tracePt t="62215" x="3771900" y="3124200"/>
          <p14:tracePt t="62222" x="3746500" y="3105150"/>
          <p14:tracePt t="62229" x="3695700" y="3092450"/>
          <p14:tracePt t="62237" x="3670300" y="3073400"/>
          <p14:tracePt t="62254" x="3600450" y="3035300"/>
          <p14:tracePt t="62270" x="3467100" y="2984500"/>
          <p14:tracePt t="62288" x="3359150" y="2952750"/>
          <p14:tracePt t="62304" x="3213100" y="2914650"/>
          <p14:tracePt t="62337" x="3073400" y="2870200"/>
          <p14:tracePt t="62371" x="2889250" y="2800350"/>
          <p14:tracePt t="62404" x="2794000" y="2730500"/>
          <p14:tracePt t="62421" x="2768600" y="2686050"/>
          <p14:tracePt t="62437" x="2749550" y="2628900"/>
          <p14:tracePt t="62454" x="2743200" y="2590800"/>
          <p14:tracePt t="62471" x="2749550" y="2546350"/>
          <p14:tracePt t="62487" x="2806700" y="2457450"/>
          <p14:tracePt t="62504" x="2876550" y="2381250"/>
          <p14:tracePt t="62520" x="3022600" y="2266950"/>
          <p14:tracePt t="62537" x="3117850" y="2203450"/>
          <p14:tracePt t="62554" x="3219450" y="2152650"/>
          <p14:tracePt t="62571" x="3429000" y="2101850"/>
          <p14:tracePt t="62588" x="3568700" y="2095500"/>
          <p14:tracePt t="62604" x="3746500" y="2095500"/>
          <p14:tracePt t="62620" x="3892550" y="2120900"/>
          <p14:tracePt t="62637" x="4089400" y="2190750"/>
          <p14:tracePt t="62654" x="4191000" y="2254250"/>
          <p14:tracePt t="62670" x="4273550" y="2330450"/>
          <p14:tracePt t="62687" x="4381500" y="2451100"/>
          <p14:tracePt t="62704" x="4451350" y="2514600"/>
          <p14:tracePt t="62721" x="4489450" y="2559050"/>
          <p14:tracePt t="62737" x="4508500" y="2590800"/>
          <p14:tracePt t="62754" x="4514850" y="2590800"/>
          <p14:tracePt t="62771" x="4508500" y="2603500"/>
          <p14:tracePt t="62787" x="4495800" y="2616200"/>
          <p14:tracePt t="62804" x="4464050" y="2647950"/>
          <p14:tracePt t="62821" x="4387850" y="2717800"/>
          <p14:tracePt t="62837" x="4324350" y="2762250"/>
          <p14:tracePt t="62854" x="4191000" y="2781300"/>
          <p14:tracePt t="62871" x="4083050" y="2794000"/>
          <p14:tracePt t="62887" x="3949700" y="2806700"/>
          <p14:tracePt t="62904" x="3771900" y="2813050"/>
          <p14:tracePt t="62921" x="3644900" y="2813050"/>
          <p14:tracePt t="62937" x="3441700" y="2800350"/>
          <p14:tracePt t="62954" x="3340100" y="2787650"/>
          <p14:tracePt t="62971" x="3263900" y="2774950"/>
          <p14:tracePt t="62987" x="3168650" y="2743200"/>
          <p14:tracePt t="63004" x="3124200" y="2730500"/>
          <p14:tracePt t="63021" x="3073400" y="2705100"/>
          <p14:tracePt t="63037" x="3060700" y="2698750"/>
          <p14:tracePt t="64928" x="3054350" y="2692400"/>
          <p14:tracePt t="64934" x="3048000" y="2692400"/>
          <p14:tracePt t="64942" x="3048000" y="2686050"/>
          <p14:tracePt t="64955" x="3048000" y="2679700"/>
          <p14:tracePt t="64971" x="3041650" y="2673350"/>
          <p14:tracePt t="64988" x="3035300" y="2673350"/>
          <p14:tracePt t="65212" x="3035300" y="2667000"/>
          <p14:tracePt t="65219" x="3028950" y="2660650"/>
          <p14:tracePt t="65248" x="3028950" y="2654300"/>
          <p14:tracePt t="65254" x="3022600" y="2654300"/>
          <p14:tracePt t="65271" x="3022600" y="2641600"/>
          <p14:tracePt t="65288" x="3022600" y="2622550"/>
          <p14:tracePt t="65304" x="3022600" y="2603500"/>
          <p14:tracePt t="65321" x="3022600" y="2584450"/>
          <p14:tracePt t="65323" x="3022600" y="2571750"/>
          <p14:tracePt t="65337" x="3022600" y="2552700"/>
          <p14:tracePt t="65354" x="3028950" y="2520950"/>
          <p14:tracePt t="65371" x="3041650" y="2489200"/>
          <p14:tracePt t="65388" x="3067050" y="2425700"/>
          <p14:tracePt t="65404" x="3086100" y="2381250"/>
          <p14:tracePt t="65421" x="3149600" y="2279650"/>
          <p14:tracePt t="65438" x="3194050" y="2222500"/>
          <p14:tracePt t="65455" x="3263900" y="2146300"/>
          <p14:tracePt t="65470" x="3321050" y="2101850"/>
          <p14:tracePt t="65487" x="3371850" y="2070100"/>
          <p14:tracePt t="65504" x="3467100" y="2038350"/>
          <p14:tracePt t="65521" x="3517900" y="2019300"/>
          <p14:tracePt t="65539" x="3594100" y="2012950"/>
          <p14:tracePt t="65554" x="3632200" y="2006600"/>
          <p14:tracePt t="65571" x="3689350" y="2006600"/>
          <p14:tracePt t="65587" x="3778250" y="2012950"/>
          <p14:tracePt t="65604" x="3835400" y="2019300"/>
          <p14:tracePt t="65621" x="3905250" y="2038350"/>
          <p14:tracePt t="65638" x="3937000" y="2044700"/>
          <p14:tracePt t="65654" x="3968750" y="2057400"/>
          <p14:tracePt t="65671" x="4000500" y="2082800"/>
          <p14:tracePt t="65688" x="4019550" y="2101850"/>
          <p14:tracePt t="65704" x="4038600" y="2133600"/>
          <p14:tracePt t="65721" x="4044950" y="2152650"/>
          <p14:tracePt t="65738" x="4051300" y="2159000"/>
          <p14:tracePt t="65754" x="4051300" y="2165350"/>
          <p14:tracePt t="65770" x="4051300" y="2178050"/>
          <p14:tracePt t="65787" x="4051300" y="2197100"/>
          <p14:tracePt t="65804" x="4051300" y="2216150"/>
          <p14:tracePt t="65820" x="4044950" y="2228850"/>
          <p14:tracePt t="65837" x="4038600" y="2260600"/>
          <p14:tracePt t="65854" x="4025900" y="2266950"/>
          <p14:tracePt t="66500" x="4032250" y="2273300"/>
          <p14:tracePt t="66508" x="4038600" y="2273300"/>
          <p14:tracePt t="66514" x="4044950" y="2279650"/>
          <p14:tracePt t="66522" x="4057650" y="2292350"/>
          <p14:tracePt t="66537" x="4076700" y="2305050"/>
          <p14:tracePt t="66554" x="4108450" y="2324100"/>
          <p14:tracePt t="66571" x="4152900" y="2355850"/>
          <p14:tracePt t="66604" x="4222750" y="2406650"/>
          <p14:tracePt t="66638" x="4324350" y="2489200"/>
          <p14:tracePt t="66671" x="4381500" y="2571750"/>
          <p14:tracePt t="66688" x="4400550" y="2609850"/>
          <p14:tracePt t="66704" x="4400550" y="2622550"/>
          <p14:tracePt t="66721" x="4400550" y="2635250"/>
          <p14:tracePt t="66737" x="4406900" y="2635250"/>
          <p14:tracePt t="66757" x="4406900" y="2641600"/>
          <p14:tracePt t="66770" x="4400550" y="2647950"/>
          <p14:tracePt t="66788" x="4387850" y="2654300"/>
          <p14:tracePt t="66804" x="4368800" y="2667000"/>
          <p14:tracePt t="66821" x="4324350" y="2686050"/>
          <p14:tracePt t="66837" x="4292600" y="2705100"/>
          <p14:tracePt t="66854" x="4203700" y="2730500"/>
          <p14:tracePt t="66871" x="4146550" y="2743200"/>
          <p14:tracePt t="66888" x="4089400" y="2755900"/>
          <p14:tracePt t="66904" x="4025900" y="2755900"/>
          <p14:tracePt t="66921" x="3987800" y="2768600"/>
          <p14:tracePt t="66937" x="3930650" y="2787650"/>
          <p14:tracePt t="66954" x="3873500" y="2800350"/>
          <p14:tracePt t="66971" x="3810000" y="2819400"/>
          <p14:tracePt t="66987" x="3714750" y="2844800"/>
          <p14:tracePt t="67004" x="3657600" y="2857500"/>
          <p14:tracePt t="67021" x="3600450" y="2870200"/>
          <p14:tracePt t="67037" x="3517900" y="2876550"/>
          <p14:tracePt t="67054" x="3460750" y="2882900"/>
          <p14:tracePt t="67071" x="3397250" y="2895600"/>
          <p14:tracePt t="67088" x="3352800" y="2895600"/>
          <p14:tracePt t="67104" x="3321050" y="2895600"/>
          <p14:tracePt t="67121" x="3270250" y="2889250"/>
          <p14:tracePt t="67138" x="3238500" y="2870200"/>
          <p14:tracePt t="67154" x="3200400" y="2838450"/>
          <p14:tracePt t="67171" x="3187700" y="2825750"/>
          <p14:tracePt t="67187" x="3155950" y="2806700"/>
          <p14:tracePt t="67204" x="3143250" y="2794000"/>
          <p14:tracePt t="67221" x="3136900" y="2781300"/>
          <p14:tracePt t="67237" x="3130550" y="2762250"/>
          <p14:tracePt t="67254" x="3124200" y="2749550"/>
          <p14:tracePt t="67271" x="3117850" y="2724150"/>
          <p14:tracePt t="67288" x="3111500" y="2698750"/>
          <p14:tracePt t="67304" x="3111500" y="2679700"/>
          <p14:tracePt t="67307" x="3111500" y="2673350"/>
          <p14:tracePt t="67321" x="3111500" y="2641600"/>
          <p14:tracePt t="67337" x="3111500" y="2609850"/>
          <p14:tracePt t="67354" x="3143250" y="2533650"/>
          <p14:tracePt t="67371" x="3181350" y="2457450"/>
          <p14:tracePt t="67387" x="3232150" y="2393950"/>
          <p14:tracePt t="67404" x="3333750" y="2279650"/>
          <p14:tracePt t="67421" x="3429000" y="2209800"/>
          <p14:tracePt t="67437" x="3587750" y="2063750"/>
          <p14:tracePt t="67454" x="3702050" y="1974850"/>
          <p14:tracePt t="67471" x="3873500" y="1860550"/>
          <p14:tracePt t="67487" x="4127500" y="1746250"/>
          <p14:tracePt t="67504" x="4248150" y="1714500"/>
          <p14:tracePt t="67521" x="4464050" y="1689100"/>
          <p14:tracePt t="67538" x="4622800" y="1689100"/>
          <p14:tracePt t="67554" x="4749800" y="1689100"/>
          <p14:tracePt t="67571" x="4927600" y="1727200"/>
          <p14:tracePt t="67588" x="5048250" y="1771650"/>
          <p14:tracePt t="67604" x="5219700" y="1854200"/>
          <p14:tracePt t="67621" x="5302250" y="1917700"/>
          <p14:tracePt t="67637" x="5359400" y="1974850"/>
          <p14:tracePt t="67654" x="5422900" y="2063750"/>
          <p14:tracePt t="67671" x="5454650" y="2114550"/>
          <p14:tracePt t="67687" x="5467350" y="2184400"/>
          <p14:tracePt t="67704" x="5473700" y="2241550"/>
          <p14:tracePt t="67721" x="5473700" y="2317750"/>
          <p14:tracePt t="67738" x="5441950" y="2463800"/>
          <p14:tracePt t="67754" x="5403850" y="2546350"/>
          <p14:tracePt t="67771" x="5340350" y="2635250"/>
          <p14:tracePt t="67788" x="5276850" y="2698750"/>
          <p14:tracePt t="67804" x="5181600" y="2762250"/>
          <p14:tracePt t="67821" x="5003800" y="2851150"/>
          <p14:tracePt t="67838" x="4883150" y="2914650"/>
          <p14:tracePt t="67854" x="4648200" y="3009900"/>
          <p14:tracePt t="67871" x="4495800" y="3054350"/>
          <p14:tracePt t="67887" x="4311650" y="3092450"/>
          <p14:tracePt t="67904" x="4222750" y="3105150"/>
          <p14:tracePt t="67921" x="4146550" y="3105150"/>
          <p14:tracePt t="67938" x="4051300" y="3098800"/>
          <p14:tracePt t="67954" x="4006850" y="3098800"/>
          <p14:tracePt t="67971" x="3981450" y="3086100"/>
          <p14:tracePt t="67988" x="3949700" y="3073400"/>
          <p14:tracePt t="68004" x="3943350" y="3067050"/>
          <p14:tracePt t="68021" x="3930650" y="3060700"/>
          <p14:tracePt t="68125" x="3930650" y="3054350"/>
          <p14:tracePt t="69034" x="3917950" y="3054350"/>
          <p14:tracePt t="69042" x="3905250" y="3048000"/>
          <p14:tracePt t="69048" x="3892550" y="3041650"/>
          <p14:tracePt t="69055" x="3873500" y="3041650"/>
          <p14:tracePt t="69071" x="3841750" y="3022600"/>
          <p14:tracePt t="69104" x="3778250" y="2990850"/>
          <p14:tracePt t="69138" x="3740150" y="2971800"/>
          <p14:tracePt t="69171" x="3695700" y="2933700"/>
          <p14:tracePt t="69188" x="3670300" y="2921000"/>
          <p14:tracePt t="69204" x="3657600" y="2914650"/>
          <p14:tracePt t="69222" x="3651250" y="2908300"/>
          <p14:tracePt t="69238" x="3638550" y="2908300"/>
          <p14:tracePt t="69254" x="3632200" y="2895600"/>
          <p14:tracePt t="69271" x="3613150" y="2876550"/>
          <p14:tracePt t="69287" x="3594100" y="2863850"/>
          <p14:tracePt t="69304" x="3575050" y="2832100"/>
          <p14:tracePt t="69321" x="3556000" y="2813050"/>
          <p14:tracePt t="69338" x="3543300" y="2794000"/>
          <p14:tracePt t="69354" x="3524250" y="2768600"/>
          <p14:tracePt t="69371" x="3511550" y="2743200"/>
          <p14:tracePt t="69388" x="3498850" y="2711450"/>
          <p14:tracePt t="69404" x="3492500" y="2647950"/>
          <p14:tracePt t="69421" x="3498850" y="2584450"/>
          <p14:tracePt t="69438" x="3530600" y="2451100"/>
          <p14:tracePt t="69454" x="3568700" y="2355850"/>
          <p14:tracePt t="69471" x="3625850" y="2260600"/>
          <p14:tracePt t="69487" x="3727450" y="2127250"/>
          <p14:tracePt t="69504" x="3803650" y="2051050"/>
          <p14:tracePt t="69521" x="3962400" y="1943100"/>
          <p14:tracePt t="69537" x="4076700" y="1885950"/>
          <p14:tracePt t="69554" x="4222750" y="1835150"/>
          <p14:tracePt t="69571" x="4349750" y="1809750"/>
          <p14:tracePt t="69587" x="4457700" y="1809750"/>
          <p14:tracePt t="69604" x="4635500" y="1828800"/>
          <p14:tracePt t="69621" x="4705350" y="1860550"/>
          <p14:tracePt t="69637" x="4819650" y="1943100"/>
          <p14:tracePt t="69654" x="4883150" y="2019300"/>
          <p14:tracePt t="69671" x="4933950" y="2095500"/>
          <p14:tracePt t="69688" x="4991100" y="2190750"/>
          <p14:tracePt t="69704" x="5016500" y="2241550"/>
          <p14:tracePt t="69721" x="5035550" y="2311400"/>
          <p14:tracePt t="69738" x="5054600" y="2432050"/>
          <p14:tracePt t="69754" x="5048250" y="2508250"/>
          <p14:tracePt t="69771" x="5029200" y="2603500"/>
          <p14:tracePt t="69788" x="5010150" y="2635250"/>
          <p14:tracePt t="69804" x="4978400" y="2686050"/>
          <p14:tracePt t="69821" x="4940300" y="2705100"/>
          <p14:tracePt t="69838" x="4908550" y="2724150"/>
          <p14:tracePt t="69854" x="4870450" y="2749550"/>
          <p14:tracePt t="69871" x="4857750" y="2755900"/>
          <p14:tracePt t="69887" x="4851400" y="2762250"/>
          <p14:tracePt t="73455" x="4845050" y="2762250"/>
          <p14:tracePt t="75938" x="4845050" y="2755900"/>
          <p14:tracePt t="75953" x="4845050" y="2749550"/>
          <p14:tracePt t="75960" x="4845050" y="2736850"/>
          <p14:tracePt t="75971" x="4845050" y="2730500"/>
          <p14:tracePt t="75988" x="4845050" y="2705100"/>
          <p14:tracePt t="76005" x="4845050" y="2679700"/>
          <p14:tracePt t="76021" x="4819650" y="2647950"/>
          <p14:tracePt t="76055" x="4724400" y="2559050"/>
          <p14:tracePt t="76088" x="4559300" y="2444750"/>
          <p14:tracePt t="76122" x="4311650" y="2362200"/>
          <p14:tracePt t="76138" x="4197350" y="2336800"/>
          <p14:tracePt t="76155" x="4057650" y="2330450"/>
          <p14:tracePt t="76172" x="3987800" y="2324100"/>
          <p14:tracePt t="76188" x="3841750" y="2324100"/>
          <p14:tracePt t="76204" x="3740150" y="2336800"/>
          <p14:tracePt t="76221" x="3651250" y="2355850"/>
          <p14:tracePt t="76238" x="3543300" y="2381250"/>
          <p14:tracePt t="76255" x="3492500" y="2400300"/>
          <p14:tracePt t="76271" x="3441700" y="2438400"/>
          <p14:tracePt t="76288" x="3422650" y="2451100"/>
          <p14:tracePt t="76305" x="3397250" y="2470150"/>
          <p14:tracePt t="76321" x="3390900" y="2495550"/>
          <p14:tracePt t="76338" x="3378200" y="2508250"/>
          <p14:tracePt t="76354" x="3378200" y="2533650"/>
          <p14:tracePt t="76372" x="3384550" y="2565400"/>
          <p14:tracePt t="76388" x="3397250" y="2590800"/>
          <p14:tracePt t="76405" x="3441700" y="2647950"/>
          <p14:tracePt t="76422" x="3492500" y="2673350"/>
          <p14:tracePt t="76438" x="3613150" y="2717800"/>
          <p14:tracePt t="76455" x="3746500" y="2749550"/>
          <p14:tracePt t="76471" x="3867150" y="2774950"/>
          <p14:tracePt t="76488" x="4051300" y="2806700"/>
          <p14:tracePt t="76505" x="4178300" y="2825750"/>
          <p14:tracePt t="76521" x="4356100" y="2844800"/>
          <p14:tracePt t="76538" x="4451350" y="2844800"/>
          <p14:tracePt t="76554" x="4514850" y="2844800"/>
          <p14:tracePt t="76571" x="4597400" y="2832100"/>
          <p14:tracePt t="76588" x="4635500" y="2825750"/>
          <p14:tracePt t="76605" x="4660900" y="2813050"/>
          <p14:tracePt t="76622" x="4673600" y="2806700"/>
          <p14:tracePt t="76640" x="4686300" y="2787650"/>
          <p14:tracePt t="76655" x="4686300" y="2774950"/>
          <p14:tracePt t="76672" x="4692650" y="2762250"/>
          <p14:tracePt t="76688" x="4705350" y="2730500"/>
          <p14:tracePt t="77270" x="4686300" y="2730500"/>
          <p14:tracePt t="77277" x="4660900" y="2724150"/>
          <p14:tracePt t="77288" x="4629150" y="2717800"/>
          <p14:tracePt t="77305" x="4546600" y="2711450"/>
          <p14:tracePt t="77322" x="4425950" y="2692400"/>
          <p14:tracePt t="77338" x="4343400" y="2673350"/>
          <p14:tracePt t="77355" x="4254500" y="2647950"/>
          <p14:tracePt t="77372" x="4203700" y="2635250"/>
          <p14:tracePt t="77405" x="4051300" y="2603500"/>
          <p14:tracePt t="77438" x="3911600" y="2552700"/>
          <p14:tracePt t="77471" x="3848100" y="2501900"/>
          <p14:tracePt t="77488" x="3835400" y="2482850"/>
          <p14:tracePt t="77505" x="3816350" y="2463800"/>
          <p14:tracePt t="77521" x="3790950" y="2413000"/>
          <p14:tracePt t="77538" x="3778250" y="2368550"/>
          <p14:tracePt t="77555" x="3771900" y="2298700"/>
          <p14:tracePt t="77571" x="3771900" y="2247900"/>
          <p14:tracePt t="77588" x="3778250" y="2184400"/>
          <p14:tracePt t="77604" x="3790950" y="2133600"/>
          <p14:tracePt t="77621" x="3829050" y="2070100"/>
          <p14:tracePt t="77638" x="3911600" y="1968500"/>
          <p14:tracePt t="77655" x="3994150" y="1898650"/>
          <p14:tracePt t="77671" x="4095750" y="1816100"/>
          <p14:tracePt t="77688" x="4222750" y="1746250"/>
          <p14:tracePt t="77705" x="4305300" y="1708150"/>
          <p14:tracePt t="77721" x="4419600" y="1676400"/>
          <p14:tracePt t="77738" x="4502150" y="1663700"/>
          <p14:tracePt t="77756" x="4610100" y="1663700"/>
          <p14:tracePt t="77772" x="4667250" y="1663700"/>
          <p14:tracePt t="77788" x="4718050" y="1670050"/>
          <p14:tracePt t="77805" x="4768850" y="1695450"/>
          <p14:tracePt t="77822" x="4787900" y="1714500"/>
          <p14:tracePt t="77839" x="4800600" y="1739900"/>
          <p14:tracePt t="77855" x="4813300" y="1797050"/>
          <p14:tracePt t="77872" x="4819650" y="1847850"/>
          <p14:tracePt t="77888" x="4813300" y="1936750"/>
          <p14:tracePt t="77905" x="4794250" y="1987550"/>
          <p14:tracePt t="77923" x="4768850" y="2044700"/>
          <p14:tracePt t="77938" x="4749800" y="2063750"/>
          <p14:tracePt t="77955" x="4718050" y="2089150"/>
          <p14:tracePt t="77971" x="4648200" y="2114550"/>
          <p14:tracePt t="77989" x="4597400" y="2133600"/>
          <p14:tracePt t="78006" x="4514850" y="2159000"/>
          <p14:tracePt t="78022" x="4464050" y="2171700"/>
          <p14:tracePt t="78038" x="4413250" y="2178050"/>
          <p14:tracePt t="78054" x="4343400" y="2184400"/>
          <p14:tracePt t="78072" x="4298950" y="2190750"/>
          <p14:tracePt t="78088" x="4267200" y="2197100"/>
          <p14:tracePt t="78105" x="4210050" y="2203450"/>
          <p14:tracePt t="78122" x="4171950" y="2197100"/>
          <p14:tracePt t="78773" x="4171950" y="2190750"/>
          <p14:tracePt t="78781" x="4165600" y="2184400"/>
          <p14:tracePt t="78788" x="4152900" y="2184400"/>
          <p14:tracePt t="78805" x="4140200" y="2171700"/>
          <p14:tracePt t="78822" x="4127500" y="2159000"/>
          <p14:tracePt t="78838" x="4102100" y="2127250"/>
          <p14:tracePt t="78855" x="4089400" y="2114550"/>
          <p14:tracePt t="78888" x="4051300" y="2063750"/>
          <p14:tracePt t="78922" x="4044950" y="1987550"/>
          <p14:tracePt t="78955" x="4064000" y="1816100"/>
          <p14:tracePt t="78972" x="4095750" y="1733550"/>
          <p14:tracePt t="78988" x="4133850" y="1644650"/>
          <p14:tracePt t="79005" x="4229100" y="1511300"/>
          <p14:tracePt t="79022" x="4286250" y="1441450"/>
          <p14:tracePt t="79038" x="4362450" y="1365250"/>
          <p14:tracePt t="79055" x="4406900" y="1333500"/>
          <p14:tracePt t="79072" x="4464050" y="1308100"/>
          <p14:tracePt t="79088" x="4527550" y="1282700"/>
          <p14:tracePt t="79105" x="4578350" y="1282700"/>
          <p14:tracePt t="79121" x="4635500" y="1282700"/>
          <p14:tracePt t="79138" x="4686300" y="1301750"/>
          <p14:tracePt t="79155" x="4730750" y="1327150"/>
          <p14:tracePt t="79172" x="4768850" y="1365250"/>
          <p14:tracePt t="79188" x="4800600" y="1390650"/>
          <p14:tracePt t="79205" x="4819650" y="1428750"/>
          <p14:tracePt t="79221" x="4832350" y="1460500"/>
          <p14:tracePt t="79238" x="4832350" y="1498600"/>
          <p14:tracePt t="79255" x="4838700" y="1549400"/>
          <p14:tracePt t="79272" x="4832350" y="1581150"/>
          <p14:tracePt t="79288" x="4806950" y="1638300"/>
          <p14:tracePt t="79305" x="4775200" y="1663700"/>
          <p14:tracePt t="79321" x="4705350" y="1695450"/>
          <p14:tracePt t="79338" x="4648200" y="1714500"/>
          <p14:tracePt t="79355" x="4578350" y="1739900"/>
          <p14:tracePt t="79371" x="4489450" y="1771650"/>
          <p14:tracePt t="79388" x="4438650" y="1784350"/>
          <p14:tracePt t="79405" x="4400550" y="1797050"/>
          <p14:tracePt t="79422" x="4337050" y="1809750"/>
          <p14:tracePt t="79438" x="4279900" y="1816100"/>
          <p14:tracePt t="79840" x="4254500" y="1835150"/>
          <p14:tracePt t="79846" x="4210050" y="1860550"/>
          <p14:tracePt t="79855" x="4152900" y="1879600"/>
          <p14:tracePt t="79872" x="4044950" y="1936750"/>
          <p14:tracePt t="79888" x="3886200" y="2038350"/>
          <p14:tracePt t="79905" x="3810000" y="2095500"/>
          <p14:tracePt t="79922" x="3721100" y="2159000"/>
          <p14:tracePt t="79938" x="3632200" y="2254250"/>
          <p14:tracePt t="79972" x="3517900" y="2355850"/>
          <p14:tracePt t="80005" x="3486150" y="2425700"/>
          <p14:tracePt t="80038" x="3517900" y="2527300"/>
          <p14:tracePt t="80055" x="3600450" y="2628900"/>
          <p14:tracePt t="80072" x="3689350" y="2711450"/>
          <p14:tracePt t="80088" x="3778250" y="2774950"/>
          <p14:tracePt t="80105" x="3968750" y="2876550"/>
          <p14:tracePt t="80122" x="4133850" y="2927350"/>
          <p14:tracePt t="80138" x="4337050" y="2978150"/>
          <p14:tracePt t="80155" x="4476750" y="2990850"/>
          <p14:tracePt t="80172" x="4603750" y="2990850"/>
          <p14:tracePt t="80188" x="4781550" y="2965450"/>
          <p14:tracePt t="80205" x="4851400" y="2940050"/>
          <p14:tracePt t="80221" x="4940300" y="2895600"/>
          <p14:tracePt t="80239" x="4984750" y="2863850"/>
          <p14:tracePt t="80255" x="5041900" y="2825750"/>
          <p14:tracePt t="80272" x="5099050" y="2749550"/>
          <p14:tracePt t="80289" x="5130800" y="2698750"/>
          <p14:tracePt t="80305" x="5149850" y="2616200"/>
          <p14:tracePt t="80322" x="5149850" y="2565400"/>
          <p14:tracePt t="80324" x="5149850" y="2533650"/>
          <p14:tracePt t="80339" x="5130800" y="2501900"/>
          <p14:tracePt t="80355" x="5054600" y="2374900"/>
          <p14:tracePt t="80371" x="4984750" y="2292350"/>
          <p14:tracePt t="80388" x="4851400" y="2178050"/>
          <p14:tracePt t="80405" x="4718050" y="2127250"/>
          <p14:tracePt t="80422" x="4578350" y="2101850"/>
          <p14:tracePt t="80438" x="4349750" y="2076450"/>
          <p14:tracePt t="80455" x="4210050" y="2082800"/>
          <p14:tracePt t="80472" x="4006850" y="2095500"/>
          <p14:tracePt t="80488" x="3911600" y="2114550"/>
          <p14:tracePt t="80505" x="3803650" y="2152650"/>
          <p14:tracePt t="80522" x="3695700" y="2235200"/>
          <p14:tracePt t="80539" x="3625850" y="2292350"/>
          <p14:tracePt t="80555" x="3536950" y="2387600"/>
          <p14:tracePt t="80572" x="3498850" y="2438400"/>
          <p14:tracePt t="80588" x="3473450" y="2476500"/>
          <p14:tracePt t="80605" x="3454400" y="2552700"/>
          <p14:tracePt t="80622" x="3454400" y="2609850"/>
          <p14:tracePt t="80638" x="3467100" y="2743200"/>
          <p14:tracePt t="80655" x="3492500" y="2825750"/>
          <p14:tracePt t="80672" x="3536950" y="2908300"/>
          <p14:tracePt t="80688" x="3625850" y="3009900"/>
          <p14:tracePt t="80705" x="3689350" y="3079750"/>
          <p14:tracePt t="80721" x="3803650" y="3187700"/>
          <p14:tracePt t="80739" x="3879850" y="3232150"/>
          <p14:tracePt t="80755" x="3981450" y="3257550"/>
          <p14:tracePt t="80772" x="4152900" y="3244850"/>
          <p14:tracePt t="80788" x="4267200" y="3168650"/>
          <p14:tracePt t="80805" x="4445000" y="3035300"/>
          <p14:tracePt t="80822" x="4572000" y="2946400"/>
          <p14:tracePt t="80824" x="4648200" y="2882900"/>
          <p14:tracePt t="80838" x="4705350" y="2838450"/>
          <p14:tracePt t="80855" x="4876800" y="2660650"/>
          <p14:tracePt t="80872" x="4965700" y="2565400"/>
          <p14:tracePt t="80888" x="5080000" y="2438400"/>
          <p14:tracePt t="80905" x="5130800" y="2374900"/>
          <p14:tracePt t="80921" x="5156200" y="2298700"/>
          <p14:tracePt t="80938" x="5175250" y="2178050"/>
          <p14:tracePt t="80955" x="5162550" y="2101850"/>
          <p14:tracePt t="80972" x="5099050" y="1987550"/>
          <p14:tracePt t="80989" x="5029200" y="1924050"/>
          <p14:tracePt t="81005" x="4876800" y="1841500"/>
          <p14:tracePt t="81022" x="4724400" y="1790700"/>
          <p14:tracePt t="81038" x="4552950" y="1771650"/>
          <p14:tracePt t="81055" x="4292600" y="1771650"/>
          <p14:tracePt t="81072" x="4121150" y="1803400"/>
          <p14:tracePt t="81088" x="3892550" y="1866900"/>
          <p14:tracePt t="81105" x="3784600" y="1924050"/>
          <p14:tracePt t="81122" x="3689350" y="2006600"/>
          <p14:tracePt t="84372" x="3695700" y="2025650"/>
          <p14:tracePt t="84378" x="3721100" y="2051050"/>
          <p14:tracePt t="84388" x="3752850" y="2089150"/>
          <p14:tracePt t="84405" x="3810000" y="2190750"/>
          <p14:tracePt t="84422" x="3917950" y="2368550"/>
          <p14:tracePt t="84455" x="4057650" y="2622550"/>
          <p14:tracePt t="84489" x="4133850" y="2787650"/>
          <p14:tracePt t="84522" x="4165600" y="2882900"/>
          <p14:tracePt t="84538" x="4165600" y="2914650"/>
          <p14:tracePt t="84555" x="4159250" y="2921000"/>
          <p14:tracePt t="84572" x="4159250" y="2940050"/>
          <p14:tracePt t="84589" x="4146550" y="2940050"/>
          <p14:tracePt t="84605" x="4140200" y="2940050"/>
          <p14:tracePt t="84622" x="4133850" y="2933700"/>
          <p14:tracePt t="84639" x="4121150" y="2933700"/>
          <p14:tracePt t="91831" x="4089400" y="2933700"/>
          <p14:tracePt t="91836" x="4044950" y="2940050"/>
          <p14:tracePt t="91844" x="3994150" y="2959100"/>
          <p14:tracePt t="91855" x="3924300" y="2965450"/>
          <p14:tracePt t="91872" x="3740150" y="2997200"/>
          <p14:tracePt t="91889" x="3651250" y="3016250"/>
          <p14:tracePt t="91906" x="3543300" y="3035300"/>
          <p14:tracePt t="91939" x="3289300" y="3086100"/>
          <p14:tracePt t="91973" x="3060700" y="3143250"/>
          <p14:tracePt t="92006" x="2870200" y="3225800"/>
          <p14:tracePt t="92022" x="2787650" y="3251200"/>
          <p14:tracePt t="92039" x="2679700" y="3295650"/>
          <p14:tracePt t="92056" x="2641600" y="3308350"/>
          <p14:tracePt t="92073" x="2597150" y="3327400"/>
          <p14:tracePt t="92089" x="2527300" y="3365500"/>
          <p14:tracePt t="92106" x="2482850" y="3384550"/>
          <p14:tracePt t="92122" x="2438400" y="3403600"/>
          <p14:tracePt t="92139" x="2419350" y="3416300"/>
          <p14:tracePt t="92155" x="2393950" y="3429000"/>
          <p14:tracePt t="92172" x="2381250" y="3441700"/>
          <p14:tracePt t="92189" x="2374900" y="3448050"/>
          <p14:tracePt t="92206" x="2362200" y="3486150"/>
          <p14:tracePt t="92223" x="2362200" y="3524250"/>
          <p14:tracePt t="92239" x="2362200" y="3568700"/>
          <p14:tracePt t="92256" x="2387600" y="3663950"/>
          <p14:tracePt t="92272" x="2419350" y="3733800"/>
          <p14:tracePt t="92289" x="2495550" y="3860800"/>
          <p14:tracePt t="92306" x="2565400" y="3956050"/>
          <p14:tracePt t="92323" x="2673350" y="4121150"/>
          <p14:tracePt t="92339" x="2768600" y="4248150"/>
          <p14:tracePt t="92355" x="2851150" y="4337050"/>
          <p14:tracePt t="92372" x="2990850" y="4432300"/>
          <p14:tracePt t="92389" x="3048000" y="4457700"/>
          <p14:tracePt t="92405" x="3098800" y="4470400"/>
          <p14:tracePt t="92423" x="3149600" y="4476750"/>
          <p14:tracePt t="92439" x="3181350" y="4476750"/>
          <p14:tracePt t="92456" x="3219450" y="4476750"/>
          <p14:tracePt t="92473" x="3238500" y="4470400"/>
          <p14:tracePt t="92489" x="3263900" y="4464050"/>
          <p14:tracePt t="92505" x="3270250" y="4464050"/>
          <p14:tracePt t="92522" x="3276600" y="4457700"/>
          <p14:tracePt t="92539" x="3282950" y="4457700"/>
          <p14:tracePt t="92555" x="3289300" y="4457700"/>
          <p14:tracePt t="92572" x="3295650" y="4457700"/>
          <p14:tracePt t="92589" x="3308350" y="4457700"/>
          <p14:tracePt t="92606" x="3321050" y="4457700"/>
          <p14:tracePt t="92622" x="3333750" y="4464050"/>
          <p14:tracePt t="92639" x="3333750" y="4476750"/>
          <p14:tracePt t="92655" x="3308350" y="4502150"/>
          <p14:tracePt t="92673" x="3238500" y="4578350"/>
          <p14:tracePt t="92689" x="3162300" y="4654550"/>
          <p14:tracePt t="92706" x="3016250" y="4749800"/>
          <p14:tracePt t="92722" x="2895600" y="4806950"/>
          <p14:tracePt t="92739" x="2705100" y="4864100"/>
          <p14:tracePt t="92756" x="2616200" y="4889500"/>
          <p14:tracePt t="92772" x="2533650" y="4902200"/>
          <p14:tracePt t="92789" x="2413000" y="4914900"/>
          <p14:tracePt t="92806" x="2336800" y="4914900"/>
          <p14:tracePt t="92822" x="2241550" y="4921250"/>
          <p14:tracePt t="92839" x="2190750" y="4921250"/>
          <p14:tracePt t="92855" x="2152650" y="4927600"/>
          <p14:tracePt t="92872" x="2089150" y="4927600"/>
          <p14:tracePt t="92889" x="2051050" y="4927600"/>
          <p14:tracePt t="92905" x="2000250" y="4933950"/>
          <p14:tracePt t="92922" x="1968500" y="4940300"/>
          <p14:tracePt t="92939" x="1924050" y="4953000"/>
          <p14:tracePt t="92955" x="1898650" y="4959350"/>
          <p14:tracePt t="92972" x="1879600" y="4965700"/>
          <p14:tracePt t="92989" x="1854200" y="4972050"/>
          <p14:tracePt t="93005" x="1841500" y="4972050"/>
          <p14:tracePt t="93022" x="1822450" y="4972050"/>
          <p14:tracePt t="93039" x="1816100" y="4972050"/>
          <p14:tracePt t="93072" x="1809750" y="4972050"/>
          <p14:tracePt t="93149" x="1809750" y="4965700"/>
          <p14:tracePt t="93209" x="1809750" y="4959350"/>
          <p14:tracePt t="93252" x="1816100" y="4959350"/>
          <p14:tracePt t="93260" x="1816100" y="4953000"/>
          <p14:tracePt t="93273" x="1828800" y="4946650"/>
          <p14:tracePt t="93280" x="1841500" y="4946650"/>
          <p14:tracePt t="93294" x="1854200" y="4940300"/>
          <p14:tracePt t="93306" x="1873250" y="4933950"/>
          <p14:tracePt t="93323" x="1930400" y="4921250"/>
          <p14:tracePt t="93339" x="1968500" y="4908550"/>
          <p14:tracePt t="93356" x="2019300" y="4902200"/>
          <p14:tracePt t="93372" x="2101850" y="4902200"/>
          <p14:tracePt t="93389" x="2146300" y="4895850"/>
          <p14:tracePt t="93405" x="2241550" y="4889500"/>
          <p14:tracePt t="93423" x="2305050" y="4889500"/>
          <p14:tracePt t="93440" x="2413000" y="4889500"/>
          <p14:tracePt t="93455" x="2489200" y="4895850"/>
          <p14:tracePt t="93472" x="2571750" y="4914900"/>
          <p14:tracePt t="93489" x="2647950" y="4927600"/>
          <p14:tracePt t="93505" x="2736850" y="4940300"/>
          <p14:tracePt t="93523" x="2863850" y="4953000"/>
          <p14:tracePt t="93539" x="2927350" y="4959350"/>
          <p14:tracePt t="93556" x="2984500" y="4965700"/>
          <p14:tracePt t="93572" x="3067050" y="4965700"/>
          <p14:tracePt t="93589" x="3111500" y="4965700"/>
          <p14:tracePt t="93607" x="3168650" y="4953000"/>
          <p14:tracePt t="93623" x="3282950" y="4940300"/>
          <p14:tracePt t="93639" x="3340100" y="4927600"/>
          <p14:tracePt t="93656" x="3416300" y="4914900"/>
          <p14:tracePt t="93673" x="3441700" y="4908550"/>
          <p14:tracePt t="93690" x="3460750" y="4908550"/>
          <p14:tracePt t="93738" x="3460750" y="4902200"/>
          <p14:tracePt t="93745" x="3454400" y="4902200"/>
          <p14:tracePt t="93756" x="3448050" y="4902200"/>
          <p14:tracePt t="93773" x="3378200" y="4889500"/>
          <p14:tracePt t="93789" x="3232150" y="4870450"/>
          <p14:tracePt t="93805" x="3067050" y="4851400"/>
          <p14:tracePt t="93823" x="2781300" y="4838700"/>
          <p14:tracePt t="93839" x="2622550" y="4832350"/>
          <p14:tracePt t="93855" x="2393950" y="4806950"/>
          <p14:tracePt t="93873" x="2241550" y="4781550"/>
          <p14:tracePt t="93889" x="2127250" y="4775200"/>
          <p14:tracePt t="93906" x="1981200" y="4762500"/>
          <p14:tracePt t="93923" x="1936750" y="4762500"/>
          <p14:tracePt t="93939" x="1885950" y="4762500"/>
          <p14:tracePt t="93955" x="1860550" y="4762500"/>
          <p14:tracePt t="93972" x="1835150" y="4762500"/>
          <p14:tracePt t="93989" x="1822450" y="4762500"/>
          <p14:tracePt t="94022" x="1816100" y="4762500"/>
          <p14:tracePt t="94070" x="1809750" y="4768850"/>
          <p14:tracePt t="94162" x="1803400" y="4768850"/>
          <p14:tracePt t="94229" x="1803400" y="4775200"/>
          <p14:tracePt t="94258" x="1803400" y="4781550"/>
          <p14:tracePt t="94272" x="1803400" y="4787900"/>
          <p14:tracePt t="94307" x="1803400" y="4794250"/>
          <p14:tracePt t="94322" x="1803400" y="4800600"/>
          <p14:tracePt t="94327" x="1803400" y="4806950"/>
          <p14:tracePt t="94339" x="1809750" y="4806950"/>
          <p14:tracePt t="94356" x="1841500" y="4826000"/>
          <p14:tracePt t="94373" x="1885950" y="4838700"/>
          <p14:tracePt t="94389" x="1930400" y="4838700"/>
          <p14:tracePt t="94406" x="2006600" y="4845050"/>
          <p14:tracePt t="94422" x="2044700" y="4845050"/>
          <p14:tracePt t="94439" x="2108200" y="4845050"/>
          <p14:tracePt t="94455" x="2152650" y="4838700"/>
          <p14:tracePt t="94473" x="2197100" y="4826000"/>
          <p14:tracePt t="94489" x="2216150" y="4813300"/>
          <p14:tracePt t="94506" x="2235200" y="4806950"/>
          <p14:tracePt t="94522" x="2247900" y="4794250"/>
          <p14:tracePt t="94539" x="2254250" y="4775200"/>
          <p14:tracePt t="94556" x="2254250" y="4756150"/>
          <p14:tracePt t="94572" x="2254250" y="4718050"/>
          <p14:tracePt t="94589" x="2254250" y="4686300"/>
          <p14:tracePt t="94605" x="2235200" y="4635500"/>
          <p14:tracePt t="94622" x="2209800" y="4597400"/>
          <p14:tracePt t="94640" x="2146300" y="4521200"/>
          <p14:tracePt t="94656" x="2108200" y="4483100"/>
          <p14:tracePt t="94672" x="2070100" y="4464050"/>
          <p14:tracePt t="94689" x="2012950" y="4432300"/>
          <p14:tracePt t="94706" x="1949450" y="4400550"/>
          <p14:tracePt t="94724" x="1873250" y="4362450"/>
          <p14:tracePt t="94739" x="1809750" y="4337050"/>
          <p14:tracePt t="94755" x="1758950" y="4318000"/>
          <p14:tracePt t="94772" x="1670050" y="4292600"/>
          <p14:tracePt t="94789" x="1612900" y="4267200"/>
          <p14:tracePt t="94807" x="1543050" y="4267200"/>
          <p14:tracePt t="94823" x="1485900" y="4260850"/>
          <p14:tracePt t="94826" x="1460500" y="4260850"/>
          <p14:tracePt t="94839" x="1441450" y="4260850"/>
          <p14:tracePt t="94856" x="1390650" y="4279900"/>
          <p14:tracePt t="94873" x="1339850" y="4298950"/>
          <p14:tracePt t="94889" x="1295400" y="4330700"/>
          <p14:tracePt t="94906" x="1231900" y="4368800"/>
          <p14:tracePt t="94922" x="1200150" y="4406900"/>
          <p14:tracePt t="94939" x="1162050" y="4457700"/>
          <p14:tracePt t="94956" x="1136650" y="4502150"/>
          <p14:tracePt t="94972" x="1117600" y="4546600"/>
          <p14:tracePt t="94989" x="1104900" y="4635500"/>
          <p14:tracePt t="95006" x="1098550" y="4705350"/>
          <p14:tracePt t="95022" x="1104900" y="4826000"/>
          <p14:tracePt t="95039" x="1130300" y="4908550"/>
          <p14:tracePt t="95056" x="1155700" y="5003800"/>
          <p14:tracePt t="95073" x="1200150" y="5073650"/>
          <p14:tracePt t="95089" x="1244600" y="5143500"/>
          <p14:tracePt t="95106" x="1314450" y="5226050"/>
          <p14:tracePt t="95123" x="1371600" y="5276850"/>
          <p14:tracePt t="95139" x="1403350" y="5302250"/>
          <p14:tracePt t="95156" x="1479550" y="5327650"/>
          <p14:tracePt t="95172" x="1555750" y="5327650"/>
          <p14:tracePt t="95189" x="1676400" y="5327650"/>
          <p14:tracePt t="95206" x="1758950" y="5295900"/>
          <p14:tracePt t="95222" x="1860550" y="5257800"/>
          <p14:tracePt t="95239" x="1987550" y="5194300"/>
          <p14:tracePt t="95256" x="2120900" y="5130800"/>
          <p14:tracePt t="95272" x="2184400" y="5086350"/>
          <p14:tracePt t="95289" x="2254250" y="5035550"/>
          <p14:tracePt t="95306" x="2311400" y="4972050"/>
          <p14:tracePt t="95322" x="2324100" y="4940300"/>
          <p14:tracePt t="95339" x="2330450" y="4902200"/>
          <p14:tracePt t="95342" x="2330450" y="4889500"/>
          <p14:tracePt t="95356" x="2330450" y="4845050"/>
          <p14:tracePt t="95373" x="2324100" y="4813300"/>
          <p14:tracePt t="95389" x="2286000" y="4762500"/>
          <p14:tracePt t="95406" x="2254250" y="4730750"/>
          <p14:tracePt t="95422" x="2209800" y="4699000"/>
          <p14:tracePt t="95439" x="2152650" y="4660900"/>
          <p14:tracePt t="95456" x="2114550" y="4648200"/>
          <p14:tracePt t="95472" x="2057400" y="4635500"/>
          <p14:tracePt t="95489" x="2032000" y="4635500"/>
          <p14:tracePt t="95506" x="2000250" y="4635500"/>
          <p14:tracePt t="95522" x="1968500" y="4641850"/>
          <p14:tracePt t="95539" x="1943100" y="4654550"/>
          <p14:tracePt t="95556" x="1924050" y="4660900"/>
          <p14:tracePt t="95572" x="1917700" y="4673600"/>
          <p14:tracePt t="95611" x="1911350" y="4673600"/>
          <p14:tracePt t="95820" x="1911350" y="4667250"/>
          <p14:tracePt t="95847" x="1930400" y="4660900"/>
          <p14:tracePt t="95854" x="1936750" y="4660900"/>
          <p14:tracePt t="95861" x="1949450" y="4654550"/>
          <p14:tracePt t="95872" x="1968500" y="4648200"/>
          <p14:tracePt t="95889" x="2032000" y="4629150"/>
          <p14:tracePt t="95906" x="2082800" y="4616450"/>
          <p14:tracePt t="95940" x="2235200" y="4584700"/>
          <p14:tracePt t="95972" x="2413000" y="4572000"/>
          <p14:tracePt t="96006" x="2609850" y="4565650"/>
          <p14:tracePt t="96023" x="2838450" y="4546600"/>
          <p14:tracePt t="96039" x="3003550" y="4540250"/>
          <p14:tracePt t="96056" x="3257550" y="4540250"/>
          <p14:tracePt t="96072" x="3454400" y="4540250"/>
          <p14:tracePt t="96089" x="3689350" y="4540250"/>
          <p14:tracePt t="96106" x="3886200" y="4540250"/>
          <p14:tracePt t="96122" x="4044950" y="4514850"/>
          <p14:tracePt t="96139" x="4229100" y="4489450"/>
          <p14:tracePt t="96156" x="4343400" y="4483100"/>
          <p14:tracePt t="96173" x="4425950" y="4483100"/>
          <p14:tracePt t="96189" x="4533900" y="4470400"/>
          <p14:tracePt t="96206" x="4578350" y="4470400"/>
          <p14:tracePt t="96223" x="4635500" y="4470400"/>
          <p14:tracePt t="96240" x="4654550" y="4470400"/>
          <p14:tracePt t="96256" x="4667250" y="4464050"/>
          <p14:tracePt t="96272" x="4686300" y="4445000"/>
          <p14:tracePt t="96289" x="4686300" y="4438650"/>
          <p14:tracePt t="96306" x="4692650" y="4432300"/>
          <p14:tracePt t="96322" x="4692650" y="4425950"/>
          <p14:tracePt t="96374" x="4692650" y="4419600"/>
          <p14:tracePt t="96382" x="4679950" y="4419600"/>
          <p14:tracePt t="96389" x="4673600" y="4419600"/>
          <p14:tracePt t="96406" x="4648200" y="4406900"/>
          <p14:tracePt t="96422" x="4603750" y="4400550"/>
          <p14:tracePt t="96439" x="4470400" y="4375150"/>
          <p14:tracePt t="96456" x="4368800" y="4375150"/>
          <p14:tracePt t="96472" x="4222750" y="4387850"/>
          <p14:tracePt t="96489" x="4146550" y="4406900"/>
          <p14:tracePt t="96506" x="4025900" y="4445000"/>
          <p14:tracePt t="96523" x="3949700" y="4470400"/>
          <p14:tracePt t="96539" x="3886200" y="4495800"/>
          <p14:tracePt t="96556" x="3829050" y="4533900"/>
          <p14:tracePt t="96573" x="3810000" y="4559300"/>
          <p14:tracePt t="96589" x="3803650" y="4591050"/>
          <p14:tracePt t="96606" x="3803650" y="4629150"/>
          <p14:tracePt t="96623" x="3816350" y="4667250"/>
          <p14:tracePt t="96639" x="3848100" y="4724400"/>
          <p14:tracePt t="96656" x="3898900" y="4768850"/>
          <p14:tracePt t="96673" x="3968750" y="4819650"/>
          <p14:tracePt t="96689" x="4083050" y="4870450"/>
          <p14:tracePt t="96706" x="4152900" y="4902200"/>
          <p14:tracePt t="96723" x="4267200" y="4921250"/>
          <p14:tracePt t="96739" x="4349750" y="4933950"/>
          <p14:tracePt t="96756" x="4438650" y="4940300"/>
          <p14:tracePt t="96773" x="4559300" y="4933950"/>
          <p14:tracePt t="96789" x="4616450" y="4927600"/>
          <p14:tracePt t="96806" x="4660900" y="4914900"/>
          <p14:tracePt t="96823" x="4692650" y="4895850"/>
          <p14:tracePt t="96825" x="4705350" y="4889500"/>
          <p14:tracePt t="96856" x="4724400" y="4870450"/>
          <p14:tracePt t="96872" x="4730750" y="4851400"/>
          <p14:tracePt t="96889" x="4737100" y="4819650"/>
          <p14:tracePt t="96906" x="4737100" y="4794250"/>
          <p14:tracePt t="96922" x="4737100" y="4768850"/>
          <p14:tracePt t="96939" x="4737100" y="4762500"/>
          <p14:tracePt t="96956" x="4718050" y="4749800"/>
          <p14:tracePt t="96973" x="4699000" y="4749800"/>
          <p14:tracePt t="96989" x="4673600" y="4743450"/>
          <p14:tracePt t="97006" x="4629150" y="4737100"/>
          <p14:tracePt t="97023" x="4610100" y="4737100"/>
          <p14:tracePt t="97039" x="4603750" y="4737100"/>
          <p14:tracePt t="97056" x="4597400" y="4730750"/>
          <p14:tracePt t="97090" x="4591050" y="4730750"/>
          <p14:tracePt t="97608" x="4591050" y="4737100"/>
          <p14:tracePt t="97617" x="4597400" y="4749800"/>
          <p14:tracePt t="97623" x="4603750" y="4768850"/>
          <p14:tracePt t="97639" x="4610100" y="4794250"/>
          <p14:tracePt t="97656" x="4622800" y="4826000"/>
          <p14:tracePt t="97673" x="4641850" y="4864100"/>
          <p14:tracePt t="97690" x="4648200" y="4870450"/>
          <p14:tracePt t="97723" x="4648200" y="4883150"/>
          <p14:tracePt t="97880" x="4648200" y="4876800"/>
          <p14:tracePt t="97893" x="4641850" y="4870450"/>
          <p14:tracePt t="97901" x="4635500" y="4857750"/>
          <p14:tracePt t="97915" x="4629150" y="4838700"/>
          <p14:tracePt t="97922" x="4616450" y="4826000"/>
          <p14:tracePt t="97940" x="4591050" y="4794250"/>
          <p14:tracePt t="97956" x="4552950" y="4749800"/>
          <p14:tracePt t="97972" x="4508500" y="4724400"/>
          <p14:tracePt t="97989" x="4445000" y="4692650"/>
          <p14:tracePt t="98006" x="4318000" y="4648200"/>
          <p14:tracePt t="98023" x="4235450" y="4616450"/>
          <p14:tracePt t="98039" x="4146550" y="4584700"/>
          <p14:tracePt t="98056" x="4013200" y="4565650"/>
          <p14:tracePt t="98073" x="3867150" y="4540250"/>
          <p14:tracePt t="98089" x="3790950" y="4533900"/>
          <p14:tracePt t="98106" x="3733800" y="4533900"/>
          <p14:tracePt t="98122" x="3695700" y="4533900"/>
          <p14:tracePt t="98140" x="3644900" y="4546600"/>
          <p14:tracePt t="98156" x="3625850" y="4552950"/>
          <p14:tracePt t="98172" x="3606800" y="4565650"/>
          <p14:tracePt t="98189" x="3594100" y="4578350"/>
          <p14:tracePt t="98206" x="3581400" y="4603750"/>
          <p14:tracePt t="98223" x="3575050" y="4622800"/>
          <p14:tracePt t="98239" x="3568700" y="4648200"/>
          <p14:tracePt t="98256" x="3568700" y="4692650"/>
          <p14:tracePt t="98273" x="3581400" y="4730750"/>
          <p14:tracePt t="98289" x="3613150" y="4800600"/>
          <p14:tracePt t="98306" x="3651250" y="4838700"/>
          <p14:tracePt t="98323" x="3689350" y="4864100"/>
          <p14:tracePt t="98339" x="3752850" y="4914900"/>
          <p14:tracePt t="98356" x="3822700" y="4959350"/>
          <p14:tracePt t="98372" x="3981450" y="5016500"/>
          <p14:tracePt t="98390" x="4083050" y="5041900"/>
          <p14:tracePt t="98406" x="4171950" y="5054600"/>
          <p14:tracePt t="98422" x="4279900" y="5060950"/>
          <p14:tracePt t="98439" x="4368800" y="5054600"/>
          <p14:tracePt t="98456" x="4508500" y="4997450"/>
          <p14:tracePt t="98473" x="4578350" y="4946650"/>
          <p14:tracePt t="98489" x="4654550" y="4870450"/>
          <p14:tracePt t="98506" x="4679950" y="4826000"/>
          <p14:tracePt t="98522" x="4705350" y="4787900"/>
          <p14:tracePt t="98539" x="4724400" y="4737100"/>
          <p14:tracePt t="98556" x="4737100" y="4705350"/>
          <p14:tracePt t="98573" x="4737100" y="4660900"/>
          <p14:tracePt t="98589" x="4737100" y="4648200"/>
          <p14:tracePt t="98606" x="4730750" y="4629150"/>
          <p14:tracePt t="98623" x="4705350" y="4603750"/>
          <p14:tracePt t="98640" x="4679950" y="4591050"/>
          <p14:tracePt t="98656" x="4648200" y="4584700"/>
          <p14:tracePt t="98673" x="4591050" y="4584700"/>
          <p14:tracePt t="98689" x="4540250" y="4584700"/>
          <p14:tracePt t="98706" x="4464050" y="4591050"/>
          <p14:tracePt t="98723" x="4406900" y="4603750"/>
          <p14:tracePt t="98740" x="4368800" y="4610100"/>
          <p14:tracePt t="98756" x="4324350" y="4635500"/>
          <p14:tracePt t="98773" x="4298950" y="4654550"/>
          <p14:tracePt t="98789" x="4279900" y="4667250"/>
          <p14:tracePt t="98806" x="4273550" y="4673600"/>
          <p14:tracePt t="98823" x="4267200" y="4673600"/>
          <p14:tracePt t="98839" x="4260850" y="4679950"/>
          <p14:tracePt t="98856" x="4260850" y="4686300"/>
          <p14:tracePt t="98872" x="4254500" y="4699000"/>
          <p14:tracePt t="98889" x="4248150" y="4711700"/>
          <p14:tracePt t="98906" x="4229100" y="4762500"/>
          <p14:tracePt t="98923" x="4222750" y="4787900"/>
          <p14:tracePt t="98939" x="4216400" y="4806950"/>
          <p14:tracePt t="98956" x="4210050" y="4819650"/>
          <p14:tracePt t="98972" x="4203700" y="4832350"/>
          <p14:tracePt t="98990" x="4197350" y="4845050"/>
          <p14:tracePt t="99006" x="4191000" y="4851400"/>
          <p14:tracePt t="99023" x="4178300" y="4870450"/>
          <p14:tracePt t="99039" x="4152900" y="4889500"/>
          <p14:tracePt t="99056" x="4133850" y="4921250"/>
          <p14:tracePt t="99074" x="4102100" y="4959350"/>
          <p14:tracePt t="99090" x="4083050" y="4984750"/>
          <p14:tracePt t="99106" x="4070350" y="4997450"/>
          <p14:tracePt t="99123" x="4057650" y="5010150"/>
          <p14:tracePt t="99140" x="4044950" y="5029200"/>
          <p14:tracePt t="99156" x="4032250" y="5041900"/>
          <p14:tracePt t="99173" x="4019550" y="5054600"/>
          <p14:tracePt t="99189" x="4013200" y="5060950"/>
          <p14:tracePt t="99551" x="4019550" y="5054600"/>
          <p14:tracePt t="99573" x="4025900" y="5054600"/>
          <p14:tracePt t="99586" x="4032250" y="5048250"/>
          <p14:tracePt t="99594" x="4038600" y="5041900"/>
          <p14:tracePt t="99614" x="4038600" y="5035550"/>
          <p14:tracePt t="99982" x="4038600" y="5029200"/>
          <p14:tracePt t="99989" x="4038600" y="5016500"/>
          <p14:tracePt t="99995" x="4038600" y="5010150"/>
          <p14:tracePt t="100006" x="4038600" y="4997450"/>
          <p14:tracePt t="100023" x="4044950" y="4959350"/>
          <p14:tracePt t="100040" x="4057650" y="4908550"/>
          <p14:tracePt t="100056" x="4070350" y="4883150"/>
          <p14:tracePt t="100090" x="4114800" y="4832350"/>
          <p14:tracePt t="100123" x="4178300" y="4800600"/>
          <p14:tracePt t="100156" x="4210050" y="4781550"/>
          <p14:tracePt t="100172" x="4222750" y="4775200"/>
          <p14:tracePt t="100238" x="4229100" y="4775200"/>
          <p14:tracePt t="100849" x="4184650" y="4781550"/>
          <p14:tracePt t="100856" x="4127500" y="4813300"/>
          <p14:tracePt t="100863" x="4064000" y="4832350"/>
          <p14:tracePt t="100873" x="4006850" y="4845050"/>
          <p14:tracePt t="100890" x="3854450" y="4870450"/>
          <p14:tracePt t="100906" x="3581400" y="4895850"/>
          <p14:tracePt t="100923" x="3403600" y="4908550"/>
          <p14:tracePt t="100957" x="2927350" y="4927600"/>
          <p14:tracePt t="100990" x="2451100" y="4921250"/>
          <p14:tracePt t="101023" x="2108200" y="4889500"/>
          <p14:tracePt t="101040" x="2000250" y="4864100"/>
          <p14:tracePt t="101056" x="1911350" y="4851400"/>
          <p14:tracePt t="101073" x="1816100" y="4838700"/>
          <p14:tracePt t="101089" x="1752600" y="4832350"/>
          <p14:tracePt t="101106" x="1682750" y="4813300"/>
          <p14:tracePt t="101123" x="1638300" y="4813300"/>
          <p14:tracePt t="101140" x="1587500" y="4813300"/>
          <p14:tracePt t="101156" x="1524000" y="4813300"/>
          <p14:tracePt t="101173" x="1498600" y="4813300"/>
          <p14:tracePt t="101189" x="1466850" y="4813300"/>
          <p14:tracePt t="101206" x="1454150" y="4813300"/>
          <p14:tracePt t="101223" x="1447800" y="4813300"/>
          <p14:tracePt t="101240" x="1441450" y="4813300"/>
          <p14:tracePt t="101256" x="1435100" y="4813300"/>
          <p14:tracePt t="101273" x="1422400" y="4806950"/>
          <p14:tracePt t="101306" x="1416050" y="4806950"/>
          <p14:tracePt t="101323" x="1409700" y="4806950"/>
          <p14:tracePt t="101432" x="1416050" y="4806950"/>
          <p14:tracePt t="101507" x="1416050" y="4800600"/>
          <p14:tracePt t="101730" x="1428750" y="4800600"/>
          <p14:tracePt t="101737" x="1435100" y="4800600"/>
          <p14:tracePt t="101745" x="1441450" y="4806950"/>
          <p14:tracePt t="101756" x="1460500" y="4826000"/>
          <p14:tracePt t="101773" x="1555750" y="4889500"/>
          <p14:tracePt t="101789" x="1625600" y="4927600"/>
          <p14:tracePt t="101823" x="1778000" y="4984750"/>
          <p14:tracePt t="101856" x="1905000" y="4984750"/>
          <p14:tracePt t="101890" x="2025650" y="4959350"/>
          <p14:tracePt t="101906" x="2101850" y="4927600"/>
          <p14:tracePt t="101923" x="2159000" y="4908550"/>
          <p14:tracePt t="101940" x="2184400" y="4889500"/>
          <p14:tracePt t="101957" x="2190750" y="4883150"/>
          <p14:tracePt t="101973" x="2203450" y="4857750"/>
          <p14:tracePt t="101990" x="2209800" y="4838700"/>
          <p14:tracePt t="102006" x="2209800" y="4806950"/>
          <p14:tracePt t="102023" x="2216150" y="4749800"/>
          <p14:tracePt t="102040" x="2209800" y="4718050"/>
          <p14:tracePt t="102056" x="2197100" y="4686300"/>
          <p14:tracePt t="102073" x="2152650" y="4641850"/>
          <p14:tracePt t="102089" x="2114550" y="4610100"/>
          <p14:tracePt t="102106" x="2032000" y="4552950"/>
          <p14:tracePt t="102123" x="1974850" y="4527550"/>
          <p14:tracePt t="102139" x="1898650" y="4508500"/>
          <p14:tracePt t="102156" x="1841500" y="4502150"/>
          <p14:tracePt t="102173" x="1771650" y="4495800"/>
          <p14:tracePt t="102190" x="1644650" y="4495800"/>
          <p14:tracePt t="102206" x="1555750" y="4514850"/>
          <p14:tracePt t="102223" x="1485900" y="4527550"/>
          <p14:tracePt t="102240" x="1416050" y="4540250"/>
          <p14:tracePt t="102257" x="1377950" y="4552950"/>
          <p14:tracePt t="102273" x="1333500" y="4578350"/>
          <p14:tracePt t="102289" x="1308100" y="4591050"/>
          <p14:tracePt t="102306" x="1276350" y="4610100"/>
          <p14:tracePt t="102323" x="1263650" y="4635500"/>
          <p14:tracePt t="102339" x="1244600" y="4654550"/>
          <p14:tracePt t="102356" x="1219200" y="4692650"/>
          <p14:tracePt t="102373" x="1212850" y="4730750"/>
          <p14:tracePt t="102389" x="1206500" y="4775200"/>
          <p14:tracePt t="102406" x="1200150" y="4806950"/>
          <p14:tracePt t="102423" x="1200150" y="4832350"/>
          <p14:tracePt t="102440" x="1206500" y="4883150"/>
          <p14:tracePt t="102456" x="1225550" y="4908550"/>
          <p14:tracePt t="102473" x="1257300" y="4959350"/>
          <p14:tracePt t="102489" x="1276350" y="4984750"/>
          <p14:tracePt t="102506" x="1327150" y="5029200"/>
          <p14:tracePt t="102523" x="1352550" y="5060950"/>
          <p14:tracePt t="102539" x="1397000" y="5080000"/>
          <p14:tracePt t="102556" x="1454150" y="5105400"/>
          <p14:tracePt t="102573" x="1498600" y="5118100"/>
          <p14:tracePt t="102589" x="1574800" y="5118100"/>
          <p14:tracePt t="102606" x="1631950" y="5118100"/>
          <p14:tracePt t="102623" x="1689100" y="5099050"/>
          <p14:tracePt t="102639" x="1758950" y="5073650"/>
          <p14:tracePt t="102656" x="1790700" y="5048250"/>
          <p14:tracePt t="102673" x="1828800" y="5016500"/>
          <p14:tracePt t="102689" x="1841500" y="5010150"/>
          <p14:tracePt t="102706" x="1847850" y="4997450"/>
          <p14:tracePt t="102723" x="1854200" y="4984750"/>
          <p14:tracePt t="102739" x="1860550" y="4972050"/>
          <p14:tracePt t="102756" x="1866900" y="4953000"/>
          <p14:tracePt t="102773" x="1885950" y="4921250"/>
          <p14:tracePt t="102790" x="1892300" y="4914900"/>
          <p14:tracePt t="102806" x="1892300" y="4902200"/>
          <p14:tracePt t="102823" x="1892300" y="4895850"/>
          <p14:tracePt t="102993" x="1892300" y="4889500"/>
          <p14:tracePt t="103491" x="1879600" y="4883150"/>
          <p14:tracePt t="103498" x="1866900" y="4883150"/>
          <p14:tracePt t="103506" x="1854200" y="4876800"/>
          <p14:tracePt t="103523" x="1822450" y="4876800"/>
          <p14:tracePt t="103539" x="1790700" y="4876800"/>
          <p14:tracePt t="103556" x="1771650" y="4870450"/>
          <p14:tracePt t="103573" x="1752600" y="4857750"/>
          <p14:tracePt t="103607" x="1739900" y="4857750"/>
          <p14:tracePt t="104256" x="1739900" y="4845050"/>
          <p14:tracePt t="104263" x="1746250" y="4832350"/>
          <p14:tracePt t="104273" x="1746250" y="4826000"/>
          <p14:tracePt t="104289" x="1746250" y="4787900"/>
          <p14:tracePt t="104306" x="1752600" y="4762500"/>
          <p14:tracePt t="104323" x="1758950" y="4737100"/>
          <p14:tracePt t="104340" x="1765300" y="4699000"/>
          <p14:tracePt t="104373" x="1778000" y="4648200"/>
          <p14:tracePt t="104406" x="1784350" y="4597400"/>
          <p14:tracePt t="104439" x="1765300" y="4540250"/>
          <p14:tracePt t="104456" x="1739900" y="4508500"/>
          <p14:tracePt t="104473" x="1720850" y="4495800"/>
          <p14:tracePt t="104489" x="1695450" y="4483100"/>
          <p14:tracePt t="104506" x="1651000" y="4476750"/>
          <p14:tracePt t="104523" x="1606550" y="4470400"/>
          <p14:tracePt t="104540" x="1543050" y="4470400"/>
          <p14:tracePt t="104557" x="1485900" y="4476750"/>
          <p14:tracePt t="104573" x="1441450" y="4476750"/>
          <p14:tracePt t="104590" x="1377950" y="4495800"/>
          <p14:tracePt t="104606" x="1346200" y="4514850"/>
          <p14:tracePt t="104624" x="1295400" y="4552950"/>
          <p14:tracePt t="104640" x="1270000" y="4565650"/>
          <p14:tracePt t="104656" x="1244600" y="4591050"/>
          <p14:tracePt t="104673" x="1193800" y="4648200"/>
          <p14:tracePt t="104690" x="1174750" y="4692650"/>
          <p14:tracePt t="104706" x="1136650" y="4749800"/>
          <p14:tracePt t="104723" x="1136650" y="4787900"/>
          <p14:tracePt t="104740" x="1136650" y="4819650"/>
          <p14:tracePt t="104756" x="1136650" y="4864100"/>
          <p14:tracePt t="104773" x="1162050" y="4902200"/>
          <p14:tracePt t="104790" x="1187450" y="4946650"/>
          <p14:tracePt t="104806" x="1244600" y="5010150"/>
          <p14:tracePt t="104823" x="1289050" y="5048250"/>
          <p14:tracePt t="104840" x="1371600" y="5086350"/>
          <p14:tracePt t="104856" x="1428750" y="5105400"/>
          <p14:tracePt t="104873" x="1543050" y="5137150"/>
          <p14:tracePt t="104890" x="1625600" y="5149850"/>
          <p14:tracePt t="104906" x="1682750" y="5156200"/>
          <p14:tracePt t="104923" x="1752600" y="5162550"/>
          <p14:tracePt t="104940" x="1803400" y="5162550"/>
          <p14:tracePt t="104956" x="1885950" y="5143500"/>
          <p14:tracePt t="104973" x="1955800" y="5111750"/>
          <p14:tracePt t="104990" x="2032000" y="5060950"/>
          <p14:tracePt t="105006" x="2057400" y="5029200"/>
          <p14:tracePt t="105023" x="2089150" y="4997450"/>
          <p14:tracePt t="105039" x="2120900" y="4933950"/>
          <p14:tracePt t="105056" x="2127250" y="4902200"/>
          <p14:tracePt t="105073" x="2127250" y="4857750"/>
          <p14:tracePt t="105090" x="2120900" y="4838700"/>
          <p14:tracePt t="105106" x="2114550" y="4806950"/>
          <p14:tracePt t="105123" x="2089150" y="4781550"/>
          <p14:tracePt t="105139" x="2051050" y="4756150"/>
          <p14:tracePt t="105156" x="1987550" y="4737100"/>
          <p14:tracePt t="105173" x="1936750" y="4724400"/>
          <p14:tracePt t="105189" x="1885950" y="4711700"/>
          <p14:tracePt t="105206" x="1835150" y="4711700"/>
          <p14:tracePt t="105223" x="1809750" y="4711700"/>
          <p14:tracePt t="105239" x="1771650" y="4711700"/>
          <p14:tracePt t="105256" x="1746250" y="4711700"/>
          <p14:tracePt t="105273" x="1727200" y="4711700"/>
          <p14:tracePt t="105289" x="1714500" y="4711700"/>
          <p14:tracePt t="106003" x="1708150" y="4705350"/>
          <p14:tracePt t="106010" x="1701800" y="4705350"/>
          <p14:tracePt t="106016" x="1695450" y="4699000"/>
          <p14:tracePt t="106030" x="1682750" y="4699000"/>
          <p14:tracePt t="106039" x="1676400" y="4699000"/>
          <p14:tracePt t="106058" x="1663700" y="4699000"/>
          <p14:tracePt t="106073" x="1651000" y="4699000"/>
          <p14:tracePt t="106106" x="1600200" y="4699000"/>
          <p14:tracePt t="106140" x="1517650" y="4699000"/>
          <p14:tracePt t="106173" x="1422400" y="4692650"/>
          <p14:tracePt t="106190" x="1390650" y="4692650"/>
          <p14:tracePt t="106206" x="1333500" y="4692650"/>
          <p14:tracePt t="106223" x="1308100" y="4705350"/>
          <p14:tracePt t="106240" x="1263650" y="4730750"/>
          <p14:tracePt t="106256" x="1238250" y="4762500"/>
          <p14:tracePt t="106273" x="1212850" y="4800600"/>
          <p14:tracePt t="106289" x="1181100" y="4845050"/>
          <p14:tracePt t="106306" x="1162050" y="4876800"/>
          <p14:tracePt t="106323" x="1155700" y="4921250"/>
          <p14:tracePt t="106340" x="1149350" y="4953000"/>
          <p14:tracePt t="106356" x="1143000" y="5010150"/>
          <p14:tracePt t="106373" x="1143000" y="5054600"/>
          <p14:tracePt t="106390" x="1155700" y="5092700"/>
          <p14:tracePt t="106406" x="1181100" y="5156200"/>
          <p14:tracePt t="106423" x="1206500" y="5181600"/>
          <p14:tracePt t="106440" x="1238250" y="5219700"/>
          <p14:tracePt t="106456" x="1320800" y="5283200"/>
          <p14:tracePt t="106473" x="1371600" y="5308600"/>
          <p14:tracePt t="106489" x="1466850" y="5327650"/>
          <p14:tracePt t="106506" x="1524000" y="5334000"/>
          <p14:tracePt t="106523" x="1606550" y="5321300"/>
          <p14:tracePt t="106540" x="1657350" y="5308600"/>
          <p14:tracePt t="106556" x="1701800" y="5295900"/>
          <p14:tracePt t="106573" x="1758950" y="5289550"/>
          <p14:tracePt t="106590" x="1784350" y="5276850"/>
          <p14:tracePt t="106606" x="1854200" y="5238750"/>
          <p14:tracePt t="106623" x="1898650" y="5213350"/>
          <p14:tracePt t="106640" x="1930400" y="5187950"/>
          <p14:tracePt t="106656" x="1968500" y="5149850"/>
          <p14:tracePt t="106673" x="1987550" y="5118100"/>
          <p14:tracePt t="106690" x="2012950" y="5086350"/>
          <p14:tracePt t="106706" x="2019300" y="5073650"/>
          <p14:tracePt t="106723" x="2019300" y="5054600"/>
          <p14:tracePt t="106740" x="2019300" y="5041900"/>
          <p14:tracePt t="106779" x="2019300" y="5035550"/>
          <p14:tracePt t="106790" x="2019300" y="5029200"/>
          <p14:tracePt t="107480" x="2019300" y="5022850"/>
          <p14:tracePt t="108868" x="2019300" y="5003800"/>
          <p14:tracePt t="108875" x="2019300" y="4984750"/>
          <p14:tracePt t="108881" x="2019300" y="4965700"/>
          <p14:tracePt t="108890" x="2019300" y="4946650"/>
          <p14:tracePt t="108906" x="2006600" y="4914900"/>
          <p14:tracePt t="108923" x="1981200" y="4870450"/>
          <p14:tracePt t="108940" x="1968500" y="4845050"/>
          <p14:tracePt t="108973" x="1911350" y="4775200"/>
          <p14:tracePt t="109006" x="1790700" y="4673600"/>
          <p14:tracePt t="109040" x="1657350" y="4591050"/>
          <p14:tracePt t="109056" x="1536700" y="4546600"/>
          <p14:tracePt t="109073" x="1473200" y="4521200"/>
          <p14:tracePt t="109090" x="1358900" y="4514850"/>
          <p14:tracePt t="109106" x="1282700" y="4514850"/>
          <p14:tracePt t="109123" x="1181100" y="4527550"/>
          <p14:tracePt t="109140" x="1073150" y="4584700"/>
          <p14:tracePt t="109156" x="1022350" y="4622800"/>
          <p14:tracePt t="109173" x="971550" y="4705350"/>
          <p14:tracePt t="109190" x="952500" y="4756150"/>
          <p14:tracePt t="109206" x="952500" y="4806950"/>
          <p14:tracePt t="109223" x="958850" y="4870450"/>
          <p14:tracePt t="109240" x="990600" y="4953000"/>
          <p14:tracePt t="109256" x="1047750" y="5060950"/>
          <p14:tracePt t="109273" x="1136650" y="5168900"/>
          <p14:tracePt t="109290" x="1263650" y="5264150"/>
          <p14:tracePt t="109306" x="1454150" y="5365750"/>
          <p14:tracePt t="109323" x="1600200" y="5397500"/>
          <p14:tracePt t="109340" x="1803400" y="5429250"/>
          <p14:tracePt t="109356" x="1943100" y="5435600"/>
          <p14:tracePt t="109374" x="2057400" y="5435600"/>
          <p14:tracePt t="109390" x="2203450" y="5422900"/>
          <p14:tracePt t="109406" x="2273300" y="5391150"/>
          <p14:tracePt t="109423" x="2387600" y="5334000"/>
          <p14:tracePt t="109440" x="2419350" y="5308600"/>
          <p14:tracePt t="109457" x="2451100" y="5276850"/>
          <p14:tracePt t="109473" x="2489200" y="5200650"/>
          <p14:tracePt t="109490" x="2501900" y="5137150"/>
          <p14:tracePt t="109506" x="2508250" y="5060950"/>
          <p14:tracePt t="109523" x="2508250" y="5010150"/>
          <p14:tracePt t="109540" x="2495550" y="4972050"/>
          <p14:tracePt t="109556" x="2457450" y="4921250"/>
          <p14:tracePt t="109573" x="2400300" y="4883150"/>
          <p14:tracePt t="109590" x="2273300" y="4826000"/>
          <p14:tracePt t="109606" x="2203450" y="4813300"/>
          <p14:tracePt t="109623" x="2082800" y="4806950"/>
          <p14:tracePt t="109640" x="1917700" y="4813300"/>
          <p14:tracePt t="109656" x="1803400" y="4838700"/>
          <p14:tracePt t="109673" x="1663700" y="4883150"/>
          <p14:tracePt t="109690" x="1600200" y="4914900"/>
          <p14:tracePt t="109707" x="1568450" y="4933950"/>
          <p14:tracePt t="109723" x="1530350" y="4965700"/>
          <p14:tracePt t="109740" x="1524000" y="4978400"/>
          <p14:tracePt t="109756" x="1511300" y="4997450"/>
          <p14:tracePt t="109773" x="1511300" y="5003800"/>
          <p14:tracePt t="109790" x="1511300" y="5016500"/>
          <p14:tracePt t="109806" x="1511300" y="5022850"/>
          <p14:tracePt t="109838" x="1511300" y="5029200"/>
          <p14:tracePt t="110685" x="1511300" y="5022850"/>
          <p14:tracePt t="110699" x="1517650" y="5016500"/>
          <p14:tracePt t="110706" x="1536700" y="4991100"/>
          <p14:tracePt t="110713" x="1549400" y="4978400"/>
          <p14:tracePt t="110723" x="1568450" y="4959350"/>
          <p14:tracePt t="110740" x="1651000" y="4902200"/>
          <p14:tracePt t="110756" x="1879600" y="4826000"/>
          <p14:tracePt t="110790" x="2482850" y="4832350"/>
          <p14:tracePt t="110823" x="3187700" y="4959350"/>
          <p14:tracePt t="110856" x="3568700" y="5041900"/>
          <p14:tracePt t="110873" x="3676650" y="5067300"/>
          <p14:tracePt t="110890" x="3708400" y="5086350"/>
          <p14:tracePt t="110907" x="3746500" y="5105400"/>
          <p14:tracePt t="110923" x="3765550" y="5105400"/>
          <p14:tracePt t="110940" x="3771900" y="5105400"/>
          <p14:tracePt t="110997" x="3765550" y="5105400"/>
          <p14:tracePt t="111004" x="3746500" y="5099050"/>
          <p14:tracePt t="111011" x="3727450" y="5086350"/>
          <p14:tracePt t="111023" x="3702050" y="5073650"/>
          <p14:tracePt t="111040" x="3594100" y="5016500"/>
          <p14:tracePt t="111056" x="3517900" y="4984750"/>
          <p14:tracePt t="111073" x="3352800" y="4914900"/>
          <p14:tracePt t="111090" x="3225800" y="4870450"/>
          <p14:tracePt t="111106" x="3073400" y="4838700"/>
          <p14:tracePt t="111123" x="2819400" y="4787900"/>
          <p14:tracePt t="111140" x="2616200" y="4762500"/>
          <p14:tracePt t="111157" x="2425700" y="4749800"/>
          <p14:tracePt t="111173" x="2139950" y="4749800"/>
          <p14:tracePt t="111190" x="2006600" y="4749800"/>
          <p14:tracePt t="111206" x="1860550" y="4756150"/>
          <p14:tracePt t="111223" x="1816100" y="4756150"/>
          <p14:tracePt t="111240" x="1797050" y="4762500"/>
          <p14:tracePt t="111256" x="1790700" y="4762500"/>
          <p14:tracePt t="111273" x="1784350" y="4762500"/>
          <p14:tracePt t="111306" x="1803400" y="4743450"/>
          <p14:tracePt t="111323" x="1905000" y="4692650"/>
          <p14:tracePt t="111340" x="2051050" y="4622800"/>
          <p14:tracePt t="111357" x="2273300" y="4540250"/>
          <p14:tracePt t="111373" x="2743200" y="4432300"/>
          <p14:tracePt t="111390" x="3048000" y="4387850"/>
          <p14:tracePt t="111406" x="3625850" y="4356100"/>
          <p14:tracePt t="111423" x="3848100" y="4356100"/>
          <p14:tracePt t="111440" x="4057650" y="4356100"/>
          <p14:tracePt t="111456" x="4311650" y="4413250"/>
          <p14:tracePt t="111473" x="4438650" y="4451350"/>
          <p14:tracePt t="111490" x="4578350" y="4527550"/>
          <p14:tracePt t="111506" x="4629150" y="4565650"/>
          <p14:tracePt t="111523" x="4660900" y="4584700"/>
          <p14:tracePt t="111540" x="4673600" y="4603750"/>
          <p14:tracePt t="111556" x="4679950" y="4603750"/>
          <p14:tracePt t="111573" x="4673600" y="4610100"/>
          <p14:tracePt t="111590" x="4660900" y="4610100"/>
          <p14:tracePt t="111607" x="4641850" y="4610100"/>
          <p14:tracePt t="111623" x="4502150" y="4603750"/>
          <p14:tracePt t="111640" x="4324350" y="4584700"/>
          <p14:tracePt t="111657" x="4006850" y="4552950"/>
          <p14:tracePt t="111673" x="3797300" y="4540250"/>
          <p14:tracePt t="111690" x="3517900" y="4514850"/>
          <p14:tracePt t="111707" x="3022600" y="4470400"/>
          <p14:tracePt t="111724" x="2673350" y="4470400"/>
          <p14:tracePt t="111740" x="2381250" y="4470400"/>
          <p14:tracePt t="111757" x="2032000" y="4527550"/>
          <p14:tracePt t="111773" x="1873250" y="4578350"/>
          <p14:tracePt t="111790" x="1663700" y="4635500"/>
          <p14:tracePt t="111807" x="1562100" y="4673600"/>
          <p14:tracePt t="111824" x="1517650" y="4692650"/>
          <p14:tracePt t="111825" x="1504950" y="4699000"/>
          <p14:tracePt t="111840" x="1492250" y="4699000"/>
          <p14:tracePt t="111873" x="1511300" y="4699000"/>
          <p14:tracePt t="111890" x="1587500" y="4686300"/>
          <p14:tracePt t="111907" x="1784350" y="4660900"/>
          <p14:tracePt t="111923" x="1987550" y="4629150"/>
          <p14:tracePt t="111940" x="2209800" y="4610100"/>
          <p14:tracePt t="111957" x="2647950" y="4603750"/>
          <p14:tracePt t="111973" x="2914650" y="4641850"/>
          <p14:tracePt t="111990" x="3498850" y="4749800"/>
          <p14:tracePt t="112006" x="3727450" y="4826000"/>
          <p14:tracePt t="112024" x="3949700" y="4921250"/>
          <p14:tracePt t="112040" x="4032250" y="4959350"/>
          <p14:tracePt t="112057" x="4076700" y="4978400"/>
          <p14:tracePt t="112073" x="4114800" y="4991100"/>
          <p14:tracePt t="112090" x="4121150" y="4997450"/>
          <p14:tracePt t="112107" x="4133850" y="4997450"/>
          <p14:tracePt t="112226" x="4127500" y="4997450"/>
          <p14:tracePt t="112260" x="4121150" y="4997450"/>
          <p14:tracePt t="112281" x="4114800" y="4997450"/>
          <p14:tracePt t="112371" x="4108450" y="4997450"/>
          <p14:tracePt t="112392" x="4095750" y="4997450"/>
          <p14:tracePt t="112406" x="4083050" y="4997450"/>
          <p14:tracePt t="112412" x="4070350" y="4997450"/>
          <p14:tracePt t="112423" x="4064000" y="4997450"/>
          <p14:tracePt t="112440" x="4013200" y="4991100"/>
          <p14:tracePt t="112457" x="3917950" y="4972050"/>
          <p14:tracePt t="112473" x="3810000" y="4953000"/>
          <p14:tracePt t="112490" x="3594100" y="4914900"/>
          <p14:tracePt t="112507" x="3416300" y="4889500"/>
          <p14:tracePt t="112523" x="3194050" y="4857750"/>
          <p14:tracePt t="112540" x="2876550" y="4845050"/>
          <p14:tracePt t="112557" x="2654300" y="4832350"/>
          <p14:tracePt t="112573" x="2355850" y="4838700"/>
          <p14:tracePt t="112590" x="2184400" y="4864100"/>
          <p14:tracePt t="112607" x="2044700" y="4876800"/>
          <p14:tracePt t="112623" x="1860550" y="4908550"/>
          <p14:tracePt t="112640" x="1803400" y="4927600"/>
          <p14:tracePt t="112657" x="1746250" y="4946650"/>
          <p14:tracePt t="112673" x="1733550" y="4953000"/>
          <p14:tracePt t="112690" x="1720850" y="4965700"/>
          <p14:tracePt t="112739" x="1714500" y="4965700"/>
          <p14:tracePt t="112954" x="1765300" y="4940300"/>
          <p14:tracePt t="112961" x="1854200" y="4895850"/>
          <p14:tracePt t="112973" x="1981200" y="4857750"/>
          <p14:tracePt t="112990" x="2349500" y="4794250"/>
          <p14:tracePt t="113007" x="2622550" y="4787900"/>
          <p14:tracePt t="113023" x="2965450" y="4826000"/>
          <p14:tracePt t="113040" x="3257550" y="4895850"/>
          <p14:tracePt t="113057" x="3505200" y="4978400"/>
          <p14:tracePt t="113073" x="3746500" y="5054600"/>
          <p14:tracePt t="113090" x="3848100" y="5092700"/>
          <p14:tracePt t="113107" x="3898900" y="5111750"/>
          <p14:tracePt t="113123" x="3943350" y="5137150"/>
          <p14:tracePt t="113140" x="3956050" y="5137150"/>
          <p14:tracePt t="113157" x="3962400" y="5149850"/>
          <p14:tracePt t="113224" x="3949700" y="5149850"/>
          <p14:tracePt t="113231" x="3943350" y="5149850"/>
          <p14:tracePt t="113240" x="3924300" y="5149850"/>
          <p14:tracePt t="113257" x="3873500" y="5149850"/>
          <p14:tracePt t="113273" x="3740150" y="5118100"/>
          <p14:tracePt t="113290" x="3600450" y="5086350"/>
          <p14:tracePt t="113307" x="3422650" y="5041900"/>
          <p14:tracePt t="113323" x="3143250" y="4978400"/>
          <p14:tracePt t="113340" x="2952750" y="4933950"/>
          <p14:tracePt t="113357" x="2641600" y="4889500"/>
          <p14:tracePt t="113373" x="2432050" y="4883150"/>
          <p14:tracePt t="113390" x="2254250" y="4870450"/>
          <p14:tracePt t="113407" x="2006600" y="4883150"/>
          <p14:tracePt t="113423" x="1866900" y="4902200"/>
          <p14:tracePt t="113441" x="1746250" y="4927600"/>
          <p14:tracePt t="113457" x="1701800" y="4946650"/>
          <p14:tracePt t="113474" x="1676400" y="4953000"/>
          <p14:tracePt t="113490" x="1657350" y="4959350"/>
          <p14:tracePt t="113523" x="1657350" y="4965700"/>
          <p14:tracePt t="113585" x="1651000" y="4965700"/>
          <p14:tracePt t="113655" x="1644650" y="4965700"/>
          <p14:tracePt t="114681" x="1644650" y="4959350"/>
          <p14:tracePt t="114688" x="1644650" y="4940300"/>
          <p14:tracePt t="114695" x="1644650" y="4927600"/>
          <p14:tracePt t="114707" x="1644650" y="4908550"/>
          <p14:tracePt t="114723" x="1644650" y="4845050"/>
          <p14:tracePt t="114740" x="1644650" y="4800600"/>
          <p14:tracePt t="114757" x="1651000" y="4775200"/>
          <p14:tracePt t="114791" x="1663700" y="4711700"/>
          <p14:tracePt t="114824" x="1695450" y="4660900"/>
          <p14:tracePt t="114857" x="1765300" y="4591050"/>
          <p14:tracePt t="114874" x="1809750" y="4540250"/>
          <p14:tracePt t="114890" x="1866900" y="4502150"/>
          <p14:tracePt t="114907" x="1949450" y="4451350"/>
          <p14:tracePt t="114924" x="1993900" y="4406900"/>
          <p14:tracePt t="114940" x="2082800" y="4337050"/>
          <p14:tracePt t="114957" x="2127250" y="4298950"/>
          <p14:tracePt t="114973" x="2197100" y="4241800"/>
          <p14:tracePt t="114990" x="2247900" y="4203700"/>
          <p14:tracePt t="115007" x="2311400" y="4140200"/>
          <p14:tracePt t="115024" x="2406650" y="4044950"/>
          <p14:tracePt t="115040" x="2463800" y="3987800"/>
          <p14:tracePt t="115057" x="2520950" y="3924300"/>
          <p14:tracePt t="115074" x="2546350" y="3892550"/>
          <p14:tracePt t="115090" x="2571750" y="3873500"/>
          <p14:tracePt t="115107" x="2584450" y="3848100"/>
          <p14:tracePt t="115124" x="2590800" y="3841750"/>
          <p14:tracePt t="115140" x="2597150" y="3822700"/>
          <p14:tracePt t="115173" x="2597150" y="3810000"/>
          <p14:tracePt t="115190" x="2590800" y="3803650"/>
          <p14:tracePt t="115223" x="2571750" y="3790950"/>
          <p14:tracePt t="115240" x="2559050" y="3790950"/>
          <p14:tracePt t="115257" x="2533650" y="3784600"/>
          <p14:tracePt t="115273" x="2514600" y="3771900"/>
          <p14:tracePt t="115290" x="2489200" y="3771900"/>
          <p14:tracePt t="115307" x="2463800" y="3771900"/>
          <p14:tracePt t="115323" x="2451100" y="3771900"/>
          <p14:tracePt t="115340" x="2438400" y="3771900"/>
          <p14:tracePt t="115357" x="2432050" y="3771900"/>
          <p14:tracePt t="115373" x="2413000" y="3778250"/>
          <p14:tracePt t="115390" x="2381250" y="3778250"/>
          <p14:tracePt t="115407" x="2349500" y="3778250"/>
          <p14:tracePt t="115424" x="2292350" y="3778250"/>
          <p14:tracePt t="115440" x="2260600" y="3778250"/>
          <p14:tracePt t="115457" x="2209800" y="3784600"/>
          <p14:tracePt t="115473" x="2133600" y="3803650"/>
          <p14:tracePt t="115490" x="2076450" y="3822700"/>
          <p14:tracePt t="115507" x="2006600" y="3854450"/>
          <p14:tracePt t="115524" x="1962150" y="3879850"/>
          <p14:tracePt t="115540" x="1930400" y="3898900"/>
          <p14:tracePt t="115557" x="1898650" y="3930650"/>
          <p14:tracePt t="115574" x="1873250" y="3943350"/>
          <p14:tracePt t="115590" x="1847850" y="3994150"/>
          <p14:tracePt t="115607" x="1828800" y="4019550"/>
          <p14:tracePt t="115624" x="1816100" y="4070350"/>
          <p14:tracePt t="115640" x="1809750" y="4095750"/>
          <p14:tracePt t="115657" x="1809750" y="4127500"/>
          <p14:tracePt t="115673" x="1816100" y="4171950"/>
          <p14:tracePt t="115690" x="1828800" y="4203700"/>
          <p14:tracePt t="115708" x="1860550" y="4254500"/>
          <p14:tracePt t="115723" x="1885950" y="4286250"/>
          <p14:tracePt t="115740" x="1911350" y="4311650"/>
          <p14:tracePt t="115757" x="1955800" y="4356100"/>
          <p14:tracePt t="115773" x="1981200" y="4387850"/>
          <p14:tracePt t="115792" x="2019300" y="4419600"/>
          <p14:tracePt t="115807" x="2044700" y="4445000"/>
          <p14:tracePt t="115824" x="2070100" y="4464050"/>
          <p14:tracePt t="115840" x="2108200" y="4502150"/>
          <p14:tracePt t="115857" x="2133600" y="4514850"/>
          <p14:tracePt t="115874" x="2152650" y="4533900"/>
          <p14:tracePt t="115890" x="2159000" y="4533900"/>
          <p14:tracePt t="115907" x="2171700" y="4546600"/>
          <p14:tracePt t="115923" x="2197100" y="4552950"/>
          <p14:tracePt t="115940" x="2216150" y="4552950"/>
          <p14:tracePt t="115957" x="2247900" y="4552950"/>
          <p14:tracePt t="115973" x="2266950" y="4552950"/>
          <p14:tracePt t="115990" x="2292350" y="4552950"/>
          <p14:tracePt t="116007" x="2317750" y="4540250"/>
          <p14:tracePt t="116023" x="2330450" y="4527550"/>
          <p14:tracePt t="116041" x="2355850" y="4508500"/>
          <p14:tracePt t="116057" x="2368550" y="4495800"/>
          <p14:tracePt t="116073" x="2381250" y="4470400"/>
          <p14:tracePt t="116090" x="2400300" y="4438650"/>
          <p14:tracePt t="116107" x="2419350" y="4425950"/>
          <p14:tracePt t="116124" x="2444750" y="4381500"/>
          <p14:tracePt t="116141" x="2457450" y="4362450"/>
          <p14:tracePt t="116157" x="2463800" y="4343400"/>
          <p14:tracePt t="116173" x="2476500" y="4324350"/>
          <p14:tracePt t="116190" x="2482850" y="4305300"/>
          <p14:tracePt t="116207" x="2482850" y="4292600"/>
          <p14:tracePt t="116240" x="2482850" y="4286250"/>
          <p14:tracePt t="116257" x="2482850" y="4273550"/>
          <p14:tracePt t="116274" x="2482850" y="4267200"/>
          <p14:tracePt t="116290" x="2476500" y="4260850"/>
          <p14:tracePt t="116307" x="2470150" y="4254500"/>
          <p14:tracePt t="116340" x="2457450" y="4248150"/>
          <p14:tracePt t="116357" x="2451100" y="4241800"/>
          <p14:tracePt t="116390" x="2444750" y="4241800"/>
          <p14:tracePt t="116407" x="2438400" y="4241800"/>
          <p14:tracePt t="116423" x="2438400" y="4235450"/>
          <p14:tracePt t="116492" x="2432050" y="4235450"/>
          <p14:tracePt t="116991" x="2425700" y="4235450"/>
          <p14:tracePt t="116997" x="2419350" y="4235450"/>
          <p14:tracePt t="117018" x="2413000" y="4235450"/>
          <p14:tracePt t="117027" x="2406650" y="4235450"/>
          <p14:tracePt t="117040" x="2393950" y="4235450"/>
          <p14:tracePt t="117057" x="2381250" y="4235450"/>
          <p14:tracePt t="117074" x="2374900" y="4235450"/>
          <p14:tracePt t="117538" x="2374900" y="4229100"/>
          <p14:tracePt t="117544" x="2374900" y="4222750"/>
          <p14:tracePt t="117558" x="2374900" y="4216400"/>
          <p14:tracePt t="117580" x="2381250" y="4210050"/>
          <p14:tracePt t="117592" x="2387600" y="4203700"/>
          <p14:tracePt t="117607" x="2393950" y="4203700"/>
          <p14:tracePt t="117614" x="2400300" y="4203700"/>
          <p14:tracePt t="117641" x="2438400" y="4171950"/>
          <p14:tracePt t="117674" x="2482850" y="4152900"/>
          <p14:tracePt t="117690" x="2514600" y="4146550"/>
          <p14:tracePt t="117707" x="2540000" y="4146550"/>
          <p14:tracePt t="117724" x="2559050" y="4146550"/>
          <p14:tracePt t="117740" x="2616200" y="4146550"/>
          <p14:tracePt t="117757" x="2660650" y="4152900"/>
          <p14:tracePt t="117774" x="2743200" y="4159250"/>
          <p14:tracePt t="117790" x="2794000" y="4159250"/>
          <p14:tracePt t="117807" x="2844800" y="4159250"/>
          <p14:tracePt t="117824" x="2908300" y="4165600"/>
          <p14:tracePt t="117841" x="2952750" y="4171950"/>
          <p14:tracePt t="117843" x="2959100" y="4178300"/>
          <p14:tracePt t="117857" x="2997200" y="4178300"/>
          <p14:tracePt t="117874" x="3009900" y="4178300"/>
          <p14:tracePt t="117891" x="3022600" y="4178300"/>
          <p14:tracePt t="117907" x="3028950" y="4178300"/>
          <p14:tracePt t="117924" x="3035300" y="4178300"/>
          <p14:tracePt t="117982" x="3028950" y="4178300"/>
          <p14:tracePt t="119454" x="3035300" y="4171950"/>
          <p14:tracePt t="119462" x="3041650" y="4171950"/>
          <p14:tracePt t="119468" x="3054350" y="4165600"/>
          <p14:tracePt t="119475" x="3073400" y="4165600"/>
          <p14:tracePt t="119508" x="3124200" y="4152900"/>
          <p14:tracePt t="119541" x="3200400" y="4146550"/>
          <p14:tracePt t="119574" x="3251200" y="4146550"/>
          <p14:tracePt t="119591" x="3257550" y="4146550"/>
          <p14:tracePt t="119607" x="3270250" y="4146550"/>
          <p14:tracePt t="119624" x="3276600" y="4146550"/>
          <p14:tracePt t="119683" x="3276600" y="4140200"/>
          <p14:tracePt t="119697" x="3263900" y="4133850"/>
          <p14:tracePt t="119705" x="3257550" y="4121150"/>
          <p14:tracePt t="119710" x="3238500" y="4121150"/>
          <p14:tracePt t="119724" x="3200400" y="4089400"/>
          <p14:tracePt t="119741" x="3155950" y="4057650"/>
          <p14:tracePt t="119757" x="3092450" y="4013200"/>
          <p14:tracePt t="119774" x="2971800" y="3962400"/>
          <p14:tracePt t="119791" x="2870200" y="3924300"/>
          <p14:tracePt t="119807" x="2724150" y="3879850"/>
          <p14:tracePt t="119824" x="2641600" y="3860800"/>
          <p14:tracePt t="119841" x="2552700" y="3835400"/>
          <p14:tracePt t="119857" x="2432050" y="3822700"/>
          <p14:tracePt t="119874" x="2355850" y="3816350"/>
          <p14:tracePt t="119890" x="2279650" y="3816350"/>
          <p14:tracePt t="119907" x="2197100" y="3816350"/>
          <p14:tracePt t="119924" x="2146300" y="3829050"/>
          <p14:tracePt t="119941" x="2089150" y="3841750"/>
          <p14:tracePt t="119958" x="2063750" y="3854450"/>
          <p14:tracePt t="119974" x="2038350" y="3867150"/>
          <p14:tracePt t="119991" x="2006600" y="3911600"/>
          <p14:tracePt t="120007" x="1987550" y="3949700"/>
          <p14:tracePt t="120024" x="1974850" y="4019550"/>
          <p14:tracePt t="120041" x="1974850" y="4051300"/>
          <p14:tracePt t="120058" x="1993900" y="4127500"/>
          <p14:tracePt t="120074" x="2025650" y="4146550"/>
          <p14:tracePt t="120091" x="2076450" y="4191000"/>
          <p14:tracePt t="120107" x="2146300" y="4241800"/>
          <p14:tracePt t="120124" x="2209800" y="4267200"/>
          <p14:tracePt t="120140" x="2324100" y="4298950"/>
          <p14:tracePt t="120157" x="2406650" y="4311650"/>
          <p14:tracePt t="120174" x="2482850" y="4311650"/>
          <p14:tracePt t="120191" x="2559050" y="4305300"/>
          <p14:tracePt t="120207" x="2609850" y="4298950"/>
          <p14:tracePt t="120224" x="2679700" y="4286250"/>
          <p14:tracePt t="120241" x="2743200" y="4273550"/>
          <p14:tracePt t="120257" x="2774950" y="4260850"/>
          <p14:tracePt t="120274" x="2813050" y="4248150"/>
          <p14:tracePt t="120291" x="2825750" y="4235450"/>
          <p14:tracePt t="120307" x="2825750" y="4229100"/>
          <p14:tracePt t="120324" x="2838450" y="4222750"/>
          <p14:tracePt t="120340" x="2844800" y="4216400"/>
          <p14:tracePt t="120357" x="2844800" y="4210050"/>
          <p14:tracePt t="120390" x="2844800" y="4197350"/>
          <p14:tracePt t="121260" x="2838450" y="4203700"/>
          <p14:tracePt t="121267" x="2825750" y="4222750"/>
          <p14:tracePt t="121274" x="2813050" y="4241800"/>
          <p14:tracePt t="121291" x="2781300" y="4286250"/>
          <p14:tracePt t="121307" x="2749550" y="4337050"/>
          <p14:tracePt t="121324" x="2705100" y="4413250"/>
          <p14:tracePt t="121341" x="2660650" y="4464050"/>
          <p14:tracePt t="121357" x="2622550" y="4521200"/>
          <p14:tracePt t="121391" x="2559050" y="4597400"/>
          <p14:tracePt t="121424" x="2527300" y="4660900"/>
          <p14:tracePt t="121457" x="2470150" y="4743450"/>
          <p14:tracePt t="121475" x="2432050" y="4775200"/>
          <p14:tracePt t="121491" x="2413000" y="4800600"/>
          <p14:tracePt t="121507" x="2381250" y="4813300"/>
          <p14:tracePt t="121524" x="2343150" y="4832350"/>
          <p14:tracePt t="121541" x="2317750" y="4851400"/>
          <p14:tracePt t="121558" x="2260600" y="4864100"/>
          <p14:tracePt t="121574" x="2228850" y="4876800"/>
          <p14:tracePt t="121591" x="2184400" y="4883150"/>
          <p14:tracePt t="121607" x="2127250" y="4889500"/>
          <p14:tracePt t="121624" x="2089150" y="4889500"/>
          <p14:tracePt t="121642" x="2038350" y="4889500"/>
          <p14:tracePt t="121658" x="2012950" y="4889500"/>
          <p14:tracePt t="121674" x="1981200" y="4883150"/>
          <p14:tracePt t="121690" x="1943100" y="4876800"/>
          <p14:tracePt t="121707" x="1917700" y="4870450"/>
          <p14:tracePt t="121725" x="1873250" y="4851400"/>
          <p14:tracePt t="121741" x="1847850" y="4838700"/>
          <p14:tracePt t="121757" x="1835150" y="4832350"/>
          <p14:tracePt t="121774" x="1822450" y="4826000"/>
          <p14:tracePt t="121865" x="1828800" y="4826000"/>
          <p14:tracePt t="121878" x="1828800" y="4832350"/>
          <p14:tracePt t="121885" x="1841500" y="4832350"/>
          <p14:tracePt t="121892" x="1847850" y="4832350"/>
          <p14:tracePt t="121907" x="1860550" y="4838700"/>
          <p14:tracePt t="121924" x="1866900" y="4845050"/>
          <p14:tracePt t="121941" x="1879600" y="4845050"/>
          <p14:tracePt t="121957" x="1892300" y="4845050"/>
          <p14:tracePt t="121975" x="1911350" y="4851400"/>
          <p14:tracePt t="121991" x="1930400" y="4864100"/>
          <p14:tracePt t="122007" x="1943100" y="4870450"/>
          <p14:tracePt t="122024" x="1974850" y="4889500"/>
          <p14:tracePt t="122041" x="2000250" y="4902200"/>
          <p14:tracePt t="122059" x="2032000" y="4933950"/>
          <p14:tracePt t="122074" x="2063750" y="4946650"/>
          <p14:tracePt t="122091" x="2095500" y="4965700"/>
          <p14:tracePt t="122107" x="2159000" y="4991100"/>
          <p14:tracePt t="122124" x="2216150" y="5010150"/>
          <p14:tracePt t="122140" x="2292350" y="5016500"/>
          <p14:tracePt t="122157" x="2336800" y="5010150"/>
          <p14:tracePt t="122174" x="2374900" y="4991100"/>
          <p14:tracePt t="122191" x="2419350" y="4965700"/>
          <p14:tracePt t="122207" x="2444750" y="4940300"/>
          <p14:tracePt t="122224" x="2470150" y="4908550"/>
          <p14:tracePt t="122240" x="2482850" y="4889500"/>
          <p14:tracePt t="122257" x="2495550" y="4864100"/>
          <p14:tracePt t="122274" x="2501900" y="4832350"/>
          <p14:tracePt t="122291" x="2501900" y="4813300"/>
          <p14:tracePt t="122307" x="2482850" y="4768850"/>
          <p14:tracePt t="122324" x="2470150" y="4737100"/>
          <p14:tracePt t="122340" x="2451100" y="4705350"/>
          <p14:tracePt t="122358" x="2406650" y="4648200"/>
          <p14:tracePt t="122374" x="2381250" y="4610100"/>
          <p14:tracePt t="122391" x="2330450" y="4572000"/>
          <p14:tracePt t="122408" x="2292350" y="4552950"/>
          <p14:tracePt t="122424" x="2241550" y="4540250"/>
          <p14:tracePt t="122440" x="2178050" y="4527550"/>
          <p14:tracePt t="122457" x="2127250" y="4521200"/>
          <p14:tracePt t="122474" x="2057400" y="4514850"/>
          <p14:tracePt t="122491" x="2019300" y="4514850"/>
          <p14:tracePt t="122507" x="1974850" y="4514850"/>
          <p14:tracePt t="122524" x="1924050" y="4514850"/>
          <p14:tracePt t="122541" x="1892300" y="4514850"/>
          <p14:tracePt t="122557" x="1841500" y="4527550"/>
          <p14:tracePt t="122574" x="1803400" y="4546600"/>
          <p14:tracePt t="122590" x="1778000" y="4559300"/>
          <p14:tracePt t="122607" x="1733550" y="4591050"/>
          <p14:tracePt t="122624" x="1714500" y="4610100"/>
          <p14:tracePt t="122640" x="1676400" y="4654550"/>
          <p14:tracePt t="122658" x="1663700" y="4686300"/>
          <p14:tracePt t="122674" x="1638300" y="4711700"/>
          <p14:tracePt t="122691" x="1619250" y="4743450"/>
          <p14:tracePt t="122707" x="1612900" y="4762500"/>
          <p14:tracePt t="122724" x="1612900" y="4787900"/>
          <p14:tracePt t="122741" x="1606550" y="4794250"/>
          <p14:tracePt t="122758" x="1600200" y="4800600"/>
          <p14:tracePt t="122800" x="1600200" y="4806950"/>
          <p14:tracePt t="122807" x="1600200" y="4819650"/>
          <p14:tracePt t="122824" x="1600200" y="4826000"/>
          <p14:tracePt t="122841" x="1600200" y="4832350"/>
          <p14:tracePt t="122858" x="1600200" y="4851400"/>
          <p14:tracePt t="122874" x="1600200" y="4864100"/>
          <p14:tracePt t="122891" x="1612900" y="4870450"/>
          <p14:tracePt t="122908" x="1631950" y="4876800"/>
          <p14:tracePt t="122924" x="1657350" y="4889500"/>
          <p14:tracePt t="122941" x="1701800" y="4902200"/>
          <p14:tracePt t="122958" x="1752600" y="4908550"/>
          <p14:tracePt t="122974" x="1835150" y="4914900"/>
          <p14:tracePt t="122991" x="1892300" y="4927600"/>
          <p14:tracePt t="123008" x="1949450" y="4946650"/>
          <p14:tracePt t="123024" x="2025650" y="4978400"/>
          <p14:tracePt t="123041" x="2070100" y="5003800"/>
          <p14:tracePt t="123057" x="2133600" y="5029200"/>
          <p14:tracePt t="123074" x="2159000" y="5041900"/>
          <p14:tracePt t="123091" x="2184400" y="5041900"/>
          <p14:tracePt t="123108" x="2190750" y="5048250"/>
          <p14:tracePt t="123203" x="2184400" y="5041900"/>
          <p14:tracePt t="123216" x="2178050" y="5029200"/>
          <p14:tracePt t="123230" x="2165350" y="5016500"/>
          <p14:tracePt t="123236" x="2159000" y="5010150"/>
          <p14:tracePt t="123243" x="2152650" y="5003800"/>
          <p14:tracePt t="123257" x="2133600" y="4978400"/>
          <p14:tracePt t="123274" x="2101850" y="4959350"/>
          <p14:tracePt t="123291" x="2089150" y="4940300"/>
          <p14:tracePt t="123307" x="2057400" y="4921250"/>
          <p14:tracePt t="123324" x="2044700" y="4921250"/>
          <p14:tracePt t="123340" x="2032000" y="4908550"/>
          <p14:tracePt t="123357" x="2006600" y="4895850"/>
          <p14:tracePt t="123374" x="1987550" y="4889500"/>
          <p14:tracePt t="123391" x="1955800" y="4876800"/>
          <p14:tracePt t="123407" x="1930400" y="4864100"/>
          <p14:tracePt t="123424" x="1911350" y="4851400"/>
          <p14:tracePt t="123441" x="1879600" y="4845050"/>
          <p14:tracePt t="123458" x="1860550" y="4838700"/>
          <p14:tracePt t="123474" x="1835150" y="4838700"/>
          <p14:tracePt t="123491" x="1816100" y="4838700"/>
          <p14:tracePt t="123507" x="1778000" y="4838700"/>
          <p14:tracePt t="123524" x="1758950" y="4838700"/>
          <p14:tracePt t="123541" x="1727200" y="4838700"/>
          <p14:tracePt t="123558" x="1695450" y="4838700"/>
          <p14:tracePt t="123574" x="1682750" y="4838700"/>
          <p14:tracePt t="123591" x="1670050" y="4838700"/>
          <p14:tracePt t="123607" x="1644650" y="4845050"/>
          <p14:tracePt t="123624" x="1638300" y="4845050"/>
          <p14:tracePt t="123641" x="1625600" y="4851400"/>
          <p14:tracePt t="123658" x="1619250" y="4864100"/>
          <p14:tracePt t="123674" x="1619250" y="4876800"/>
          <p14:tracePt t="123691" x="1619250" y="4889500"/>
          <p14:tracePt t="123708" x="1612900" y="4895850"/>
          <p14:tracePt t="123724" x="1612900" y="4914900"/>
          <p14:tracePt t="123741" x="1612900" y="4933950"/>
          <p14:tracePt t="123757" x="1612900" y="4953000"/>
          <p14:tracePt t="123774" x="1612900" y="4965700"/>
          <p14:tracePt t="123862" x="1619250" y="4965700"/>
          <p14:tracePt t="123869" x="1625600" y="4959350"/>
          <p14:tracePt t="123875" x="1631950" y="4953000"/>
          <p14:tracePt t="123891" x="1644650" y="4933950"/>
          <p14:tracePt t="123907" x="1663700" y="4908550"/>
          <p14:tracePt t="123924" x="1695450" y="4870450"/>
          <p14:tracePt t="123941" x="1708150" y="4857750"/>
          <p14:tracePt t="123957" x="1714500" y="4845050"/>
          <p14:tracePt t="123991" x="1714500" y="4838700"/>
          <p14:tracePt t="124007" x="1714500" y="4832350"/>
          <p14:tracePt t="124028" x="1708150" y="4826000"/>
          <p14:tracePt t="124041" x="1701800" y="4819650"/>
          <p14:tracePt t="124058" x="1682750" y="4813300"/>
          <p14:tracePt t="124074" x="1651000" y="4806950"/>
          <p14:tracePt t="124091" x="1612900" y="4806950"/>
          <p14:tracePt t="124107" x="1581150" y="4806950"/>
          <p14:tracePt t="124124" x="1562100" y="4806950"/>
          <p14:tracePt t="124141" x="1524000" y="4813300"/>
          <p14:tracePt t="124158" x="1511300" y="4819650"/>
          <p14:tracePt t="124174" x="1479550" y="4832350"/>
          <p14:tracePt t="124191" x="1460500" y="4832350"/>
          <p14:tracePt t="124207" x="1447800" y="4838700"/>
          <p14:tracePt t="124224" x="1422400" y="4838700"/>
          <p14:tracePt t="124241" x="1416050" y="4845050"/>
          <p14:tracePt t="124257" x="1397000" y="4851400"/>
          <p14:tracePt t="124274" x="1384300" y="4857750"/>
          <p14:tracePt t="124312" x="1377950" y="4857750"/>
          <p14:tracePt t="124360" x="1371600" y="4857750"/>
          <p14:tracePt t="124452" x="1377950" y="4857750"/>
          <p14:tracePt t="124472" x="1384300" y="4857750"/>
          <p14:tracePt t="124478" x="1397000" y="4851400"/>
          <p14:tracePt t="124491" x="1416050" y="4845050"/>
          <p14:tracePt t="124507" x="1466850" y="4832350"/>
          <p14:tracePt t="124524" x="1524000" y="4819650"/>
          <p14:tracePt t="124541" x="1638300" y="4794250"/>
          <p14:tracePt t="124557" x="1727200" y="4775200"/>
          <p14:tracePt t="124574" x="1803400" y="4775200"/>
          <p14:tracePt t="124591" x="1924050" y="4768850"/>
          <p14:tracePt t="124607" x="2000250" y="4768850"/>
          <p14:tracePt t="124624" x="2089150" y="4768850"/>
          <p14:tracePt t="124641" x="2133600" y="4775200"/>
          <p14:tracePt t="124657" x="2159000" y="4775200"/>
          <p14:tracePt t="124674" x="2178050" y="4775200"/>
          <p14:tracePt t="124691" x="2184400" y="4775200"/>
          <p14:tracePt t="124785" x="2171700" y="4768850"/>
          <p14:tracePt t="124791" x="2165350" y="4762500"/>
          <p14:tracePt t="124798" x="2152650" y="4756150"/>
          <p14:tracePt t="124807" x="2139950" y="4743450"/>
          <p14:tracePt t="124824" x="2120900" y="4743450"/>
          <p14:tracePt t="124841" x="2095500" y="4730750"/>
          <p14:tracePt t="124858" x="2089150" y="4730750"/>
          <p14:tracePt t="124874" x="2082800" y="4730750"/>
          <p14:tracePt t="124999" x="2076450" y="4737100"/>
          <p14:tracePt t="125007" x="2070100" y="4737100"/>
          <p14:tracePt t="125019" x="2057400" y="4743450"/>
          <p14:tracePt t="125027" x="2044700" y="4749800"/>
          <p14:tracePt t="125041" x="2019300" y="4762500"/>
          <p14:tracePt t="125058" x="1987550" y="4775200"/>
          <p14:tracePt t="125074" x="1943100" y="4781550"/>
          <p14:tracePt t="125091" x="1885950" y="4794250"/>
          <p14:tracePt t="125107" x="1847850" y="4800600"/>
          <p14:tracePt t="125124" x="1778000" y="4806950"/>
          <p14:tracePt t="125141" x="1733550" y="4806950"/>
          <p14:tracePt t="125157" x="1682750" y="4806950"/>
          <p14:tracePt t="125174" x="1625600" y="4806950"/>
          <p14:tracePt t="125191" x="1600200" y="4806950"/>
          <p14:tracePt t="125207" x="1581150" y="4806950"/>
          <p14:tracePt t="125224" x="1568450" y="4806950"/>
          <p14:tracePt t="125241" x="1562100" y="4806950"/>
          <p14:tracePt t="125402" x="1574800" y="4806950"/>
          <p14:tracePt t="125415" x="1581150" y="4806950"/>
          <p14:tracePt t="125423" x="1593850" y="4800600"/>
          <p14:tracePt t="125429" x="1612900" y="4800600"/>
          <p14:tracePt t="125441" x="1631950" y="4800600"/>
          <p14:tracePt t="125457" x="1752600" y="4781550"/>
          <p14:tracePt t="125474" x="1879600" y="4775200"/>
          <p14:tracePt t="125491" x="2051050" y="4756150"/>
          <p14:tracePt t="125508" x="2355850" y="4737100"/>
          <p14:tracePt t="125524" x="2578100" y="4730750"/>
          <p14:tracePt t="125541" x="2914650" y="4730750"/>
          <p14:tracePt t="125558" x="3143250" y="4730750"/>
          <p14:tracePt t="125574" x="3365500" y="4743450"/>
          <p14:tracePt t="125591" x="3651250" y="4743450"/>
          <p14:tracePt t="125607" x="3810000" y="4743450"/>
          <p14:tracePt t="125624" x="4032250" y="4730750"/>
          <p14:tracePt t="125641" x="4152900" y="4718050"/>
          <p14:tracePt t="125658" x="4241800" y="4699000"/>
          <p14:tracePt t="125674" x="4368800" y="4654550"/>
          <p14:tracePt t="125691" x="4432300" y="4629150"/>
          <p14:tracePt t="125707" x="4508500" y="4591050"/>
          <p14:tracePt t="125724" x="4540250" y="4578350"/>
          <p14:tracePt t="125741" x="4559300" y="4565650"/>
          <p14:tracePt t="125758" x="4578350" y="4559300"/>
          <p14:tracePt t="125774" x="4591050" y="4552950"/>
          <p14:tracePt t="125791" x="4610100" y="4546600"/>
          <p14:tracePt t="125824" x="4610100" y="4540250"/>
          <p14:tracePt t="125873" x="4610100" y="4533900"/>
          <p14:tracePt t="125957" x="4597400" y="4533900"/>
          <p14:tracePt t="125978" x="4578350" y="4540250"/>
          <p14:tracePt t="125985" x="4572000" y="4540250"/>
          <p14:tracePt t="125993" x="4546600" y="4552950"/>
          <p14:tracePt t="126008" x="4483100" y="4572000"/>
          <p14:tracePt t="126024" x="4413250" y="4610100"/>
          <p14:tracePt t="126041" x="4292600" y="4667250"/>
          <p14:tracePt t="126058" x="4210050" y="4705350"/>
          <p14:tracePt t="126074" x="4127500" y="4730750"/>
          <p14:tracePt t="126091" x="3975100" y="4749800"/>
          <p14:tracePt t="126108" x="3873500" y="4762500"/>
          <p14:tracePt t="126124" x="3752850" y="4768850"/>
          <p14:tracePt t="126141" x="3689350" y="4775200"/>
          <p14:tracePt t="126157" x="3638550" y="4781550"/>
          <p14:tracePt t="126174" x="3600450" y="4787900"/>
          <p14:tracePt t="126191" x="3594100" y="4787900"/>
          <p14:tracePt t="126249" x="3600450" y="4794250"/>
          <p14:tracePt t="126256" x="3625850" y="4806950"/>
          <p14:tracePt t="126262" x="3644900" y="4813300"/>
          <p14:tracePt t="126274" x="3670300" y="4832350"/>
          <p14:tracePt t="126291" x="3771900" y="4883150"/>
          <p14:tracePt t="126308" x="3892550" y="4940300"/>
          <p14:tracePt t="126324" x="4038600" y="4991100"/>
          <p14:tracePt t="126341" x="4203700" y="5041900"/>
          <p14:tracePt t="126358" x="4292600" y="5054600"/>
          <p14:tracePt t="126360" x="4337050" y="5054600"/>
          <p14:tracePt t="126374" x="4419600" y="5048250"/>
          <p14:tracePt t="126391" x="4483100" y="5035550"/>
          <p14:tracePt t="126407" x="4584700" y="4997450"/>
          <p14:tracePt t="126424" x="4622800" y="4972050"/>
          <p14:tracePt t="126441" x="4654550" y="4953000"/>
          <p14:tracePt t="126458" x="4692650" y="4902200"/>
          <p14:tracePt t="126474" x="4692650" y="4883150"/>
          <p14:tracePt t="126491" x="4699000" y="4870450"/>
          <p14:tracePt t="126508" x="4705350" y="4845050"/>
          <p14:tracePt t="126525" x="4705350" y="4826000"/>
          <p14:tracePt t="126541" x="4673600" y="4800600"/>
          <p14:tracePt t="126557" x="4622800" y="4775200"/>
          <p14:tracePt t="126574" x="4508500" y="4749800"/>
          <p14:tracePt t="126591" x="4419600" y="4737100"/>
          <p14:tracePt t="126608" x="4356100" y="4737100"/>
          <p14:tracePt t="126624" x="4248150" y="4762500"/>
          <p14:tracePt t="126641" x="4210050" y="4775200"/>
          <p14:tracePt t="126657" x="4178300" y="4781550"/>
          <p14:tracePt t="126674" x="4165600" y="4781550"/>
          <p14:tracePt t="126691" x="4165600" y="4787900"/>
          <p14:tracePt t="126922" x="4159250" y="4800600"/>
          <p14:tracePt t="126928" x="4152900" y="4813300"/>
          <p14:tracePt t="126941" x="4140200" y="4826000"/>
          <p14:tracePt t="126958" x="4121150" y="4851400"/>
          <p14:tracePt t="126974" x="4089400" y="4876800"/>
          <p14:tracePt t="126991" x="4064000" y="4914900"/>
          <p14:tracePt t="127008" x="4038600" y="4933950"/>
          <p14:tracePt t="127025" x="4032250" y="4953000"/>
          <p14:tracePt t="127041" x="4019550" y="4953000"/>
          <p14:tracePt t="127058" x="4019550" y="4959350"/>
          <p14:tracePt t="131349" x="3981450" y="4940300"/>
          <p14:tracePt t="131356" x="3924300" y="4908550"/>
          <p14:tracePt t="131364" x="3860800" y="4883150"/>
          <p14:tracePt t="131375" x="3810000" y="4857750"/>
          <p14:tracePt t="131391" x="3670300" y="4826000"/>
          <p14:tracePt t="131408" x="3581400" y="4813300"/>
          <p14:tracePt t="131425" x="3479800" y="4806950"/>
          <p14:tracePt t="131458" x="3219450" y="4787900"/>
          <p14:tracePt t="131491" x="2921000" y="4800600"/>
          <p14:tracePt t="131525" x="2559050" y="4832350"/>
          <p14:tracePt t="131541" x="2419350" y="4851400"/>
          <p14:tracePt t="131558" x="2228850" y="4857750"/>
          <p14:tracePt t="131574" x="2120900" y="4864100"/>
          <p14:tracePt t="131591" x="1962150" y="4908550"/>
          <p14:tracePt t="131608" x="1873250" y="4933950"/>
          <p14:tracePt t="131624" x="1778000" y="4965700"/>
          <p14:tracePt t="131641" x="1644650" y="4991100"/>
          <p14:tracePt t="131658" x="1581150" y="4997450"/>
          <p14:tracePt t="131675" x="1530350" y="4997450"/>
          <p14:tracePt t="131691" x="1473200" y="4991100"/>
          <p14:tracePt t="131708" x="1435100" y="4978400"/>
          <p14:tracePt t="131724" x="1371600" y="4940300"/>
          <p14:tracePt t="131741" x="1339850" y="4908550"/>
          <p14:tracePt t="131758" x="1289050" y="4870450"/>
          <p14:tracePt t="131774" x="1244600" y="4826000"/>
          <p14:tracePt t="131791" x="1206500" y="4794250"/>
          <p14:tracePt t="131808" x="1181100" y="4762500"/>
          <p14:tracePt t="131824" x="1174750" y="4730750"/>
          <p14:tracePt t="131841" x="1168400" y="4699000"/>
          <p14:tracePt t="131858" x="1162050" y="4673600"/>
          <p14:tracePt t="131874" x="1162050" y="4654550"/>
          <p14:tracePt t="131877" x="1162050" y="4641850"/>
          <p14:tracePt t="131891" x="1162050" y="4622800"/>
          <p14:tracePt t="131908" x="1174750" y="4610100"/>
          <p14:tracePt t="131925" x="1187450" y="4584700"/>
          <p14:tracePt t="131941" x="1206500" y="4546600"/>
          <p14:tracePt t="131958" x="1219200" y="4527550"/>
          <p14:tracePt t="131975" x="1231900" y="4508500"/>
          <p14:tracePt t="131991" x="1231900" y="4495800"/>
          <p14:tracePt t="132133" x="1238250" y="4502150"/>
          <p14:tracePt t="132168" x="1238250" y="4508500"/>
          <p14:tracePt t="132175" x="1238250" y="4514850"/>
          <p14:tracePt t="132189" x="1238250" y="4521200"/>
          <p14:tracePt t="132195" x="1238250" y="4533900"/>
          <p14:tracePt t="132208" x="1244600" y="4540250"/>
          <p14:tracePt t="132224" x="1257300" y="4572000"/>
          <p14:tracePt t="132241" x="1270000" y="4597400"/>
          <p14:tracePt t="132258" x="1289050" y="4616450"/>
          <p14:tracePt t="132275" x="1333500" y="4673600"/>
          <p14:tracePt t="132291" x="1377950" y="4711700"/>
          <p14:tracePt t="132308" x="1485900" y="4768850"/>
          <p14:tracePt t="132325" x="1606550" y="4800600"/>
          <p14:tracePt t="132341" x="1784350" y="4838700"/>
          <p14:tracePt t="132358" x="2082800" y="4908550"/>
          <p14:tracePt t="132375" x="2305050" y="4946650"/>
          <p14:tracePt t="132391" x="2628900" y="5003800"/>
          <p14:tracePt t="132408" x="2832100" y="5041900"/>
          <p14:tracePt t="132424" x="3098800" y="5073650"/>
          <p14:tracePt t="132441" x="3244850" y="5086350"/>
          <p14:tracePt t="132458" x="3378200" y="5099050"/>
          <p14:tracePt t="132475" x="3568700" y="5118100"/>
          <p14:tracePt t="132491" x="3676650" y="5130800"/>
          <p14:tracePt t="132508" x="3803650" y="5168900"/>
          <p14:tracePt t="132524" x="3854450" y="5181600"/>
          <p14:tracePt t="132542" x="3911600" y="5181600"/>
          <p14:tracePt t="132558" x="3949700" y="5156200"/>
          <p14:tracePt t="132574" x="3975100" y="5137150"/>
          <p14:tracePt t="132591" x="4019550" y="5086350"/>
          <p14:tracePt t="132608" x="4038600" y="5054600"/>
          <p14:tracePt t="132624" x="4089400" y="5010150"/>
          <p14:tracePt t="132641" x="4121150" y="4984750"/>
          <p14:tracePt t="132658" x="4133850" y="4959350"/>
          <p14:tracePt t="132674" x="4159250" y="4933950"/>
          <p14:tracePt t="132691" x="4171950" y="4902200"/>
          <p14:tracePt t="132709" x="4178300" y="4870450"/>
          <p14:tracePt t="132725" x="4184650" y="4851400"/>
          <p14:tracePt t="132742" x="4197350" y="4826000"/>
          <p14:tracePt t="132758" x="4203700" y="4813300"/>
          <p14:tracePt t="132841" x="4210050" y="48133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random"/>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81000" y="1411288"/>
            <a:ext cx="8305800" cy="5141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7" name="Rectangle 5"/>
          <p:cNvSpPr>
            <a:spLocks noChangeArrowheads="1"/>
          </p:cNvSpPr>
          <p:nvPr/>
        </p:nvSpPr>
        <p:spPr bwMode="auto">
          <a:xfrm>
            <a:off x="228600" y="533400"/>
            <a:ext cx="8631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FFCC00"/>
                </a:solidFill>
              </a:rPr>
              <a:t>Schematic design of a Experimental clinical study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552"/>
    </mc:Choice>
    <mc:Fallback>
      <p:transition spd="slow" advTm="7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50" x="4178300" y="4787900"/>
          <p14:tracePt t="2355" x="4121150" y="4756150"/>
          <p14:tracePt t="2363" x="4076700" y="4730750"/>
          <p14:tracePt t="2374" x="4006850" y="4692650"/>
          <p14:tracePt t="2391" x="3784600" y="4603750"/>
          <p14:tracePt t="2408" x="3594100" y="4552950"/>
          <p14:tracePt t="2425" x="3409950" y="4521200"/>
          <p14:tracePt t="2458" x="2940050" y="4432300"/>
          <p14:tracePt t="2491" x="2705100" y="4343400"/>
          <p14:tracePt t="2524" x="2641600" y="4229100"/>
          <p14:tracePt t="2541" x="2635250" y="4159250"/>
          <p14:tracePt t="2557" x="2635250" y="4051300"/>
          <p14:tracePt t="2574" x="2654300" y="3994150"/>
          <p14:tracePt t="2591" x="2705100" y="3879850"/>
          <p14:tracePt t="2608" x="2749550" y="3810000"/>
          <p14:tracePt t="2624" x="2819400" y="3740150"/>
          <p14:tracePt t="2641" x="2959100" y="3600450"/>
          <p14:tracePt t="2658" x="3054350" y="3530600"/>
          <p14:tracePt t="2674" x="3200400" y="3422650"/>
          <p14:tracePt t="2691" x="3295650" y="3371850"/>
          <p14:tracePt t="2707" x="3397250" y="3302000"/>
          <p14:tracePt t="2724" x="3536950" y="3232150"/>
          <p14:tracePt t="2741" x="3619500" y="3219450"/>
          <p14:tracePt t="2758" x="3676650" y="3225800"/>
          <p14:tracePt t="3092" x="3549650" y="3219450"/>
          <p14:tracePt t="3105" x="3365500" y="3200400"/>
          <p14:tracePt t="3111" x="3175000" y="3162300"/>
          <p14:tracePt t="3124" x="3079750" y="3149600"/>
          <p14:tracePt t="3141" x="2762250" y="3073400"/>
          <p14:tracePt t="3158" x="2565400" y="3028950"/>
          <p14:tracePt t="3175" x="2260600" y="2971800"/>
          <p14:tracePt t="3191" x="2089150" y="2933700"/>
          <p14:tracePt t="3209" x="1822450" y="2921000"/>
          <p14:tracePt t="3224" x="1657350" y="2921000"/>
          <p14:tracePt t="3241" x="1498600" y="2921000"/>
          <p14:tracePt t="3258" x="1301750" y="2940050"/>
          <p14:tracePt t="3275" x="1212850" y="2946400"/>
          <p14:tracePt t="3291" x="1073150" y="2971800"/>
          <p14:tracePt t="3307" x="984250" y="3003550"/>
          <p14:tracePt t="3324" x="933450" y="3041650"/>
          <p14:tracePt t="3341" x="876300" y="3098800"/>
          <p14:tracePt t="3358" x="844550" y="3136900"/>
          <p14:tracePt t="3374" x="819150" y="3175000"/>
          <p14:tracePt t="3391" x="800100" y="3238500"/>
          <p14:tracePt t="3407" x="787400" y="3270250"/>
          <p14:tracePt t="3424" x="774700" y="3314700"/>
          <p14:tracePt t="3441" x="768350" y="3333750"/>
          <p14:tracePt t="3457" x="768350" y="3340100"/>
          <p14:tracePt t="3474" x="768350" y="3346450"/>
          <p14:tracePt t="3491" x="774700" y="3346450"/>
          <p14:tracePt t="3507" x="850900" y="3270250"/>
          <p14:tracePt t="3524" x="946150" y="3181350"/>
          <p14:tracePt t="3541" x="1066800" y="3079750"/>
          <p14:tracePt t="3558" x="1257300" y="2908300"/>
          <p14:tracePt t="3574" x="1371600" y="2806700"/>
          <p14:tracePt t="3591" x="1619250" y="2635250"/>
          <p14:tracePt t="3607" x="1784350" y="2540000"/>
          <p14:tracePt t="3626" x="2127250" y="2387600"/>
          <p14:tracePt t="3641" x="2279650" y="2336800"/>
          <p14:tracePt t="3657" x="2387600" y="2305050"/>
          <p14:tracePt t="3674" x="2451100" y="2292350"/>
          <p14:tracePt t="3691" x="2451100" y="2286000"/>
          <p14:tracePt t="3724" x="2413000" y="2317750"/>
          <p14:tracePt t="3741" x="2324100" y="2387600"/>
          <p14:tracePt t="3757" x="2114550" y="2559050"/>
          <p14:tracePt t="3774" x="1943100" y="2717800"/>
          <p14:tracePt t="3791" x="1708150" y="2921000"/>
          <p14:tracePt t="3808" x="1428750" y="3181350"/>
          <p14:tracePt t="3824" x="1276350" y="3314700"/>
          <p14:tracePt t="3841" x="1111250" y="3435350"/>
          <p14:tracePt t="3858" x="1028700" y="3492500"/>
          <p14:tracePt t="3874" x="984250" y="3517900"/>
          <p14:tracePt t="3891" x="933450" y="3536950"/>
          <p14:tracePt t="3908" x="927100" y="3549650"/>
          <p14:tracePt t="3924" x="920750" y="3549650"/>
          <p14:tracePt t="3959" x="920750" y="3543300"/>
          <p14:tracePt t="3974" x="933450" y="3530600"/>
          <p14:tracePt t="3991" x="958850" y="3505200"/>
          <p14:tracePt t="3994" x="977900" y="3492500"/>
          <p14:tracePt t="4008" x="1035050" y="3479800"/>
          <p14:tracePt t="4618" x="1073150" y="3460750"/>
          <p14:tracePt t="4625" x="1130300" y="3429000"/>
          <p14:tracePt t="4631" x="1187450" y="3397250"/>
          <p14:tracePt t="4641" x="1244600" y="3359150"/>
          <p14:tracePt t="4658" x="1371600" y="3302000"/>
          <p14:tracePt t="4674" x="1619250" y="3219450"/>
          <p14:tracePt t="4691" x="1835150" y="3162300"/>
          <p14:tracePt t="4725" x="2590800" y="2997200"/>
          <p14:tracePt t="4757" x="3854450" y="2641600"/>
          <p14:tracePt t="4791" x="4591050" y="2425700"/>
          <p14:tracePt t="4808" x="4902200" y="2381250"/>
          <p14:tracePt t="4824" x="5048250" y="2368550"/>
          <p14:tracePt t="4841" x="5327650" y="2355850"/>
          <p14:tracePt t="4858" x="5410200" y="2343150"/>
          <p14:tracePt t="4874" x="5537200" y="2311400"/>
          <p14:tracePt t="4891" x="5613400" y="2279650"/>
          <p14:tracePt t="4907" x="5651500" y="2260600"/>
          <p14:tracePt t="4924" x="5689600" y="2235200"/>
          <p14:tracePt t="4941" x="5702300" y="2222500"/>
          <p14:tracePt t="4957" x="5708650" y="2216150"/>
          <p14:tracePt t="4975" x="5708650" y="2209800"/>
          <p14:tracePt t="4991" x="5689600" y="2209800"/>
          <p14:tracePt t="5249" x="5695950" y="2165350"/>
          <p14:tracePt t="5256" x="5721350" y="2101850"/>
          <p14:tracePt t="5263" x="5746750" y="2025650"/>
          <p14:tracePt t="5274" x="5791200" y="1943100"/>
          <p14:tracePt t="5291" x="5956300" y="1695450"/>
          <p14:tracePt t="5308" x="6089650" y="1536700"/>
          <p14:tracePt t="5325" x="6292850" y="1327150"/>
          <p14:tracePt t="5358" x="6813550" y="996950"/>
          <p14:tracePt t="5391" x="7124700" y="895350"/>
          <p14:tracePt t="5425" x="7385050" y="876300"/>
          <p14:tracePt t="5441" x="7575550" y="876300"/>
          <p14:tracePt t="5458" x="7645400" y="876300"/>
          <p14:tracePt t="5475" x="7766050" y="876300"/>
          <p14:tracePt t="5492" x="7854950" y="876300"/>
          <p14:tracePt t="5508" x="7912100" y="889000"/>
          <p14:tracePt t="5524" x="7931150" y="895350"/>
          <p14:tracePt t="5541" x="7950200" y="908050"/>
          <p14:tracePt t="5558" x="7962900" y="908050"/>
          <p14:tracePt t="5574" x="7962900" y="914400"/>
          <p14:tracePt t="5812" x="7956550" y="914400"/>
          <p14:tracePt t="5860" x="7950200" y="914400"/>
          <p14:tracePt t="5888" x="7943850" y="920750"/>
          <p14:tracePt t="5923" x="7931150" y="920750"/>
          <p14:tracePt t="5930" x="7918450" y="920750"/>
          <p14:tracePt t="5943" x="7912100" y="920750"/>
          <p14:tracePt t="5975" x="7829550" y="946150"/>
          <p14:tracePt t="5991" x="7791450" y="952500"/>
          <p14:tracePt t="6008" x="7708900" y="977900"/>
          <p14:tracePt t="6024" x="7658100" y="990600"/>
          <p14:tracePt t="6041" x="7581900" y="1016000"/>
          <p14:tracePt t="6058" x="7486650" y="1028700"/>
          <p14:tracePt t="6075" x="7372350" y="1041400"/>
          <p14:tracePt t="6091" x="7169150" y="1085850"/>
          <p14:tracePt t="6108" x="7054850" y="1111250"/>
          <p14:tracePt t="6125" x="6927850" y="1123950"/>
          <p14:tracePt t="6141" x="6838950" y="1136650"/>
          <p14:tracePt t="6158" x="6800850" y="1136650"/>
          <p14:tracePt t="6175" x="6604000" y="1130300"/>
          <p14:tracePt t="6191" x="6496050" y="1117600"/>
          <p14:tracePt t="6208" x="6407150" y="1104900"/>
          <p14:tracePt t="6225" x="6362700" y="1098550"/>
          <p14:tracePt t="6241" x="6350000" y="1098550"/>
          <p14:tracePt t="6258" x="6337300" y="1085850"/>
          <p14:tracePt t="6274" x="6337300" y="1079500"/>
          <p14:tracePt t="6291" x="6343650" y="1060450"/>
          <p14:tracePt t="6308" x="6350000" y="1047750"/>
          <p14:tracePt t="6325" x="6362700" y="1035050"/>
          <p14:tracePt t="6358" x="6388100" y="1028700"/>
          <p14:tracePt t="6375" x="6407150" y="1028700"/>
          <p14:tracePt t="6391" x="6432550" y="1028700"/>
          <p14:tracePt t="6408" x="6477000" y="1041400"/>
          <p14:tracePt t="6425" x="6515100" y="1054100"/>
          <p14:tracePt t="6441" x="6527800" y="1060450"/>
          <p14:tracePt t="6458" x="6591300" y="1098550"/>
          <p14:tracePt t="6474" x="6616700" y="1111250"/>
          <p14:tracePt t="6477" x="6629400" y="1111250"/>
          <p14:tracePt t="6491" x="6648450" y="1111250"/>
          <p14:tracePt t="6508" x="6705600" y="1117600"/>
          <p14:tracePt t="6524" x="6781800" y="1104900"/>
          <p14:tracePt t="6541" x="6883400" y="1092200"/>
          <p14:tracePt t="6558" x="6946900" y="1073150"/>
          <p14:tracePt t="6574" x="7086600" y="1041400"/>
          <p14:tracePt t="6591" x="7175500" y="1009650"/>
          <p14:tracePt t="6608" x="7283450" y="965200"/>
          <p14:tracePt t="6624" x="7334250" y="939800"/>
          <p14:tracePt t="6641" x="7366000" y="914400"/>
          <p14:tracePt t="6658" x="7397750" y="889000"/>
          <p14:tracePt t="6674" x="7423150" y="869950"/>
          <p14:tracePt t="6691" x="7442200" y="844550"/>
          <p14:tracePt t="6708" x="7454900" y="793750"/>
          <p14:tracePt t="6724" x="7454900" y="755650"/>
          <p14:tracePt t="6741" x="7435850" y="704850"/>
          <p14:tracePt t="6758" x="7397750" y="666750"/>
          <p14:tracePt t="6775" x="7334250" y="635000"/>
          <p14:tracePt t="6791" x="7143750" y="577850"/>
          <p14:tracePt t="6808" x="6985000" y="546100"/>
          <p14:tracePt t="6824" x="6826250" y="533400"/>
          <p14:tracePt t="6841" x="6673850" y="533400"/>
          <p14:tracePt t="6859" x="6299200" y="539750"/>
          <p14:tracePt t="6875" x="6184900" y="546100"/>
          <p14:tracePt t="6891" x="6076950" y="565150"/>
          <p14:tracePt t="6908" x="5956300" y="622300"/>
          <p14:tracePt t="6925" x="5918200" y="666750"/>
          <p14:tracePt t="6941" x="5905500" y="717550"/>
          <p14:tracePt t="6958" x="5905500" y="787400"/>
          <p14:tracePt t="6974" x="5930900" y="869950"/>
          <p14:tracePt t="6977" x="5956300" y="908050"/>
          <p14:tracePt t="6991" x="6000750" y="971550"/>
          <p14:tracePt t="7008" x="6057900" y="1047750"/>
          <p14:tracePt t="7025" x="6184900" y="1168400"/>
          <p14:tracePt t="7041" x="6267450" y="1212850"/>
          <p14:tracePt t="7058" x="6381750" y="1250950"/>
          <p14:tracePt t="7075" x="6559550" y="1276350"/>
          <p14:tracePt t="7091" x="6642100" y="1276350"/>
          <p14:tracePt t="7109" x="6813550" y="1257300"/>
          <p14:tracePt t="7125" x="6896100" y="1244600"/>
          <p14:tracePt t="7141" x="6997700" y="1212850"/>
          <p14:tracePt t="7158" x="7175500" y="1143000"/>
          <p14:tracePt t="7174" x="7258050" y="1085850"/>
          <p14:tracePt t="7192" x="7353300" y="1003300"/>
          <p14:tracePt t="7208" x="7391400" y="958850"/>
          <p14:tracePt t="7224" x="7429500" y="914400"/>
          <p14:tracePt t="7241" x="7467600" y="844550"/>
          <p14:tracePt t="7258" x="7499350" y="781050"/>
          <p14:tracePt t="7274" x="7524750" y="736600"/>
          <p14:tracePt t="7291" x="7537450" y="679450"/>
          <p14:tracePt t="7308" x="7537450" y="641350"/>
          <p14:tracePt t="7324" x="7524750" y="584200"/>
          <p14:tracePt t="7341" x="7493000" y="558800"/>
          <p14:tracePt t="7359" x="7423150" y="520700"/>
          <p14:tracePt t="7374" x="7359650" y="495300"/>
          <p14:tracePt t="7391" x="7289800" y="469900"/>
          <p14:tracePt t="7408" x="7169150" y="457200"/>
          <p14:tracePt t="7425" x="7073900" y="457200"/>
          <p14:tracePt t="7442" x="6838950" y="514350"/>
          <p14:tracePt t="7458" x="6756400" y="546100"/>
          <p14:tracePt t="7474" x="6692900" y="590550"/>
          <p14:tracePt t="7477" x="6680200" y="609600"/>
          <p14:tracePt t="7491" x="6661150" y="641350"/>
          <p14:tracePt t="7508" x="6654800" y="666750"/>
          <p14:tracePt t="7525" x="6654800" y="698500"/>
          <p14:tracePt t="7541" x="6692900" y="762000"/>
          <p14:tracePt t="7558" x="6731000" y="806450"/>
          <p14:tracePt t="7574" x="6896100" y="939800"/>
          <p14:tracePt t="7591" x="7023100" y="990600"/>
          <p14:tracePt t="7608" x="7188200" y="1028700"/>
          <p14:tracePt t="7625" x="7277100" y="1035050"/>
          <p14:tracePt t="7641" x="7391400" y="1035050"/>
          <p14:tracePt t="7658" x="7448550" y="1028700"/>
          <p14:tracePt t="7674" x="7562850" y="984250"/>
          <p14:tracePt t="7691" x="7626350" y="946150"/>
          <p14:tracePt t="7708" x="7651750" y="914400"/>
          <p14:tracePt t="7724" x="7683500" y="850900"/>
          <p14:tracePt t="7741" x="7702550" y="755650"/>
          <p14:tracePt t="7758" x="7702550" y="692150"/>
          <p14:tracePt t="7775" x="7670800" y="571500"/>
          <p14:tracePt t="7791" x="7600950" y="488950"/>
          <p14:tracePt t="7809" x="7467600" y="393700"/>
          <p14:tracePt t="7824" x="7372350" y="349250"/>
          <p14:tracePt t="7841" x="7283450" y="330200"/>
          <p14:tracePt t="7858" x="7181850" y="330200"/>
          <p14:tracePt t="7874" x="7092950" y="355600"/>
          <p14:tracePt t="7891" x="6972300" y="412750"/>
          <p14:tracePt t="7908" x="6838950" y="495300"/>
          <p14:tracePt t="7925" x="6762750" y="546100"/>
          <p14:tracePt t="7941" x="6718300" y="577850"/>
          <p14:tracePt t="7958" x="6686550" y="603250"/>
          <p14:tracePt t="7974" x="6680200" y="609600"/>
          <p14:tracePt t="7977" x="6673850" y="609600"/>
          <p14:tracePt t="7992" x="6673850" y="615950"/>
          <p14:tracePt t="8008" x="6661150" y="622300"/>
          <p14:tracePt t="8024" x="6661150" y="635000"/>
          <p14:tracePt t="8041" x="6648450" y="635000"/>
          <p14:tracePt t="8075" x="6642100" y="635000"/>
          <p14:tracePt t="8109" x="6642100" y="641350"/>
          <p14:tracePt t="8562" x="6508750" y="641350"/>
          <p14:tracePt t="8576" x="6267450" y="654050"/>
          <p14:tracePt t="8583" x="6184900" y="660400"/>
          <p14:tracePt t="8591" x="6076950" y="673100"/>
          <p14:tracePt t="8608" x="5873750" y="704850"/>
          <p14:tracePt t="8624" x="5657850" y="755650"/>
          <p14:tracePt t="8642" x="5575300" y="762000"/>
          <p14:tracePt t="8658" x="5562600" y="762000"/>
          <p14:tracePt t="8691" x="5461000" y="781050"/>
          <p14:tracePt t="8724" x="5397500" y="812800"/>
          <p14:tracePt t="8758" x="5359400" y="844550"/>
          <p14:tracePt t="8774" x="5353050" y="850900"/>
          <p14:tracePt t="8791" x="5346700" y="857250"/>
          <p14:tracePt t="8808" x="5346700" y="863600"/>
          <p14:tracePt t="8833" x="5346700" y="869950"/>
          <p14:tracePt t="8846" x="5353050" y="876300"/>
          <p14:tracePt t="8860" x="5359400" y="876300"/>
          <p14:tracePt t="8874" x="5397500" y="889000"/>
          <p14:tracePt t="8891" x="5454650" y="908050"/>
          <p14:tracePt t="8908" x="5524500" y="927100"/>
          <p14:tracePt t="8924" x="5657850" y="946150"/>
          <p14:tracePt t="8941" x="5765800" y="977900"/>
          <p14:tracePt t="8958" x="5975350" y="1035050"/>
          <p14:tracePt t="8974" x="6108700" y="1073150"/>
          <p14:tracePt t="8993" x="6210300" y="1079500"/>
          <p14:tracePt t="9008" x="6267450" y="1079500"/>
          <p14:tracePt t="9024" x="6337300" y="1066800"/>
          <p14:tracePt t="9041" x="6451600" y="1035050"/>
          <p14:tracePt t="9058" x="6489700" y="1022350"/>
          <p14:tracePt t="9076" x="6521450" y="984250"/>
          <p14:tracePt t="9091" x="6546850" y="965200"/>
          <p14:tracePt t="9108" x="6553200" y="933450"/>
          <p14:tracePt t="9124" x="6559550" y="882650"/>
          <p14:tracePt t="9141" x="6540500" y="850900"/>
          <p14:tracePt t="9160" x="6464300" y="806450"/>
          <p14:tracePt t="9175" x="6362700" y="774700"/>
          <p14:tracePt t="9191" x="6254750" y="755650"/>
          <p14:tracePt t="9208" x="6026150" y="755650"/>
          <p14:tracePt t="9225" x="5803900" y="774700"/>
          <p14:tracePt t="9243" x="5537200" y="819150"/>
          <p14:tracePt t="9258" x="5391150" y="850900"/>
          <p14:tracePt t="9275" x="5251450" y="889000"/>
          <p14:tracePt t="9291" x="5111750" y="939800"/>
          <p14:tracePt t="9308" x="5060950" y="977900"/>
          <p14:tracePt t="9325" x="5016500" y="1022350"/>
          <p14:tracePt t="9341" x="5003800" y="1054100"/>
          <p14:tracePt t="9358" x="4997450" y="1085850"/>
          <p14:tracePt t="9374" x="4997450" y="1136650"/>
          <p14:tracePt t="9391" x="4997450" y="1149350"/>
          <p14:tracePt t="9409" x="5003800" y="1168400"/>
          <p14:tracePt t="9425" x="5010150" y="1168400"/>
          <p14:tracePt t="9464" x="5022850" y="1168400"/>
          <p14:tracePt t="9475" x="5035550" y="1162050"/>
          <p14:tracePt t="9953" x="5022850" y="1168400"/>
          <p14:tracePt t="9962" x="5003800" y="1187450"/>
          <p14:tracePt t="9968" x="4984750" y="1206500"/>
          <p14:tracePt t="9974" x="4972050" y="1219200"/>
          <p14:tracePt t="9991" x="4953000" y="1244600"/>
          <p14:tracePt t="10008" x="4927600" y="1276350"/>
          <p14:tracePt t="10025" x="4914900" y="1314450"/>
          <p14:tracePt t="10042" x="4908550" y="1333500"/>
          <p14:tracePt t="10075" x="4933950" y="1422400"/>
          <p14:tracePt t="10108" x="4953000" y="1562100"/>
          <p14:tracePt t="10142" x="4959350" y="1708150"/>
          <p14:tracePt t="10158" x="4965700" y="1784350"/>
          <p14:tracePt t="10175" x="4984750" y="1866900"/>
          <p14:tracePt t="10191" x="5035550" y="2012950"/>
          <p14:tracePt t="10208" x="5111750" y="2139950"/>
          <p14:tracePt t="10225" x="5308600" y="2311400"/>
          <p14:tracePt t="10241" x="5454650" y="2387600"/>
          <p14:tracePt t="10258" x="5581650" y="2438400"/>
          <p14:tracePt t="10274" x="5734050" y="2444750"/>
          <p14:tracePt t="10291" x="5835650" y="2400300"/>
          <p14:tracePt t="10308" x="5956300" y="2286000"/>
          <p14:tracePt t="10325" x="6019800" y="2165350"/>
          <p14:tracePt t="10341" x="6076950" y="2019300"/>
          <p14:tracePt t="10358" x="6096000" y="1784350"/>
          <p14:tracePt t="10374" x="6076950" y="1644650"/>
          <p14:tracePt t="10391" x="5911850" y="1428750"/>
          <p14:tracePt t="10408" x="5721350" y="1327150"/>
          <p14:tracePt t="10425" x="5518150" y="1276350"/>
          <p14:tracePt t="10441" x="5130800" y="1270000"/>
          <p14:tracePt t="10458" x="4787900" y="1365250"/>
          <p14:tracePt t="10475" x="4083050" y="1689100"/>
          <p14:tracePt t="10491" x="3702050" y="1930400"/>
          <p14:tracePt t="10508" x="3346450" y="2197100"/>
          <p14:tracePt t="10525" x="2800350" y="2743200"/>
          <p14:tracePt t="10541" x="2584450" y="2978150"/>
          <p14:tracePt t="10558" x="2470150" y="3155950"/>
          <p14:tracePt t="10575" x="2374900" y="3359150"/>
          <p14:tracePt t="10591" x="2349500" y="3460750"/>
          <p14:tracePt t="10608" x="2343150" y="3486150"/>
          <p14:tracePt t="10891" x="2266950" y="3498850"/>
          <p14:tracePt t="10898" x="2159000" y="3536950"/>
          <p14:tracePt t="10908" x="2025650" y="3587750"/>
          <p14:tracePt t="10925" x="1828800" y="3663950"/>
          <p14:tracePt t="10942" x="1574800" y="3784600"/>
          <p14:tracePt t="10958" x="1441450" y="3860800"/>
          <p14:tracePt t="10975" x="1308100" y="3930650"/>
          <p14:tracePt t="11008" x="1181100" y="3956050"/>
          <p14:tracePt t="11041" x="1143000" y="3917950"/>
          <p14:tracePt t="11075" x="1168400" y="3752850"/>
          <p14:tracePt t="11091" x="1238250" y="3575050"/>
          <p14:tracePt t="11108" x="1308100" y="3460750"/>
          <p14:tracePt t="11125" x="1390650" y="3314700"/>
          <p14:tracePt t="11141" x="1517650" y="3149600"/>
          <p14:tracePt t="11158" x="1619250" y="3041650"/>
          <p14:tracePt t="11175" x="1790700" y="2895600"/>
          <p14:tracePt t="11191" x="1949450" y="2806700"/>
          <p14:tracePt t="11208" x="2146300" y="2730500"/>
          <p14:tracePt t="11225" x="2470150" y="2654300"/>
          <p14:tracePt t="11241" x="2679700" y="2641600"/>
          <p14:tracePt t="11258" x="2997200" y="2628900"/>
          <p14:tracePt t="11275" x="3295650" y="2628900"/>
          <p14:tracePt t="11291" x="3422650" y="2622550"/>
          <p14:tracePt t="11308" x="3549650" y="2597150"/>
          <p14:tracePt t="11325" x="3581400" y="2590800"/>
          <p14:tracePt t="11342" x="3600450" y="2590800"/>
          <p14:tracePt t="11375" x="3543300" y="2616200"/>
          <p14:tracePt t="11391" x="3352800" y="2698750"/>
          <p14:tracePt t="11408" x="3111500" y="2819400"/>
          <p14:tracePt t="11425" x="2781300" y="2997200"/>
          <p14:tracePt t="11442" x="2235200" y="3308350"/>
          <p14:tracePt t="11458" x="1930400" y="3505200"/>
          <p14:tracePt t="11475" x="1625600" y="3746500"/>
          <p14:tracePt t="11491" x="1530350" y="3822700"/>
          <p14:tracePt t="11508" x="1479550" y="3879850"/>
          <p14:tracePt t="11525" x="1460500" y="3911600"/>
          <p14:tracePt t="11541" x="1454150" y="3943350"/>
          <p14:tracePt t="14762" x="1454150" y="3930650"/>
          <p14:tracePt t="14769" x="1454150" y="3905250"/>
          <p14:tracePt t="14776" x="1447800" y="3879850"/>
          <p14:tracePt t="14792" x="1441450" y="3835400"/>
          <p14:tracePt t="14808" x="1428750" y="3752850"/>
          <p14:tracePt t="14825" x="1390650" y="3600450"/>
          <p14:tracePt t="14842" x="1358900" y="3505200"/>
          <p14:tracePt t="14858" x="1320800" y="3403600"/>
          <p14:tracePt t="14892" x="1219200" y="3143250"/>
          <p14:tracePt t="14925" x="1085850" y="2914650"/>
          <p14:tracePt t="14958" x="990600" y="2698750"/>
          <p14:tracePt t="14975" x="971550" y="2597150"/>
          <p14:tracePt t="14977" x="952500" y="2552700"/>
          <p14:tracePt t="14991" x="933450" y="2476500"/>
          <p14:tracePt t="15008" x="927100" y="2413000"/>
          <p14:tracePt t="15025" x="920750" y="2311400"/>
          <p14:tracePt t="15042" x="927100" y="2254250"/>
          <p14:tracePt t="15058" x="952500" y="2203450"/>
          <p14:tracePt t="15075" x="1047750" y="2076450"/>
          <p14:tracePt t="15092" x="1155700" y="1987550"/>
          <p14:tracePt t="15109" x="1308100" y="1892300"/>
          <p14:tracePt t="15125" x="1384300" y="1854200"/>
          <p14:tracePt t="15142" x="1428750" y="1841500"/>
          <p14:tracePt t="15158" x="1485900" y="1828800"/>
          <p14:tracePt t="15175" x="1530350" y="1828800"/>
          <p14:tracePt t="15191" x="1568450" y="1847850"/>
          <p14:tracePt t="15208" x="1581150" y="1866900"/>
          <p14:tracePt t="15225" x="1600200" y="1898650"/>
          <p14:tracePt t="15242" x="1606550" y="1949450"/>
          <p14:tracePt t="15258" x="1612900" y="1987550"/>
          <p14:tracePt t="15276" x="1612900" y="2012950"/>
          <p14:tracePt t="15292" x="1612900" y="2025650"/>
          <p14:tracePt t="15308" x="1600200" y="2025650"/>
          <p14:tracePt t="15325" x="1562100" y="2032000"/>
          <p14:tracePt t="15341" x="1473200" y="2038350"/>
          <p14:tracePt t="15358" x="1435100" y="2038350"/>
          <p14:tracePt t="15375" x="1301750" y="2038350"/>
          <p14:tracePt t="15392" x="1231900" y="2038350"/>
          <p14:tracePt t="15408" x="1035050" y="2063750"/>
          <p14:tracePt t="15425" x="901700" y="2095500"/>
          <p14:tracePt t="15442" x="711200" y="2190750"/>
          <p14:tracePt t="15458" x="565150" y="2266950"/>
          <p14:tracePt t="15475" x="419100" y="2368550"/>
          <p14:tracePt t="15477" x="349250" y="2432050"/>
          <p14:tracePt t="15491" x="247650" y="2552700"/>
          <p14:tracePt t="15508" x="152400" y="2698750"/>
          <p14:tracePt t="15525" x="95250" y="2832100"/>
          <p14:tracePt t="15542" x="25400" y="3048000"/>
          <p14:tracePt t="15587" x="0" y="3943350"/>
          <p14:tracePt t="15594" x="19050" y="4083050"/>
          <p14:tracePt t="15608" x="88900" y="4438650"/>
          <p14:tracePt t="15625" x="152400" y="4718050"/>
          <p14:tracePt t="15641" x="228600" y="4997450"/>
          <p14:tracePt t="15658" x="279400" y="5130800"/>
          <p14:tracePt t="15675" x="342900" y="5232400"/>
          <p14:tracePt t="15691" x="476250" y="5334000"/>
          <p14:tracePt t="15708" x="577850" y="5365750"/>
          <p14:tracePt t="15726" x="730250" y="5372100"/>
          <p14:tracePt t="15742" x="844550" y="5334000"/>
          <p14:tracePt t="15758" x="977900" y="5245100"/>
          <p14:tracePt t="15775" x="1206500" y="5080000"/>
          <p14:tracePt t="15792" x="1308100" y="4972050"/>
          <p14:tracePt t="15809" x="1441450" y="4781550"/>
          <p14:tracePt t="15825" x="1536700" y="4584700"/>
          <p14:tracePt t="15842" x="1606550" y="4394200"/>
          <p14:tracePt t="15858" x="1695450" y="3943350"/>
          <p14:tracePt t="15875" x="1714500" y="3759200"/>
          <p14:tracePt t="15892" x="1733550" y="3581400"/>
          <p14:tracePt t="15908" x="1733550" y="3295650"/>
          <p14:tracePt t="15925" x="1727200" y="3130550"/>
          <p14:tracePt t="15941" x="1701800" y="2863850"/>
          <p14:tracePt t="15958" x="1676400" y="2698750"/>
          <p14:tracePt t="15975" x="1644650" y="2571750"/>
          <p14:tracePt t="15977" x="1612900" y="2520950"/>
          <p14:tracePt t="15992" x="1568450" y="2438400"/>
          <p14:tracePt t="16008" x="1498600" y="2374900"/>
          <p14:tracePt t="16025" x="1435100" y="2362200"/>
          <p14:tracePt t="16041" x="1409700" y="2368550"/>
          <p14:tracePt t="16058" x="1250950" y="2495550"/>
          <p14:tracePt t="16075" x="1143000" y="2635250"/>
          <p14:tracePt t="16092" x="1028700" y="2794000"/>
          <p14:tracePt t="16108" x="895350" y="3067050"/>
          <p14:tracePt t="16125" x="831850" y="3238500"/>
          <p14:tracePt t="16141" x="800100" y="3498850"/>
          <p14:tracePt t="16159" x="800100" y="3657600"/>
          <p14:tracePt t="16175" x="812800" y="3765550"/>
          <p14:tracePt t="16192" x="831850" y="3848100"/>
          <p14:tracePt t="16209" x="831850" y="3860800"/>
          <p14:tracePt t="16225" x="838200" y="3860800"/>
          <p14:tracePt t="16258" x="844550" y="3854450"/>
          <p14:tracePt t="16275" x="857250" y="3829050"/>
          <p14:tracePt t="16292" x="869950" y="3803650"/>
          <p14:tracePt t="17197" x="876300" y="3797300"/>
          <p14:tracePt t="17204" x="895350" y="3778250"/>
          <p14:tracePt t="17211" x="927100" y="3759200"/>
          <p14:tracePt t="17225" x="1003300" y="3689350"/>
          <p14:tracePt t="17242" x="1092200" y="3600450"/>
          <p14:tracePt t="17259" x="1162050" y="3524250"/>
          <p14:tracePt t="17275" x="1231900" y="3441700"/>
          <p14:tracePt t="17292" x="1270000" y="3397250"/>
          <p14:tracePt t="17325" x="1416050" y="3206750"/>
          <p14:tracePt t="17359" x="1555750" y="2978150"/>
          <p14:tracePt t="17392" x="1631950" y="2768600"/>
          <p14:tracePt t="17409" x="1644650" y="2692400"/>
          <p14:tracePt t="17425" x="1644650" y="2616200"/>
          <p14:tracePt t="17442" x="1631950" y="2533650"/>
          <p14:tracePt t="17458" x="1606550" y="2489200"/>
          <p14:tracePt t="17475" x="1574800" y="2463800"/>
          <p14:tracePt t="17492" x="1536700" y="2463800"/>
          <p14:tracePt t="17509" x="1479550" y="2501900"/>
          <p14:tracePt t="17525" x="1422400" y="2578100"/>
          <p14:tracePt t="17542" x="1365250" y="2654300"/>
          <p14:tracePt t="17558" x="1263650" y="2863850"/>
          <p14:tracePt t="17575" x="1193800" y="3028950"/>
          <p14:tracePt t="17592" x="1130300" y="3238500"/>
          <p14:tracePt t="17609" x="1066800" y="3473450"/>
          <p14:tracePt t="17625" x="1060450" y="3613150"/>
          <p14:tracePt t="17642" x="1085850" y="3778250"/>
          <p14:tracePt t="17659" x="1104900" y="3860800"/>
          <p14:tracePt t="17676" x="1149350" y="3930650"/>
          <p14:tracePt t="17692" x="1162050" y="3943350"/>
          <p14:tracePt t="17808" x="1162050" y="3937000"/>
          <p14:tracePt t="17814" x="1162050" y="3930650"/>
          <p14:tracePt t="17828" x="1162050" y="3924300"/>
          <p14:tracePt t="17842" x="1155700" y="3917950"/>
          <p14:tracePt t="17863" x="1149350" y="3911600"/>
          <p14:tracePt t="18175" x="1149350" y="3905250"/>
          <p14:tracePt t="18189" x="1155700" y="3898900"/>
          <p14:tracePt t="18196" x="1162050" y="3879850"/>
          <p14:tracePt t="18209" x="1174750" y="3867150"/>
          <p14:tracePt t="18225" x="1200150" y="3822700"/>
          <p14:tracePt t="18242" x="1225550" y="3778250"/>
          <p14:tracePt t="18258" x="1263650" y="3714750"/>
          <p14:tracePt t="18275" x="1289050" y="3683000"/>
          <p14:tracePt t="18309" x="1384300" y="3524250"/>
          <p14:tracePt t="18342" x="1473200" y="3416300"/>
          <p14:tracePt t="18375" x="1574800" y="3327400"/>
          <p14:tracePt t="18392" x="1644650" y="3282950"/>
          <p14:tracePt t="18408" x="1708150" y="3251200"/>
          <p14:tracePt t="18425" x="1778000" y="3206750"/>
          <p14:tracePt t="18442" x="1854200" y="3162300"/>
          <p14:tracePt t="18458" x="1924050" y="3117850"/>
          <p14:tracePt t="18475" x="2038350" y="3060700"/>
          <p14:tracePt t="18492" x="2120900" y="3028950"/>
          <p14:tracePt t="18494" x="2152650" y="3009900"/>
          <p14:tracePt t="18508" x="2247900" y="2965450"/>
          <p14:tracePt t="18525" x="2330450" y="2933700"/>
          <p14:tracePt t="18542" x="2476500" y="2882900"/>
          <p14:tracePt t="18559" x="2590800" y="2838450"/>
          <p14:tracePt t="18575" x="2673350" y="2813050"/>
          <p14:tracePt t="18592" x="2768600" y="2781300"/>
          <p14:tracePt t="18609" x="2825750" y="2768600"/>
          <p14:tracePt t="18626" x="2940050" y="2749550"/>
          <p14:tracePt t="18642" x="3016250" y="2736850"/>
          <p14:tracePt t="18659" x="3079750" y="2736850"/>
          <p14:tracePt t="18675" x="3181350" y="2717800"/>
          <p14:tracePt t="18692" x="3238500" y="2711450"/>
          <p14:tracePt t="18709" x="3327400" y="2698750"/>
          <p14:tracePt t="18725" x="3403600" y="2673350"/>
          <p14:tracePt t="18742" x="3448050" y="2667000"/>
          <p14:tracePt t="18758" x="3524250" y="2641600"/>
          <p14:tracePt t="18775" x="3543300" y="2641600"/>
          <p14:tracePt t="18792" x="3594100" y="2635250"/>
          <p14:tracePt t="18809" x="3632200" y="2622550"/>
          <p14:tracePt t="18825" x="3689350" y="2622550"/>
          <p14:tracePt t="18842" x="3733800" y="2616200"/>
          <p14:tracePt t="18859" x="3759200" y="2603500"/>
          <p14:tracePt t="18875" x="3790950" y="2597150"/>
          <p14:tracePt t="18892" x="3822700" y="2578100"/>
          <p14:tracePt t="18909" x="3841750" y="2565400"/>
          <p14:tracePt t="18925" x="3854450" y="2565400"/>
          <p14:tracePt t="18942" x="3854450" y="2552700"/>
          <p14:tracePt t="19021" x="3854450" y="2546350"/>
          <p14:tracePt t="19083" x="3841750" y="2540000"/>
          <p14:tracePt t="19091" x="3835400" y="2527300"/>
          <p14:tracePt t="19103" x="3829050" y="2520950"/>
          <p14:tracePt t="19118" x="3816350" y="2520950"/>
          <p14:tracePt t="19126" x="3810000" y="2508250"/>
          <p14:tracePt t="19142" x="3797300" y="2501900"/>
          <p14:tracePt t="19159" x="3778250" y="2482850"/>
          <p14:tracePt t="19175" x="3752850" y="2463800"/>
          <p14:tracePt t="19192" x="3740150" y="2451100"/>
          <p14:tracePt t="19209" x="3721100" y="2444750"/>
          <p14:tracePt t="19225" x="3714750" y="2438400"/>
          <p14:tracePt t="19242" x="3708400" y="2432050"/>
          <p14:tracePt t="19258" x="3708400" y="2425700"/>
          <p14:tracePt t="19340" x="3708400" y="2419350"/>
          <p14:tracePt t="19360" x="3708400" y="2425700"/>
          <p14:tracePt t="19381" x="3708400" y="2438400"/>
          <p14:tracePt t="19388" x="3708400" y="2444750"/>
          <p14:tracePt t="19395" x="3714750" y="2457450"/>
          <p14:tracePt t="19410" x="3721100" y="2520950"/>
          <p14:tracePt t="19425" x="3721100" y="2628900"/>
          <p14:tracePt t="19442" x="3721100" y="2838450"/>
          <p14:tracePt t="19458" x="3670300" y="3238500"/>
          <p14:tracePt t="19475" x="3619500" y="3505200"/>
          <p14:tracePt t="19493" x="3505200" y="3917950"/>
          <p14:tracePt t="19509" x="3435350" y="4127500"/>
          <p14:tracePt t="19525" x="3390900" y="4298950"/>
          <p14:tracePt t="19542" x="3340100" y="4527550"/>
          <p14:tracePt t="19559" x="3314700" y="4635500"/>
          <p14:tracePt t="19576" x="3295650" y="4762500"/>
          <p14:tracePt t="19592" x="3282950" y="4806950"/>
          <p14:tracePt t="19609" x="3282950" y="4838700"/>
          <p14:tracePt t="19625" x="3276600" y="4870450"/>
          <p14:tracePt t="19642" x="3270250" y="4902200"/>
          <p14:tracePt t="19659" x="3263900" y="4946650"/>
          <p14:tracePt t="19675" x="3257550" y="4965700"/>
          <p14:tracePt t="19692" x="3257550" y="4978400"/>
          <p14:tracePt t="19708" x="3257550" y="4984750"/>
          <p14:tracePt t="19902" x="3251200" y="4984750"/>
          <p14:tracePt t="19923" x="3251200" y="4978400"/>
          <p14:tracePt t="19937" x="3251200" y="4965700"/>
          <p14:tracePt t="19944" x="3251200" y="4953000"/>
          <p14:tracePt t="19958" x="3251200" y="4902200"/>
          <p14:tracePt t="19975" x="3251200" y="4838700"/>
          <p14:tracePt t="19978" x="3251200" y="4781550"/>
          <p14:tracePt t="19992" x="3251200" y="4737100"/>
          <p14:tracePt t="20009" x="3257550" y="4565650"/>
          <p14:tracePt t="20025" x="3276600" y="4445000"/>
          <p14:tracePt t="20042" x="3302000" y="4254500"/>
          <p14:tracePt t="20059" x="3314700" y="4133850"/>
          <p14:tracePt t="20076" x="3346450" y="3905250"/>
          <p14:tracePt t="20092" x="3384550" y="3733800"/>
          <p14:tracePt t="20110" x="3422650" y="3530600"/>
          <p14:tracePt t="20125" x="3441700" y="3409950"/>
          <p14:tracePt t="20142" x="3467100" y="3276600"/>
          <p14:tracePt t="20159" x="3505200" y="3105150"/>
          <p14:tracePt t="20175" x="3517900" y="3022600"/>
          <p14:tracePt t="20192" x="3543300" y="2933700"/>
          <p14:tracePt t="20208" x="3587750" y="2787650"/>
          <p14:tracePt t="20225" x="3619500" y="2705100"/>
          <p14:tracePt t="20242" x="3663950" y="2597150"/>
          <p14:tracePt t="20259" x="3683000" y="2527300"/>
          <p14:tracePt t="20276" x="3721100" y="2451100"/>
          <p14:tracePt t="20292" x="3740150" y="2413000"/>
          <p14:tracePt t="20309" x="3765550" y="2374900"/>
          <p14:tracePt t="20325" x="3797300" y="2324100"/>
          <p14:tracePt t="20342" x="3829050" y="2292350"/>
          <p14:tracePt t="20358" x="3860800" y="2266950"/>
          <p14:tracePt t="20375" x="3898900" y="2222500"/>
          <p14:tracePt t="20392" x="3924300" y="2203450"/>
          <p14:tracePt t="20408" x="3937000" y="2184400"/>
          <p14:tracePt t="20425" x="3949700" y="2171700"/>
          <p14:tracePt t="20442" x="3962400" y="2159000"/>
          <p14:tracePt t="20458" x="3981450" y="2139950"/>
          <p14:tracePt t="20475" x="3994150" y="2127250"/>
          <p14:tracePt t="20477" x="4006850" y="2114550"/>
          <p14:tracePt t="20492" x="4025900" y="2095500"/>
          <p14:tracePt t="20508" x="4038600" y="2076450"/>
          <p14:tracePt t="20525" x="4064000" y="2063750"/>
          <p14:tracePt t="20542" x="4083050" y="2057400"/>
          <p14:tracePt t="20558" x="4108450" y="2051050"/>
          <p14:tracePt t="20575" x="4140200" y="2038350"/>
          <p14:tracePt t="20592" x="4152900" y="2032000"/>
          <p14:tracePt t="20609" x="4184650" y="2006600"/>
          <p14:tracePt t="20625" x="4203700" y="1993900"/>
          <p14:tracePt t="20642" x="4210050" y="1974850"/>
          <p14:tracePt t="20659" x="4229100" y="1962150"/>
          <p14:tracePt t="20998" x="4229100" y="1943100"/>
          <p14:tracePt t="21005" x="4229100" y="1930400"/>
          <p14:tracePt t="21013" x="4229100" y="1905000"/>
          <p14:tracePt t="21025" x="4222750" y="1885950"/>
          <p14:tracePt t="21042" x="4171950" y="1841500"/>
          <p14:tracePt t="21059" x="4121150" y="1809750"/>
          <p14:tracePt t="21075" x="4025900" y="1790700"/>
          <p14:tracePt t="21092" x="3949700" y="1778000"/>
          <p14:tracePt t="21126" x="3752850" y="1778000"/>
          <p14:tracePt t="21159" x="3613150" y="1790700"/>
          <p14:tracePt t="21192" x="3530600" y="1841500"/>
          <p14:tracePt t="21209" x="3486150" y="1911350"/>
          <p14:tracePt t="21225" x="3467100" y="1943100"/>
          <p14:tracePt t="21242" x="3460750" y="1993900"/>
          <p14:tracePt t="21259" x="3460750" y="2012950"/>
          <p14:tracePt t="21275" x="3479800" y="2044700"/>
          <p14:tracePt t="21292" x="3505200" y="2063750"/>
          <p14:tracePt t="21308" x="3536950" y="2089150"/>
          <p14:tracePt t="21325" x="3619500" y="2120900"/>
          <p14:tracePt t="21342" x="3702050" y="2146300"/>
          <p14:tracePt t="21359" x="3803650" y="2171700"/>
          <p14:tracePt t="21375" x="3968750" y="2197100"/>
          <p14:tracePt t="21392" x="4076700" y="2203450"/>
          <p14:tracePt t="21409" x="4298950" y="2184400"/>
          <p14:tracePt t="21426" x="4394200" y="2152650"/>
          <p14:tracePt t="21442" x="4533900" y="2082800"/>
          <p14:tracePt t="21458" x="4584700" y="2051050"/>
          <p14:tracePt t="21475" x="4635500" y="1993900"/>
          <p14:tracePt t="21478" x="4654550" y="1962150"/>
          <p14:tracePt t="21492" x="4692650" y="1911350"/>
          <p14:tracePt t="21509" x="4705350" y="1822450"/>
          <p14:tracePt t="21525" x="4705350" y="1746250"/>
          <p14:tracePt t="21542" x="4673600" y="1657350"/>
          <p14:tracePt t="21558" x="4622800" y="1625600"/>
          <p14:tracePt t="21575" x="4495800" y="1606550"/>
          <p14:tracePt t="21592" x="4438650" y="1606550"/>
          <p14:tracePt t="21608" x="4171950" y="1651000"/>
          <p14:tracePt t="21626" x="4044950" y="1701800"/>
          <p14:tracePt t="21642" x="3930650" y="1765300"/>
          <p14:tracePt t="21659" x="3816350" y="1854200"/>
          <p14:tracePt t="21675" x="3759200" y="1911350"/>
          <p14:tracePt t="21692" x="3702050" y="1987550"/>
          <p14:tracePt t="21709" x="3683000" y="2032000"/>
          <p14:tracePt t="21725" x="3676650" y="2057400"/>
          <p14:tracePt t="21742" x="3676650" y="2095500"/>
          <p14:tracePt t="21759" x="3683000" y="2120900"/>
          <p14:tracePt t="21775" x="3702050" y="2152650"/>
          <p14:tracePt t="21792" x="3733800" y="2171700"/>
          <p14:tracePt t="21809" x="3752850" y="2197100"/>
          <p14:tracePt t="21825" x="3790950" y="2203450"/>
          <p14:tracePt t="21842" x="3829050" y="2209800"/>
          <p14:tracePt t="21858" x="3892550" y="2203450"/>
          <p14:tracePt t="21875" x="3949700" y="2184400"/>
          <p14:tracePt t="21892" x="3987800" y="2165350"/>
          <p14:tracePt t="21909" x="4083050" y="2139950"/>
          <p14:tracePt t="21925" x="4152900" y="2108200"/>
          <p14:tracePt t="21942" x="4254500" y="2057400"/>
          <p14:tracePt t="21959" x="4305300" y="2025650"/>
          <p14:tracePt t="21975" x="4349750" y="2000250"/>
          <p14:tracePt t="21977" x="4368800" y="1987550"/>
          <p14:tracePt t="21992" x="4394200" y="1968500"/>
          <p14:tracePt t="22009" x="4406900" y="1943100"/>
          <p14:tracePt t="22025" x="4406900" y="1924050"/>
          <p14:tracePt t="22042" x="4400550" y="1898650"/>
          <p14:tracePt t="22059" x="4381500" y="1866900"/>
          <p14:tracePt t="22075" x="4330700" y="1835150"/>
          <p14:tracePt t="22092" x="4248150" y="1803400"/>
          <p14:tracePt t="22108" x="4114800" y="1784350"/>
          <p14:tracePt t="22125" x="3994150" y="1784350"/>
          <p14:tracePt t="22142" x="3886200" y="1784350"/>
          <p14:tracePt t="22158" x="3835400" y="1790700"/>
          <p14:tracePt t="22175" x="3778250" y="1803400"/>
          <p14:tracePt t="22192" x="3714750" y="1828800"/>
          <p14:tracePt t="22209" x="3663950" y="1854200"/>
          <p14:tracePt t="22225" x="3587750" y="1905000"/>
          <p14:tracePt t="22242" x="3568700" y="1936750"/>
          <p14:tracePt t="22259" x="3549650" y="1987550"/>
          <p14:tracePt t="22275" x="3549650" y="2057400"/>
          <p14:tracePt t="22292" x="3562350" y="2120900"/>
          <p14:tracePt t="22309" x="3625850" y="2254250"/>
          <p14:tracePt t="22325" x="3676650" y="2349500"/>
          <p14:tracePt t="22342" x="3752850" y="2432050"/>
          <p14:tracePt t="22359" x="3854450" y="2520950"/>
          <p14:tracePt t="22375" x="3930650" y="2578100"/>
          <p14:tracePt t="22392" x="4013200" y="2622550"/>
          <p14:tracePt t="22409" x="4121150" y="2667000"/>
          <p14:tracePt t="22425" x="4210050" y="2679700"/>
          <p14:tracePt t="22442" x="4305300" y="2679700"/>
          <p14:tracePt t="22459" x="4406900" y="2647950"/>
          <p14:tracePt t="22475" x="4483100" y="2603500"/>
          <p14:tracePt t="22477" x="4514850" y="2571750"/>
          <p14:tracePt t="22492" x="4572000" y="2514600"/>
          <p14:tracePt t="22509" x="4610100" y="2463800"/>
          <p14:tracePt t="22525" x="4673600" y="2343150"/>
          <p14:tracePt t="22542" x="4686300" y="2254250"/>
          <p14:tracePt t="22559" x="4692650" y="2165350"/>
          <p14:tracePt t="22575" x="4679950" y="2114550"/>
          <p14:tracePt t="22592" x="4648200" y="2076450"/>
          <p14:tracePt t="22609" x="4584700" y="2032000"/>
          <p14:tracePt t="22626" x="4540250" y="2019300"/>
          <p14:tracePt t="22642" x="4470400" y="2012950"/>
          <p14:tracePt t="22659" x="4337050" y="2012950"/>
          <p14:tracePt t="22675" x="4267200" y="2025650"/>
          <p14:tracePt t="22692" x="4159250" y="2051050"/>
          <p14:tracePt t="22709" x="4114800" y="2070100"/>
          <p14:tracePt t="22725" x="4083050" y="2089150"/>
          <p14:tracePt t="22742" x="4044950" y="2114550"/>
          <p14:tracePt t="22759" x="4038600" y="2127250"/>
          <p14:tracePt t="22775" x="4032250" y="2133600"/>
          <p14:tracePt t="22792" x="4025900" y="2133600"/>
          <p14:tracePt t="23308" x="4025900" y="2171700"/>
          <p14:tracePt t="23315" x="4032250" y="2222500"/>
          <p14:tracePt t="23325" x="4032250" y="2286000"/>
          <p14:tracePt t="23342" x="4064000" y="2527300"/>
          <p14:tracePt t="23359" x="4083050" y="2717800"/>
          <p14:tracePt t="23375" x="4095750" y="2882900"/>
          <p14:tracePt t="23392" x="4121150" y="3143250"/>
          <p14:tracePt t="23409" x="4121150" y="3289300"/>
          <p14:tracePt t="23442" x="4095750" y="3670300"/>
          <p14:tracePt t="23475" x="4089400" y="3803650"/>
          <p14:tracePt t="23509" x="4089400" y="3822700"/>
          <p14:tracePt t="23822" x="4038600" y="3835400"/>
          <p14:tracePt t="23829" x="3949700" y="3867150"/>
          <p14:tracePt t="23835" x="3854450" y="3911600"/>
          <p14:tracePt t="23843" x="3746500" y="3949700"/>
          <p14:tracePt t="23859" x="3530600" y="4044950"/>
          <p14:tracePt t="23876" x="3321050" y="4133850"/>
          <p14:tracePt t="23892" x="3079750" y="4248150"/>
          <p14:tracePt t="23909" x="2965450" y="4305300"/>
          <p14:tracePt t="23942" x="2851150" y="4445000"/>
          <p14:tracePt t="23976" x="2882900" y="4572000"/>
          <p14:tracePt t="24009" x="2978150" y="4692650"/>
          <p14:tracePt t="24026" x="3067050" y="4794250"/>
          <p14:tracePt t="24042" x="3143250" y="4870450"/>
          <p14:tracePt t="24059" x="3276600" y="5029200"/>
          <p14:tracePt t="24076" x="3371850" y="5111750"/>
          <p14:tracePt t="24092" x="3511550" y="5207000"/>
          <p14:tracePt t="24109" x="3733800" y="5308600"/>
          <p14:tracePt t="24126" x="3898900" y="5365750"/>
          <p14:tracePt t="24142" x="4019550" y="5384800"/>
          <p14:tracePt t="24159" x="4140200" y="5397500"/>
          <p14:tracePt t="24175" x="4279900" y="5391150"/>
          <p14:tracePt t="24192" x="4438650" y="5359400"/>
          <p14:tracePt t="24209" x="4597400" y="5302250"/>
          <p14:tracePt t="24226" x="4686300" y="5251450"/>
          <p14:tracePt t="24242" x="4743450" y="5181600"/>
          <p14:tracePt t="24259" x="4787900" y="5099050"/>
          <p14:tracePt t="24276" x="4819650" y="4933950"/>
          <p14:tracePt t="24292" x="4819650" y="4826000"/>
          <p14:tracePt t="24309" x="4768850" y="4667250"/>
          <p14:tracePt t="24325" x="4705350" y="4584700"/>
          <p14:tracePt t="24342" x="4603750" y="4483100"/>
          <p14:tracePt t="24359" x="4521200" y="4445000"/>
          <p14:tracePt t="24375" x="4432300" y="4425950"/>
          <p14:tracePt t="24392" x="4254500" y="4432300"/>
          <p14:tracePt t="24409" x="4178300" y="4457700"/>
          <p14:tracePt t="24425" x="4006850" y="4552950"/>
          <p14:tracePt t="24442" x="3917950" y="4622800"/>
          <p14:tracePt t="24459" x="3829050" y="4705350"/>
          <p14:tracePt t="24476" x="3803650" y="4749800"/>
          <p14:tracePt t="24492" x="3778250" y="4781550"/>
          <p14:tracePt t="24509" x="3759200" y="4838700"/>
          <p14:tracePt t="24526" x="3759200" y="4889500"/>
          <p14:tracePt t="24542" x="3759200" y="4965700"/>
          <p14:tracePt t="24559" x="3771900" y="5003800"/>
          <p14:tracePt t="24575" x="3778250" y="5022850"/>
          <p14:tracePt t="24592" x="3790950" y="5035550"/>
          <p14:tracePt t="24609" x="3790950" y="5041900"/>
          <p14:tracePt t="24724" x="3790950" y="5035550"/>
          <p14:tracePt t="25182" x="3727450" y="5022850"/>
          <p14:tracePt t="25189" x="3644900" y="4997450"/>
          <p14:tracePt t="25196" x="3536950" y="4972050"/>
          <p14:tracePt t="25209" x="3359150" y="4921250"/>
          <p14:tracePt t="25226" x="3219450" y="4857750"/>
          <p14:tracePt t="25242" x="3073400" y="4800600"/>
          <p14:tracePt t="25259" x="2908300" y="4692650"/>
          <p14:tracePt t="25276" x="2800350" y="4603750"/>
          <p14:tracePt t="25309" x="2641600" y="4400550"/>
          <p14:tracePt t="25342" x="2533650" y="4248150"/>
          <p14:tracePt t="25375" x="2470150" y="4089400"/>
          <p14:tracePt t="25392" x="2432050" y="3987800"/>
          <p14:tracePt t="25410" x="2413000" y="3905250"/>
          <p14:tracePt t="25426" x="2368550" y="3797300"/>
          <p14:tracePt t="25442" x="2343150" y="3727450"/>
          <p14:tracePt t="25459" x="2311400" y="3632200"/>
          <p14:tracePt t="25475" x="2292350" y="3587750"/>
          <p14:tracePt t="25494" x="2279650" y="3517900"/>
          <p14:tracePt t="25509" x="2279650" y="3473450"/>
          <p14:tracePt t="25525" x="2273300" y="3429000"/>
          <p14:tracePt t="25542" x="2260600" y="3352800"/>
          <p14:tracePt t="25559" x="2241550" y="3295650"/>
          <p14:tracePt t="25575" x="2222500" y="3251200"/>
          <p14:tracePt t="25592" x="2190750" y="3200400"/>
          <p14:tracePt t="25609" x="2165350" y="3175000"/>
          <p14:tracePt t="25625" x="2139950" y="3149600"/>
          <p14:tracePt t="25642" x="2133600" y="3143250"/>
          <p14:tracePt t="25659" x="2114550" y="3124200"/>
          <p14:tracePt t="25676" x="2101850" y="3124200"/>
          <p14:tracePt t="25692" x="2095500" y="3124200"/>
          <p14:tracePt t="25709" x="2063750" y="3124200"/>
          <p14:tracePt t="25725" x="2038350" y="3149600"/>
          <p14:tracePt t="25744" x="2006600" y="3175000"/>
          <p14:tracePt t="25759" x="1993900" y="3200400"/>
          <p14:tracePt t="25775" x="1974850" y="3225800"/>
          <p14:tracePt t="25792" x="1955800" y="3257550"/>
          <p14:tracePt t="25809" x="1943100" y="3270250"/>
          <p14:tracePt t="25827" x="1930400" y="3295650"/>
          <p14:tracePt t="25842" x="1917700" y="3308350"/>
          <p14:tracePt t="25859" x="1911350" y="3327400"/>
          <p14:tracePt t="25875" x="1885950" y="3359150"/>
          <p14:tracePt t="25892" x="1879600" y="3371850"/>
          <p14:tracePt t="25910" x="1866900" y="3403600"/>
          <p14:tracePt t="25926" x="1860550" y="3422650"/>
          <p14:tracePt t="25942" x="1847850" y="3454400"/>
          <p14:tracePt t="25959" x="1841500" y="3486150"/>
          <p14:tracePt t="25976" x="1841500" y="3492500"/>
          <p14:tracePt t="25978" x="1841500" y="3498850"/>
          <p14:tracePt t="25993" x="1841500" y="3505200"/>
          <p14:tracePt t="26236" x="1847850" y="3505200"/>
          <p14:tracePt t="26250" x="1854200" y="3492500"/>
          <p14:tracePt t="26265" x="1866900" y="3473450"/>
          <p14:tracePt t="26271" x="1879600" y="3460750"/>
          <p14:tracePt t="26277" x="1892300" y="3441700"/>
          <p14:tracePt t="26309" x="1981200" y="3365500"/>
          <p14:tracePt t="26342" x="2190750" y="3219450"/>
          <p14:tracePt t="26376" x="2432050" y="3073400"/>
          <p14:tracePt t="26392" x="2546350" y="3028950"/>
          <p14:tracePt t="26409" x="2736850" y="2946400"/>
          <p14:tracePt t="26426" x="2844800" y="2901950"/>
          <p14:tracePt t="26442" x="2971800" y="2857500"/>
          <p14:tracePt t="26459" x="3168650" y="2781300"/>
          <p14:tracePt t="26475" x="3302000" y="2724150"/>
          <p14:tracePt t="26492" x="3435350" y="2654300"/>
          <p14:tracePt t="26509" x="3517900" y="2616200"/>
          <p14:tracePt t="26525" x="3581400" y="2584450"/>
          <p14:tracePt t="26542" x="3657600" y="2552700"/>
          <p14:tracePt t="26559" x="3695700" y="2540000"/>
          <p14:tracePt t="26575" x="3752850" y="2533650"/>
          <p14:tracePt t="26592" x="3790950" y="2533650"/>
          <p14:tracePt t="26609" x="3816350" y="2533650"/>
          <p14:tracePt t="26626" x="3848100" y="2540000"/>
          <p14:tracePt t="26643" x="3873500" y="2552700"/>
          <p14:tracePt t="26659" x="3879850" y="2559050"/>
          <p14:tracePt t="26675" x="3886200" y="2565400"/>
          <p14:tracePt t="26964" x="3867150" y="2565400"/>
          <p14:tracePt t="26972" x="3841750" y="2578100"/>
          <p14:tracePt t="26978" x="3816350" y="2584450"/>
          <p14:tracePt t="26992" x="3683000" y="2628900"/>
          <p14:tracePt t="27009" x="3517900" y="2692400"/>
          <p14:tracePt t="27026" x="3327400" y="2743200"/>
          <p14:tracePt t="27059" x="2743200" y="2984500"/>
          <p14:tracePt t="27092" x="2336800" y="3187700"/>
          <p14:tracePt t="27125" x="2152650" y="3289300"/>
          <p14:tracePt t="27142" x="2114550" y="3321050"/>
          <p14:tracePt t="27159" x="2051050" y="3359150"/>
          <p14:tracePt t="27176" x="2012950" y="3390900"/>
          <p14:tracePt t="27193" x="1943100" y="3454400"/>
          <p14:tracePt t="27209" x="1905000" y="3498850"/>
          <p14:tracePt t="27226" x="1873250" y="3530600"/>
          <p14:tracePt t="27242" x="1841500" y="3562350"/>
          <p14:tracePt t="27259" x="1841500" y="3575050"/>
          <p14:tracePt t="27277" x="1835150" y="3581400"/>
          <p14:tracePt t="27319" x="1828800" y="3581400"/>
          <p14:tracePt t="27429" x="1835150" y="3581400"/>
          <p14:tracePt t="27435" x="1835150" y="3568700"/>
          <p14:tracePt t="27444" x="1847850" y="3562350"/>
          <p14:tracePt t="27459" x="1873250" y="3536950"/>
          <p14:tracePt t="27476" x="1917700" y="3486150"/>
          <p14:tracePt t="27493" x="2012950" y="3422650"/>
          <p14:tracePt t="27509" x="2076450" y="3378200"/>
          <p14:tracePt t="27525" x="2171700" y="3333750"/>
          <p14:tracePt t="27542" x="2317750" y="3276600"/>
          <p14:tracePt t="27559" x="2419350" y="3238500"/>
          <p14:tracePt t="27576" x="2578100" y="3175000"/>
          <p14:tracePt t="27593" x="2673350" y="3136900"/>
          <p14:tracePt t="27609" x="2787650" y="3092450"/>
          <p14:tracePt t="27626" x="2882900" y="3054350"/>
          <p14:tracePt t="27642" x="2965450" y="3016250"/>
          <p14:tracePt t="27659" x="3124200" y="2933700"/>
          <p14:tracePt t="27676" x="3187700" y="2895600"/>
          <p14:tracePt t="27693" x="3244850" y="2851150"/>
          <p14:tracePt t="27709" x="3308350" y="2819400"/>
          <p14:tracePt t="27725" x="3346450" y="2800350"/>
          <p14:tracePt t="27742" x="3409950" y="2787650"/>
          <p14:tracePt t="27759" x="3441700" y="2774950"/>
          <p14:tracePt t="27776" x="3486150" y="2768600"/>
          <p14:tracePt t="27793" x="3505200" y="2768600"/>
          <p14:tracePt t="27809" x="3556000" y="2762250"/>
          <p14:tracePt t="27825" x="3575050" y="2749550"/>
          <p14:tracePt t="27859" x="3581400" y="2749550"/>
          <p14:tracePt t="28117" x="3581400" y="2743200"/>
          <p14:tracePt t="31306" x="3524250" y="2768600"/>
          <p14:tracePt t="31313" x="3435350" y="2800350"/>
          <p14:tracePt t="31320" x="3365500" y="2825750"/>
          <p14:tracePt t="31327" x="3289300" y="2857500"/>
          <p14:tracePt t="31342" x="3117850" y="2914650"/>
          <p14:tracePt t="31359" x="2940050" y="2971800"/>
          <p14:tracePt t="31376" x="2692400" y="3048000"/>
          <p14:tracePt t="31409" x="2387600" y="3136900"/>
          <p14:tracePt t="31442" x="2057400" y="3206750"/>
          <p14:tracePt t="31476" x="1847850" y="3251200"/>
          <p14:tracePt t="31492" x="1778000" y="3270250"/>
          <p14:tracePt t="31509" x="1682750" y="3302000"/>
          <p14:tracePt t="31526" x="1631950" y="3321050"/>
          <p14:tracePt t="31542" x="1574800" y="3340100"/>
          <p14:tracePt t="31559" x="1549400" y="3359150"/>
          <p14:tracePt t="31576" x="1524000" y="3390900"/>
          <p14:tracePt t="31592" x="1511300" y="3429000"/>
          <p14:tracePt t="31609" x="1511300" y="3492500"/>
          <p14:tracePt t="31626" x="1504950" y="3613150"/>
          <p14:tracePt t="31642" x="1504950" y="3714750"/>
          <p14:tracePt t="31660" x="1504950" y="3841750"/>
          <p14:tracePt t="31676" x="1524000" y="3924300"/>
          <p14:tracePt t="31692" x="1549400" y="3981450"/>
          <p14:tracePt t="31709" x="1581150" y="4064000"/>
          <p14:tracePt t="31726" x="1612900" y="4108450"/>
          <p14:tracePt t="31743" x="1657350" y="4140200"/>
          <p14:tracePt t="31759" x="1682750" y="4171950"/>
          <p14:tracePt t="31776" x="1720850" y="4210050"/>
          <p14:tracePt t="31792" x="1765300" y="4248150"/>
          <p14:tracePt t="31809" x="1790700" y="4273550"/>
          <p14:tracePt t="31826" x="1822450" y="4305300"/>
          <p14:tracePt t="31842" x="1835150" y="4311650"/>
          <p14:tracePt t="31859" x="1835150" y="4318000"/>
          <p14:tracePt t="31876" x="1835150" y="4311650"/>
          <p14:tracePt t="32166" x="1885950" y="4318000"/>
          <p14:tracePt t="32173" x="1974850" y="4343400"/>
          <p14:tracePt t="32181" x="2057400" y="4375150"/>
          <p14:tracePt t="32192" x="2146300" y="4400550"/>
          <p14:tracePt t="32209" x="2438400" y="4489450"/>
          <p14:tracePt t="32226" x="2679700" y="4565650"/>
          <p14:tracePt t="32242" x="3155950" y="4699000"/>
          <p14:tracePt t="32276" x="3530600" y="4749800"/>
          <p14:tracePt t="32309" x="3886200" y="4768850"/>
          <p14:tracePt t="32342" x="4203700" y="4762500"/>
          <p14:tracePt t="32359" x="4248150" y="4756150"/>
          <p14:tracePt t="32376" x="4286250" y="4756150"/>
          <p14:tracePt t="32409" x="4292600" y="4756150"/>
          <p14:tracePt t="32749" x="4298950" y="4756150"/>
          <p14:tracePt t="32818" x="4292600" y="4756150"/>
          <p14:tracePt t="32832" x="4292600" y="4762500"/>
          <p14:tracePt t="32846" x="4286250" y="4762500"/>
          <p14:tracePt t="32859" x="4273550" y="4762500"/>
          <p14:tracePt t="32892" x="4171950" y="4768850"/>
          <p14:tracePt t="32909" x="4089400" y="4762500"/>
          <p14:tracePt t="32926" x="4032250" y="4762500"/>
          <p14:tracePt t="32943" x="3943350" y="4749800"/>
          <p14:tracePt t="32959" x="3848100" y="4743450"/>
          <p14:tracePt t="32976" x="3790950" y="4743450"/>
          <p14:tracePt t="32992" x="3676650" y="4724400"/>
          <p14:tracePt t="33009" x="3600450" y="4705350"/>
          <p14:tracePt t="33026" x="3556000" y="4686300"/>
          <p14:tracePt t="33042" x="3511550" y="4648200"/>
          <p14:tracePt t="33059" x="3479800" y="4622800"/>
          <p14:tracePt t="33076" x="3435350" y="4572000"/>
          <p14:tracePt t="33093" x="3403600" y="4527550"/>
          <p14:tracePt t="33109" x="3365500" y="4483100"/>
          <p14:tracePt t="33126" x="3327400" y="4438650"/>
          <p14:tracePt t="33142" x="3308350" y="4419600"/>
          <p14:tracePt t="33159" x="3270250" y="4394200"/>
          <p14:tracePt t="33176" x="3251200" y="4387850"/>
          <p14:tracePt t="33192" x="3225800" y="4375150"/>
          <p14:tracePt t="33209" x="3187700" y="4356100"/>
          <p14:tracePt t="33226" x="3181350" y="4356100"/>
          <p14:tracePt t="33242" x="3149600" y="4356100"/>
          <p14:tracePt t="33259" x="3136900" y="4356100"/>
          <p14:tracePt t="33276" x="3105150" y="4356100"/>
          <p14:tracePt t="33292" x="2984500" y="4356100"/>
          <p14:tracePt t="33309" x="2914650" y="4356100"/>
          <p14:tracePt t="33326" x="2698750" y="4387850"/>
          <p14:tracePt t="33342" x="2597150" y="4413250"/>
          <p14:tracePt t="33359" x="2470150" y="4445000"/>
          <p14:tracePt t="33376" x="2400300" y="4457700"/>
          <p14:tracePt t="33393" x="2368550" y="4457700"/>
          <p14:tracePt t="33409" x="2298700" y="4451350"/>
          <p14:tracePt t="33426" x="2273300" y="4445000"/>
          <p14:tracePt t="33442" x="2216150" y="4419600"/>
          <p14:tracePt t="33459" x="2190750" y="4406900"/>
          <p14:tracePt t="33476" x="2171700" y="4406900"/>
          <p14:tracePt t="33492" x="2152650" y="4400550"/>
          <p14:tracePt t="33509" x="2139950" y="4400550"/>
          <p14:tracePt t="33526" x="2133600" y="4394200"/>
          <p14:tracePt t="33542" x="2120900" y="4387850"/>
          <p14:tracePt t="33559" x="2114550" y="4381500"/>
          <p14:tracePt t="33576" x="2089150" y="4368800"/>
          <p14:tracePt t="33592" x="2076450" y="4356100"/>
          <p14:tracePt t="33609" x="2057400" y="4349750"/>
          <p14:tracePt t="33626" x="2032000" y="4343400"/>
          <p14:tracePt t="33643" x="2012950" y="4343400"/>
          <p14:tracePt t="33659" x="1993900" y="4337050"/>
          <p14:tracePt t="33762" x="2000250" y="4343400"/>
          <p14:tracePt t="33767" x="2012950" y="4356100"/>
          <p14:tracePt t="33788" x="2038350" y="4375150"/>
          <p14:tracePt t="33795" x="2063750" y="4406900"/>
          <p14:tracePt t="33809" x="2139950" y="4457700"/>
          <p14:tracePt t="33826" x="2235200" y="4502150"/>
          <p14:tracePt t="33843" x="2368550" y="4572000"/>
          <p14:tracePt t="33859" x="2578100" y="4648200"/>
          <p14:tracePt t="33876" x="2762250" y="4692650"/>
          <p14:tracePt t="33892" x="3067050" y="4768850"/>
          <p14:tracePt t="33909" x="3251200" y="4832350"/>
          <p14:tracePt t="33926" x="3498850" y="4902200"/>
          <p14:tracePt t="33942" x="3651250" y="4953000"/>
          <p14:tracePt t="33959" x="3765550" y="4991100"/>
          <p14:tracePt t="33976" x="3848100" y="5022850"/>
          <p14:tracePt t="33993" x="3886200" y="5048250"/>
          <p14:tracePt t="34009" x="3905250" y="5060950"/>
          <p14:tracePt t="34026" x="3930650" y="5073650"/>
          <p14:tracePt t="34043" x="3930650" y="5086350"/>
          <p14:tracePt t="34059" x="3937000" y="5086350"/>
          <p14:tracePt t="34076" x="3937000" y="5092700"/>
          <p14:tracePt t="34109" x="3943350" y="5099050"/>
          <p14:tracePt t="35279" x="3898900" y="5086350"/>
          <p14:tracePt t="35286" x="3835400" y="5060950"/>
          <p14:tracePt t="35294" x="3752850" y="5035550"/>
          <p14:tracePt t="35309" x="3581400" y="4959350"/>
          <p14:tracePt t="35326" x="3416300" y="4876800"/>
          <p14:tracePt t="35343" x="3162300" y="4749800"/>
          <p14:tracePt t="35359" x="2984500" y="4660900"/>
          <p14:tracePt t="35393" x="2679700" y="4552950"/>
          <p14:tracePt t="35426" x="2489200" y="4508500"/>
          <p14:tracePt t="35459" x="2362200" y="4508500"/>
          <p14:tracePt t="35476" x="2292350" y="4508500"/>
          <p14:tracePt t="35493" x="2260600" y="4508500"/>
          <p14:tracePt t="35509" x="2203450" y="4508500"/>
          <p14:tracePt t="35526" x="2165350" y="4508500"/>
          <p14:tracePt t="35543" x="2152650" y="4508500"/>
          <p14:tracePt t="35559" x="2146300" y="4502150"/>
          <p14:tracePt t="35593" x="2133600" y="4502150"/>
          <p14:tracePt t="35609" x="2108200" y="4483100"/>
          <p14:tracePt t="35626" x="2063750" y="4451350"/>
          <p14:tracePt t="35643" x="2025650" y="4432300"/>
          <p14:tracePt t="35659" x="2006600" y="4413250"/>
          <p14:tracePt t="35676" x="1968500" y="4394200"/>
          <p14:tracePt t="35693" x="1943100" y="4394200"/>
          <p14:tracePt t="35709" x="1930400" y="4387850"/>
          <p14:tracePt t="35726" x="1924050" y="4387850"/>
          <p14:tracePt t="35821" x="1930400" y="4387850"/>
          <p14:tracePt t="35834" x="1936750" y="4387850"/>
          <p14:tracePt t="35841" x="1962150" y="4394200"/>
          <p14:tracePt t="35848" x="1981200" y="4400550"/>
          <p14:tracePt t="35859" x="2006600" y="4413250"/>
          <p14:tracePt t="35876" x="2159000" y="4483100"/>
          <p14:tracePt t="35893" x="2279650" y="4552950"/>
          <p14:tracePt t="35909" x="2406650" y="4610100"/>
          <p14:tracePt t="35926" x="2622550" y="4718050"/>
          <p14:tracePt t="35943" x="2762250" y="4787900"/>
          <p14:tracePt t="35959" x="2933700" y="4870450"/>
          <p14:tracePt t="35976" x="3048000" y="4927600"/>
          <p14:tracePt t="35993" x="3155950" y="4984750"/>
          <p14:tracePt t="36009" x="3308350" y="5060950"/>
          <p14:tracePt t="36026" x="3378200" y="5111750"/>
          <p14:tracePt t="36043" x="3473450" y="5168900"/>
          <p14:tracePt t="36059" x="3498850" y="5181600"/>
          <p14:tracePt t="36076" x="3511550" y="5187950"/>
          <p14:tracePt t="36481" x="3467100" y="5168900"/>
          <p14:tracePt t="36488" x="3397250" y="5124450"/>
          <p14:tracePt t="36494" x="3321050" y="5080000"/>
          <p14:tracePt t="36509" x="3130550" y="4972050"/>
          <p14:tracePt t="36526" x="2940050" y="4845050"/>
          <p14:tracePt t="36543" x="2559050" y="4610100"/>
          <p14:tracePt t="36559" x="2381250" y="4495800"/>
          <p14:tracePt t="36576" x="2235200" y="4400550"/>
          <p14:tracePt t="36609" x="2000250" y="4273550"/>
          <p14:tracePt t="36643" x="1930400" y="4241800"/>
          <p14:tracePt t="36676" x="1917700" y="4241800"/>
          <p14:tracePt t="36693" x="1911350" y="4241800"/>
          <p14:tracePt t="36902" x="1905000" y="4248150"/>
          <p14:tracePt t="36916" x="1905000" y="4254500"/>
          <p14:tracePt t="36923" x="1892300" y="4260850"/>
          <p14:tracePt t="36930" x="1885950" y="4260850"/>
          <p14:tracePt t="36943" x="1885950" y="4267200"/>
          <p14:tracePt t="36959" x="1866900" y="4279900"/>
          <p14:tracePt t="37014" x="1866900" y="4286250"/>
          <p14:tracePt t="37027" x="1866900" y="4292600"/>
          <p14:tracePt t="37034" x="1873250" y="4292600"/>
          <p14:tracePt t="37048" x="1879600" y="4298950"/>
          <p14:tracePt t="37059" x="1898650" y="4305300"/>
          <p14:tracePt t="37076" x="1936750" y="4324350"/>
          <p14:tracePt t="37093" x="1974850" y="4343400"/>
          <p14:tracePt t="37109" x="2012950" y="4362450"/>
          <p14:tracePt t="37126" x="2082800" y="4400550"/>
          <p14:tracePt t="37143" x="2114550" y="4425950"/>
          <p14:tracePt t="37159" x="2184400" y="4464050"/>
          <p14:tracePt t="37176" x="2222500" y="4495800"/>
          <p14:tracePt t="37193" x="2254250" y="4521200"/>
          <p14:tracePt t="37209" x="2311400" y="4552950"/>
          <p14:tracePt t="37226" x="2355850" y="4591050"/>
          <p14:tracePt t="37243" x="2419350" y="4641850"/>
          <p14:tracePt t="37259" x="2482850" y="4692650"/>
          <p14:tracePt t="37276" x="2546350" y="4743450"/>
          <p14:tracePt t="37293" x="2660650" y="4832350"/>
          <p14:tracePt t="37309" x="2730500" y="4883150"/>
          <p14:tracePt t="37326" x="2863850" y="4978400"/>
          <p14:tracePt t="37343" x="2946400" y="5035550"/>
          <p14:tracePt t="37360" x="3067050" y="5099050"/>
          <p14:tracePt t="37376" x="3194050" y="5162550"/>
          <p14:tracePt t="37393" x="3314700" y="5200650"/>
          <p14:tracePt t="37409" x="3473450" y="5264150"/>
          <p14:tracePt t="37426" x="3587750" y="5295900"/>
          <p14:tracePt t="37443" x="3702050" y="5346700"/>
          <p14:tracePt t="37459" x="3765550" y="5359400"/>
          <p14:tracePt t="37476" x="3803650" y="5365750"/>
          <p14:tracePt t="37493" x="3829050" y="5365750"/>
          <p14:tracePt t="37509" x="3841750" y="5365750"/>
          <p14:tracePt t="37526" x="3854450" y="5365750"/>
          <p14:tracePt t="37543" x="3886200" y="5372100"/>
          <p14:tracePt t="37559" x="3892550" y="5372100"/>
          <p14:tracePt t="37576" x="3917950" y="5372100"/>
          <p14:tracePt t="37593" x="3930650" y="5365750"/>
          <p14:tracePt t="37610" x="3949700" y="5353050"/>
          <p14:tracePt t="37626" x="3981450" y="5321300"/>
          <p14:tracePt t="37643" x="4019550" y="5283200"/>
          <p14:tracePt t="37659" x="4083050" y="5194300"/>
          <p14:tracePt t="37676" x="4114800" y="5130800"/>
          <p14:tracePt t="37693" x="4152900" y="5048250"/>
          <p14:tracePt t="37709" x="4184650" y="4933950"/>
          <p14:tracePt t="37726" x="4191000" y="4876800"/>
          <p14:tracePt t="37743" x="4184650" y="4794250"/>
          <p14:tracePt t="37760" x="4165600" y="4743450"/>
          <p14:tracePt t="37777" x="4121150" y="4679950"/>
          <p14:tracePt t="37793" x="4064000" y="4629150"/>
          <p14:tracePt t="37809" x="4000500" y="4591050"/>
          <p14:tracePt t="37826" x="3905250" y="4552950"/>
          <p14:tracePt t="37843" x="3822700" y="4533900"/>
          <p14:tracePt t="37859" x="3689350" y="4508500"/>
          <p14:tracePt t="37876" x="3606800" y="4514850"/>
          <p14:tracePt t="37893" x="3498850" y="4527550"/>
          <p14:tracePt t="37909" x="3397250" y="4578350"/>
          <p14:tracePt t="37926" x="3352800" y="4610100"/>
          <p14:tracePt t="37943" x="3295650" y="4673600"/>
          <p14:tracePt t="37959" x="3257550" y="4718050"/>
          <p14:tracePt t="37976" x="3238500" y="4762500"/>
          <p14:tracePt t="37978" x="3232150" y="4787900"/>
          <p14:tracePt t="37993" x="3225800" y="4826000"/>
          <p14:tracePt t="38009" x="3225800" y="4870450"/>
          <p14:tracePt t="38026" x="3244850" y="4933950"/>
          <p14:tracePt t="38043" x="3263900" y="4984750"/>
          <p14:tracePt t="38059" x="3295650" y="5048250"/>
          <p14:tracePt t="38076" x="3359150" y="5130800"/>
          <p14:tracePt t="38093" x="3429000" y="5181600"/>
          <p14:tracePt t="38109" x="3536950" y="5232400"/>
          <p14:tracePt t="38126" x="3638550" y="5264150"/>
          <p14:tracePt t="38143" x="3727450" y="5283200"/>
          <p14:tracePt t="38159" x="3810000" y="5295900"/>
          <p14:tracePt t="38176" x="3886200" y="5295900"/>
          <p14:tracePt t="38193" x="3924300" y="5295900"/>
          <p14:tracePt t="38209" x="4000500" y="5264150"/>
          <p14:tracePt t="38226" x="4038600" y="5238750"/>
          <p14:tracePt t="38243" x="4089400" y="5175250"/>
          <p14:tracePt t="38259" x="4108450" y="5130800"/>
          <p14:tracePt t="38276" x="4133850" y="5067300"/>
          <p14:tracePt t="38293" x="4146550" y="5003800"/>
          <p14:tracePt t="38309" x="4152900" y="4959350"/>
          <p14:tracePt t="38326" x="4152900" y="4895850"/>
          <p14:tracePt t="38343" x="4127500" y="4838700"/>
          <p14:tracePt t="38359" x="4102100" y="4813300"/>
          <p14:tracePt t="38376" x="4038600" y="4794250"/>
          <p14:tracePt t="39968" x="4032250" y="4794250"/>
          <p14:tracePt t="39974" x="4019550" y="4794250"/>
          <p14:tracePt t="39981" x="3994150" y="4794250"/>
          <p14:tracePt t="39994" x="3956050" y="4813300"/>
          <p14:tracePt t="40010" x="3873500" y="4838700"/>
          <p14:tracePt t="40026" x="3816350" y="4845050"/>
          <p14:tracePt t="40043" x="3759200" y="4857750"/>
          <p14:tracePt t="40060" x="3695700" y="4857750"/>
          <p14:tracePt t="40093" x="3613150" y="4857750"/>
          <p14:tracePt t="40126" x="3575050" y="4851400"/>
          <p14:tracePt t="40160" x="3511550" y="4845050"/>
          <p14:tracePt t="40176" x="3498850" y="4845050"/>
          <p14:tracePt t="40193" x="3486150" y="4838700"/>
          <p14:tracePt t="40210" x="3473450" y="4838700"/>
          <p14:tracePt t="40251" x="3473450" y="4832350"/>
          <p14:tracePt t="40264" x="3479800" y="4832350"/>
          <p14:tracePt t="40279" x="3492500" y="4832350"/>
          <p14:tracePt t="40293" x="3517900" y="4832350"/>
          <p14:tracePt t="40310" x="3556000" y="4832350"/>
          <p14:tracePt t="40326" x="3657600" y="4838700"/>
          <p14:tracePt t="40343" x="3708400" y="4851400"/>
          <p14:tracePt t="40360" x="3746500" y="4864100"/>
          <p14:tracePt t="40376" x="3784600" y="4876800"/>
          <p14:tracePt t="40393" x="3803650" y="4876800"/>
          <p14:tracePt t="40410" x="3810000" y="4876800"/>
          <p14:tracePt t="40911" x="3797300" y="4883150"/>
          <p14:tracePt t="40916" x="3771900" y="4895850"/>
          <p14:tracePt t="40926" x="3746500" y="4902200"/>
          <p14:tracePt t="40943" x="3689350" y="4940300"/>
          <p14:tracePt t="40960" x="3581400" y="4991100"/>
          <p14:tracePt t="40976" x="3511550" y="5022850"/>
          <p14:tracePt t="40993" x="3429000" y="5054600"/>
          <p14:tracePt t="41010" x="3282950" y="5118100"/>
          <p14:tracePt t="41043" x="3111500" y="5168900"/>
          <p14:tracePt t="41076" x="2971800" y="5175250"/>
          <p14:tracePt t="41110" x="2692400" y="5099050"/>
          <p14:tracePt t="41126" x="2647950" y="5080000"/>
          <p14:tracePt t="41143" x="2571750" y="5035550"/>
          <p14:tracePt t="41160" x="2546350" y="5003800"/>
          <p14:tracePt t="41177" x="2476500" y="4902200"/>
          <p14:tracePt t="41193" x="2457450" y="4845050"/>
          <p14:tracePt t="41210" x="2425700" y="4781550"/>
          <p14:tracePt t="41226" x="2413000" y="4743450"/>
          <p14:tracePt t="41243" x="2406650" y="4724400"/>
          <p14:tracePt t="41260" x="2387600" y="4699000"/>
          <p14:tracePt t="41276" x="2381250" y="4692650"/>
          <p14:tracePt t="41293" x="2355850" y="4648200"/>
          <p14:tracePt t="41310" x="2324100" y="4622800"/>
          <p14:tracePt t="41326" x="2266950" y="4578350"/>
          <p14:tracePt t="41343" x="2178050" y="4508500"/>
          <p14:tracePt t="41360" x="2101850" y="4445000"/>
          <p14:tracePt t="41376" x="1974850" y="4330700"/>
          <p14:tracePt t="41393" x="1905000" y="4248150"/>
          <p14:tracePt t="41410" x="1822450" y="4127500"/>
          <p14:tracePt t="41426" x="1778000" y="4038600"/>
          <p14:tracePt t="41443" x="1752600" y="3956050"/>
          <p14:tracePt t="41460" x="1714500" y="3835400"/>
          <p14:tracePt t="41476" x="1701800" y="3790950"/>
          <p14:tracePt t="41493" x="1695450" y="3740150"/>
          <p14:tracePt t="41510" x="1695450" y="3708400"/>
          <p14:tracePt t="41527" x="1701800" y="3683000"/>
          <p14:tracePt t="41543" x="1714500" y="3670300"/>
          <p14:tracePt t="41560" x="1727200" y="3663950"/>
          <p14:tracePt t="41576" x="1746250" y="3663950"/>
          <p14:tracePt t="41593" x="1758950" y="3683000"/>
          <p14:tracePt t="41610" x="1765300" y="3727450"/>
          <p14:tracePt t="41626" x="1765300" y="3778250"/>
          <p14:tracePt t="41643" x="1765300" y="3867150"/>
          <p14:tracePt t="41660" x="1790700" y="4051300"/>
          <p14:tracePt t="41676" x="1835150" y="4184650"/>
          <p14:tracePt t="41694" x="1905000" y="4330700"/>
          <p14:tracePt t="41710" x="2038350" y="4533900"/>
          <p14:tracePt t="41726" x="2159000" y="4673600"/>
          <p14:tracePt t="41743" x="2368550" y="4819650"/>
          <p14:tracePt t="41760" x="2540000" y="4883150"/>
          <p14:tracePt t="41777" x="2825750" y="4914900"/>
          <p14:tracePt t="41793" x="3028950" y="4933950"/>
          <p14:tracePt t="41809" x="3168650" y="4933950"/>
          <p14:tracePt t="41826" x="3308350" y="4933950"/>
          <p14:tracePt t="41843" x="3441700" y="4927600"/>
          <p14:tracePt t="41861" x="3448050" y="4921250"/>
          <p14:tracePt t="41876" x="3441700" y="4908550"/>
          <p14:tracePt t="41893" x="3416300" y="4895850"/>
          <p14:tracePt t="41910" x="3371850" y="4895850"/>
          <p14:tracePt t="41926" x="3321050" y="4889500"/>
          <p14:tracePt t="41943" x="3168650" y="4889500"/>
          <p14:tracePt t="41960" x="3079750" y="4889500"/>
          <p14:tracePt t="41976" x="2990850" y="4883150"/>
          <p14:tracePt t="41993" x="2870200" y="4838700"/>
          <p14:tracePt t="42010" x="2857500" y="4800600"/>
          <p14:tracePt t="42027" x="2857500" y="4743450"/>
          <p14:tracePt t="42043" x="2882900" y="4591050"/>
          <p14:tracePt t="42060" x="2927350" y="4438650"/>
          <p14:tracePt t="42076" x="3048000" y="4152900"/>
          <p14:tracePt t="42093" x="3175000" y="3879850"/>
          <p14:tracePt t="42110" x="3365500" y="3479800"/>
          <p14:tracePt t="42126" x="3498850" y="3251200"/>
          <p14:tracePt t="42143" x="3594100" y="3079750"/>
          <p14:tracePt t="42160" x="3708400" y="2889250"/>
          <p14:tracePt t="42177" x="3765550" y="2813050"/>
          <p14:tracePt t="42193" x="3829050" y="2762250"/>
          <p14:tracePt t="42210" x="3841750" y="2736850"/>
          <p14:tracePt t="42226" x="3854450" y="2730500"/>
          <p14:tracePt t="42260" x="3854450" y="2774950"/>
          <p14:tracePt t="42276" x="3810000" y="2895600"/>
          <p14:tracePt t="42293" x="3771900" y="3016250"/>
          <p14:tracePt t="42310" x="3714750" y="3162300"/>
          <p14:tracePt t="42326" x="3625850" y="3454400"/>
          <p14:tracePt t="42343" x="3568700" y="3689350"/>
          <p14:tracePt t="42360" x="3524250" y="4013200"/>
          <p14:tracePt t="42377" x="3505200" y="4419600"/>
          <p14:tracePt t="42393" x="3517900" y="4692650"/>
          <p14:tracePt t="42410" x="3568700" y="4991100"/>
          <p14:tracePt t="42426" x="3619500" y="5111750"/>
          <p14:tracePt t="42444" x="3670300" y="5245100"/>
          <p14:tracePt t="42460" x="3683000" y="5264150"/>
          <p14:tracePt t="42476" x="3695700" y="5276850"/>
          <p14:tracePt t="42493" x="3702050" y="5245100"/>
          <p14:tracePt t="42510" x="3714750" y="5207000"/>
          <p14:tracePt t="42526" x="3740150" y="5060950"/>
          <p14:tracePt t="42543" x="3746500" y="4889500"/>
          <p14:tracePt t="42560" x="3746500" y="4705350"/>
          <p14:tracePt t="42576" x="3765550" y="4343400"/>
          <p14:tracePt t="42593" x="3790950" y="4083050"/>
          <p14:tracePt t="42610" x="3822700" y="3670300"/>
          <p14:tracePt t="42626" x="3848100" y="3448050"/>
          <p14:tracePt t="42643" x="3873500" y="3257550"/>
          <p14:tracePt t="42660" x="3911600" y="3041650"/>
          <p14:tracePt t="42676" x="3924300" y="2946400"/>
          <p14:tracePt t="42693" x="3937000" y="2882900"/>
          <p14:tracePt t="42710" x="3943350" y="2882900"/>
          <p14:tracePt t="42743" x="3949700" y="2927350"/>
          <p14:tracePt t="42760" x="3949700" y="3009900"/>
          <p14:tracePt t="42776" x="3930650" y="3232150"/>
          <p14:tracePt t="42793" x="3905250" y="3429000"/>
          <p14:tracePt t="42810" x="3879850" y="3663950"/>
          <p14:tracePt t="42826" x="3797300" y="4108450"/>
          <p14:tracePt t="42843" x="3727450" y="4445000"/>
          <p14:tracePt t="42860" x="3657600" y="4851400"/>
          <p14:tracePt t="42876" x="3638550" y="5054600"/>
          <p14:tracePt t="42893" x="3625850" y="5213350"/>
          <p14:tracePt t="42910" x="3625850" y="5384800"/>
          <p14:tracePt t="42926" x="3625850" y="5435600"/>
          <p14:tracePt t="42943" x="3625850" y="5461000"/>
          <p14:tracePt t="42979" x="3625850" y="5448300"/>
          <p14:tracePt t="42993" x="3632200" y="5353050"/>
          <p14:tracePt t="43010" x="3632200" y="5238750"/>
          <p14:tracePt t="43026" x="3638550" y="4965700"/>
          <p14:tracePt t="43043" x="3651250" y="4749800"/>
          <p14:tracePt t="43061" x="3657600" y="4521200"/>
          <p14:tracePt t="43077" x="3695700" y="4140200"/>
          <p14:tracePt t="43093" x="3714750" y="3886200"/>
          <p14:tracePt t="43110" x="3746500" y="3543300"/>
          <p14:tracePt t="43126" x="3759200" y="3371850"/>
          <p14:tracePt t="43143" x="3778250" y="3168650"/>
          <p14:tracePt t="43160" x="3790950" y="3079750"/>
          <p14:tracePt t="43176" x="3803650" y="3028950"/>
          <p14:tracePt t="43193" x="3810000" y="2997200"/>
          <p14:tracePt t="43226" x="3759200" y="3035300"/>
          <p14:tracePt t="43243" x="3683000" y="3098800"/>
          <p14:tracePt t="43260" x="3556000" y="3194050"/>
          <p14:tracePt t="43276" x="3270250" y="3378200"/>
          <p14:tracePt t="43293" x="3003550" y="3517900"/>
          <p14:tracePt t="43310" x="2628900" y="3689350"/>
          <p14:tracePt t="43326" x="2368550" y="3771900"/>
          <p14:tracePt t="43343" x="2095500" y="3816350"/>
          <p14:tracePt t="43360" x="1860550" y="3822700"/>
          <p14:tracePt t="43376" x="1765300" y="3810000"/>
          <p14:tracePt t="43393" x="1631950" y="3778250"/>
          <p14:tracePt t="43410" x="1543050" y="3721100"/>
          <p14:tracePt t="43426" x="1498600" y="3689350"/>
          <p14:tracePt t="43443" x="1473200" y="3651250"/>
          <p14:tracePt t="43460" x="1460500" y="3638550"/>
          <p14:tracePt t="43476" x="1460500" y="3632200"/>
          <p14:tracePt t="43784" x="1460500" y="3575050"/>
          <p14:tracePt t="43788" x="1454150" y="3486150"/>
          <p14:tracePt t="43797" x="1441450" y="3390900"/>
          <p14:tracePt t="43810" x="1416050" y="3213100"/>
          <p14:tracePt t="43826" x="1397000" y="3130550"/>
          <p14:tracePt t="43843" x="1384300" y="3060700"/>
          <p14:tracePt t="43860" x="1352550" y="2990850"/>
          <p14:tracePt t="43893" x="1308100" y="2940050"/>
          <p14:tracePt t="43926" x="1257300" y="2882900"/>
          <p14:tracePt t="43960" x="1212850" y="2857500"/>
          <p14:tracePt t="43976" x="1206500" y="2857500"/>
          <p14:tracePt t="43993" x="1174750" y="2857500"/>
          <p14:tracePt t="44010" x="1168400" y="2857500"/>
          <p14:tracePt t="44027" x="1162050" y="2857500"/>
          <p14:tracePt t="44043" x="1155700" y="2863850"/>
          <p14:tracePt t="44088" x="1155700" y="2857500"/>
          <p14:tracePt t="44094" x="1155700" y="2844800"/>
          <p14:tracePt t="44100" x="1155700" y="2832100"/>
          <p14:tracePt t="44110" x="1162050" y="2819400"/>
          <p14:tracePt t="44127" x="1181100" y="2774950"/>
          <p14:tracePt t="44143" x="1238250" y="2673350"/>
          <p14:tracePt t="44160" x="1276350" y="2609850"/>
          <p14:tracePt t="44176" x="1308100" y="2540000"/>
          <p14:tracePt t="44193" x="1327150" y="2463800"/>
          <p14:tracePt t="44210" x="1327150" y="2425700"/>
          <p14:tracePt t="44226" x="1295400" y="2406650"/>
          <p14:tracePt t="44244" x="1250950" y="2400300"/>
          <p14:tracePt t="44260" x="1098550" y="2438400"/>
          <p14:tracePt t="44277" x="1016000" y="2489200"/>
          <p14:tracePt t="44293" x="889000" y="2590800"/>
          <p14:tracePt t="44310" x="717550" y="2787650"/>
          <p14:tracePt t="44327" x="641350" y="2914650"/>
          <p14:tracePt t="44343" x="552450" y="3155950"/>
          <p14:tracePt t="44360" x="546100" y="3327400"/>
          <p14:tracePt t="44376" x="565150" y="3479800"/>
          <p14:tracePt t="44393" x="647700" y="3708400"/>
          <p14:tracePt t="44410" x="730250" y="3816350"/>
          <p14:tracePt t="44427" x="812800" y="3892550"/>
          <p14:tracePt t="44443" x="933450" y="3962400"/>
          <p14:tracePt t="44460" x="996950" y="3975100"/>
          <p14:tracePt t="44477" x="1104900" y="3962400"/>
          <p14:tracePt t="44494" x="1212850" y="3898900"/>
          <p14:tracePt t="44496" x="1244600" y="3879850"/>
          <p14:tracePt t="44510" x="1314450" y="3803650"/>
          <p14:tracePt t="44526" x="1371600" y="3721100"/>
          <p14:tracePt t="44543" x="1416050" y="3606800"/>
          <p14:tracePt t="44560" x="1492250" y="3397250"/>
          <p14:tracePt t="44577" x="1511300" y="3270250"/>
          <p14:tracePt t="44594" x="1511300" y="3136900"/>
          <p14:tracePt t="44610" x="1492250" y="3086100"/>
          <p14:tracePt t="44627" x="1441450" y="3041650"/>
          <p14:tracePt t="44643" x="1358900" y="3009900"/>
          <p14:tracePt t="44660" x="1270000" y="3009900"/>
          <p14:tracePt t="44677" x="1123950" y="3060700"/>
          <p14:tracePt t="44694" x="1035050" y="3143250"/>
          <p14:tracePt t="44710" x="971550" y="3238500"/>
          <p14:tracePt t="44727" x="908050" y="3397250"/>
          <p14:tracePt t="44744" x="901700" y="3505200"/>
          <p14:tracePt t="44760" x="901700" y="3676650"/>
          <p14:tracePt t="44777" x="927100" y="3797300"/>
          <p14:tracePt t="44794" x="977900" y="3930650"/>
          <p14:tracePt t="44810" x="1079500" y="4114800"/>
          <p14:tracePt t="44827" x="1143000" y="4216400"/>
          <p14:tracePt t="44843" x="1200150" y="4273550"/>
          <p14:tracePt t="44860" x="1289050" y="4318000"/>
          <p14:tracePt t="44877" x="1327150" y="4318000"/>
          <p14:tracePt t="44893" x="1377950" y="4267200"/>
          <p14:tracePt t="44910" x="1403350" y="4216400"/>
          <p14:tracePt t="44927" x="1416050" y="4159250"/>
          <p14:tracePt t="44944" x="1403350" y="4114800"/>
          <p14:tracePt t="44960" x="1371600" y="4076700"/>
          <p14:tracePt t="44977" x="1289050" y="4025900"/>
          <p14:tracePt t="44994" x="1231900" y="4013200"/>
          <p14:tracePt t="45010" x="1174750" y="4013200"/>
          <p14:tracePt t="45027" x="1079500" y="4006850"/>
          <p14:tracePt t="45043" x="1035050" y="4006850"/>
          <p14:tracePt t="45060" x="1003300" y="4006850"/>
          <p14:tracePt t="45077" x="990600" y="4006850"/>
          <p14:tracePt t="45093" x="984250" y="4006850"/>
          <p14:tracePt t="45149" x="984250" y="4013200"/>
          <p14:tracePt t="45156" x="984250" y="4019550"/>
          <p14:tracePt t="45163" x="984250" y="4025900"/>
          <p14:tracePt t="45177" x="984250" y="4032250"/>
          <p14:tracePt t="45194" x="996950" y="4051300"/>
          <p14:tracePt t="45210" x="1003300" y="4064000"/>
          <p14:tracePt t="45227" x="1028700" y="4083050"/>
          <p14:tracePt t="45243" x="1054100" y="4089400"/>
          <p14:tracePt t="45260" x="1085850" y="4089400"/>
          <p14:tracePt t="45277" x="1130300" y="4083050"/>
          <p14:tracePt t="45294" x="1206500" y="4044950"/>
          <p14:tracePt t="45310" x="1358900" y="3949700"/>
          <p14:tracePt t="45327" x="1530350" y="3822700"/>
          <p14:tracePt t="45343" x="1943100" y="3511550"/>
          <p14:tracePt t="45360" x="2578100" y="3035300"/>
          <p14:tracePt t="45378" x="3371850" y="2533650"/>
          <p14:tracePt t="45393" x="3949700" y="2273300"/>
          <p14:tracePt t="45410" x="4324350" y="2139950"/>
          <p14:tracePt t="45427" x="4711700" y="2044700"/>
          <p14:tracePt t="45443" x="4819650" y="2025650"/>
          <p14:tracePt t="45460" x="4870450" y="2025650"/>
          <p14:tracePt t="45493" x="4794250" y="2076450"/>
          <p14:tracePt t="45510" x="4559300" y="2197100"/>
          <p14:tracePt t="45527" x="4248150" y="2381250"/>
          <p14:tracePt t="45544" x="3625850" y="2724150"/>
          <p14:tracePt t="45560" x="3409950" y="2851150"/>
          <p14:tracePt t="45577" x="3219450" y="2940050"/>
          <p14:tracePt t="45593" x="2997200" y="3041650"/>
          <p14:tracePt t="45610" x="2882900" y="3105150"/>
          <p14:tracePt t="45628" x="2774950" y="3175000"/>
          <p14:tracePt t="45643" x="2698750" y="3219450"/>
          <p14:tracePt t="45660" x="2654300" y="3257550"/>
          <p14:tracePt t="45677" x="2597150" y="3308350"/>
          <p14:tracePt t="45694" x="2578100" y="3340100"/>
          <p14:tracePt t="45710" x="2571750" y="3403600"/>
          <p14:tracePt t="45727" x="2571750" y="3473450"/>
          <p14:tracePt t="45743" x="2603500" y="3562350"/>
          <p14:tracePt t="45760" x="2692400" y="3765550"/>
          <p14:tracePt t="45777" x="2787650" y="3911600"/>
          <p14:tracePt t="45794" x="3035300" y="4210050"/>
          <p14:tracePt t="45810" x="3213100" y="4387850"/>
          <p14:tracePt t="45827" x="3352800" y="4495800"/>
          <p14:tracePt t="45843" x="3467100" y="4578350"/>
          <p14:tracePt t="45860" x="3505200" y="4610100"/>
          <p14:tracePt t="45877" x="3530600" y="4635500"/>
          <p14:tracePt t="45894" x="3530600" y="4641850"/>
          <p14:tracePt t="45910" x="3536950" y="4648200"/>
          <p14:tracePt t="45955" x="3536950" y="4654550"/>
          <p14:tracePt t="45960" x="3530600" y="4654550"/>
          <p14:tracePt t="45977" x="3517900" y="4660900"/>
          <p14:tracePt t="45994" x="3505200" y="4660900"/>
          <p14:tracePt t="46010" x="3384550" y="4667250"/>
          <p14:tracePt t="46027" x="3213100" y="4629150"/>
          <p14:tracePt t="46044" x="2882900" y="4559300"/>
          <p14:tracePt t="46060" x="2609850" y="4495800"/>
          <p14:tracePt t="46077" x="2273300" y="4419600"/>
          <p14:tracePt t="46094" x="1790700" y="4330700"/>
          <p14:tracePt t="46110" x="1524000" y="4279900"/>
          <p14:tracePt t="46127" x="1352550" y="4254500"/>
          <p14:tracePt t="46144" x="1168400" y="4229100"/>
          <p14:tracePt t="46160" x="1123950" y="4222750"/>
          <p14:tracePt t="46177" x="1079500" y="4216400"/>
          <p14:tracePt t="46194" x="1073150" y="4216400"/>
          <p14:tracePt t="46210" x="1066800" y="4216400"/>
          <p14:tracePt t="46266" x="1066800" y="4210050"/>
          <p14:tracePt t="46273" x="1066800" y="4203700"/>
          <p14:tracePt t="46288" x="1060450" y="4197350"/>
          <p14:tracePt t="46300" x="1060450" y="4184650"/>
          <p14:tracePt t="46310" x="1060450" y="4171950"/>
          <p14:tracePt t="46327" x="1060450" y="4127500"/>
          <p14:tracePt t="46343" x="1136650" y="3987800"/>
          <p14:tracePt t="46360" x="1250950" y="3848100"/>
          <p14:tracePt t="46377" x="1454150" y="3632200"/>
          <p14:tracePt t="46394" x="1981200" y="3155950"/>
          <p14:tracePt t="46410" x="2406650" y="2832100"/>
          <p14:tracePt t="46427" x="3136900" y="2355850"/>
          <p14:tracePt t="46444" x="3657600" y="2070100"/>
          <p14:tracePt t="46460" x="4210050" y="1809750"/>
          <p14:tracePt t="46477" x="4483100" y="1708150"/>
          <p14:tracePt t="46493" x="4705350" y="1619250"/>
          <p14:tracePt t="46510" x="4756150" y="1600200"/>
          <p14:tracePt t="46527" x="4775200" y="1593850"/>
          <p14:tracePt t="46561" x="4502150" y="1720850"/>
          <p14:tracePt t="46578" x="3924300" y="2012950"/>
          <p14:tracePt t="46593" x="3486150" y="2241550"/>
          <p14:tracePt t="46610" x="2959100" y="2540000"/>
          <p14:tracePt t="46627" x="2362200" y="2901950"/>
          <p14:tracePt t="46643" x="2057400" y="3111500"/>
          <p14:tracePt t="46660" x="1905000" y="3225800"/>
          <p14:tracePt t="46677" x="1778000" y="3371850"/>
          <p14:tracePt t="46693" x="1733550" y="3429000"/>
          <p14:tracePt t="46710" x="1701800" y="3511550"/>
          <p14:tracePt t="46727" x="1695450" y="3562350"/>
          <p14:tracePt t="46743" x="1701800" y="3619500"/>
          <p14:tracePt t="46760" x="1752600" y="3727450"/>
          <p14:tracePt t="46777" x="1816100" y="3841750"/>
          <p14:tracePt t="46793" x="1987550" y="4019550"/>
          <p14:tracePt t="46810" x="2127250" y="4171950"/>
          <p14:tracePt t="46827" x="2355850" y="4375150"/>
          <p14:tracePt t="46844" x="2641600" y="4635500"/>
          <p14:tracePt t="46860" x="2730500" y="4699000"/>
          <p14:tracePt t="46877" x="2755900" y="4724400"/>
          <p14:tracePt t="46932" x="2743200" y="4724400"/>
          <p14:tracePt t="46946" x="2724150" y="4724400"/>
          <p14:tracePt t="46953" x="2692400" y="4724400"/>
          <p14:tracePt t="46966" x="2635250" y="4724400"/>
          <p14:tracePt t="46977" x="2584450" y="4724400"/>
          <p14:tracePt t="46994" x="2508250" y="4724400"/>
          <p14:tracePt t="47010" x="2470150" y="4724400"/>
          <p14:tracePt t="47027" x="2432050" y="4730750"/>
          <p14:tracePt t="47043" x="2393950" y="4749800"/>
          <p14:tracePt t="47060" x="2374900" y="4781550"/>
          <p14:tracePt t="47077" x="2349500" y="4889500"/>
          <p14:tracePt t="47094" x="2349500" y="5016500"/>
          <p14:tracePt t="47110" x="2349500" y="5143500"/>
          <p14:tracePt t="47127" x="2374900" y="5359400"/>
          <p14:tracePt t="47144" x="2413000" y="5511800"/>
          <p14:tracePt t="47160" x="2451100" y="5676900"/>
          <p14:tracePt t="47177" x="2470150" y="5734050"/>
          <p14:tracePt t="47193" x="2482850" y="5765800"/>
          <p14:tracePt t="47210" x="2508250" y="5778500"/>
          <p14:tracePt t="47227" x="2527300" y="5778500"/>
          <p14:tracePt t="47244" x="2590800" y="5759450"/>
          <p14:tracePt t="47453" x="2609850" y="5689600"/>
          <p14:tracePt t="47459" x="2635250" y="5626100"/>
          <p14:tracePt t="47467" x="2641600" y="5568950"/>
          <p14:tracePt t="47477" x="2647950" y="5518150"/>
          <p14:tracePt t="47493" x="2628900" y="5397500"/>
          <p14:tracePt t="47510" x="2578100" y="5346700"/>
          <p14:tracePt t="47527" x="2482850" y="5289550"/>
          <p14:tracePt t="47543" x="2311400" y="5226050"/>
          <p14:tracePt t="47560" x="2184400" y="5219700"/>
          <p14:tracePt t="47577" x="2044700" y="5219700"/>
          <p14:tracePt t="47594" x="1771650" y="5327650"/>
          <p14:tracePt t="47610" x="1644650" y="5422900"/>
          <p14:tracePt t="47627" x="1524000" y="5556250"/>
          <p14:tracePt t="47644" x="1485900" y="5664200"/>
          <p14:tracePt t="47660" x="1454150" y="5816600"/>
          <p14:tracePt t="47677" x="1454150" y="5943600"/>
          <p14:tracePt t="47693" x="1485900" y="6108700"/>
          <p14:tracePt t="47710" x="1530350" y="6223000"/>
          <p14:tracePt t="47727" x="1593850" y="6350000"/>
          <p14:tracePt t="47743" x="1758950" y="6565900"/>
          <p14:tracePt t="47794" x="2241550" y="6800850"/>
          <p14:tracePt t="47810" x="2393950" y="6826250"/>
          <p14:tracePt t="47827" x="2584450" y="6826250"/>
          <p14:tracePt t="47844" x="2774950" y="6807200"/>
          <p14:tracePt t="47861" x="2952750" y="6762750"/>
          <p14:tracePt t="47877" x="3073400" y="6711950"/>
          <p14:tracePt t="47893" x="3168650" y="6635750"/>
          <p14:tracePt t="47910" x="3257550" y="6515100"/>
          <p14:tracePt t="47927" x="3308350" y="6362700"/>
          <p14:tracePt t="47945" x="3346450" y="6134100"/>
          <p14:tracePt t="47960" x="3346450" y="5969000"/>
          <p14:tracePt t="47977" x="3333750" y="5816600"/>
          <p14:tracePt t="47993" x="3282950" y="5670550"/>
          <p14:tracePt t="48010" x="3238500" y="5600700"/>
          <p14:tracePt t="48027" x="3162300" y="5530850"/>
          <p14:tracePt t="48044" x="3009900" y="5454650"/>
          <p14:tracePt t="48060" x="2895600" y="5416550"/>
          <p14:tracePt t="48077" x="2724150" y="5403850"/>
          <p14:tracePt t="48093" x="2609850" y="5410200"/>
          <p14:tracePt t="48112" x="2368550" y="5467350"/>
          <p14:tracePt t="48127" x="2254250" y="5518150"/>
          <p14:tracePt t="48143" x="2165350" y="5562600"/>
          <p14:tracePt t="48160" x="2063750" y="5632450"/>
          <p14:tracePt t="48177" x="2025650" y="5670550"/>
          <p14:tracePt t="48195" x="1987550" y="5734050"/>
          <p14:tracePt t="48210" x="1981200" y="5778500"/>
          <p14:tracePt t="48227" x="1981200" y="5842000"/>
          <p14:tracePt t="48243" x="2012950" y="5943600"/>
          <p14:tracePt t="48260" x="2070100" y="6013450"/>
          <p14:tracePt t="48278" x="2159000" y="6121400"/>
          <p14:tracePt t="48294" x="2222500" y="6178550"/>
          <p14:tracePt t="48310" x="2317750" y="6229350"/>
          <p14:tracePt t="48327" x="2457450" y="6286500"/>
          <p14:tracePt t="48344" x="2578100" y="6305550"/>
          <p14:tracePt t="48361" x="2711450" y="6318250"/>
          <p14:tracePt t="48377" x="2768600" y="6311900"/>
          <p14:tracePt t="48394" x="2895600" y="6267450"/>
          <p14:tracePt t="48410" x="3003550" y="6197600"/>
          <p14:tracePt t="48427" x="3067050" y="6134100"/>
          <p14:tracePt t="48445" x="3143250" y="6032500"/>
          <p14:tracePt t="48460" x="3162300" y="5981700"/>
          <p14:tracePt t="48477" x="3162300" y="5918200"/>
          <p14:tracePt t="48493" x="3130550" y="5822950"/>
          <p14:tracePt t="48510" x="3086100" y="5765800"/>
          <p14:tracePt t="48527" x="2971800" y="5670550"/>
          <p14:tracePt t="48544" x="2870200" y="5632450"/>
          <p14:tracePt t="48560" x="2749550" y="5619750"/>
          <p14:tracePt t="48577" x="2603500" y="5600700"/>
          <p14:tracePt t="48593" x="2489200" y="5594350"/>
          <p14:tracePt t="48610" x="2235200" y="5594350"/>
          <p14:tracePt t="48627" x="2171700" y="5594350"/>
          <p14:tracePt t="48643" x="2127250" y="5588000"/>
          <p14:tracePt t="48660" x="2089150" y="5575300"/>
          <p14:tracePt t="48677" x="2082800" y="5575300"/>
          <p14:tracePt t="48710" x="2082800" y="5568950"/>
          <p14:tracePt t="48727" x="2082800" y="5562600"/>
          <p14:tracePt t="48743" x="2076450" y="5556250"/>
          <p14:tracePt t="48760" x="2070100" y="5549900"/>
          <p14:tracePt t="48778" x="2070100" y="5543550"/>
          <p14:tracePt t="48794" x="2070100" y="5537200"/>
          <p14:tracePt t="49075" x="2044700" y="5492750"/>
          <p14:tracePt t="49083" x="2012950" y="5435600"/>
          <p14:tracePt t="49094" x="1974850" y="5346700"/>
          <p14:tracePt t="49110" x="1860550" y="5067300"/>
          <p14:tracePt t="49127" x="1778000" y="4857750"/>
          <p14:tracePt t="49144" x="1695450" y="4686300"/>
          <p14:tracePt t="49160" x="1593850" y="4508500"/>
          <p14:tracePt t="49193" x="1460500" y="4260850"/>
          <p14:tracePt t="49227" x="1409700" y="4083050"/>
          <p14:tracePt t="49260" x="1409700" y="3987800"/>
          <p14:tracePt t="49277" x="1416050" y="3917950"/>
          <p14:tracePt t="49294" x="1435100" y="3867150"/>
          <p14:tracePt t="49310" x="1454150" y="3829050"/>
          <p14:tracePt t="49327" x="1473200" y="3778250"/>
          <p14:tracePt t="49344" x="1492250" y="3759200"/>
          <p14:tracePt t="49360" x="1504950" y="3733800"/>
          <p14:tracePt t="49377" x="1511300" y="3733800"/>
          <p14:tracePt t="49394" x="1511300" y="3727450"/>
          <p14:tracePt t="49410" x="1517650" y="3721100"/>
          <p14:tracePt t="49427" x="1524000" y="3721100"/>
          <p14:tracePt t="49443" x="1549400" y="3689350"/>
          <p14:tracePt t="49460" x="1581150" y="3657600"/>
          <p14:tracePt t="49477" x="1619250" y="3606800"/>
          <p14:tracePt t="49494" x="1676400" y="3543300"/>
          <p14:tracePt t="49510" x="1733550" y="3498850"/>
          <p14:tracePt t="49512" x="1765300" y="3460750"/>
          <p14:tracePt t="49527" x="1860550" y="3384550"/>
          <p14:tracePt t="49543" x="1981200" y="3295650"/>
          <p14:tracePt t="49560" x="2127250" y="3187700"/>
          <p14:tracePt t="49577" x="2444750" y="2997200"/>
          <p14:tracePt t="49593" x="2692400" y="2863850"/>
          <p14:tracePt t="49610" x="3181350" y="2628900"/>
          <p14:tracePt t="49627" x="3441700" y="2514600"/>
          <p14:tracePt t="49643" x="3702050" y="2413000"/>
          <p14:tracePt t="49660" x="3835400" y="2362200"/>
          <p14:tracePt t="49677" x="3924300" y="2336800"/>
          <p14:tracePt t="49694" x="3994150" y="2324100"/>
          <p14:tracePt t="49710" x="4000500" y="2330450"/>
          <p14:tracePt t="49727" x="3943350" y="2387600"/>
          <p14:tracePt t="49744" x="3803650" y="2482850"/>
          <p14:tracePt t="49760" x="3651250" y="2578100"/>
          <p14:tracePt t="49777" x="3149600" y="2876550"/>
          <p14:tracePt t="49793" x="2768600" y="3105150"/>
          <p14:tracePt t="49810" x="2247900" y="3384550"/>
          <p14:tracePt t="49827" x="1974850" y="3536950"/>
          <p14:tracePt t="49843" x="1758950" y="3657600"/>
          <p14:tracePt t="49860" x="1536700" y="3803650"/>
          <p14:tracePt t="49877" x="1460500" y="3860800"/>
          <p14:tracePt t="49893" x="1409700" y="3917950"/>
          <p14:tracePt t="49911" x="1371600" y="3975100"/>
          <p14:tracePt t="49927" x="1358900" y="4013200"/>
          <p14:tracePt t="49944" x="1358900" y="4064000"/>
          <p14:tracePt t="49960" x="1384300" y="4127500"/>
          <p14:tracePt t="49977" x="1447800" y="4191000"/>
          <p14:tracePt t="49994" x="1600200" y="4318000"/>
          <p14:tracePt t="50010" x="1739900" y="4400550"/>
          <p14:tracePt t="50013" x="1816100" y="4445000"/>
          <p14:tracePt t="50027" x="2012950" y="4521200"/>
          <p14:tracePt t="50044" x="2222500" y="4603750"/>
          <p14:tracePt t="50060" x="2597150" y="4768850"/>
          <p14:tracePt t="50077" x="2819400" y="4876800"/>
          <p14:tracePt t="50094" x="2965450" y="4953000"/>
          <p14:tracePt t="50111" x="3048000" y="4991100"/>
          <p14:tracePt t="50127" x="3060700" y="4997450"/>
          <p14:tracePt t="50144" x="3060700" y="5003800"/>
          <p14:tracePt t="50255" x="3041650" y="5003800"/>
          <p14:tracePt t="50268" x="3009900" y="4997450"/>
          <p14:tracePt t="50275" x="2965450" y="4978400"/>
          <p14:tracePt t="50283" x="2921000" y="4965700"/>
          <p14:tracePt t="50293" x="2870200" y="4946650"/>
          <p14:tracePt t="50310" x="2692400" y="4864100"/>
          <p14:tracePt t="50327" x="2571750" y="4781550"/>
          <p14:tracePt t="50343" x="2438400" y="4686300"/>
          <p14:tracePt t="50360" x="2247900" y="4514850"/>
          <p14:tracePt t="50377" x="2152650" y="4381500"/>
          <p14:tracePt t="50394" x="2044700" y="4146550"/>
          <p14:tracePt t="50411" x="1993900" y="3981450"/>
          <p14:tracePt t="50428" x="1930400" y="3714750"/>
          <p14:tracePt t="50444" x="1905000" y="3524250"/>
          <p14:tracePt t="50460" x="1905000" y="3352800"/>
          <p14:tracePt t="50477" x="1917700" y="3149600"/>
          <p14:tracePt t="50494" x="1949450" y="3009900"/>
          <p14:tracePt t="50511" x="1974850" y="2882900"/>
          <p14:tracePt t="50527" x="1987550" y="2825750"/>
          <p14:tracePt t="50544" x="1993900" y="2787650"/>
          <p14:tracePt t="50560" x="1993900" y="2730500"/>
          <p14:tracePt t="50577" x="1993900" y="2705100"/>
          <p14:tracePt t="50594" x="1993900" y="2686050"/>
          <p14:tracePt t="50611" x="1993900" y="2679700"/>
          <p14:tracePt t="50644" x="1981200" y="2698750"/>
          <p14:tracePt t="50660" x="1962150" y="2730500"/>
          <p14:tracePt t="50920" x="1943100" y="2698750"/>
          <p14:tracePt t="50927" x="1930400" y="2679700"/>
          <p14:tracePt t="50934" x="1911350" y="2660650"/>
          <p14:tracePt t="50943" x="1898650" y="2647950"/>
          <p14:tracePt t="50960" x="1879600" y="2628900"/>
          <p14:tracePt t="50977" x="1860550" y="2609850"/>
          <p14:tracePt t="51011" x="1822450" y="2584450"/>
          <p14:tracePt t="51044" x="1784350" y="2565400"/>
          <p14:tracePt t="51077" x="1733550" y="2578100"/>
          <p14:tracePt t="51093" x="1701800" y="2603500"/>
          <p14:tracePt t="51111" x="1682750" y="2622550"/>
          <p14:tracePt t="51127" x="1670050" y="2641600"/>
          <p14:tracePt t="51144" x="1657350" y="2673350"/>
          <p14:tracePt t="51160" x="1651000" y="2692400"/>
          <p14:tracePt t="51177" x="1651000" y="2724150"/>
          <p14:tracePt t="51194" x="1657350" y="2755900"/>
          <p14:tracePt t="51210" x="1670050" y="2781300"/>
          <p14:tracePt t="51227" x="1689100" y="2819400"/>
          <p14:tracePt t="51244" x="1708150" y="2838450"/>
          <p14:tracePt t="51260" x="1739900" y="2851150"/>
          <p14:tracePt t="51277" x="1765300" y="2857500"/>
          <p14:tracePt t="51293" x="1784350" y="2857500"/>
          <p14:tracePt t="51310" x="1860550" y="2825750"/>
          <p14:tracePt t="51327" x="1892300" y="2794000"/>
          <p14:tracePt t="51344" x="1924050" y="2743200"/>
          <p14:tracePt t="51360" x="1955800" y="2660650"/>
          <p14:tracePt t="51377" x="1968500" y="2571750"/>
          <p14:tracePt t="51394" x="1962150" y="2520950"/>
          <p14:tracePt t="51411" x="1943100" y="2489200"/>
          <p14:tracePt t="51427" x="1917700" y="2457450"/>
          <p14:tracePt t="51444" x="1866900" y="2438400"/>
          <p14:tracePt t="51460" x="1847850" y="2432050"/>
          <p14:tracePt t="51477" x="1797050" y="2438400"/>
          <p14:tracePt t="51494" x="1765300" y="2463800"/>
          <p14:tracePt t="51510" x="1733550" y="2495550"/>
          <p14:tracePt t="51527" x="1720850" y="2520950"/>
          <p14:tracePt t="51544" x="1720850" y="2540000"/>
          <p14:tracePt t="51560" x="1720850" y="2565400"/>
          <p14:tracePt t="51577" x="1727200" y="2584450"/>
          <p14:tracePt t="51594" x="1739900" y="2603500"/>
          <p14:tracePt t="51611" x="1758950" y="2616200"/>
          <p14:tracePt t="51627" x="1765300" y="2616200"/>
          <p14:tracePt t="51644" x="1771650" y="2616200"/>
          <p14:tracePt t="51660" x="1778000" y="2616200"/>
          <p14:tracePt t="52184" x="1778000" y="2622550"/>
          <p14:tracePt t="52190" x="1765300" y="2641600"/>
          <p14:tracePt t="52198" x="1758950" y="2654300"/>
          <p14:tracePt t="52211" x="1752600" y="2673350"/>
          <p14:tracePt t="52227" x="1727200" y="2730500"/>
          <p14:tracePt t="52244" x="1714500" y="2749550"/>
          <p14:tracePt t="52261" x="1714500" y="2768600"/>
          <p14:tracePt t="52293" x="1727200" y="2800350"/>
          <p14:tracePt t="52327" x="1739900" y="2819400"/>
          <p14:tracePt t="52361" x="1778000" y="2857500"/>
          <p14:tracePt t="52377" x="1803400" y="2882900"/>
          <p14:tracePt t="52394" x="1816100" y="2901950"/>
          <p14:tracePt t="52410" x="1828800" y="2927350"/>
          <p14:tracePt t="52427" x="1841500" y="2971800"/>
          <p14:tracePt t="52444" x="1847850" y="3022600"/>
          <p14:tracePt t="52460" x="1860550" y="3067050"/>
          <p14:tracePt t="52477" x="1860550" y="3130550"/>
          <p14:tracePt t="52494" x="1873250" y="3162300"/>
          <p14:tracePt t="52511" x="1873250" y="3219450"/>
          <p14:tracePt t="52527" x="1879600" y="3257550"/>
          <p14:tracePt t="52544" x="1879600" y="3302000"/>
          <p14:tracePt t="52561" x="1892300" y="3371850"/>
          <p14:tracePt t="52577" x="1905000" y="3429000"/>
          <p14:tracePt t="52594" x="1917700" y="3479800"/>
          <p14:tracePt t="52611" x="1930400" y="3505200"/>
          <p14:tracePt t="52627" x="1936750" y="3517900"/>
          <p14:tracePt t="52644" x="1936750" y="3530600"/>
          <p14:tracePt t="52883" x="1993900" y="3524250"/>
          <p14:tracePt t="52890" x="2070100" y="3505200"/>
          <p14:tracePt t="52897" x="2146300" y="3479800"/>
          <p14:tracePt t="52910" x="2343150" y="3409950"/>
          <p14:tracePt t="52927" x="2501900" y="3314700"/>
          <p14:tracePt t="52944" x="2635250" y="3219450"/>
          <p14:tracePt t="52960" x="2762250" y="3117850"/>
          <p14:tracePt t="52977" x="2870200" y="3041650"/>
          <p14:tracePt t="52995" x="2971800" y="2971800"/>
          <p14:tracePt t="53011" x="3117850" y="2857500"/>
          <p14:tracePt t="53027" x="3219450" y="2774950"/>
          <p14:tracePt t="53030" x="3263900" y="2736850"/>
          <p14:tracePt t="53044" x="3352800" y="2667000"/>
          <p14:tracePt t="53061" x="3460750" y="2603500"/>
          <p14:tracePt t="53077" x="3530600" y="2565400"/>
          <p14:tracePt t="53094" x="3613150" y="2546350"/>
          <p14:tracePt t="53110" x="3638550" y="2546350"/>
          <p14:tracePt t="53127" x="3689350" y="2546350"/>
          <p14:tracePt t="53144" x="3721100" y="2546350"/>
          <p14:tracePt t="53161" x="3740150" y="2546350"/>
          <p14:tracePt t="53177" x="3765550" y="2552700"/>
          <p14:tracePt t="53194" x="3771900" y="2552700"/>
          <p14:tracePt t="53210" x="3778250" y="2552700"/>
          <p14:tracePt t="53245" x="3778250" y="2559050"/>
          <p14:tracePt t="54556" x="3771900" y="2559050"/>
          <p14:tracePt t="54577" x="3765550" y="2559050"/>
          <p14:tracePt t="54590" x="3752850" y="2565400"/>
          <p14:tracePt t="54604" x="3733800" y="2571750"/>
          <p14:tracePt t="54612" x="3689350" y="2578100"/>
          <p14:tracePt t="54627" x="3606800" y="2597150"/>
          <p14:tracePt t="54644" x="3517900" y="2622550"/>
          <p14:tracePt t="54677" x="3155950" y="2717800"/>
          <p14:tracePt t="54711" x="2654300" y="2787650"/>
          <p14:tracePt t="54744" x="2254250" y="2794000"/>
          <p14:tracePt t="54761" x="1917700" y="2768600"/>
          <p14:tracePt t="54778" x="1828800" y="2749550"/>
          <p14:tracePt t="54794" x="1676400" y="2698750"/>
          <p14:tracePt t="54811" x="1606550" y="2667000"/>
          <p14:tracePt t="54827" x="1562100" y="2647950"/>
          <p14:tracePt t="54844" x="1543050" y="2641600"/>
          <p14:tracePt t="54860" x="1517650" y="2635250"/>
          <p14:tracePt t="54877" x="1504950" y="2635250"/>
          <p14:tracePt t="54894" x="1485900" y="2635250"/>
          <p14:tracePt t="54927" x="1479550" y="2635250"/>
          <p14:tracePt t="54944" x="1466850" y="2635250"/>
          <p14:tracePt t="54960" x="1422400" y="2654300"/>
          <p14:tracePt t="54977" x="1384300" y="2667000"/>
          <p14:tracePt t="54994" x="1333500" y="2673350"/>
          <p14:tracePt t="55011" x="1320800" y="2673350"/>
          <p14:tracePt t="55027" x="1314450" y="2673350"/>
          <p14:tracePt t="55029" x="1308100" y="2673350"/>
          <p14:tracePt t="55077" x="1308100" y="2667000"/>
          <p14:tracePt t="55090" x="1314450" y="2667000"/>
          <p14:tracePt t="55104" x="1333500" y="2667000"/>
          <p14:tracePt t="55110" x="1358900" y="2667000"/>
          <p14:tracePt t="55127" x="1390650" y="2667000"/>
          <p14:tracePt t="55144" x="1422400" y="2667000"/>
          <p14:tracePt t="55161" x="1511300" y="2654300"/>
          <p14:tracePt t="55177" x="1581150" y="2635250"/>
          <p14:tracePt t="55194" x="1600200" y="2635250"/>
          <p14:tracePt t="55211" x="1606550" y="2635250"/>
          <p14:tracePt t="55244" x="1606550" y="2628900"/>
          <p14:tracePt t="55291" x="1606550" y="2622550"/>
          <p14:tracePt t="55319" x="1600200" y="2616200"/>
          <p14:tracePt t="55326" x="1593850" y="2616200"/>
          <p14:tracePt t="55347" x="1581150" y="2616200"/>
          <p14:tracePt t="55361" x="1568450" y="2616200"/>
          <p14:tracePt t="55368" x="1568450" y="2622550"/>
          <p14:tracePt t="55382" x="1549400" y="2635250"/>
          <p14:tracePt t="55394" x="1530350" y="2654300"/>
          <p14:tracePt t="55411" x="1504950" y="2686050"/>
          <p14:tracePt t="55427" x="1479550" y="2730500"/>
          <p14:tracePt t="55444" x="1428750" y="2794000"/>
          <p14:tracePt t="55461" x="1390650" y="2838450"/>
          <p14:tracePt t="55478" x="1314450" y="2901950"/>
          <p14:tracePt t="55494" x="1270000" y="2946400"/>
          <p14:tracePt t="55511" x="1231900" y="2971800"/>
          <p14:tracePt t="55527" x="1181100" y="3009900"/>
          <p14:tracePt t="55544" x="1149350" y="3022600"/>
          <p14:tracePt t="55561" x="1111250" y="3041650"/>
          <p14:tracePt t="55577" x="1060450" y="3073400"/>
          <p14:tracePt t="55594" x="1022350" y="3105150"/>
          <p14:tracePt t="55611" x="965200" y="3175000"/>
          <p14:tracePt t="55627" x="933450" y="3232150"/>
          <p14:tracePt t="55644" x="901700" y="3295650"/>
          <p14:tracePt t="55661" x="882650" y="3384550"/>
          <p14:tracePt t="55677" x="882650" y="3460750"/>
          <p14:tracePt t="55694" x="908050" y="3556000"/>
          <p14:tracePt t="55711" x="933450" y="3625850"/>
          <p14:tracePt t="55728" x="1003300" y="3721100"/>
          <p14:tracePt t="55744" x="1060450" y="3765550"/>
          <p14:tracePt t="55760" x="1136650" y="3797300"/>
          <p14:tracePt t="55777" x="1257300" y="3829050"/>
          <p14:tracePt t="55794" x="1365250" y="3829050"/>
          <p14:tracePt t="55811" x="1479550" y="3797300"/>
          <p14:tracePt t="55827" x="1549400" y="3759200"/>
          <p14:tracePt t="55844" x="1606550" y="3708400"/>
          <p14:tracePt t="55861" x="1657350" y="3613150"/>
          <p14:tracePt t="55877" x="1670050" y="3530600"/>
          <p14:tracePt t="55894" x="1676400" y="3409950"/>
          <p14:tracePt t="55910" x="1644650" y="3314700"/>
          <p14:tracePt t="55927" x="1612900" y="3251200"/>
          <p14:tracePt t="55944" x="1543050" y="3181350"/>
          <p14:tracePt t="55961" x="1498600" y="3162300"/>
          <p14:tracePt t="55977" x="1473200" y="3155950"/>
          <p14:tracePt t="55994" x="1435100" y="3155950"/>
          <p14:tracePt t="56010" x="1428750" y="3155950"/>
          <p14:tracePt t="56027" x="1409700" y="3175000"/>
          <p14:tracePt t="56044" x="1409700" y="3181350"/>
          <p14:tracePt t="56060" x="1409700" y="3200400"/>
          <p14:tracePt t="56077" x="1416050" y="3219450"/>
          <p14:tracePt t="56094" x="1435100" y="3238500"/>
          <p14:tracePt t="56110" x="1479550" y="3257550"/>
          <p14:tracePt t="56127" x="1524000" y="3257550"/>
          <p14:tracePt t="56144" x="1574800" y="3257550"/>
          <p14:tracePt t="56161" x="1695450" y="3238500"/>
          <p14:tracePt t="56177" x="1778000" y="3213100"/>
          <p14:tracePt t="56194" x="1828800" y="3194050"/>
          <p14:tracePt t="56211" x="1835150" y="3194050"/>
          <p14:tracePt t="56244" x="1828800" y="3194050"/>
          <p14:tracePt t="56262" x="1758950" y="3200400"/>
          <p14:tracePt t="56277" x="1676400" y="3213100"/>
          <p14:tracePt t="56294" x="1600200" y="3232150"/>
          <p14:tracePt t="56311" x="1543050" y="3257550"/>
          <p14:tracePt t="56327" x="1441450" y="3295650"/>
          <p14:tracePt t="56344" x="1390650" y="3314700"/>
          <p14:tracePt t="56361" x="1314450" y="3352800"/>
          <p14:tracePt t="56377" x="1276350" y="3384550"/>
          <p14:tracePt t="56394" x="1238250" y="3435350"/>
          <p14:tracePt t="56411" x="1225550" y="3460750"/>
          <p14:tracePt t="56427" x="1212850" y="3486150"/>
          <p14:tracePt t="56444" x="1206500" y="3524250"/>
          <p14:tracePt t="56461" x="1206500" y="3543300"/>
          <p14:tracePt t="56477" x="1206500" y="3556000"/>
          <p14:tracePt t="56494" x="1206500" y="3562350"/>
          <p14:tracePt t="56603" x="1206500" y="3556000"/>
          <p14:tracePt t="56630" x="1206500" y="3549650"/>
          <p14:tracePt t="56638" x="1206500" y="3543300"/>
          <p14:tracePt t="56644" x="1206500" y="3536950"/>
          <p14:tracePt t="56661" x="1212850" y="3517900"/>
          <p14:tracePt t="56678" x="1231900" y="3460750"/>
          <p14:tracePt t="56694" x="1263650" y="3403600"/>
          <p14:tracePt t="56711" x="1282700" y="3365500"/>
          <p14:tracePt t="56727" x="1333500" y="3302000"/>
          <p14:tracePt t="56744" x="1390650" y="3257550"/>
          <p14:tracePt t="56762" x="1498600" y="3175000"/>
          <p14:tracePt t="56777" x="1593850" y="3105150"/>
          <p14:tracePt t="56794" x="1720850" y="3028950"/>
          <p14:tracePt t="56811" x="1974850" y="2895600"/>
          <p14:tracePt t="56827" x="2146300" y="2819400"/>
          <p14:tracePt t="56844" x="2362200" y="2755900"/>
          <p14:tracePt t="56861" x="2705100" y="2673350"/>
          <p14:tracePt t="56877" x="2895600" y="2647950"/>
          <p14:tracePt t="56894" x="3181350" y="2616200"/>
          <p14:tracePt t="56911" x="3321050" y="2590800"/>
          <p14:tracePt t="56928" x="3511550" y="2559050"/>
          <p14:tracePt t="56944" x="3600450" y="2533650"/>
          <p14:tracePt t="56960" x="3670300" y="2527300"/>
          <p14:tracePt t="56977" x="3727450" y="2520950"/>
          <p14:tracePt t="56994" x="3752850" y="2514600"/>
          <p14:tracePt t="57012" x="3759200" y="2508250"/>
          <p14:tracePt t="57066" x="3759200" y="2514600"/>
          <p14:tracePt t="57080" x="3746500" y="2514600"/>
          <p14:tracePt t="57088" x="3708400" y="2527300"/>
          <p14:tracePt t="57094" x="3676650" y="2540000"/>
          <p14:tracePt t="57111" x="3543300" y="2597150"/>
          <p14:tracePt t="57127" x="3378200" y="2667000"/>
          <p14:tracePt t="57144" x="2997200" y="2800350"/>
          <p14:tracePt t="57160" x="2813050" y="2863850"/>
          <p14:tracePt t="57177" x="2616200" y="2914650"/>
          <p14:tracePt t="57194" x="2349500" y="2984500"/>
          <p14:tracePt t="57211" x="2184400" y="3028950"/>
          <p14:tracePt t="57227" x="1936750" y="3105150"/>
          <p14:tracePt t="57244" x="1790700" y="3143250"/>
          <p14:tracePt t="57261" x="1644650" y="3219450"/>
          <p14:tracePt t="57277" x="1600200" y="3251200"/>
          <p14:tracePt t="57294" x="1574800" y="3263900"/>
          <p14:tracePt t="57311" x="1568450" y="3276600"/>
          <p14:tracePt t="57327" x="1562100" y="3276600"/>
          <p14:tracePt t="57361" x="1562100" y="3282950"/>
          <p14:tracePt t="57448" x="1568450" y="3282950"/>
          <p14:tracePt t="57462" x="1581150" y="3282950"/>
          <p14:tracePt t="57469" x="1606550" y="3282950"/>
          <p14:tracePt t="57483" x="1651000" y="3282950"/>
          <p14:tracePt t="57494" x="1727200" y="3263900"/>
          <p14:tracePt t="57511" x="1911350" y="3238500"/>
          <p14:tracePt t="57528" x="2032000" y="3206750"/>
          <p14:tracePt t="57544" x="2165350" y="3168650"/>
          <p14:tracePt t="57561" x="2362200" y="3079750"/>
          <p14:tracePt t="57577" x="2489200" y="3035300"/>
          <p14:tracePt t="57594" x="2609850" y="2971800"/>
          <p14:tracePt t="57611" x="2743200" y="2908300"/>
          <p14:tracePt t="57627" x="2844800" y="2857500"/>
          <p14:tracePt t="57644" x="3016250" y="2787650"/>
          <p14:tracePt t="57661" x="3111500" y="2736850"/>
          <p14:tracePt t="57677" x="3263900" y="2660650"/>
          <p14:tracePt t="57694" x="3359150" y="2603500"/>
          <p14:tracePt t="57711" x="3448050" y="2571750"/>
          <p14:tracePt t="57727" x="3587750" y="2527300"/>
          <p14:tracePt t="57744" x="3676650" y="2514600"/>
          <p14:tracePt t="57761" x="3746500" y="2489200"/>
          <p14:tracePt t="57777" x="3829050" y="2482850"/>
          <p14:tracePt t="57794" x="3917950" y="2482850"/>
          <p14:tracePt t="57811" x="3962400" y="2482850"/>
          <p14:tracePt t="57827" x="4013200" y="2482850"/>
          <p14:tracePt t="57844" x="4032250" y="2482850"/>
          <p14:tracePt t="57995" x="4032250" y="2489200"/>
          <p14:tracePt t="58002" x="4019550" y="2495550"/>
          <p14:tracePt t="58017" x="3987800" y="2514600"/>
          <p14:tracePt t="58027" x="3949700" y="2527300"/>
          <p14:tracePt t="58045" x="3854450" y="2590800"/>
          <p14:tracePt t="58061" x="3587750" y="2730500"/>
          <p14:tracePt t="58077" x="3384550" y="2825750"/>
          <p14:tracePt t="58094" x="3003550" y="3003550"/>
          <p14:tracePt t="58111" x="2679700" y="3162300"/>
          <p14:tracePt t="58128" x="2336800" y="3321050"/>
          <p14:tracePt t="58144" x="2095500" y="3397250"/>
          <p14:tracePt t="58161" x="1911350" y="3460750"/>
          <p14:tracePt t="58177" x="1663700" y="3536950"/>
          <p14:tracePt t="58194" x="1517650" y="3587750"/>
          <p14:tracePt t="58211" x="1339850" y="3651250"/>
          <p14:tracePt t="58228" x="1270000" y="3683000"/>
          <p14:tracePt t="58244" x="1212850" y="3714750"/>
          <p14:tracePt t="58261" x="1168400" y="3740150"/>
          <p14:tracePt t="58278" x="1155700" y="3740150"/>
          <p14:tracePt t="58294" x="1136650" y="3746500"/>
          <p14:tracePt t="58311" x="1136650" y="3752850"/>
          <p14:tracePt t="58448" x="1143000" y="3752850"/>
          <p14:tracePt t="58489" x="1149350" y="3752850"/>
          <p14:tracePt t="58532" x="1155700" y="3752850"/>
          <p14:tracePt t="58545" x="1162050" y="3759200"/>
          <p14:tracePt t="58565" x="1174750" y="3778250"/>
          <p14:tracePt t="58572" x="1187450" y="3790950"/>
          <p14:tracePt t="58580" x="1206500" y="3797300"/>
          <p14:tracePt t="58594" x="1231900" y="3822700"/>
          <p14:tracePt t="58611" x="1263650" y="3860800"/>
          <p14:tracePt t="58628" x="1301750" y="3886200"/>
          <p14:tracePt t="58644" x="1358900" y="3937000"/>
          <p14:tracePt t="58661" x="1435100" y="3968750"/>
          <p14:tracePt t="58677" x="1530350" y="4006850"/>
          <p14:tracePt t="58694" x="1612900" y="4038600"/>
          <p14:tracePt t="58711" x="1758950" y="4070350"/>
          <p14:tracePt t="58728" x="1917700" y="4102100"/>
          <p14:tracePt t="58744" x="2095500" y="4146550"/>
          <p14:tracePt t="58761" x="2330450" y="4203700"/>
          <p14:tracePt t="58777" x="2590800" y="4286250"/>
          <p14:tracePt t="58795" x="2927350" y="4387850"/>
          <p14:tracePt t="58811" x="3124200" y="4445000"/>
          <p14:tracePt t="58827" x="3270250" y="4495800"/>
          <p14:tracePt t="58844" x="3416300" y="4552950"/>
          <p14:tracePt t="58861" x="3467100" y="4572000"/>
          <p14:tracePt t="58879" x="3498850" y="4591050"/>
          <p14:tracePt t="58894" x="3511550" y="4597400"/>
          <p14:tracePt t="58927" x="3517900" y="4597400"/>
          <p14:tracePt t="59481" x="3511550" y="4597400"/>
          <p14:tracePt t="59495" x="3498850" y="4597400"/>
          <p14:tracePt t="59501" x="3486150" y="4597400"/>
          <p14:tracePt t="59516" x="3467100" y="4597400"/>
          <p14:tracePt t="59527" x="3435350" y="4597400"/>
          <p14:tracePt t="59544" x="3359150" y="4597400"/>
          <p14:tracePt t="59561" x="3314700" y="4591050"/>
          <p14:tracePt t="59578" x="3219450" y="4591050"/>
          <p14:tracePt t="59611" x="3079750" y="4578350"/>
          <p14:tracePt t="59644" x="2857500" y="4540250"/>
          <p14:tracePt t="59678" x="2584450" y="4438650"/>
          <p14:tracePt t="59694" x="2495550" y="4375150"/>
          <p14:tracePt t="59711" x="2368550" y="4235450"/>
          <p14:tracePt t="59729" x="2254250" y="4121150"/>
          <p14:tracePt t="59746" x="2139950" y="3956050"/>
          <p14:tracePt t="59761" x="2076450" y="3829050"/>
          <p14:tracePt t="59777" x="2032000" y="3714750"/>
          <p14:tracePt t="59794" x="2019300" y="3587750"/>
          <p14:tracePt t="59811" x="2019300" y="3530600"/>
          <p14:tracePt t="59828" x="2070100" y="3435350"/>
          <p14:tracePt t="59844" x="2120900" y="3371850"/>
          <p14:tracePt t="59861" x="2209800" y="3276600"/>
          <p14:tracePt t="59878" x="2311400" y="3168650"/>
          <p14:tracePt t="59894" x="2355850" y="3111500"/>
          <p14:tracePt t="59911" x="2406650" y="3060700"/>
          <p14:tracePt t="59928" x="2451100" y="3028950"/>
          <p14:tracePt t="59944" x="2495550" y="3003550"/>
          <p14:tracePt t="59961" x="2540000" y="2978150"/>
          <p14:tracePt t="59977" x="2559050" y="2971800"/>
          <p14:tracePt t="59994" x="2565400" y="2971800"/>
          <p14:tracePt t="60029" x="2559050" y="2971800"/>
          <p14:tracePt t="60044" x="2508250" y="2990850"/>
          <p14:tracePt t="60061" x="2444750" y="3016250"/>
          <p14:tracePt t="60077" x="2305050" y="3073400"/>
          <p14:tracePt t="60094" x="2184400" y="3124200"/>
          <p14:tracePt t="60111" x="2089150" y="3155950"/>
          <p14:tracePt t="60128" x="1962150" y="3168650"/>
          <p14:tracePt t="60144" x="1885950" y="3168650"/>
          <p14:tracePt t="60161" x="1778000" y="3162300"/>
          <p14:tracePt t="60177" x="1727200" y="3162300"/>
          <p14:tracePt t="60194" x="1670050" y="3162300"/>
          <p14:tracePt t="60211" x="1581150" y="3162300"/>
          <p14:tracePt t="60228" x="1549400" y="3162300"/>
          <p14:tracePt t="60244" x="1517650" y="3162300"/>
          <p14:tracePt t="60261" x="1511300" y="3162300"/>
          <p14:tracePt t="60341" x="1504950" y="3162300"/>
          <p14:tracePt t="60403" x="1498600" y="3162300"/>
          <p14:tracePt t="60612" x="1511300" y="3162300"/>
          <p14:tracePt t="60618" x="1549400" y="3155950"/>
          <p14:tracePt t="60633" x="1587500" y="3155950"/>
          <p14:tracePt t="60644" x="1657350" y="3149600"/>
          <p14:tracePt t="60661" x="1784350" y="3136900"/>
          <p14:tracePt t="60678" x="1841500" y="3124200"/>
          <p14:tracePt t="60695" x="1905000" y="3124200"/>
          <p14:tracePt t="60711" x="2044700" y="3092450"/>
          <p14:tracePt t="60744" x="2254250" y="3092450"/>
          <p14:tracePt t="60778" x="2444750" y="3098800"/>
          <p14:tracePt t="60811" x="2647950" y="3098800"/>
          <p14:tracePt t="60827" x="2774950" y="3098800"/>
          <p14:tracePt t="60845" x="2851150" y="3098800"/>
          <p14:tracePt t="60861" x="2914650" y="3098800"/>
          <p14:tracePt t="60877" x="3073400" y="3105150"/>
          <p14:tracePt t="60894" x="3213100" y="3130550"/>
          <p14:tracePt t="60911" x="3384550" y="3181350"/>
          <p14:tracePt t="60928" x="3492500" y="3219450"/>
          <p14:tracePt t="60945" x="3651250" y="3276600"/>
          <p14:tracePt t="60961" x="3784600" y="3314700"/>
          <p14:tracePt t="60978" x="3873500" y="3346450"/>
          <p14:tracePt t="60994" x="3981450" y="3384550"/>
          <p14:tracePt t="61011" x="4044950" y="3403600"/>
          <p14:tracePt t="61028" x="4140200" y="3435350"/>
          <p14:tracePt t="61045" x="4191000" y="3460750"/>
          <p14:tracePt t="61061" x="4248150" y="3473450"/>
          <p14:tracePt t="61078" x="4279900" y="3492500"/>
          <p14:tracePt t="61095" x="4286250" y="3492500"/>
          <p14:tracePt t="61128" x="4184650" y="3479800"/>
          <p14:tracePt t="61368" x="4267200" y="3454400"/>
          <p14:tracePt t="61375" x="4394200" y="3416300"/>
          <p14:tracePt t="61382" x="4495800" y="3384550"/>
          <p14:tracePt t="61394" x="4667250" y="3365500"/>
          <p14:tracePt t="61411" x="5086350" y="3314700"/>
          <p14:tracePt t="61444" x="5721350" y="3295650"/>
          <p14:tracePt t="61478" x="6108700" y="3295650"/>
          <p14:tracePt t="61511" x="6711950" y="3340100"/>
          <p14:tracePt t="61527" x="6813550" y="3371850"/>
          <p14:tracePt t="61544" x="6959600" y="3448050"/>
          <p14:tracePt t="61561" x="7023100" y="3505200"/>
          <p14:tracePt t="61578" x="7073900" y="3619500"/>
          <p14:tracePt t="61594" x="7080250" y="3727450"/>
          <p14:tracePt t="61611" x="7042150" y="3924300"/>
          <p14:tracePt t="61628" x="6972300" y="4044950"/>
          <p14:tracePt t="61645" x="6832600" y="4286250"/>
          <p14:tracePt t="61661" x="6756400" y="4394200"/>
          <p14:tracePt t="61677" x="6724650" y="4438650"/>
          <p14:tracePt t="61694" x="6718300" y="4457700"/>
          <p14:tracePt t="61711" x="6718300" y="4464050"/>
          <p14:tracePt t="61757" x="6731000" y="4464050"/>
          <p14:tracePt t="61764" x="6743700" y="4457700"/>
          <p14:tracePt t="61778" x="6762750" y="4451350"/>
          <p14:tracePt t="61795" x="6813550" y="4445000"/>
          <p14:tracePt t="61811" x="6877050" y="4432300"/>
          <p14:tracePt t="61828" x="6978650" y="4445000"/>
          <p14:tracePt t="61844" x="7061200" y="4464050"/>
          <p14:tracePt t="61861" x="7137400" y="4495800"/>
          <p14:tracePt t="61878" x="7188200" y="4533900"/>
          <p14:tracePt t="61895" x="7245350" y="4565650"/>
          <p14:tracePt t="61911" x="7258050" y="4584700"/>
          <p14:tracePt t="61928" x="7270750" y="4591050"/>
          <p14:tracePt t="62109" x="7270750" y="4584700"/>
          <p14:tracePt t="62118" x="7270750" y="4578350"/>
          <p14:tracePt t="62131" x="7277100" y="4572000"/>
          <p14:tracePt t="62145" x="7296150" y="4540250"/>
          <p14:tracePt t="62161" x="7346950" y="4476750"/>
          <p14:tracePt t="62177" x="7429500" y="4349750"/>
          <p14:tracePt t="62194" x="7550150" y="4165600"/>
          <p14:tracePt t="62211" x="7594600" y="4064000"/>
          <p14:tracePt t="62228" x="7626350" y="3924300"/>
          <p14:tracePt t="62244" x="7645400" y="3721100"/>
          <p14:tracePt t="62261" x="7645400" y="3613150"/>
          <p14:tracePt t="62277" x="7600950" y="3505200"/>
          <p14:tracePt t="62295" x="7524750" y="3448050"/>
          <p14:tracePt t="62311" x="7410450" y="3384550"/>
          <p14:tracePt t="62328" x="7188200" y="3321050"/>
          <p14:tracePt t="62344" x="6991350" y="3289300"/>
          <p14:tracePt t="62361" x="6629400" y="3263900"/>
          <p14:tracePt t="62378" x="6356350" y="3244850"/>
          <p14:tracePt t="62395" x="6064250" y="3194050"/>
          <p14:tracePt t="62411" x="5949950" y="3136900"/>
          <p14:tracePt t="62427" x="5905500" y="3079750"/>
          <p14:tracePt t="62444" x="5886450" y="3009900"/>
          <p14:tracePt t="62461" x="5899150" y="2971800"/>
          <p14:tracePt t="62478" x="5943600" y="2908300"/>
          <p14:tracePt t="62495" x="6007100" y="2863850"/>
          <p14:tracePt t="62511" x="6089650" y="2832100"/>
          <p14:tracePt t="62528" x="6248400" y="2806700"/>
          <p14:tracePt t="62544" x="6356350" y="2794000"/>
          <p14:tracePt t="62548" x="6400800" y="2794000"/>
          <p14:tracePt t="62561" x="6483350" y="2806700"/>
          <p14:tracePt t="62578" x="6692900" y="2838450"/>
          <p14:tracePt t="62594" x="6858000" y="2882900"/>
          <p14:tracePt t="62611" x="7048500" y="2952750"/>
          <p14:tracePt t="62628" x="7181850" y="3028950"/>
          <p14:tracePt t="62644" x="7315200" y="3111500"/>
          <p14:tracePt t="62661" x="7499350" y="3327400"/>
          <p14:tracePt t="62677" x="7607300" y="3498850"/>
          <p14:tracePt t="62694" x="7766050" y="3759200"/>
          <p14:tracePt t="62711" x="7867650" y="3943350"/>
          <p14:tracePt t="62728" x="7956550" y="4108450"/>
          <p14:tracePt t="62744" x="8045450" y="4330700"/>
          <p14:tracePt t="62761" x="8064500" y="4584700"/>
          <p14:tracePt t="62778" x="8051800" y="4775200"/>
          <p14:tracePt t="62795" x="8001000" y="4984750"/>
          <p14:tracePt t="62811" x="7912100" y="5207000"/>
          <p14:tracePt t="62828" x="7753350" y="5505450"/>
          <p14:tracePt t="62844" x="7626350" y="5651500"/>
          <p14:tracePt t="62861" x="7429500" y="5835650"/>
          <p14:tracePt t="62877" x="7321550" y="5899150"/>
          <p14:tracePt t="62894" x="7258050" y="5937250"/>
          <p14:tracePt t="62911" x="7245350" y="5937250"/>
          <p14:tracePt t="62928" x="7245350" y="5918200"/>
          <p14:tracePt t="62944" x="7258050" y="5829300"/>
          <p14:tracePt t="62961" x="7315200" y="5734050"/>
          <p14:tracePt t="62978" x="7442200" y="5543550"/>
          <p14:tracePt t="62995" x="7518400" y="5410200"/>
          <p14:tracePt t="63011" x="7600950" y="5257800"/>
          <p14:tracePt t="63028" x="7689850" y="5016500"/>
          <p14:tracePt t="63044" x="7721600" y="4864100"/>
          <p14:tracePt t="63061" x="7740650" y="4597400"/>
          <p14:tracePt t="63078" x="7702550" y="4413250"/>
          <p14:tracePt t="63094" x="7607300" y="4203700"/>
          <p14:tracePt t="63111" x="7486650" y="4044950"/>
          <p14:tracePt t="63128" x="7283450" y="3879850"/>
          <p14:tracePt t="63144" x="6889750" y="3670300"/>
          <p14:tracePt t="63161" x="6540500" y="3556000"/>
          <p14:tracePt t="63177" x="5962650" y="3409950"/>
          <p14:tracePt t="63194" x="5721350" y="3378200"/>
          <p14:tracePt t="63211" x="5562600" y="3365500"/>
          <p14:tracePt t="63228" x="5492750" y="3359150"/>
          <p14:tracePt t="63244" x="5467350" y="3346450"/>
          <p14:tracePt t="63261" x="5467350" y="3340100"/>
          <p14:tracePt t="63278" x="5556250" y="3295650"/>
          <p14:tracePt t="63294" x="5676900" y="3263900"/>
          <p14:tracePt t="63311" x="5924550" y="3238500"/>
          <p14:tracePt t="63328" x="6127750" y="3244850"/>
          <p14:tracePt t="63345" x="6305550" y="3308350"/>
          <p14:tracePt t="63361" x="6540500" y="3448050"/>
          <p14:tracePt t="63377" x="6667500" y="3562350"/>
          <p14:tracePt t="63394" x="6832600" y="3746500"/>
          <p14:tracePt t="63411" x="6915150" y="3886200"/>
          <p14:tracePt t="63428" x="7004050" y="4083050"/>
          <p14:tracePt t="63445" x="7073900" y="4343400"/>
          <p14:tracePt t="63461" x="7099300" y="4521200"/>
          <p14:tracePt t="63478" x="7105650" y="4768850"/>
          <p14:tracePt t="63494" x="7099300" y="4883150"/>
          <p14:tracePt t="63511" x="7061200" y="5054600"/>
          <p14:tracePt t="63527" x="7042150" y="5111750"/>
          <p14:tracePt t="63545" x="7029450" y="5143500"/>
          <p14:tracePt t="63548" x="7023100" y="5143500"/>
          <p14:tracePt t="63561" x="7016750" y="5143500"/>
          <p14:tracePt t="63616" x="7016750" y="5137150"/>
          <p14:tracePt t="63623" x="7016750" y="5124450"/>
          <p14:tracePt t="63629" x="7016750" y="5111750"/>
          <p14:tracePt t="63644" x="7035800" y="5035550"/>
          <p14:tracePt t="63661" x="7061200" y="4889500"/>
          <p14:tracePt t="63678" x="7067550" y="4635500"/>
          <p14:tracePt t="63695" x="7054850" y="4400550"/>
          <p14:tracePt t="63711" x="6997700" y="4127500"/>
          <p14:tracePt t="63728" x="6838950" y="3778250"/>
          <p14:tracePt t="63745" x="6718300" y="3619500"/>
          <p14:tracePt t="63761" x="6546850" y="3486150"/>
          <p14:tracePt t="63778" x="6115050" y="3270250"/>
          <p14:tracePt t="63795" x="5486400" y="3079750"/>
          <p14:tracePt t="63811" x="5029200" y="3003550"/>
          <p14:tracePt t="63828" x="4629150" y="2978150"/>
          <p14:tracePt t="63844" x="4362450" y="2971800"/>
          <p14:tracePt t="63861" x="4025900" y="2946400"/>
          <p14:tracePt t="63879" x="3829050" y="2914650"/>
          <p14:tracePt t="63894" x="3746500" y="2870200"/>
          <p14:tracePt t="63911" x="3702050" y="2825750"/>
          <p14:tracePt t="63928" x="3657600" y="2762250"/>
          <p14:tracePt t="63945" x="3638550" y="2711450"/>
          <p14:tracePt t="63961" x="3625850" y="2673350"/>
          <p14:tracePt t="63978" x="3600450" y="2622550"/>
          <p14:tracePt t="63994" x="3581400" y="2590800"/>
          <p14:tracePt t="64011" x="3530600" y="2527300"/>
          <p14:tracePt t="64028" x="3498850" y="2495550"/>
          <p14:tracePt t="64044" x="3479800" y="2476500"/>
          <p14:tracePt t="64061" x="3454400" y="2470150"/>
          <p14:tracePt t="64078" x="3441700" y="2470150"/>
          <p14:tracePt t="64095" x="3429000" y="2489200"/>
          <p14:tracePt t="64111" x="3429000" y="2546350"/>
          <p14:tracePt t="64127" x="3422650" y="2679700"/>
          <p14:tracePt t="64144" x="3422650" y="2813050"/>
          <p14:tracePt t="64161" x="3422650" y="2971800"/>
          <p14:tracePt t="64178" x="3441700" y="3346450"/>
          <p14:tracePt t="64194" x="3492500" y="3587750"/>
          <p14:tracePt t="64211" x="3575050" y="4025900"/>
          <p14:tracePt t="64227" x="3638550" y="4229100"/>
          <p14:tracePt t="64244" x="3683000" y="4413250"/>
          <p14:tracePt t="64261" x="3740150" y="4591050"/>
          <p14:tracePt t="64278" x="3746500" y="4629150"/>
          <p14:tracePt t="64294" x="3752850" y="4641850"/>
          <p14:tracePt t="64328" x="3759200" y="4641850"/>
          <p14:tracePt t="64344" x="3797300" y="4552950"/>
          <p14:tracePt t="64361" x="3841750" y="4400550"/>
          <p14:tracePt t="64377" x="3937000" y="4044950"/>
          <p14:tracePt t="64394" x="4013200" y="3746500"/>
          <p14:tracePt t="64411" x="4102100" y="3441700"/>
          <p14:tracePt t="64428" x="4241800" y="2959100"/>
          <p14:tracePt t="64445" x="4349750" y="2590800"/>
          <p14:tracePt t="64463" x="4445000" y="2178050"/>
          <p14:tracePt t="64478" x="4476750" y="2019300"/>
          <p14:tracePt t="64495" x="4489450" y="1905000"/>
          <p14:tracePt t="64511" x="4502150" y="1822450"/>
          <p14:tracePt t="64528" x="4502150" y="1816100"/>
          <p14:tracePt t="64561" x="4502150" y="1860550"/>
          <p14:tracePt t="64564" x="4502150" y="1879600"/>
          <p14:tracePt t="64578" x="4502150" y="1924050"/>
          <p14:tracePt t="64594" x="4502150" y="2133600"/>
          <p14:tracePt t="64611" x="4483100" y="2336800"/>
          <p14:tracePt t="64629" x="4451350" y="2743200"/>
          <p14:tracePt t="64645" x="4445000" y="3098800"/>
          <p14:tracePt t="64661" x="4432300" y="3429000"/>
          <p14:tracePt t="64678" x="4432300" y="3905250"/>
          <p14:tracePt t="64695" x="4445000" y="4121150"/>
          <p14:tracePt t="64711" x="4451350" y="4337050"/>
          <p14:tracePt t="64728" x="4457700" y="4394200"/>
          <p14:tracePt t="64745" x="4457700" y="4413250"/>
          <p14:tracePt t="64761" x="4457700" y="4419600"/>
          <p14:tracePt t="64780" x="4457700" y="4406900"/>
          <p14:tracePt t="64794" x="4457700" y="4368800"/>
          <p14:tracePt t="64811" x="4457700" y="4235450"/>
          <p14:tracePt t="64828" x="4451350" y="3949700"/>
          <p14:tracePt t="64844" x="4438650" y="3689350"/>
          <p14:tracePt t="64861" x="4432300" y="3467100"/>
          <p14:tracePt t="64878" x="4425950" y="3181350"/>
          <p14:tracePt t="64895" x="4406900" y="3009900"/>
          <p14:tracePt t="64911" x="4400550" y="2914650"/>
          <p14:tracePt t="64928" x="4375150" y="2813050"/>
          <p14:tracePt t="64945" x="4375150" y="2774950"/>
          <p14:tracePt t="64961" x="4368800" y="2749550"/>
          <p14:tracePt t="65321" x="4368800" y="2781300"/>
          <p14:tracePt t="65328" x="4368800" y="2857500"/>
          <p14:tracePt t="65335" x="4375150" y="2921000"/>
          <p14:tracePt t="65344" x="4387850" y="2997200"/>
          <p14:tracePt t="65378" x="4425950" y="3473450"/>
          <p14:tracePt t="65411" x="4445000" y="3854450"/>
          <p14:tracePt t="65445" x="4445000" y="4019550"/>
          <p14:tracePt t="65461" x="4438650" y="4057650"/>
          <p14:tracePt t="65478" x="4432300" y="4064000"/>
          <p14:tracePt t="65496" x="4413250" y="4076700"/>
          <p14:tracePt t="65870" x="4349750" y="4083050"/>
          <p14:tracePt t="65877" x="4210050" y="4102100"/>
          <p14:tracePt t="65884" x="4006850" y="4127500"/>
          <p14:tracePt t="65895" x="3892550" y="4133850"/>
          <p14:tracePt t="65911" x="3422650" y="4171950"/>
          <p14:tracePt t="65928" x="3124200" y="4197350"/>
          <p14:tracePt t="65945" x="2787650" y="4229100"/>
          <p14:tracePt t="65978" x="2032000" y="4305300"/>
          <p14:tracePt t="66011" x="1403350" y="4273550"/>
          <p14:tracePt t="66044" x="1117600" y="4197350"/>
          <p14:tracePt t="66061" x="1028700" y="4152900"/>
          <p14:tracePt t="66064" x="1003300" y="4121150"/>
          <p14:tracePt t="66078" x="965200" y="4083050"/>
          <p14:tracePt t="66095" x="933450" y="3905250"/>
          <p14:tracePt t="66111" x="939800" y="3765550"/>
          <p14:tracePt t="66128" x="1079500" y="3486150"/>
          <p14:tracePt t="66145" x="1193800" y="3295650"/>
          <p14:tracePt t="66161" x="1333500" y="3098800"/>
          <p14:tracePt t="66178" x="1600200" y="2832100"/>
          <p14:tracePt t="66194" x="1803400" y="2692400"/>
          <p14:tracePt t="66211" x="2190750" y="2495550"/>
          <p14:tracePt t="66228" x="2546350" y="2362200"/>
          <p14:tracePt t="66244" x="2914650" y="2254250"/>
          <p14:tracePt t="66261" x="3473450" y="2159000"/>
          <p14:tracePt t="66278" x="4400550" y="2070100"/>
          <p14:tracePt t="66295" x="4813300" y="2070100"/>
          <p14:tracePt t="66311" x="5149850" y="2108200"/>
          <p14:tracePt t="66328" x="5429250" y="2197100"/>
          <p14:tracePt t="66345" x="5607050" y="2292350"/>
          <p14:tracePt t="66361" x="5829300" y="2508250"/>
          <p14:tracePt t="66378" x="5943600" y="2667000"/>
          <p14:tracePt t="66394" x="6019800" y="2832100"/>
          <p14:tracePt t="66411" x="6102350" y="3060700"/>
          <p14:tracePt t="66428" x="6140450" y="3213100"/>
          <p14:tracePt t="66444" x="6165850" y="3429000"/>
          <p14:tracePt t="66461" x="6165850" y="3575050"/>
          <p14:tracePt t="66478" x="6146800" y="3708400"/>
          <p14:tracePt t="66495" x="6064250" y="3879850"/>
          <p14:tracePt t="66511" x="5981700" y="3962400"/>
          <p14:tracePt t="66528" x="5861050" y="4032250"/>
          <p14:tracePt t="66545" x="5689600" y="4064000"/>
          <p14:tracePt t="68276" x="5683250" y="4064000"/>
          <p14:tracePt t="68283" x="5676900" y="4064000"/>
          <p14:tracePt t="68295" x="5670550" y="4064000"/>
          <p14:tracePt t="68311" x="5651500" y="4051300"/>
          <p14:tracePt t="68328" x="5638800" y="4051300"/>
          <p14:tracePt t="68345" x="5619750" y="4038600"/>
          <p14:tracePt t="68362" x="5562600" y="4032250"/>
          <p14:tracePt t="68395" x="5397500" y="4006850"/>
          <p14:tracePt t="68428" x="5175250" y="3975100"/>
          <p14:tracePt t="68462" x="4838700" y="3956050"/>
          <p14:tracePt t="68478" x="4591050" y="3949700"/>
          <p14:tracePt t="68494" x="4419600" y="3924300"/>
          <p14:tracePt t="68511" x="4222750" y="3879850"/>
          <p14:tracePt t="68528" x="4127500" y="3854450"/>
          <p14:tracePt t="68545" x="4044950" y="3822700"/>
          <p14:tracePt t="68561" x="3975100" y="3778250"/>
          <p14:tracePt t="68578" x="3917950" y="3676650"/>
          <p14:tracePt t="68581" x="3911600" y="3632200"/>
          <p14:tracePt t="68595" x="3905250" y="3587750"/>
          <p14:tracePt t="68611" x="3930650" y="3390900"/>
          <p14:tracePt t="68628" x="3981450" y="3225800"/>
          <p14:tracePt t="68645" x="4108450" y="2978150"/>
          <p14:tracePt t="68662" x="4241800" y="2806700"/>
          <p14:tracePt t="68678" x="4489450" y="2571750"/>
          <p14:tracePt t="68695" x="4660900" y="2432050"/>
          <p14:tracePt t="68711" x="4889500" y="2298700"/>
          <p14:tracePt t="68728" x="5226050" y="2178050"/>
          <p14:tracePt t="68745" x="5454650" y="2139950"/>
          <p14:tracePt t="68761" x="5670550" y="2120900"/>
          <p14:tracePt t="68778" x="5994400" y="2127250"/>
          <p14:tracePt t="68795" x="6223000" y="2178050"/>
          <p14:tracePt t="68811" x="6426200" y="2235200"/>
          <p14:tracePt t="68828" x="6743700" y="2362200"/>
          <p14:tracePt t="68845" x="6940550" y="2482850"/>
          <p14:tracePt t="68861" x="7112000" y="2590800"/>
          <p14:tracePt t="68878" x="7207250" y="2667000"/>
          <p14:tracePt t="68895" x="7321550" y="2794000"/>
          <p14:tracePt t="68912" x="7372350" y="2889250"/>
          <p14:tracePt t="68928" x="7429500" y="3022600"/>
          <p14:tracePt t="68945" x="7461250" y="3124200"/>
          <p14:tracePt t="68961" x="7473950" y="3206750"/>
          <p14:tracePt t="68978" x="7480300" y="3302000"/>
          <p14:tracePt t="68995" x="7480300" y="3371850"/>
          <p14:tracePt t="69011" x="7473950" y="3441700"/>
          <p14:tracePt t="69028" x="7429500" y="3556000"/>
          <p14:tracePt t="69045" x="7404100" y="3606800"/>
          <p14:tracePt t="69061" x="7346950" y="3676650"/>
          <p14:tracePt t="69078" x="7289800" y="3708400"/>
          <p14:tracePt t="69095" x="7226300" y="3740150"/>
          <p14:tracePt t="69112" x="7118350" y="3790950"/>
          <p14:tracePt t="69128" x="6997700" y="3860800"/>
          <p14:tracePt t="69145" x="6750050" y="3975100"/>
          <p14:tracePt t="69162" x="6565900" y="4064000"/>
          <p14:tracePt t="69178" x="6305550" y="4159250"/>
          <p14:tracePt t="69195" x="6121400" y="4210050"/>
          <p14:tracePt t="69211" x="5949950" y="4235450"/>
          <p14:tracePt t="69228" x="5676900" y="4254500"/>
          <p14:tracePt t="69245" x="5492750" y="4254500"/>
          <p14:tracePt t="69262" x="5289550" y="4248150"/>
          <p14:tracePt t="69278" x="5162550" y="4241800"/>
          <p14:tracePt t="69295" x="5067300" y="4241800"/>
          <p14:tracePt t="69311" x="4978400" y="4248150"/>
          <p14:tracePt t="69328" x="4946650" y="42608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nb-NO" altLang="en-US" sz="4000" b="1" i="1">
                <a:solidFill>
                  <a:srgbClr val="FFCC00"/>
                </a:solidFill>
              </a:rPr>
              <a:t>Randomized controlled trials</a:t>
            </a:r>
            <a:endParaRPr lang="en-US" altLang="en-US" sz="4000" b="1" i="1">
              <a:solidFill>
                <a:srgbClr val="FFCC00"/>
              </a:solidFill>
            </a:endParaRPr>
          </a:p>
        </p:txBody>
      </p:sp>
      <p:sp>
        <p:nvSpPr>
          <p:cNvPr id="55299" name="Text Box 3"/>
          <p:cNvSpPr txBox="1">
            <a:spLocks noChangeArrowheads="1"/>
          </p:cNvSpPr>
          <p:nvPr/>
        </p:nvSpPr>
        <p:spPr bwMode="auto">
          <a:xfrm>
            <a:off x="0" y="14478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chemeClr val="bg1"/>
                </a:solidFill>
              </a:rPr>
              <a:t>Strengths</a:t>
            </a:r>
            <a:endParaRPr lang="en-US" altLang="en-US" sz="2800" b="1" i="1">
              <a:solidFill>
                <a:schemeClr val="bg1"/>
              </a:solidFill>
            </a:endParaRPr>
          </a:p>
        </p:txBody>
      </p:sp>
      <p:sp>
        <p:nvSpPr>
          <p:cNvPr id="55300" name="Text Box 4"/>
          <p:cNvSpPr txBox="1">
            <a:spLocks noChangeArrowheads="1"/>
          </p:cNvSpPr>
          <p:nvPr/>
        </p:nvSpPr>
        <p:spPr bwMode="auto">
          <a:xfrm>
            <a:off x="228600" y="2133600"/>
            <a:ext cx="8686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b="1">
                <a:solidFill>
                  <a:srgbClr val="FFCC00"/>
                </a:solidFill>
              </a:rPr>
              <a:t> Potential and unknown confounders are distributed at random between the treatment and control groups (minimizing possibility of confounding by known and unknown factors).</a:t>
            </a:r>
          </a:p>
          <a:p>
            <a:pPr>
              <a:spcBef>
                <a:spcPct val="50000"/>
              </a:spcBef>
              <a:buFontTx/>
              <a:buChar char="•"/>
            </a:pPr>
            <a:r>
              <a:rPr lang="nb-NO" altLang="en-US" sz="2400" b="1">
                <a:solidFill>
                  <a:srgbClr val="FFCC00"/>
                </a:solidFill>
              </a:rPr>
              <a:t> Possibility of creating a larger contrast between the groups being compared.</a:t>
            </a:r>
          </a:p>
          <a:p>
            <a:pPr>
              <a:spcBef>
                <a:spcPct val="50000"/>
              </a:spcBef>
              <a:buFontTx/>
              <a:buChar char="•"/>
            </a:pPr>
            <a:r>
              <a:rPr lang="nb-NO" altLang="en-US" sz="2400" b="1">
                <a:solidFill>
                  <a:srgbClr val="FFCC00"/>
                </a:solidFill>
              </a:rPr>
              <a:t>Unique information on the latent period between change in an exposure and change in disease</a:t>
            </a:r>
            <a:r>
              <a:rPr lang="nb-NO" altLang="en-US" sz="2000">
                <a:solidFill>
                  <a:srgbClr val="FFCC00"/>
                </a:solidFill>
              </a:rPr>
              <a:t>.  </a:t>
            </a:r>
            <a:endParaRPr lang="en-US" altLang="en-US" sz="200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7166"/>
    </mc:Choice>
    <mc:Fallback>
      <p:transition spd="slow" advTm="7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300">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53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5299" grpId="0"/>
    </p:bldLst>
  </p:timing>
  <p:extLst>
    <p:ext uri="{3A86A75C-4F4B-4683-9AE1-C65F6400EC91}">
      <p14:laserTraceLst xmlns:p14="http://schemas.microsoft.com/office/powerpoint/2010/main">
        <p14:tracePtLst>
          <p14:tracePt t="7711" x="4946650" y="4229100"/>
          <p14:tracePt t="7718" x="4946650" y="4171950"/>
          <p14:tracePt t="7727" x="4946650" y="4121150"/>
          <p14:tracePt t="7743" x="4946650" y="4019550"/>
          <p14:tracePt t="7760" x="4953000" y="3841750"/>
          <p14:tracePt t="7777" x="4946650" y="3721100"/>
          <p14:tracePt t="7794" x="4940300" y="3536950"/>
          <p14:tracePt t="7827" x="4927600" y="3213100"/>
          <p14:tracePt t="7860" x="4959350" y="2787650"/>
          <p14:tracePt t="7894" x="5105400" y="2413000"/>
          <p14:tracePt t="7910" x="5200650" y="2260600"/>
          <p14:tracePt t="7927" x="5391150" y="2070100"/>
          <p14:tracePt t="7943" x="5524500" y="1968500"/>
          <p14:tracePt t="7961" x="5784850" y="1822450"/>
          <p14:tracePt t="7977" x="5937250" y="1727200"/>
          <p14:tracePt t="7993" x="6076950" y="1638300"/>
          <p14:tracePt t="8010" x="6242050" y="1504950"/>
          <p14:tracePt t="8027" x="6311900" y="1441450"/>
          <p14:tracePt t="8044" x="6362700" y="1346200"/>
          <p14:tracePt t="8060" x="6381750" y="1289050"/>
          <p14:tracePt t="8077" x="6381750" y="1244600"/>
          <p14:tracePt t="8080" x="6375400" y="1238250"/>
          <p14:tracePt t="8093" x="6350000" y="1212850"/>
          <p14:tracePt t="8110" x="6318250" y="1206500"/>
          <p14:tracePt t="8370" x="6280150" y="1206500"/>
          <p14:tracePt t="8377" x="6223000" y="1193800"/>
          <p14:tracePt t="8384" x="6178550" y="1174750"/>
          <p14:tracePt t="8393" x="6146800" y="1162050"/>
          <p14:tracePt t="8410" x="6083300" y="1130300"/>
          <p14:tracePt t="8427" x="6032500" y="1098550"/>
          <p14:tracePt t="8444" x="6007100" y="1092200"/>
          <p14:tracePt t="8460" x="5994400" y="1092200"/>
          <p14:tracePt t="8515" x="6000750" y="1092200"/>
          <p14:tracePt t="8564" x="6007100" y="1092200"/>
          <p14:tracePt t="8627" x="6013450" y="1092200"/>
          <p14:tracePt t="8662" x="6019800" y="1092200"/>
          <p14:tracePt t="8689" x="6026150" y="1098550"/>
          <p14:tracePt t="8717" x="6032500" y="1098550"/>
          <p14:tracePt t="8745" x="6026150" y="1111250"/>
          <p14:tracePt t="8751" x="6019800" y="1117600"/>
          <p14:tracePt t="8760" x="6013450" y="1123950"/>
          <p14:tracePt t="8777" x="5962650" y="1149350"/>
          <p14:tracePt t="8793" x="5803900" y="1219200"/>
          <p14:tracePt t="8810" x="5638800" y="1276350"/>
          <p14:tracePt t="8827" x="5435600" y="1320800"/>
          <p14:tracePt t="8843" x="5130800" y="1390650"/>
          <p14:tracePt t="8860" x="4933950" y="1428750"/>
          <p14:tracePt t="8876" x="4635500" y="1435100"/>
          <p14:tracePt t="8894" x="4489450" y="1435100"/>
          <p14:tracePt t="8911" x="4254500" y="1422400"/>
          <p14:tracePt t="8927" x="4114800" y="1416050"/>
          <p14:tracePt t="8943" x="3987800" y="1416050"/>
          <p14:tracePt t="8960" x="3822700" y="1428750"/>
          <p14:tracePt t="8977" x="3727450" y="1435100"/>
          <p14:tracePt t="8994" x="3587750" y="1447800"/>
          <p14:tracePt t="9010" x="3511550" y="1447800"/>
          <p14:tracePt t="9027" x="3441700" y="1447800"/>
          <p14:tracePt t="9043" x="3365500" y="1447800"/>
          <p14:tracePt t="9061" x="3314700" y="1441450"/>
          <p14:tracePt t="9063" x="3289300" y="1428750"/>
          <p14:tracePt t="9077" x="3232150" y="1409700"/>
          <p14:tracePt t="9094" x="3181350" y="1403350"/>
          <p14:tracePt t="9110" x="3130550" y="1384300"/>
          <p14:tracePt t="9127" x="3073400" y="1365250"/>
          <p14:tracePt t="9144" x="3041650" y="1346200"/>
          <p14:tracePt t="9162" x="3009900" y="1308100"/>
          <p14:tracePt t="9177" x="2997200" y="1289050"/>
          <p14:tracePt t="9193" x="2990850" y="1270000"/>
          <p14:tracePt t="9210" x="2984500" y="1231900"/>
          <p14:tracePt t="9227" x="2984500" y="1200150"/>
          <p14:tracePt t="9244" x="2984500" y="1187450"/>
          <p14:tracePt t="9260" x="3016250" y="1162050"/>
          <p14:tracePt t="9277" x="3041650" y="1149350"/>
          <p14:tracePt t="9293" x="3098800" y="1130300"/>
          <p14:tracePt t="9310" x="3155950" y="1130300"/>
          <p14:tracePt t="9327" x="3257550" y="1155700"/>
          <p14:tracePt t="9344" x="3333750" y="1181100"/>
          <p14:tracePt t="9360" x="3397250" y="1231900"/>
          <p14:tracePt t="9377" x="3505200" y="1320800"/>
          <p14:tracePt t="9394" x="3549650" y="1377950"/>
          <p14:tracePt t="9411" x="3575050" y="1447800"/>
          <p14:tracePt t="9427" x="3575050" y="1473200"/>
          <p14:tracePt t="9443" x="3562350" y="1504950"/>
          <p14:tracePt t="9460" x="3486150" y="1555750"/>
          <p14:tracePt t="9477" x="3422650" y="1587500"/>
          <p14:tracePt t="9493" x="3308350" y="1631950"/>
          <p14:tracePt t="9510" x="3238500" y="1651000"/>
          <p14:tracePt t="9527" x="3143250" y="1638300"/>
          <p14:tracePt t="9543" x="3111500" y="1606550"/>
          <p14:tracePt t="9560" x="3086100" y="1568450"/>
          <p14:tracePt t="9562" x="3079750" y="1543050"/>
          <p14:tracePt t="9576" x="3067050" y="1504950"/>
          <p14:tracePt t="9593" x="3067050" y="1447800"/>
          <p14:tracePt t="9611" x="3073400" y="1365250"/>
          <p14:tracePt t="9627" x="3092450" y="1339850"/>
          <p14:tracePt t="9644" x="3105150" y="1320800"/>
          <p14:tracePt t="9660" x="3124200" y="1320800"/>
          <p14:tracePt t="9677" x="3130550" y="1333500"/>
          <p14:tracePt t="11527" x="3136900" y="1333500"/>
          <p14:tracePt t="11540" x="3143250" y="1333500"/>
          <p14:tracePt t="11548" x="3143250" y="1339850"/>
          <p14:tracePt t="11560" x="3149600" y="1339850"/>
          <p14:tracePt t="11577" x="3155950" y="1358900"/>
          <p14:tracePt t="11594" x="3168650" y="1371600"/>
          <p14:tracePt t="11610" x="3175000" y="1377950"/>
          <p14:tracePt t="11643" x="3181350" y="1384300"/>
          <p14:tracePt t="11677" x="3187700" y="1390650"/>
          <p14:tracePt t="11727" x="3187700" y="1397000"/>
          <p14:tracePt t="11811" x="3187700" y="1403350"/>
          <p14:tracePt t="11852" x="3181350" y="1409700"/>
          <p14:tracePt t="11866" x="3175000" y="1416050"/>
          <p14:tracePt t="11873" x="3162300" y="1416050"/>
          <p14:tracePt t="11880" x="3155950" y="1416050"/>
          <p14:tracePt t="11893" x="3130550" y="1422400"/>
          <p14:tracePt t="11910" x="3111500" y="1428750"/>
          <p14:tracePt t="11927" x="3092450" y="1435100"/>
          <p14:tracePt t="11943" x="3067050" y="1441450"/>
          <p14:tracePt t="11960" x="3054350" y="1447800"/>
          <p14:tracePt t="11993" x="3048000" y="1447800"/>
          <p14:tracePt t="12296" x="3054350" y="1447800"/>
          <p14:tracePt t="12330" x="3060700" y="1447800"/>
          <p14:tracePt t="12351" x="3060700" y="1435100"/>
          <p14:tracePt t="12359" x="3067050" y="1435100"/>
          <p14:tracePt t="12377" x="3073400" y="1422400"/>
          <p14:tracePt t="12411" x="3079750" y="1397000"/>
          <p14:tracePt t="13553" x="3098800" y="1416050"/>
          <p14:tracePt t="13561" x="3117850" y="1447800"/>
          <p14:tracePt t="13568" x="3130550" y="1473200"/>
          <p14:tracePt t="13577" x="3149600" y="1492250"/>
          <p14:tracePt t="13594" x="3187700" y="1536700"/>
          <p14:tracePt t="13595" x="3200400" y="1555750"/>
          <p14:tracePt t="13610" x="3232150" y="1581150"/>
          <p14:tracePt t="13627" x="3244850" y="1612900"/>
          <p14:tracePt t="13661" x="3270250" y="1682750"/>
          <p14:tracePt t="13694" x="3282950" y="1727200"/>
          <p14:tracePt t="13727" x="3282950" y="1739900"/>
          <p14:tracePt t="13744" x="3282950" y="1746250"/>
          <p14:tracePt t="13760" x="3282950" y="1752600"/>
          <p14:tracePt t="13777" x="3282950" y="1765300"/>
          <p14:tracePt t="13812" x="3270250" y="1784350"/>
          <p14:tracePt t="13827" x="3270250" y="1797050"/>
          <p14:tracePt t="13844" x="3257550" y="1803400"/>
          <p14:tracePt t="13860" x="3232150" y="1822450"/>
          <p14:tracePt t="13877" x="3206750" y="1828800"/>
          <p14:tracePt t="13894" x="3155950" y="1854200"/>
          <p14:tracePt t="13911" x="3105150" y="1866900"/>
          <p14:tracePt t="13927" x="3035300" y="1879600"/>
          <p14:tracePt t="13944" x="2870200" y="1905000"/>
          <p14:tracePt t="13961" x="2743200" y="1930400"/>
          <p14:tracePt t="13977" x="2597150" y="1936750"/>
          <p14:tracePt t="13994" x="2501900" y="1955800"/>
          <p14:tracePt t="14010" x="2355850" y="1987550"/>
          <p14:tracePt t="14027" x="2190750" y="2025650"/>
          <p14:tracePt t="14044" x="2108200" y="2051050"/>
          <p14:tracePt t="14061" x="1993900" y="2089150"/>
          <p14:tracePt t="14077" x="1930400" y="2114550"/>
          <p14:tracePt t="14094" x="1860550" y="2133600"/>
          <p14:tracePt t="14096" x="1828800" y="2146300"/>
          <p14:tracePt t="14110" x="1778000" y="2165350"/>
          <p14:tracePt t="14127" x="1727200" y="2184400"/>
          <p14:tracePt t="14144" x="1682750" y="2209800"/>
          <p14:tracePt t="14161" x="1625600" y="2254250"/>
          <p14:tracePt t="14177" x="1593850" y="2292350"/>
          <p14:tracePt t="14194" x="1543050" y="2330450"/>
          <p14:tracePt t="14211" x="1517650" y="2362200"/>
          <p14:tracePt t="14227" x="1485900" y="2400300"/>
          <p14:tracePt t="14244" x="1454150" y="2425700"/>
          <p14:tracePt t="14260" x="1435100" y="2451100"/>
          <p14:tracePt t="14277" x="1422400" y="2489200"/>
          <p14:tracePt t="14294" x="1416050" y="2514600"/>
          <p14:tracePt t="14310" x="1409700" y="2527300"/>
          <p14:tracePt t="14327" x="1403350" y="2540000"/>
          <p14:tracePt t="14822" x="1397000" y="2540000"/>
          <p14:tracePt t="14844" x="1390650" y="2540000"/>
          <p14:tracePt t="14850" x="1384300" y="2540000"/>
          <p14:tracePt t="14871" x="1371600" y="2540000"/>
          <p14:tracePt t="14894" x="1365250" y="2540000"/>
          <p14:tracePt t="14997" x="1346200" y="2540000"/>
          <p14:tracePt t="15004" x="1320800" y="2533650"/>
          <p14:tracePt t="15011" x="1295400" y="2533650"/>
          <p14:tracePt t="15027" x="1244600" y="2514600"/>
          <p14:tracePt t="15044" x="1200150" y="2501900"/>
          <p14:tracePt t="15060" x="1155700" y="2489200"/>
          <p14:tracePt t="15077" x="1136650" y="2482850"/>
          <p14:tracePt t="15094" x="1066800" y="2463800"/>
          <p14:tracePt t="15095" x="1047750" y="2457450"/>
          <p14:tracePt t="15111" x="1009650" y="2451100"/>
          <p14:tracePt t="15127" x="965200" y="2432050"/>
          <p14:tracePt t="15144" x="908050" y="2425700"/>
          <p14:tracePt t="15160" x="882650" y="2419350"/>
          <p14:tracePt t="15177" x="825500" y="2419350"/>
          <p14:tracePt t="15194" x="806450" y="2419350"/>
          <p14:tracePt t="15210" x="774700" y="2425700"/>
          <p14:tracePt t="15227" x="755650" y="2438400"/>
          <p14:tracePt t="15262" x="736600" y="2457450"/>
          <p14:tracePt t="15294" x="736600" y="2463800"/>
          <p14:tracePt t="15310" x="736600" y="2470150"/>
          <p14:tracePt t="15358" x="736600" y="2476500"/>
          <p14:tracePt t="15400" x="736600" y="2482850"/>
          <p14:tracePt t="15421" x="736600" y="2489200"/>
          <p14:tracePt t="15629" x="749300" y="2482850"/>
          <p14:tracePt t="15634" x="755650" y="2470150"/>
          <p14:tracePt t="15644" x="774700" y="2463800"/>
          <p14:tracePt t="15660" x="812800" y="2451100"/>
          <p14:tracePt t="15677" x="844550" y="2444750"/>
          <p14:tracePt t="15694" x="908050" y="2444750"/>
          <p14:tracePt t="15727" x="1009650" y="2463800"/>
          <p14:tracePt t="15761" x="1079500" y="2508250"/>
          <p14:tracePt t="15794" x="1104900" y="2552700"/>
          <p14:tracePt t="15810" x="1136650" y="2603500"/>
          <p14:tracePt t="15827" x="1143000" y="2635250"/>
          <p14:tracePt t="15844" x="1155700" y="2660650"/>
          <p14:tracePt t="15860" x="1162050" y="2673350"/>
          <p14:tracePt t="15877" x="1162050" y="2686050"/>
          <p14:tracePt t="15894" x="1162050" y="2692400"/>
          <p14:tracePt t="15910" x="1162050" y="2698750"/>
          <p14:tracePt t="15944" x="1155700" y="2705100"/>
          <p14:tracePt t="15961" x="1143000" y="2711450"/>
          <p14:tracePt t="15977" x="1123950" y="2717800"/>
          <p14:tracePt t="15994" x="1104900" y="2724150"/>
          <p14:tracePt t="16010" x="1073150" y="2730500"/>
          <p14:tracePt t="16027" x="1054100" y="2724150"/>
          <p14:tracePt t="16044" x="1009650" y="2705100"/>
          <p14:tracePt t="16061" x="971550" y="2686050"/>
          <p14:tracePt t="16077" x="946150" y="2667000"/>
          <p14:tracePt t="16094" x="895350" y="2641600"/>
          <p14:tracePt t="16111" x="876300" y="2628900"/>
          <p14:tracePt t="16114" x="863600" y="2622550"/>
          <p14:tracePt t="16127" x="844550" y="2622550"/>
          <p14:tracePt t="16144" x="825500" y="2616200"/>
          <p14:tracePt t="16161" x="800100" y="2597150"/>
          <p14:tracePt t="16177" x="774700" y="2590800"/>
          <p14:tracePt t="16194" x="768350" y="2584450"/>
          <p14:tracePt t="16212" x="755650" y="2571750"/>
          <p14:tracePt t="16227" x="755650" y="2552700"/>
          <p14:tracePt t="16244" x="755650" y="2520950"/>
          <p14:tracePt t="16260" x="774700" y="2476500"/>
          <p14:tracePt t="16277" x="793750" y="2463800"/>
          <p14:tracePt t="16294" x="831850" y="2432050"/>
          <p14:tracePt t="16311" x="863600" y="2425700"/>
          <p14:tracePt t="16327" x="908050" y="2425700"/>
          <p14:tracePt t="16344" x="984250" y="2425700"/>
          <p14:tracePt t="16361" x="1022350" y="2438400"/>
          <p14:tracePt t="16377" x="1066800" y="2451100"/>
          <p14:tracePt t="16394" x="1079500" y="2463800"/>
          <p14:tracePt t="16411" x="1085850" y="2476500"/>
          <p14:tracePt t="16427" x="1085850" y="2495550"/>
          <p14:tracePt t="16444" x="1085850" y="2514600"/>
          <p14:tracePt t="16461" x="1073150" y="2565400"/>
          <p14:tracePt t="16477" x="1041400" y="2590800"/>
          <p14:tracePt t="16494" x="1022350" y="2622550"/>
          <p14:tracePt t="16511" x="965200" y="2654300"/>
          <p14:tracePt t="16527" x="939800" y="2673350"/>
          <p14:tracePt t="16544" x="901700" y="2698750"/>
          <p14:tracePt t="16560" x="838200" y="2717800"/>
          <p14:tracePt t="16578" x="787400" y="2730500"/>
          <p14:tracePt t="16594" x="717550" y="2736850"/>
          <p14:tracePt t="16611" x="692150" y="2736850"/>
          <p14:tracePt t="16614" x="673100" y="2736850"/>
          <p14:tracePt t="16628" x="647700" y="2736850"/>
          <p14:tracePt t="16644" x="628650" y="2736850"/>
          <p14:tracePt t="16661" x="590550" y="2736850"/>
          <p14:tracePt t="16677" x="565150" y="2730500"/>
          <p14:tracePt t="16694" x="533400" y="2724150"/>
          <p14:tracePt t="16710" x="520700" y="2724150"/>
          <p14:tracePt t="16728" x="482600" y="2711450"/>
          <p14:tracePt t="16744" x="476250" y="2711450"/>
          <p14:tracePt t="16761" x="450850" y="2711450"/>
          <p14:tracePt t="16777" x="444500" y="2711450"/>
          <p14:tracePt t="16794" x="431800" y="2711450"/>
          <p14:tracePt t="16811" x="419100" y="2711450"/>
          <p14:tracePt t="16828" x="412750" y="2717800"/>
          <p14:tracePt t="16844" x="400050" y="2724150"/>
          <p14:tracePt t="16877" x="381000" y="2736850"/>
          <p14:tracePt t="16894" x="368300" y="2749550"/>
          <p14:tracePt t="16910" x="355600" y="2768600"/>
          <p14:tracePt t="16927" x="349250" y="2787650"/>
          <p14:tracePt t="16944" x="342900" y="2806700"/>
          <p14:tracePt t="16960" x="330200" y="2844800"/>
          <p14:tracePt t="16977" x="323850" y="2870200"/>
          <p14:tracePt t="16994" x="323850" y="2901950"/>
          <p14:tracePt t="17010" x="323850" y="2959100"/>
          <p14:tracePt t="17027" x="330200" y="2990850"/>
          <p14:tracePt t="17044" x="349250" y="3035300"/>
          <p14:tracePt t="17061" x="361950" y="3067050"/>
          <p14:tracePt t="17077" x="361950" y="3073400"/>
          <p14:tracePt t="17094" x="374650" y="3086100"/>
          <p14:tracePt t="17133" x="381000" y="3079750"/>
          <p14:tracePt t="17148" x="381000" y="3073400"/>
          <p14:tracePt t="17160" x="406400" y="3041650"/>
          <p14:tracePt t="17177" x="457200" y="2978150"/>
          <p14:tracePt t="17194" x="539750" y="2857500"/>
          <p14:tracePt t="17210" x="641350" y="2736850"/>
          <p14:tracePt t="17227" x="711200" y="2660650"/>
          <p14:tracePt t="17244" x="806450" y="2559050"/>
          <p14:tracePt t="17260" x="869950" y="2501900"/>
          <p14:tracePt t="17277" x="958850" y="2457450"/>
          <p14:tracePt t="17294" x="1149350" y="2374900"/>
          <p14:tracePt t="17310" x="1301750" y="2330450"/>
          <p14:tracePt t="17327" x="1485900" y="2298700"/>
          <p14:tracePt t="17344" x="1612900" y="2279650"/>
          <p14:tracePt t="17360" x="1701800" y="2279650"/>
          <p14:tracePt t="17377" x="1860550" y="2279650"/>
          <p14:tracePt t="17394" x="1962150" y="2298700"/>
          <p14:tracePt t="17410" x="2057400" y="2349500"/>
          <p14:tracePt t="17427" x="2114550" y="2387600"/>
          <p14:tracePt t="17444" x="2178050" y="2438400"/>
          <p14:tracePt t="17460" x="2266950" y="2527300"/>
          <p14:tracePt t="17477" x="2286000" y="2559050"/>
          <p14:tracePt t="17494" x="2298700" y="2584450"/>
          <p14:tracePt t="17510" x="2311400" y="2584450"/>
          <p14:tracePt t="17527" x="2311400" y="2590800"/>
          <p14:tracePt t="17544" x="2311400" y="2597150"/>
          <p14:tracePt t="17569" x="2305050" y="2597150"/>
          <p14:tracePt t="17577" x="2286000" y="2603500"/>
          <p14:tracePt t="17594" x="2260600" y="2616200"/>
          <p14:tracePt t="17611" x="2171700" y="2635250"/>
          <p14:tracePt t="17627" x="2076450" y="2641600"/>
          <p14:tracePt t="17644" x="1955800" y="2641600"/>
          <p14:tracePt t="17660" x="1816100" y="2641600"/>
          <p14:tracePt t="17677" x="1739900" y="2635250"/>
          <p14:tracePt t="17694" x="1587500" y="2622550"/>
          <p14:tracePt t="17710" x="1441450" y="2603500"/>
          <p14:tracePt t="17727" x="1358900" y="2590800"/>
          <p14:tracePt t="17744" x="1289050" y="2571750"/>
          <p14:tracePt t="17760" x="1225550" y="2552700"/>
          <p14:tracePt t="17778" x="1168400" y="2540000"/>
          <p14:tracePt t="17794" x="1092200" y="2514600"/>
          <p14:tracePt t="17810" x="1054100" y="2489200"/>
          <p14:tracePt t="17827" x="1009650" y="2463800"/>
          <p14:tracePt t="17844" x="1003300" y="2451100"/>
          <p14:tracePt t="17860" x="990600" y="2438400"/>
          <p14:tracePt t="17894" x="984250" y="2432050"/>
          <p14:tracePt t="17910" x="984250" y="2425700"/>
          <p14:tracePt t="17927" x="1003300" y="2406650"/>
          <p14:tracePt t="17944" x="1054100" y="2368550"/>
          <p14:tracePt t="17960" x="1206500" y="2286000"/>
          <p14:tracePt t="17977" x="1352550" y="2241550"/>
          <p14:tracePt t="17994" x="1511300" y="2222500"/>
          <p14:tracePt t="18010" x="1568450" y="2222500"/>
          <p14:tracePt t="18027" x="1803400" y="2260600"/>
          <p14:tracePt t="18044" x="1905000" y="2305050"/>
          <p14:tracePt t="18061" x="2019300" y="2387600"/>
          <p14:tracePt t="18077" x="2197100" y="2533650"/>
          <p14:tracePt t="18094" x="2279650" y="2622550"/>
          <p14:tracePt t="18110" x="2349500" y="2724150"/>
          <p14:tracePt t="18127" x="2374900" y="2768600"/>
          <p14:tracePt t="18144" x="2387600" y="2800350"/>
          <p14:tracePt t="18160" x="2387600" y="2838450"/>
          <p14:tracePt t="18177" x="2374900" y="2870200"/>
          <p14:tracePt t="18194" x="2355850" y="2882900"/>
          <p14:tracePt t="18210" x="2336800" y="2901950"/>
          <p14:tracePt t="18227" x="2305050" y="2908300"/>
          <p14:tracePt t="18244" x="2254250" y="2921000"/>
          <p14:tracePt t="18260" x="2209800" y="2927350"/>
          <p14:tracePt t="18277" x="2108200" y="2933700"/>
          <p14:tracePt t="18294" x="2070100" y="2933700"/>
          <p14:tracePt t="18311" x="2070100" y="2927350"/>
          <p14:tracePt t="18828" x="2063750" y="2927350"/>
          <p14:tracePt t="18835" x="2057400" y="2927350"/>
          <p14:tracePt t="18844" x="2051050" y="2927350"/>
          <p14:tracePt t="18861" x="2038350" y="2933700"/>
          <p14:tracePt t="18877" x="2012950" y="2933700"/>
          <p14:tracePt t="18894" x="2000250" y="2933700"/>
          <p14:tracePt t="18910" x="1987550" y="2933700"/>
          <p14:tracePt t="18944" x="1949450" y="2933700"/>
          <p14:tracePt t="18977" x="1898650" y="2933700"/>
          <p14:tracePt t="19010" x="1860550" y="2933700"/>
          <p14:tracePt t="19027" x="1847850" y="2933700"/>
          <p14:tracePt t="19044" x="1822450" y="2933700"/>
          <p14:tracePt t="19060" x="1809750" y="2927350"/>
          <p14:tracePt t="19077" x="1803400" y="2927350"/>
          <p14:tracePt t="19094" x="1797050" y="2927350"/>
          <p14:tracePt t="19111" x="1784350" y="2927350"/>
          <p14:tracePt t="19127" x="1778000" y="2927350"/>
          <p14:tracePt t="19144" x="1771650" y="2921000"/>
          <p14:tracePt t="19177" x="1765300" y="2921000"/>
          <p14:tracePt t="19194" x="1765300" y="2908300"/>
          <p14:tracePt t="19210" x="1765300" y="2889250"/>
          <p14:tracePt t="19227" x="1790700" y="2863850"/>
          <p14:tracePt t="19244" x="1828800" y="2819400"/>
          <p14:tracePt t="19261" x="1917700" y="2724150"/>
          <p14:tracePt t="19277" x="2006600" y="2647950"/>
          <p14:tracePt t="19294" x="2139950" y="2590800"/>
          <p14:tracePt t="19311" x="2247900" y="2546350"/>
          <p14:tracePt t="19327" x="2374900" y="2527300"/>
          <p14:tracePt t="19344" x="2597150" y="2514600"/>
          <p14:tracePt t="19360" x="2736850" y="2520950"/>
          <p14:tracePt t="19377" x="2965450" y="2571750"/>
          <p14:tracePt t="19394" x="3086100" y="2616200"/>
          <p14:tracePt t="19410" x="3206750" y="2679700"/>
          <p14:tracePt t="19427" x="3251200" y="2711450"/>
          <p14:tracePt t="19444" x="3263900" y="2736850"/>
          <p14:tracePt t="19460" x="3270250" y="2749550"/>
          <p14:tracePt t="19494" x="3270250" y="2755900"/>
          <p14:tracePt t="19510" x="3263900" y="2768600"/>
          <p14:tracePt t="19527" x="3263900" y="2781300"/>
          <p14:tracePt t="19544" x="3238500" y="2806700"/>
          <p14:tracePt t="19560" x="3219450" y="2813050"/>
          <p14:tracePt t="19577" x="3181350" y="2825750"/>
          <p14:tracePt t="19594" x="3155950" y="2832100"/>
          <p14:tracePt t="19610" x="3130550" y="2832100"/>
          <p14:tracePt t="19627" x="3086100" y="2832100"/>
          <p14:tracePt t="19644" x="3054350" y="2825750"/>
          <p14:tracePt t="19660" x="3016250" y="2819400"/>
          <p14:tracePt t="19677" x="2997200" y="2819400"/>
          <p14:tracePt t="19694" x="2984500" y="2819400"/>
          <p14:tracePt t="19710" x="2952750" y="2819400"/>
          <p14:tracePt t="19727" x="2933700" y="2832100"/>
          <p14:tracePt t="19744" x="2889250" y="2844800"/>
          <p14:tracePt t="19760" x="2857500" y="2844800"/>
          <p14:tracePt t="19777" x="2825750" y="2851150"/>
          <p14:tracePt t="19794" x="2755900" y="2857500"/>
          <p14:tracePt t="19810" x="2711450" y="2863850"/>
          <p14:tracePt t="19827" x="2660650" y="2870200"/>
          <p14:tracePt t="19844" x="2628900" y="2876550"/>
          <p14:tracePt t="19860" x="2603500" y="2876550"/>
          <p14:tracePt t="19877" x="2578100" y="2882900"/>
          <p14:tracePt t="19894" x="2571750" y="2882900"/>
          <p14:tracePt t="19911" x="2565400" y="2882900"/>
          <p14:tracePt t="20514" x="2540000" y="2882900"/>
          <p14:tracePt t="20522" x="2514600" y="2870200"/>
          <p14:tracePt t="20529" x="2476500" y="2857500"/>
          <p14:tracePt t="20544" x="2406650" y="2832100"/>
          <p14:tracePt t="20561" x="2330450" y="2806700"/>
          <p14:tracePt t="20577" x="2266950" y="2768600"/>
          <p14:tracePt t="20594" x="2235200" y="2743200"/>
          <p14:tracePt t="20611" x="2203450" y="2717800"/>
          <p14:tracePt t="20612" x="2197100" y="2711450"/>
          <p14:tracePt t="20644" x="2159000" y="2654300"/>
          <p14:tracePt t="20677" x="2139950" y="2584450"/>
          <p14:tracePt t="20710" x="2159000" y="2501900"/>
          <p14:tracePt t="20727" x="2184400" y="2463800"/>
          <p14:tracePt t="20744" x="2247900" y="2406650"/>
          <p14:tracePt t="20760" x="2298700" y="2381250"/>
          <p14:tracePt t="20777" x="2432050" y="2317750"/>
          <p14:tracePt t="20794" x="2533650" y="2298700"/>
          <p14:tracePt t="20811" x="2622550" y="2273300"/>
          <p14:tracePt t="20827" x="2698750" y="2266950"/>
          <p14:tracePt t="20844" x="2832100" y="2273300"/>
          <p14:tracePt t="20861" x="2921000" y="2298700"/>
          <p14:tracePt t="20877" x="3041650" y="2349500"/>
          <p14:tracePt t="20894" x="3086100" y="2381250"/>
          <p14:tracePt t="20910" x="3155950" y="2463800"/>
          <p14:tracePt t="20927" x="3187700" y="2527300"/>
          <p14:tracePt t="20944" x="3206750" y="2597150"/>
          <p14:tracePt t="20961" x="3213100" y="2717800"/>
          <p14:tracePt t="20977" x="3213100" y="2800350"/>
          <p14:tracePt t="20994" x="3187700" y="2889250"/>
          <p14:tracePt t="21011" x="3162300" y="2946400"/>
          <p14:tracePt t="21027" x="3124200" y="2984500"/>
          <p14:tracePt t="21044" x="3041650" y="3041650"/>
          <p14:tracePt t="21061" x="2984500" y="3073400"/>
          <p14:tracePt t="21077" x="2876550" y="3098800"/>
          <p14:tracePt t="21094" x="2825750" y="3098800"/>
          <p14:tracePt t="21111" x="2724150" y="3098800"/>
          <p14:tracePt t="21127" x="2635250" y="3067050"/>
          <p14:tracePt t="21144" x="2571750" y="3048000"/>
          <p14:tracePt t="21161" x="2476500" y="3003550"/>
          <p14:tracePt t="21177" x="2419350" y="2971800"/>
          <p14:tracePt t="21194" x="2362200" y="2927350"/>
          <p14:tracePt t="21211" x="2336800" y="2889250"/>
          <p14:tracePt t="21227" x="2311400" y="2857500"/>
          <p14:tracePt t="21244" x="2298700" y="2800350"/>
          <p14:tracePt t="21261" x="2298700" y="2762250"/>
          <p14:tracePt t="21277" x="2317750" y="2673350"/>
          <p14:tracePt t="21294" x="2336800" y="2603500"/>
          <p14:tracePt t="21311" x="2368550" y="2559050"/>
          <p14:tracePt t="21327" x="2425700" y="2482850"/>
          <p14:tracePt t="21344" x="2470150" y="2451100"/>
          <p14:tracePt t="21361" x="2546350" y="2413000"/>
          <p14:tracePt t="21377" x="2590800" y="2400300"/>
          <p14:tracePt t="21394" x="2628900" y="2393950"/>
          <p14:tracePt t="21411" x="2679700" y="2393950"/>
          <p14:tracePt t="21427" x="2749550" y="2413000"/>
          <p14:tracePt t="21444" x="2787650" y="2438400"/>
          <p14:tracePt t="21461" x="2806700" y="2470150"/>
          <p14:tracePt t="21477" x="2813050" y="2495550"/>
          <p14:tracePt t="21494" x="2813050" y="2546350"/>
          <p14:tracePt t="21511" x="2794000" y="2603500"/>
          <p14:tracePt t="21527" x="2736850" y="2692400"/>
          <p14:tracePt t="21544" x="2705100" y="2749550"/>
          <p14:tracePt t="21562" x="2654300" y="2806700"/>
          <p14:tracePt t="21577" x="2622550" y="2825750"/>
          <p14:tracePt t="21594" x="2590800" y="2851150"/>
          <p14:tracePt t="21611" x="2540000" y="2870200"/>
          <p14:tracePt t="21627" x="2514600" y="2870200"/>
          <p14:tracePt t="21644" x="2482850" y="2870200"/>
          <p14:tracePt t="21661" x="2425700" y="2857500"/>
          <p14:tracePt t="21677" x="2406650" y="2844800"/>
          <p14:tracePt t="21694" x="2387600" y="2813050"/>
          <p14:tracePt t="21711" x="2381250" y="2794000"/>
          <p14:tracePt t="21728" x="2381250" y="2762250"/>
          <p14:tracePt t="21744" x="2381250" y="2698750"/>
          <p14:tracePt t="21761" x="2400300" y="2654300"/>
          <p14:tracePt t="21777" x="2425700" y="2584450"/>
          <p14:tracePt t="21794" x="2457450" y="2527300"/>
          <p14:tracePt t="21811" x="2508250" y="2476500"/>
          <p14:tracePt t="21827" x="2590800" y="2419350"/>
          <p14:tracePt t="21844" x="2647950" y="2400300"/>
          <p14:tracePt t="21861" x="2736850" y="2374900"/>
          <p14:tracePt t="21877" x="2806700" y="2374900"/>
          <p14:tracePt t="21894" x="2978150" y="2387600"/>
          <p14:tracePt t="21911" x="3117850" y="2425700"/>
          <p14:tracePt t="21927" x="3206750" y="2463800"/>
          <p14:tracePt t="21944" x="3321050" y="2546350"/>
          <p14:tracePt t="21961" x="3378200" y="2603500"/>
          <p14:tracePt t="21977" x="3422650" y="2660650"/>
          <p14:tracePt t="21994" x="3454400" y="2711450"/>
          <p14:tracePt t="22011" x="3454400" y="2736850"/>
          <p14:tracePt t="22027" x="3454400" y="2768600"/>
          <p14:tracePt t="22044" x="3435350" y="2787650"/>
          <p14:tracePt t="22061" x="3416300" y="2800350"/>
          <p14:tracePt t="22077" x="3378200" y="2832100"/>
          <p14:tracePt t="22094" x="3333750" y="2844800"/>
          <p14:tracePt t="22111" x="3276600" y="2844800"/>
          <p14:tracePt t="22127" x="3232150" y="2857500"/>
          <p14:tracePt t="22144" x="3079750" y="2863850"/>
          <p14:tracePt t="22161" x="3016250" y="2863850"/>
          <p14:tracePt t="22177" x="2965450" y="2863850"/>
          <p14:tracePt t="22194" x="2863850" y="2863850"/>
          <p14:tracePt t="22211" x="2787650" y="2851150"/>
          <p14:tracePt t="22227" x="2724150" y="2851150"/>
          <p14:tracePt t="22244" x="2705100" y="2851150"/>
          <p14:tracePt t="22261" x="2660650" y="2851150"/>
          <p14:tracePt t="22277" x="2616200" y="2863850"/>
          <p14:tracePt t="22294" x="2590800" y="2870200"/>
          <p14:tracePt t="22311" x="2559050" y="2882900"/>
          <p14:tracePt t="22327" x="2533650" y="2901950"/>
          <p14:tracePt t="22344" x="2520950" y="2908300"/>
          <p14:tracePt t="22361" x="2495550" y="2921000"/>
          <p14:tracePt t="22377" x="2476500" y="2933700"/>
          <p14:tracePt t="22394" x="2470150" y="2946400"/>
          <p14:tracePt t="22411" x="2463800" y="2952750"/>
          <p14:tracePt t="22427" x="2457450" y="2965450"/>
          <p14:tracePt t="22444" x="2444750" y="2984500"/>
          <p14:tracePt t="22461" x="2438400" y="2997200"/>
          <p14:tracePt t="22477" x="2432050" y="3009900"/>
          <p14:tracePt t="22494" x="2425700" y="3022600"/>
          <p14:tracePt t="22546" x="2419350" y="3028950"/>
          <p14:tracePt t="22616" x="2419350" y="3022600"/>
          <p14:tracePt t="22623" x="2419350" y="3016250"/>
          <p14:tracePt t="22630" x="2419350" y="3009900"/>
          <p14:tracePt t="22644" x="2425700" y="2997200"/>
          <p14:tracePt t="22661" x="2438400" y="2952750"/>
          <p14:tracePt t="22678" x="2457450" y="2908300"/>
          <p14:tracePt t="22694" x="2520950" y="2819400"/>
          <p14:tracePt t="22711" x="2571750" y="2755900"/>
          <p14:tracePt t="22727" x="2641600" y="2667000"/>
          <p14:tracePt t="22744" x="2679700" y="2635250"/>
          <p14:tracePt t="22761" x="2755900" y="2571750"/>
          <p14:tracePt t="22777" x="2800350" y="2540000"/>
          <p14:tracePt t="22794" x="2844800" y="2520950"/>
          <p14:tracePt t="22811" x="2908300" y="2495550"/>
          <p14:tracePt t="22827" x="2933700" y="2495550"/>
          <p14:tracePt t="22844" x="3003550" y="2495550"/>
          <p14:tracePt t="22861" x="3035300" y="2508250"/>
          <p14:tracePt t="22877" x="3048000" y="2520950"/>
          <p14:tracePt t="22894" x="3054350" y="2546350"/>
          <p14:tracePt t="22911" x="3048000" y="2584450"/>
          <p14:tracePt t="22928" x="3022600" y="2635250"/>
          <p14:tracePt t="22944" x="2940050" y="2755900"/>
          <p14:tracePt t="22961" x="2876550" y="2825750"/>
          <p14:tracePt t="22977" x="2794000" y="2908300"/>
          <p14:tracePt t="22994" x="2736850" y="2952750"/>
          <p14:tracePt t="23011" x="2654300" y="3022600"/>
          <p14:tracePt t="23027" x="2571750" y="3073400"/>
          <p14:tracePt t="23044" x="2527300" y="3105150"/>
          <p14:tracePt t="23061" x="2470150" y="3136900"/>
          <p14:tracePt t="23077" x="2451100" y="3149600"/>
          <p14:tracePt t="23094" x="2438400" y="3155950"/>
          <p14:tracePt t="23129" x="2432050" y="3155950"/>
          <p14:tracePt t="23144" x="2432050" y="3149600"/>
          <p14:tracePt t="23161" x="2432050" y="3130550"/>
          <p14:tracePt t="23177" x="2463800" y="3054350"/>
          <p14:tracePt t="23194" x="2514600" y="2959100"/>
          <p14:tracePt t="23211" x="2597150" y="2870200"/>
          <p14:tracePt t="23227" x="2724150" y="2724150"/>
          <p14:tracePt t="23244" x="2825750" y="2616200"/>
          <p14:tracePt t="23261" x="3003550" y="2444750"/>
          <p14:tracePt t="23277" x="3124200" y="2362200"/>
          <p14:tracePt t="23294" x="3244850" y="2292350"/>
          <p14:tracePt t="23311" x="3390900" y="2216150"/>
          <p14:tracePt t="23327" x="3429000" y="2190750"/>
          <p14:tracePt t="23344" x="3492500" y="2171700"/>
          <p14:tracePt t="23361" x="3524250" y="2159000"/>
          <p14:tracePt t="23377" x="3543300" y="2159000"/>
          <p14:tracePt t="23394" x="3556000" y="2159000"/>
          <p14:tracePt t="23427" x="3549650" y="2171700"/>
          <p14:tracePt t="23444" x="3511550" y="2209800"/>
          <p14:tracePt t="23461" x="3435350" y="2266950"/>
          <p14:tracePt t="23477" x="3257550" y="2413000"/>
          <p14:tracePt t="23494" x="3105150" y="2552700"/>
          <p14:tracePt t="23511" x="2921000" y="2717800"/>
          <p14:tracePt t="23527" x="2825750" y="2787650"/>
          <p14:tracePt t="23544" x="2736850" y="2870200"/>
          <p14:tracePt t="23561" x="2609850" y="2971800"/>
          <p14:tracePt t="23577" x="2559050" y="3022600"/>
          <p14:tracePt t="23594" x="2495550" y="3092450"/>
          <p14:tracePt t="23611" x="2470150" y="3136900"/>
          <p14:tracePt t="23628" x="2457450" y="3149600"/>
          <p14:tracePt t="23629" x="2451100" y="3155950"/>
          <p14:tracePt t="23691" x="2451100" y="3149600"/>
          <p14:tracePt t="23698" x="2457450" y="3143250"/>
          <p14:tracePt t="23711" x="2470150" y="3130550"/>
          <p14:tracePt t="23727" x="2527300" y="3009900"/>
          <p14:tracePt t="23744" x="2597150" y="2895600"/>
          <p14:tracePt t="23761" x="2717800" y="2679700"/>
          <p14:tracePt t="23777" x="2781300" y="2559050"/>
          <p14:tracePt t="23794" x="2857500" y="2432050"/>
          <p14:tracePt t="23811" x="2952750" y="2305050"/>
          <p14:tracePt t="23827" x="2997200" y="2254250"/>
          <p14:tracePt t="23844" x="3067050" y="2184400"/>
          <p14:tracePt t="23861" x="3105150" y="2152650"/>
          <p14:tracePt t="23877" x="3111500" y="2139950"/>
          <p14:tracePt t="23894" x="3117850" y="2133600"/>
          <p14:tracePt t="23927" x="3098800" y="2165350"/>
          <p14:tracePt t="23944" x="3035300" y="2241550"/>
          <p14:tracePt t="23962" x="2933700" y="2368550"/>
          <p14:tracePt t="23977" x="2787650" y="2584450"/>
          <p14:tracePt t="23994" x="2711450" y="2711450"/>
          <p14:tracePt t="24011" x="2571750" y="2914650"/>
          <p14:tracePt t="24027" x="2489200" y="3028950"/>
          <p14:tracePt t="24044" x="2419350" y="3136900"/>
          <p14:tracePt t="24061" x="2343150" y="3238500"/>
          <p14:tracePt t="24078" x="2317750" y="3276600"/>
          <p14:tracePt t="24094" x="2298700" y="3302000"/>
          <p14:tracePt t="24111" x="2292350" y="3308350"/>
          <p14:tracePt t="24127" x="2292350" y="3314700"/>
          <p14:tracePt t="24157" x="2292350" y="3308350"/>
          <p14:tracePt t="24163" x="2298700" y="3302000"/>
          <p14:tracePt t="24177" x="2305050" y="3302000"/>
          <p14:tracePt t="24194" x="2343150" y="3225800"/>
          <p14:tracePt t="24211" x="2406650" y="3130550"/>
          <p14:tracePt t="24228" x="2533650" y="2952750"/>
          <p14:tracePt t="24244" x="2603500" y="2889250"/>
          <p14:tracePt t="24261" x="2660650" y="2813050"/>
          <p14:tracePt t="24277" x="2692400" y="2774950"/>
          <p14:tracePt t="24294" x="2705100" y="2755900"/>
          <p14:tracePt t="24311" x="2724150" y="2717800"/>
          <p14:tracePt t="24328" x="2736850" y="2686050"/>
          <p14:tracePt t="24344" x="2743200" y="2667000"/>
          <p14:tracePt t="24361" x="2749550" y="2660650"/>
          <p14:tracePt t="25113" x="2774950" y="2641600"/>
          <p14:tracePt t="25120" x="2806700" y="2622550"/>
          <p14:tracePt t="25127" x="2851150" y="2584450"/>
          <p14:tracePt t="25144" x="2940050" y="2520950"/>
          <p14:tracePt t="25161" x="3016250" y="2457450"/>
          <p14:tracePt t="25178" x="3155950" y="2393950"/>
          <p14:tracePt t="25194" x="3263900" y="2362200"/>
          <p14:tracePt t="25227" x="3511550" y="2343150"/>
          <p14:tracePt t="25261" x="3778250" y="2387600"/>
          <p14:tracePt t="25294" x="3994150" y="2520950"/>
          <p14:tracePt t="25311" x="4044950" y="2565400"/>
          <p14:tracePt t="25328" x="4095750" y="2622550"/>
          <p14:tracePt t="25344" x="4121150" y="2654300"/>
          <p14:tracePt t="25361" x="4133850" y="2667000"/>
          <p14:tracePt t="25377" x="4133850" y="2698750"/>
          <p14:tracePt t="25394" x="4133850" y="2711450"/>
          <p14:tracePt t="25411" x="4121150" y="2730500"/>
          <p14:tracePt t="25427" x="4102100" y="2749550"/>
          <p14:tracePt t="25444" x="4064000" y="2755900"/>
          <p14:tracePt t="25461" x="4006850" y="2762250"/>
          <p14:tracePt t="25477" x="3892550" y="2762250"/>
          <p14:tracePt t="25494" x="3752850" y="2749550"/>
          <p14:tracePt t="25511" x="3676650" y="2749550"/>
          <p14:tracePt t="25527" x="3606800" y="2749550"/>
          <p14:tracePt t="25544" x="3346450" y="2768600"/>
          <p14:tracePt t="25561" x="3251200" y="2774950"/>
          <p14:tracePt t="25577" x="3117850" y="2800350"/>
          <p14:tracePt t="25595" x="3009900" y="2832100"/>
          <p14:tracePt t="25611" x="2927350" y="2863850"/>
          <p14:tracePt t="25627" x="2819400" y="2921000"/>
          <p14:tracePt t="25644" x="2762250" y="2952750"/>
          <p14:tracePt t="25661" x="2717800" y="2978150"/>
          <p14:tracePt t="25677" x="2698750" y="2984500"/>
          <p14:tracePt t="25694" x="2692400" y="2997200"/>
          <p14:tracePt t="25711" x="2686050" y="3003550"/>
          <p14:tracePt t="25744" x="2705100" y="2984500"/>
          <p14:tracePt t="25761" x="2743200" y="2933700"/>
          <p14:tracePt t="25777" x="2832100" y="2863850"/>
          <p14:tracePt t="25794" x="2971800" y="2743200"/>
          <p14:tracePt t="25811" x="3060700" y="2686050"/>
          <p14:tracePt t="25827" x="3232150" y="2635250"/>
          <p14:tracePt t="25844" x="3346450" y="2590800"/>
          <p14:tracePt t="25861" x="3454400" y="2578100"/>
          <p14:tracePt t="25877" x="3575050" y="2571750"/>
          <p14:tracePt t="25894" x="3632200" y="2565400"/>
          <p14:tracePt t="25911" x="3663950" y="2559050"/>
          <p14:tracePt t="25927" x="3689350" y="2559050"/>
          <p14:tracePt t="25944" x="3702050" y="2559050"/>
          <p14:tracePt t="25961" x="3714750" y="2559050"/>
          <p14:tracePt t="25979" x="3714750" y="2571750"/>
          <p14:tracePt t="25994" x="3695700" y="2597150"/>
          <p14:tracePt t="26011" x="3657600" y="2635250"/>
          <p14:tracePt t="26027" x="3600450" y="2673350"/>
          <p14:tracePt t="26044" x="3441700" y="2755900"/>
          <p14:tracePt t="26061" x="3314700" y="2806700"/>
          <p14:tracePt t="26077" x="3117850" y="2876550"/>
          <p14:tracePt t="26094" x="3016250" y="2921000"/>
          <p14:tracePt t="26111" x="2901950" y="2959100"/>
          <p14:tracePt t="26127" x="2755900" y="3009900"/>
          <p14:tracePt t="26144" x="2698750" y="3022600"/>
          <p14:tracePt t="26162" x="2641600" y="3060700"/>
          <p14:tracePt t="26177" x="2616200" y="3073400"/>
          <p14:tracePt t="26194" x="2590800" y="3086100"/>
          <p14:tracePt t="26211" x="2590800" y="3092450"/>
          <p14:tracePt t="26228" x="2590800" y="3098800"/>
          <p14:tracePt t="27673" x="2628900" y="3067050"/>
          <p14:tracePt t="27679" x="2711450" y="3009900"/>
          <p14:tracePt t="27686" x="2800350" y="2971800"/>
          <p14:tracePt t="27694" x="2882900" y="2927350"/>
          <p14:tracePt t="27712" x="3054350" y="2844800"/>
          <p14:tracePt t="27728" x="3219450" y="2774950"/>
          <p14:tracePt t="27744" x="3314700" y="2736850"/>
          <p14:tracePt t="27778" x="3460750" y="2692400"/>
          <p14:tracePt t="27811" x="3517900" y="2686050"/>
          <p14:tracePt t="27845" x="3543300" y="2686050"/>
          <p14:tracePt t="27944" x="3530600" y="2686050"/>
          <p14:tracePt t="27950" x="3517900" y="2692400"/>
          <p14:tracePt t="27961" x="3498850" y="2705100"/>
          <p14:tracePt t="27978" x="3378200" y="2781300"/>
          <p14:tracePt t="27995" x="3270250" y="2857500"/>
          <p14:tracePt t="28011" x="3175000" y="2921000"/>
          <p14:tracePt t="28028" x="3016250" y="3022600"/>
          <p14:tracePt t="28044" x="2908300" y="3079750"/>
          <p14:tracePt t="28061" x="2768600" y="3168650"/>
          <p14:tracePt t="28078" x="2692400" y="3219450"/>
          <p14:tracePt t="28095" x="2647950" y="3251200"/>
          <p14:tracePt t="28112" x="2590800" y="3295650"/>
          <p14:tracePt t="28128" x="2565400" y="3327400"/>
          <p14:tracePt t="28130" x="2552700" y="3340100"/>
          <p14:tracePt t="28144" x="2546350" y="3359150"/>
          <p14:tracePt t="28161" x="2540000" y="3365500"/>
          <p14:tracePt t="28178" x="2533650" y="3371850"/>
          <p14:tracePt t="28269" x="2533650" y="3365500"/>
          <p14:tracePt t="28275" x="2540000" y="3359150"/>
          <p14:tracePt t="28282" x="2552700" y="3346450"/>
          <p14:tracePt t="28295" x="2565400" y="3340100"/>
          <p14:tracePt t="28311" x="2692400" y="3232150"/>
          <p14:tracePt t="28328" x="2819400" y="3117850"/>
          <p14:tracePt t="28344" x="3060700" y="2914650"/>
          <p14:tracePt t="28361" x="3263900" y="2749550"/>
          <p14:tracePt t="28378" x="3441700" y="2635250"/>
          <p14:tracePt t="28394" x="3702050" y="2527300"/>
          <p14:tracePt t="28411" x="3854450" y="2489200"/>
          <p14:tracePt t="28428" x="4102100" y="2463800"/>
          <p14:tracePt t="28444" x="4260850" y="2463800"/>
          <p14:tracePt t="28461" x="4337050" y="2470150"/>
          <p14:tracePt t="28478" x="4445000" y="2489200"/>
          <p14:tracePt t="28494" x="4508500" y="2501900"/>
          <p14:tracePt t="28511" x="4559300" y="2508250"/>
          <p14:tracePt t="28528" x="4578350" y="2514600"/>
          <p14:tracePt t="28545" x="4584700" y="2520950"/>
          <p14:tracePt t="28561" x="4597400" y="2527300"/>
          <p14:tracePt t="28578" x="4591050" y="2533650"/>
          <p14:tracePt t="28595" x="4559300" y="2552700"/>
          <p14:tracePt t="28611" x="4508500" y="2578100"/>
          <p14:tracePt t="28628" x="4445000" y="2616200"/>
          <p14:tracePt t="28630" x="4394200" y="2647950"/>
          <p14:tracePt t="28645" x="4298950" y="2711450"/>
          <p14:tracePt t="28661" x="4184650" y="2774950"/>
          <p14:tracePt t="28678" x="4013200" y="2857500"/>
          <p14:tracePt t="28694" x="3911600" y="2895600"/>
          <p14:tracePt t="28711" x="3822700" y="2933700"/>
          <p14:tracePt t="28728" x="3670300" y="2990850"/>
          <p14:tracePt t="28745" x="3568700" y="3022600"/>
          <p14:tracePt t="28761" x="3486150" y="3048000"/>
          <p14:tracePt t="28778" x="3409950" y="3079750"/>
          <p14:tracePt t="28794" x="3365500" y="3092450"/>
          <p14:tracePt t="28811" x="3314700" y="3105150"/>
          <p14:tracePt t="28828" x="3302000" y="3105150"/>
          <p14:tracePt t="28845" x="3289300" y="3105150"/>
          <p14:tracePt t="28861" x="3282950" y="3105150"/>
          <p14:tracePt t="28879" x="3289300" y="3098800"/>
          <p14:tracePt t="28894" x="3321050" y="3054350"/>
          <p14:tracePt t="28911" x="3371850" y="2997200"/>
          <p14:tracePt t="28928" x="3467100" y="2933700"/>
          <p14:tracePt t="28945" x="3670300" y="2813050"/>
          <p14:tracePt t="28961" x="3835400" y="2743200"/>
          <p14:tracePt t="28978" x="4064000" y="2673350"/>
          <p14:tracePt t="28994" x="4197350" y="2667000"/>
          <p14:tracePt t="29011" x="4349750" y="2667000"/>
          <p14:tracePt t="29028" x="4413250" y="2679700"/>
          <p14:tracePt t="29044" x="4457700" y="2698750"/>
          <p14:tracePt t="29061" x="4476750" y="2705100"/>
          <p14:tracePt t="29095" x="4483100" y="2711450"/>
          <p14:tracePt t="29112" x="4464050" y="2730500"/>
          <p14:tracePt t="29128" x="4432300" y="2762250"/>
          <p14:tracePt t="29130" x="4394200" y="2800350"/>
          <p14:tracePt t="29144" x="4286250" y="2863850"/>
          <p14:tracePt t="29161" x="4140200" y="2933700"/>
          <p14:tracePt t="29178" x="3930650" y="3035300"/>
          <p14:tracePt t="29195" x="3803650" y="3086100"/>
          <p14:tracePt t="29211" x="3663950" y="3143250"/>
          <p14:tracePt t="29228" x="3486150" y="3200400"/>
          <p14:tracePt t="29244" x="3371850" y="3232150"/>
          <p14:tracePt t="29261" x="3302000" y="3263900"/>
          <p14:tracePt t="29278" x="3194050" y="3295650"/>
          <p14:tracePt t="29295" x="3155950" y="3308350"/>
          <p14:tracePt t="29311" x="3111500" y="3314700"/>
          <p14:tracePt t="29328" x="3092450" y="3314700"/>
          <p14:tracePt t="29345" x="3060700" y="3327400"/>
          <p14:tracePt t="29361" x="3035300" y="3327400"/>
          <p14:tracePt t="29378" x="3035300" y="3333750"/>
          <p14:tracePt t="29395" x="3028950" y="3333750"/>
          <p14:tracePt t="29463" x="3022600" y="3340100"/>
          <p14:tracePt t="29574" x="3016250" y="3340100"/>
          <p14:tracePt t="32963" x="3022600" y="3333750"/>
          <p14:tracePt t="32970" x="3041650" y="3321050"/>
          <p14:tracePt t="32978" x="3060700" y="3321050"/>
          <p14:tracePt t="32995" x="3111500" y="3295650"/>
          <p14:tracePt t="33011" x="3181350" y="3270250"/>
          <p14:tracePt t="33028" x="3244850" y="3257550"/>
          <p14:tracePt t="33045" x="3321050" y="3238500"/>
          <p14:tracePt t="33078" x="3562350" y="3225800"/>
          <p14:tracePt t="33112" x="3759200" y="3213100"/>
          <p14:tracePt t="33145" x="3994150" y="3175000"/>
          <p14:tracePt t="33162" x="4070350" y="3149600"/>
          <p14:tracePt t="33165" x="4114800" y="3136900"/>
          <p14:tracePt t="33178" x="4191000" y="3105150"/>
          <p14:tracePt t="33195" x="4254500" y="3073400"/>
          <p14:tracePt t="33212" x="4343400" y="3022600"/>
          <p14:tracePt t="33228" x="4394200" y="2990850"/>
          <p14:tracePt t="33245" x="4457700" y="2946400"/>
          <p14:tracePt t="33261" x="4533900" y="2876550"/>
          <p14:tracePt t="33278" x="4578350" y="2851150"/>
          <p14:tracePt t="33295" x="4616450" y="2813050"/>
          <p14:tracePt t="33311" x="4648200" y="2755900"/>
          <p14:tracePt t="33328" x="4673600" y="2717800"/>
          <p14:tracePt t="33345" x="4699000" y="2647950"/>
          <p14:tracePt t="33361" x="4705350" y="2597150"/>
          <p14:tracePt t="33378" x="4711700" y="2552700"/>
          <p14:tracePt t="33395" x="4705350" y="2457450"/>
          <p14:tracePt t="33411" x="4692650" y="2419350"/>
          <p14:tracePt t="33428" x="4654550" y="2349500"/>
          <p14:tracePt t="33445" x="4616450" y="2311400"/>
          <p14:tracePt t="33462" x="4559300" y="2279650"/>
          <p14:tracePt t="33478" x="4413250" y="2222500"/>
          <p14:tracePt t="33495" x="4305300" y="2209800"/>
          <p14:tracePt t="33512" x="4178300" y="2197100"/>
          <p14:tracePt t="33528" x="4000500" y="2209800"/>
          <p14:tracePt t="33545" x="3867150" y="2216150"/>
          <p14:tracePt t="33561" x="3683000" y="2235200"/>
          <p14:tracePt t="33578" x="3600450" y="2241550"/>
          <p14:tracePt t="33595" x="3536950" y="2254250"/>
          <p14:tracePt t="33612" x="3441700" y="2279650"/>
          <p14:tracePt t="33628" x="3384550" y="2317750"/>
          <p14:tracePt t="33645" x="3302000" y="2368550"/>
          <p14:tracePt t="33661" x="3270250" y="2400300"/>
          <p14:tracePt t="33678" x="3244850" y="2438400"/>
          <p14:tracePt t="33695" x="3238500" y="2457450"/>
          <p14:tracePt t="33712" x="3238500" y="2482850"/>
          <p14:tracePt t="33728" x="3251200" y="2514600"/>
          <p14:tracePt t="33745" x="3276600" y="2546350"/>
          <p14:tracePt t="33761" x="3321050" y="2603500"/>
          <p14:tracePt t="33778" x="3384550" y="2647950"/>
          <p14:tracePt t="33795" x="3467100" y="2686050"/>
          <p14:tracePt t="33812" x="3606800" y="2717800"/>
          <p14:tracePt t="33828" x="3714750" y="2736850"/>
          <p14:tracePt t="33845" x="3917950" y="2743200"/>
          <p14:tracePt t="33862" x="4064000" y="2743200"/>
          <p14:tracePt t="33878" x="4216400" y="2736850"/>
          <p14:tracePt t="33895" x="4464050" y="2692400"/>
          <p14:tracePt t="33911" x="4616450" y="2641600"/>
          <p14:tracePt t="33928" x="4768850" y="2578100"/>
          <p14:tracePt t="33945" x="4838700" y="2540000"/>
          <p14:tracePt t="33962" x="4959350" y="2463800"/>
          <p14:tracePt t="33978" x="5022850" y="2419350"/>
          <p14:tracePt t="33995" x="5080000" y="2387600"/>
          <p14:tracePt t="34011" x="5118100" y="2368550"/>
          <p14:tracePt t="34029" x="5137150" y="2355850"/>
          <p14:tracePt t="34045" x="5137150" y="2349500"/>
          <p14:tracePt t="34074" x="5130800" y="2343150"/>
          <p14:tracePt t="34080" x="5118100" y="2336800"/>
          <p14:tracePt t="34095" x="5086350" y="2336800"/>
          <p14:tracePt t="34112" x="5022850" y="2311400"/>
          <p14:tracePt t="34129" x="4921250" y="2286000"/>
          <p14:tracePt t="34145" x="4864100" y="2279650"/>
          <p14:tracePt t="34162" x="4813300" y="2254250"/>
          <p14:tracePt t="34178" x="4743450" y="2241550"/>
          <p14:tracePt t="34195" x="4673600" y="2228850"/>
          <p14:tracePt t="34212" x="4597400" y="2209800"/>
          <p14:tracePt t="34229" x="4470400" y="2209800"/>
          <p14:tracePt t="34245" x="4406900" y="2216150"/>
          <p14:tracePt t="34262" x="4362450" y="2216150"/>
          <p14:tracePt t="34279" x="4356100" y="2222500"/>
          <p14:tracePt t="34295" x="4349750" y="2228850"/>
          <p14:tracePt t="34312" x="4349750" y="2247900"/>
          <p14:tracePt t="34328" x="4349750" y="2266950"/>
          <p14:tracePt t="34345" x="4381500" y="2311400"/>
          <p14:tracePt t="34362" x="4406900" y="2349500"/>
          <p14:tracePt t="34378" x="4451350" y="2387600"/>
          <p14:tracePt t="34395" x="4565650" y="2489200"/>
          <p14:tracePt t="34412" x="4660900" y="2546350"/>
          <p14:tracePt t="34428" x="4768850" y="2609850"/>
          <p14:tracePt t="34445" x="4813300" y="2635250"/>
          <p14:tracePt t="34462" x="4883150" y="2660650"/>
          <p14:tracePt t="34478" x="4927600" y="2667000"/>
          <p14:tracePt t="34495" x="4972050" y="2667000"/>
          <p14:tracePt t="34512" x="5035550" y="2641600"/>
          <p14:tracePt t="34529" x="5073650" y="2622550"/>
          <p14:tracePt t="34545" x="5130800" y="2597150"/>
          <p14:tracePt t="34561" x="5162550" y="2565400"/>
          <p14:tracePt t="34578" x="5194300" y="2533650"/>
          <p14:tracePt t="34595" x="5226050" y="2482850"/>
          <p14:tracePt t="34611" x="5238750" y="2451100"/>
          <p14:tracePt t="34628" x="5257800" y="2419350"/>
          <p14:tracePt t="34645" x="5257800" y="2387600"/>
          <p14:tracePt t="34662" x="5257800" y="2355850"/>
          <p14:tracePt t="34678" x="5238750" y="2292350"/>
          <p14:tracePt t="34695" x="5207000" y="2241550"/>
          <p14:tracePt t="34711" x="5118100" y="2152650"/>
          <p14:tracePt t="34728" x="5035550" y="2108200"/>
          <p14:tracePt t="34745" x="4889500" y="2057400"/>
          <p14:tracePt t="34761" x="4705350" y="2025650"/>
          <p14:tracePt t="34778" x="4565650" y="2012950"/>
          <p14:tracePt t="34795" x="4375150" y="2012950"/>
          <p14:tracePt t="34811" x="4229100" y="2019300"/>
          <p14:tracePt t="34828" x="4076700" y="2032000"/>
          <p14:tracePt t="34845" x="3898900" y="2063750"/>
          <p14:tracePt t="34862" x="3790950" y="2108200"/>
          <p14:tracePt t="34878" x="3663950" y="2184400"/>
          <p14:tracePt t="34895" x="3619500" y="2228850"/>
          <p14:tracePt t="34911" x="3594100" y="2266950"/>
          <p14:tracePt t="34928" x="3575050" y="2324100"/>
          <p14:tracePt t="34945" x="3575050" y="2355850"/>
          <p14:tracePt t="34961" x="3594100" y="2419350"/>
          <p14:tracePt t="34978" x="3644900" y="2470150"/>
          <p14:tracePt t="34995" x="3708400" y="2533650"/>
          <p14:tracePt t="35012" x="3905250" y="2628900"/>
          <p14:tracePt t="35028" x="4057650" y="2686050"/>
          <p14:tracePt t="35045" x="4337050" y="2736850"/>
          <p14:tracePt t="35062" x="4521200" y="2736850"/>
          <p14:tracePt t="35079" x="4705350" y="2736850"/>
          <p14:tracePt t="35095" x="4826000" y="2698750"/>
          <p14:tracePt t="35111" x="4946650" y="2667000"/>
          <p14:tracePt t="35128" x="5149850" y="2603500"/>
          <p14:tracePt t="35145" x="5238750" y="2559050"/>
          <p14:tracePt t="35161" x="5327650" y="2501900"/>
          <p14:tracePt t="35178" x="5410200" y="2438400"/>
          <p14:tracePt t="35195" x="5448300" y="2393950"/>
          <p14:tracePt t="35212" x="5492750" y="2311400"/>
          <p14:tracePt t="35229" x="5518150" y="2260600"/>
          <p14:tracePt t="35245" x="5524500" y="2197100"/>
          <p14:tracePt t="35261" x="5511800" y="2095500"/>
          <p14:tracePt t="35278" x="5480050" y="2032000"/>
          <p14:tracePt t="35295" x="5403850" y="1955800"/>
          <p14:tracePt t="35312" x="5321300" y="1917700"/>
          <p14:tracePt t="35329" x="5162550" y="1885950"/>
          <p14:tracePt t="35345" x="5016500" y="1885950"/>
          <p14:tracePt t="35362" x="4857750" y="1885950"/>
          <p14:tracePt t="35378" x="4699000" y="1911350"/>
          <p14:tracePt t="35395" x="4591050" y="1930400"/>
          <p14:tracePt t="35413" x="4425950" y="1949450"/>
          <p14:tracePt t="35428" x="4337050" y="1974850"/>
          <p14:tracePt t="35445" x="4267200" y="1987550"/>
          <p14:tracePt t="35462" x="4203700" y="2025650"/>
          <p14:tracePt t="35479" x="4184650" y="2051050"/>
          <p14:tracePt t="35496" x="4171950" y="2089150"/>
          <p14:tracePt t="35512" x="4171950" y="2127250"/>
          <p14:tracePt t="35528" x="4191000" y="2159000"/>
          <p14:tracePt t="35545" x="4235450" y="2247900"/>
          <p14:tracePt t="35561" x="4273550" y="2298700"/>
          <p14:tracePt t="35578" x="4349750" y="2368550"/>
          <p14:tracePt t="35595" x="4546600" y="2501900"/>
          <p14:tracePt t="35611" x="4673600" y="2584450"/>
          <p14:tracePt t="35628" x="4838700" y="2692400"/>
          <p14:tracePt t="35645" x="4984750" y="2749550"/>
          <p14:tracePt t="35662" x="5124450" y="2787650"/>
          <p14:tracePt t="35678" x="5276850" y="2800350"/>
          <p14:tracePt t="35695" x="5327650" y="2800350"/>
          <p14:tracePt t="35712" x="5384800" y="2768600"/>
          <p14:tracePt t="35729" x="5416550" y="2743200"/>
          <p14:tracePt t="35745" x="5448300" y="2705100"/>
          <p14:tracePt t="35761" x="5486400" y="2635250"/>
          <p14:tracePt t="35778" x="5499100" y="2578100"/>
          <p14:tracePt t="35795" x="5499100" y="2495550"/>
          <p14:tracePt t="35811" x="5486400" y="2444750"/>
          <p14:tracePt t="35828" x="5441950" y="2355850"/>
          <p14:tracePt t="35845" x="5403850" y="2311400"/>
          <p14:tracePt t="35862" x="5353050" y="2273300"/>
          <p14:tracePt t="35878" x="5219700" y="2216150"/>
          <p14:tracePt t="35895" x="5099050" y="2190750"/>
          <p14:tracePt t="35912" x="4940300" y="2184400"/>
          <p14:tracePt t="35929" x="4718050" y="2178050"/>
          <p14:tracePt t="35945" x="4572000" y="2178050"/>
          <p14:tracePt t="35962" x="4368800" y="2197100"/>
          <p14:tracePt t="35978" x="4222750" y="2222500"/>
          <p14:tracePt t="35995" x="4057650" y="2266950"/>
          <p14:tracePt t="36012" x="3968750" y="2305050"/>
          <p14:tracePt t="36028" x="3911600" y="2343150"/>
          <p14:tracePt t="36045" x="3867150" y="2393950"/>
          <p14:tracePt t="36062" x="3867150" y="2438400"/>
          <p14:tracePt t="36078" x="3905250" y="2501900"/>
          <p14:tracePt t="36095" x="3975100" y="2584450"/>
          <p14:tracePt t="36111" x="4064000" y="2667000"/>
          <p14:tracePt t="36128" x="4292600" y="2844800"/>
          <p14:tracePt t="36145" x="4445000" y="2921000"/>
          <p14:tracePt t="36148" x="4514850" y="2959100"/>
          <p14:tracePt t="36161" x="4635500" y="2997200"/>
          <p14:tracePt t="36179" x="4737100" y="3022600"/>
          <p14:tracePt t="36195" x="4889500" y="3016250"/>
          <p14:tracePt t="36212" x="5003800" y="2984500"/>
          <p14:tracePt t="36228" x="5086350" y="2952750"/>
          <p14:tracePt t="36245" x="5200650" y="2838450"/>
          <p14:tracePt t="36262" x="5264150" y="2724150"/>
          <p14:tracePt t="36279" x="5314950" y="2559050"/>
          <p14:tracePt t="36295" x="5340350" y="2419350"/>
          <p14:tracePt t="36311" x="5340350" y="2279650"/>
          <p14:tracePt t="36328" x="5321300" y="2108200"/>
          <p14:tracePt t="36345" x="5302250" y="2025650"/>
          <p14:tracePt t="36362" x="5245100" y="1936750"/>
          <p14:tracePt t="36378" x="5194300" y="1905000"/>
          <p14:tracePt t="36395" x="5092700" y="1879600"/>
          <p14:tracePt t="36412" x="4889500" y="1866900"/>
          <p14:tracePt t="36428" x="4787900" y="1866900"/>
          <p14:tracePt t="36446" x="4597400" y="1905000"/>
          <p14:tracePt t="36461" x="4464050" y="1936750"/>
          <p14:tracePt t="36478" x="4349750" y="1968500"/>
          <p14:tracePt t="36495" x="4203700" y="2038350"/>
          <p14:tracePt t="36512" x="4146550" y="2070100"/>
          <p14:tracePt t="36528" x="4102100" y="2114550"/>
          <p14:tracePt t="36545" x="4089400" y="2127250"/>
          <p14:tracePt t="36562" x="4089400" y="2139950"/>
          <p14:tracePt t="36578" x="4114800" y="2165350"/>
          <p14:tracePt t="36595" x="4159250" y="2184400"/>
          <p14:tracePt t="36613" x="4260850" y="2241550"/>
          <p14:tracePt t="36629" x="4343400" y="2279650"/>
          <p14:tracePt t="36645" x="4457700" y="2317750"/>
          <p14:tracePt t="36647" x="4521200" y="2343150"/>
          <p14:tracePt t="36662" x="4635500" y="2374900"/>
          <p14:tracePt t="36679" x="4711700" y="2381250"/>
          <p14:tracePt t="36695" x="4806950" y="2381250"/>
          <p14:tracePt t="36712" x="4864100" y="2381250"/>
          <p14:tracePt t="36728" x="4908550" y="2368550"/>
          <p14:tracePt t="36745" x="4959350" y="2336800"/>
          <p14:tracePt t="36762" x="4978400" y="2317750"/>
          <p14:tracePt t="36778" x="4984750" y="2311400"/>
          <p14:tracePt t="37174" x="4933950" y="2311400"/>
          <p14:tracePt t="37181" x="4876800" y="2311400"/>
          <p14:tracePt t="37188" x="4813300" y="2311400"/>
          <p14:tracePt t="37195" x="4749800" y="2311400"/>
          <p14:tracePt t="37212" x="4616450" y="2311400"/>
          <p14:tracePt t="37229" x="4470400" y="2324100"/>
          <p14:tracePt t="37262" x="4203700" y="2355850"/>
          <p14:tracePt t="37295" x="4032250" y="2387600"/>
          <p14:tracePt t="37329" x="3943350" y="2438400"/>
          <p14:tracePt t="37345" x="3937000" y="2457450"/>
          <p14:tracePt t="37362" x="3930650" y="2482850"/>
          <p14:tracePt t="37378" x="3930650" y="2508250"/>
          <p14:tracePt t="37396" x="3949700" y="2571750"/>
          <p14:tracePt t="37412" x="3975100" y="2628900"/>
          <p14:tracePt t="37428" x="4013200" y="2692400"/>
          <p14:tracePt t="37445" x="4083050" y="2774950"/>
          <p14:tracePt t="37462" x="4133850" y="2819400"/>
          <p14:tracePt t="37479" x="4229100" y="2876550"/>
          <p14:tracePt t="37495" x="4298950" y="2895600"/>
          <p14:tracePt t="37512" x="4406900" y="2914650"/>
          <p14:tracePt t="37528" x="4610100" y="2921000"/>
          <p14:tracePt t="37545" x="4718050" y="2908300"/>
          <p14:tracePt t="37563" x="4832350" y="2882900"/>
          <p14:tracePt t="37578" x="4914900" y="2844800"/>
          <p14:tracePt t="37595" x="4991100" y="2794000"/>
          <p14:tracePt t="37612" x="5118100" y="2698750"/>
          <p14:tracePt t="37629" x="5175250" y="2628900"/>
          <p14:tracePt t="37646" x="5251450" y="2546350"/>
          <p14:tracePt t="37662" x="5289550" y="2489200"/>
          <p14:tracePt t="37678" x="5308600" y="2451100"/>
          <p14:tracePt t="37695" x="5321300" y="2374900"/>
          <p14:tracePt t="37712" x="5314950" y="2311400"/>
          <p14:tracePt t="37728" x="5302250" y="2254250"/>
          <p14:tracePt t="37745" x="5264150" y="2178050"/>
          <p14:tracePt t="37762" x="5219700" y="2133600"/>
          <p14:tracePt t="37778" x="5099050" y="2063750"/>
          <p14:tracePt t="37795" x="4965700" y="2032000"/>
          <p14:tracePt t="37812" x="4857750" y="2025650"/>
          <p14:tracePt t="37829" x="4673600" y="2038350"/>
          <p14:tracePt t="37845" x="4533900" y="2070100"/>
          <p14:tracePt t="37862" x="4356100" y="2133600"/>
          <p14:tracePt t="37878" x="4248150" y="2190750"/>
          <p14:tracePt t="37895" x="4121150" y="2266950"/>
          <p14:tracePt t="37912" x="4051300" y="2311400"/>
          <p14:tracePt t="37928" x="4013200" y="2362200"/>
          <p14:tracePt t="37945" x="3981450" y="2419350"/>
          <p14:tracePt t="37962" x="3968750" y="2451100"/>
          <p14:tracePt t="37978" x="3968750" y="2489200"/>
          <p14:tracePt t="37995" x="3987800" y="2520950"/>
          <p14:tracePt t="38012" x="4019550" y="2565400"/>
          <p14:tracePt t="38029" x="4095750" y="2641600"/>
          <p14:tracePt t="38045" x="4171950" y="2698750"/>
          <p14:tracePt t="38062" x="4248150" y="2762250"/>
          <p14:tracePt t="38078" x="4432300" y="2838450"/>
          <p14:tracePt t="38096" x="4654550" y="2870200"/>
          <p14:tracePt t="38112" x="4743450" y="2876550"/>
          <p14:tracePt t="38128" x="4832350" y="2876550"/>
          <p14:tracePt t="38145" x="4940300" y="2863850"/>
          <p14:tracePt t="38162" x="5003800" y="2838450"/>
          <p14:tracePt t="38179" x="5054600" y="2813050"/>
          <p14:tracePt t="38195" x="5118100" y="2749550"/>
          <p14:tracePt t="38212" x="5143500" y="2698750"/>
          <p14:tracePt t="38228" x="5143500" y="2622550"/>
          <p14:tracePt t="38245" x="5130800" y="2578100"/>
          <p14:tracePt t="38263" x="5073650" y="2520950"/>
          <p14:tracePt t="38278" x="5010150" y="2482850"/>
          <p14:tracePt t="38295" x="4940300" y="2463800"/>
          <p14:tracePt t="38312" x="4819650" y="2432050"/>
          <p14:tracePt t="38329" x="4781550" y="2419350"/>
          <p14:tracePt t="38345" x="4749800" y="2413000"/>
          <p14:tracePt t="38362" x="4718050" y="2413000"/>
          <p14:tracePt t="38464" x="4718050" y="2419350"/>
          <p14:tracePt t="38756" x="4730750" y="2355850"/>
          <p14:tracePt t="38763" x="4737100" y="2273300"/>
          <p14:tracePt t="38769" x="4756150" y="2184400"/>
          <p14:tracePt t="38778" x="4768850" y="2089150"/>
          <p14:tracePt t="38795" x="4857750" y="1695450"/>
          <p14:tracePt t="38812" x="4927600" y="1454150"/>
          <p14:tracePt t="38829" x="4959350" y="1346200"/>
          <p14:tracePt t="38862" x="5054600" y="1060450"/>
          <p14:tracePt t="38895" x="5111750" y="889000"/>
          <p14:tracePt t="38928" x="5130800" y="800100"/>
          <p14:tracePt t="38945" x="5130800" y="774700"/>
          <p14:tracePt t="38963" x="5111750" y="730250"/>
          <p14:tracePt t="38978" x="5099050" y="711200"/>
          <p14:tracePt t="38995" x="5080000" y="685800"/>
          <p14:tracePt t="39012" x="5054600" y="673100"/>
          <p14:tracePt t="39028" x="5029200" y="660400"/>
          <p14:tracePt t="39045" x="5010150" y="654050"/>
          <p14:tracePt t="39062" x="4972050" y="654050"/>
          <p14:tracePt t="39078" x="4946650" y="654050"/>
          <p14:tracePt t="39095" x="4914900" y="654050"/>
          <p14:tracePt t="39112" x="4889500" y="660400"/>
          <p14:tracePt t="39128" x="4864100" y="666750"/>
          <p14:tracePt t="39145" x="4845050" y="673100"/>
          <p14:tracePt t="39162" x="4838700" y="673100"/>
          <p14:tracePt t="39221" x="4851400" y="679450"/>
          <p14:tracePt t="39226" x="4857750" y="685800"/>
          <p14:tracePt t="39235" x="4876800" y="692150"/>
          <p14:tracePt t="39245" x="4902200" y="698500"/>
          <p14:tracePt t="39262" x="5003800" y="749300"/>
          <p14:tracePt t="39279" x="5168900" y="838200"/>
          <p14:tracePt t="39295" x="5245100" y="889000"/>
          <p14:tracePt t="39312" x="5353050" y="939800"/>
          <p14:tracePt t="39328" x="5403850" y="965200"/>
          <p14:tracePt t="39345" x="5473700" y="990600"/>
          <p14:tracePt t="39362" x="5505450" y="1003300"/>
          <p14:tracePt t="39378" x="5537200" y="1016000"/>
          <p14:tracePt t="39395" x="5575300" y="1022350"/>
          <p14:tracePt t="39412" x="5581650" y="1028700"/>
          <p14:tracePt t="39429" x="5588000" y="1028700"/>
          <p14:tracePt t="39561" x="5575300" y="1028700"/>
          <p14:tracePt t="39574" x="5562600" y="1028700"/>
          <p14:tracePt t="39581" x="5549900" y="1022350"/>
          <p14:tracePt t="39595" x="5524500" y="1016000"/>
          <p14:tracePt t="39612" x="5511800" y="1003300"/>
          <p14:tracePt t="39628" x="5492750" y="1003300"/>
          <p14:tracePt t="39645" x="5492750" y="996950"/>
          <p14:tracePt t="39662" x="5486400" y="996950"/>
          <p14:tracePt t="39685" x="5486400" y="990600"/>
          <p14:tracePt t="39695" x="5486400" y="984250"/>
          <p14:tracePt t="39713" x="5480050" y="958850"/>
          <p14:tracePt t="39729" x="5467350" y="933450"/>
          <p14:tracePt t="39745" x="5448300" y="908050"/>
          <p14:tracePt t="39762" x="5391150" y="863600"/>
          <p14:tracePt t="39779" x="5321300" y="831850"/>
          <p14:tracePt t="39795" x="5251450" y="812800"/>
          <p14:tracePt t="39812" x="5124450" y="812800"/>
          <p14:tracePt t="39829" x="5010150" y="825500"/>
          <p14:tracePt t="39845" x="4889500" y="850900"/>
          <p14:tracePt t="39862" x="4857750" y="857250"/>
          <p14:tracePt t="39879" x="4851400" y="863600"/>
          <p14:tracePt t="39895" x="4857750" y="882650"/>
          <p14:tracePt t="39912" x="4889500" y="920750"/>
          <p14:tracePt t="39928" x="4978400" y="1016000"/>
          <p14:tracePt t="39945" x="5073650" y="1104900"/>
          <p14:tracePt t="39963" x="5194300" y="1231900"/>
          <p14:tracePt t="39978" x="5270500" y="1308100"/>
          <p14:tracePt t="39995" x="5346700" y="1377950"/>
          <p14:tracePt t="40012" x="5461000" y="1473200"/>
          <p14:tracePt t="40028" x="5530850" y="1524000"/>
          <p14:tracePt t="40045" x="5626100" y="1631950"/>
          <p14:tracePt t="40062" x="5683250" y="1720850"/>
          <p14:tracePt t="40079" x="5721350" y="1828800"/>
          <p14:tracePt t="40095" x="5753100" y="1968500"/>
          <p14:tracePt t="40112" x="5759450" y="2076450"/>
          <p14:tracePt t="40129" x="5708650" y="2336800"/>
          <p14:tracePt t="40145" x="5638800" y="2451100"/>
          <p14:tracePt t="40162" x="5549900" y="2552700"/>
          <p14:tracePt t="40179" x="5416550" y="2654300"/>
          <p14:tracePt t="40195" x="5372100" y="2673350"/>
          <p14:tracePt t="40212" x="5346700" y="2686050"/>
          <p14:tracePt t="40229" x="5327650" y="2692400"/>
          <p14:tracePt t="40245" x="5314950" y="2692400"/>
          <p14:tracePt t="40262" x="5283200" y="2654300"/>
          <p14:tracePt t="40279" x="5264150" y="2609850"/>
          <p14:tracePt t="40295" x="5238750" y="2520950"/>
          <p14:tracePt t="40312" x="5219700" y="2444750"/>
          <p14:tracePt t="40329" x="5200650" y="2374900"/>
          <p14:tracePt t="40345" x="5162550" y="2279650"/>
          <p14:tracePt t="40362" x="5118100" y="2209800"/>
          <p14:tracePt t="40378" x="5029200" y="2114550"/>
          <p14:tracePt t="40395" x="4953000" y="2057400"/>
          <p14:tracePt t="40412" x="4870450" y="1993900"/>
          <p14:tracePt t="40428" x="4692650" y="1936750"/>
          <p14:tracePt t="40445" x="4546600" y="1911350"/>
          <p14:tracePt t="40462" x="4368800" y="1917700"/>
          <p14:tracePt t="40478" x="4267200" y="1936750"/>
          <p14:tracePt t="40495" x="4203700" y="1962150"/>
          <p14:tracePt t="40512" x="4159250" y="2006600"/>
          <p14:tracePt t="40528" x="4146550" y="2044700"/>
          <p14:tracePt t="40545" x="4140200" y="2120900"/>
          <p14:tracePt t="40562" x="4171950" y="2190750"/>
          <p14:tracePt t="40578" x="4222750" y="2298700"/>
          <p14:tracePt t="40595" x="4394200" y="2463800"/>
          <p14:tracePt t="40612" x="4572000" y="2590800"/>
          <p14:tracePt t="40629" x="4819650" y="2736850"/>
          <p14:tracePt t="40645" x="5003800" y="2800350"/>
          <p14:tracePt t="40662" x="5168900" y="2838450"/>
          <p14:tracePt t="40679" x="5391150" y="2851150"/>
          <p14:tracePt t="40695" x="5524500" y="2825750"/>
          <p14:tracePt t="40712" x="5657850" y="2787650"/>
          <p14:tracePt t="40728" x="5810250" y="2686050"/>
          <p14:tracePt t="40746" x="5880100" y="2603500"/>
          <p14:tracePt t="40762" x="5943600" y="2463800"/>
          <p14:tracePt t="40778" x="5949950" y="2343150"/>
          <p14:tracePt t="40795" x="5943600" y="2203450"/>
          <p14:tracePt t="40812" x="5892800" y="2108200"/>
          <p14:tracePt t="40828" x="5829300" y="2025650"/>
          <p14:tracePt t="40845" x="5651500" y="1841500"/>
          <p14:tracePt t="40862" x="5511800" y="1758950"/>
          <p14:tracePt t="40879" x="5353050" y="1695450"/>
          <p14:tracePt t="40895" x="5238750" y="1676400"/>
          <p14:tracePt t="40912" x="5073650" y="1689100"/>
          <p14:tracePt t="40928" x="4953000" y="1714500"/>
          <p14:tracePt t="40945" x="4838700" y="1758950"/>
          <p14:tracePt t="40962" x="4679950" y="1841500"/>
          <p14:tracePt t="40979" x="4572000" y="1898650"/>
          <p14:tracePt t="40996" x="4470400" y="1962150"/>
          <p14:tracePt t="41012" x="4375150" y="2051050"/>
          <p14:tracePt t="41029" x="4343400" y="2095500"/>
          <p14:tracePt t="41045" x="4318000" y="2159000"/>
          <p14:tracePt t="41062" x="4305300" y="2203450"/>
          <p14:tracePt t="41078" x="4305300" y="2273300"/>
          <p14:tracePt t="41095" x="4305300" y="2317750"/>
          <p14:tracePt t="41112" x="4311650" y="2349500"/>
          <p14:tracePt t="41128" x="4318000" y="2381250"/>
          <p14:tracePt t="41145" x="4330700" y="2393950"/>
          <p14:tracePt t="41163" x="4337050" y="2406650"/>
          <p14:tracePt t="41179" x="4343400" y="2419350"/>
          <p14:tracePt t="41195" x="4349750" y="2425700"/>
          <p14:tracePt t="41212" x="4362450" y="2444750"/>
          <p14:tracePt t="41228" x="4381500" y="2457450"/>
          <p14:tracePt t="41246" x="4387850" y="2470150"/>
          <p14:tracePt t="41570" x="4413250" y="2470150"/>
          <p14:tracePt t="41578" x="4451350" y="2476500"/>
          <p14:tracePt t="41585" x="4483100" y="2482850"/>
          <p14:tracePt t="41595" x="4527550" y="2489200"/>
          <p14:tracePt t="41612" x="4610100" y="2508250"/>
          <p14:tracePt t="41629" x="4768850" y="2520950"/>
          <p14:tracePt t="41662" x="4972050" y="2546350"/>
          <p14:tracePt t="41696" x="5073650" y="2552700"/>
          <p14:tracePt t="41728" x="5168900" y="2552700"/>
          <p14:tracePt t="41745" x="5213350" y="2540000"/>
          <p14:tracePt t="41762" x="5232400" y="2514600"/>
          <p14:tracePt t="41780" x="5270500" y="2470150"/>
          <p14:tracePt t="41795" x="5283200" y="2438400"/>
          <p14:tracePt t="41812" x="5289550" y="2406650"/>
          <p14:tracePt t="41829" x="5295900" y="2381250"/>
          <p14:tracePt t="41845" x="5295900" y="2374900"/>
          <p14:tracePt t="42390" x="5295900" y="2362200"/>
          <p14:tracePt t="42396" x="5314950" y="2349500"/>
          <p14:tracePt t="42404" x="5334000" y="2336800"/>
          <p14:tracePt t="42412" x="5346700" y="2330450"/>
          <p14:tracePt t="42429" x="5359400" y="2305050"/>
          <p14:tracePt t="42445" x="5384800" y="2279650"/>
          <p14:tracePt t="42462" x="5397500" y="2260600"/>
          <p14:tracePt t="42495" x="5416550" y="2209800"/>
          <p14:tracePt t="42529" x="5391150" y="2159000"/>
          <p14:tracePt t="42565" x="5283200" y="2070100"/>
          <p14:tracePt t="42578" x="5219700" y="2025650"/>
          <p14:tracePt t="42595" x="5137150" y="1987550"/>
          <p14:tracePt t="42612" x="4978400" y="1924050"/>
          <p14:tracePt t="42629" x="4883150" y="1885950"/>
          <p14:tracePt t="42646" x="4768850" y="1847850"/>
          <p14:tracePt t="42662" x="4686300" y="1828800"/>
          <p14:tracePt t="42679" x="4584700" y="1809750"/>
          <p14:tracePt t="42695" x="4445000" y="1797050"/>
          <p14:tracePt t="42712" x="4375150" y="1797050"/>
          <p14:tracePt t="42730" x="4298950" y="1803400"/>
          <p14:tracePt t="42745" x="4191000" y="1816100"/>
          <p14:tracePt t="42762" x="4108450" y="1841500"/>
          <p14:tracePt t="42779" x="4013200" y="1866900"/>
          <p14:tracePt t="42795" x="3968750" y="1892300"/>
          <p14:tracePt t="42813" x="3917950" y="1924050"/>
          <p14:tracePt t="42829" x="3886200" y="1949450"/>
          <p14:tracePt t="42845" x="3867150" y="1974850"/>
          <p14:tracePt t="42862" x="3822700" y="2025650"/>
          <p14:tracePt t="42879" x="3797300" y="2044700"/>
          <p14:tracePt t="42896" x="3759200" y="2101850"/>
          <p14:tracePt t="42912" x="3740150" y="2133600"/>
          <p14:tracePt t="42929" x="3714750" y="2197100"/>
          <p14:tracePt t="42945" x="3702050" y="2298700"/>
          <p14:tracePt t="42962" x="3702050" y="2381250"/>
          <p14:tracePt t="42979" x="3746500" y="2533650"/>
          <p14:tracePt t="42995" x="3803650" y="2635250"/>
          <p14:tracePt t="43012" x="3886200" y="2749550"/>
          <p14:tracePt t="43029" x="4102100" y="2933700"/>
          <p14:tracePt t="43045" x="4286250" y="3035300"/>
          <p14:tracePt t="43063" x="4527550" y="3105150"/>
          <p14:tracePt t="43079" x="4686300" y="3105150"/>
          <p14:tracePt t="43095" x="4876800" y="3092450"/>
          <p14:tracePt t="43112" x="5111750" y="3073400"/>
          <p14:tracePt t="43128" x="5232400" y="3060700"/>
          <p14:tracePt t="43145" x="5429250" y="3009900"/>
          <p14:tracePt t="43162" x="5530850" y="2978150"/>
          <p14:tracePt t="43179" x="5626100" y="2933700"/>
          <p14:tracePt t="43195" x="5734050" y="2851150"/>
          <p14:tracePt t="43212" x="5772150" y="2813050"/>
          <p14:tracePt t="43228" x="5829300" y="2730500"/>
          <p14:tracePt t="43245" x="5854700" y="2660650"/>
          <p14:tracePt t="43262" x="5861050" y="2571750"/>
          <p14:tracePt t="43279" x="5835650" y="2387600"/>
          <p14:tracePt t="43295" x="5797550" y="2273300"/>
          <p14:tracePt t="43312" x="5689600" y="2120900"/>
          <p14:tracePt t="43329" x="5626100" y="2051050"/>
          <p14:tracePt t="43345" x="5530850" y="1987550"/>
          <p14:tracePt t="43362" x="5340350" y="1949450"/>
          <p14:tracePt t="43379" x="5213350" y="1924050"/>
          <p14:tracePt t="43395" x="5029200" y="1917700"/>
          <p14:tracePt t="43412" x="4902200" y="1924050"/>
          <p14:tracePt t="43429" x="4749800" y="1930400"/>
          <p14:tracePt t="43445" x="4514850" y="1981200"/>
          <p14:tracePt t="43462" x="4381500" y="2025650"/>
          <p14:tracePt t="43479" x="4191000" y="2114550"/>
          <p14:tracePt t="43495" x="4083050" y="2190750"/>
          <p14:tracePt t="43513" x="3994150" y="2305050"/>
          <p14:tracePt t="43529" x="3956050" y="2387600"/>
          <p14:tracePt t="43545" x="3943350" y="2444750"/>
          <p14:tracePt t="43562" x="3930650" y="2533650"/>
          <p14:tracePt t="43579" x="3930650" y="2590800"/>
          <p14:tracePt t="43596" x="3956050" y="2667000"/>
          <p14:tracePt t="43612" x="4032250" y="2774950"/>
          <p14:tracePt t="43629" x="4114800" y="2844800"/>
          <p14:tracePt t="43645" x="4343400" y="2978150"/>
          <p14:tracePt t="43662" x="4495800" y="3041650"/>
          <p14:tracePt t="43680" x="4762500" y="3098800"/>
          <p14:tracePt t="43695" x="4902200" y="3105150"/>
          <p14:tracePt t="43712" x="5022850" y="3105150"/>
          <p14:tracePt t="43729" x="5149850" y="3098800"/>
          <p14:tracePt t="43745" x="5232400" y="3086100"/>
          <p14:tracePt t="43762" x="5283200" y="3060700"/>
          <p14:tracePt t="43779" x="5334000" y="3028950"/>
          <p14:tracePt t="43795" x="5359400" y="2997200"/>
          <p14:tracePt t="43812" x="5397500" y="2946400"/>
          <p14:tracePt t="43829" x="5416550" y="2914650"/>
          <p14:tracePt t="43846" x="5429250" y="2870200"/>
          <p14:tracePt t="43862" x="5429250" y="2844800"/>
          <p14:tracePt t="43879" x="5435600" y="2832100"/>
          <p14:tracePt t="43895" x="5435600" y="2825750"/>
          <p14:tracePt t="44297" x="5441950" y="2825750"/>
          <p14:tracePt t="44622" x="5454650" y="2800350"/>
          <p14:tracePt t="44629" x="5467350" y="2774950"/>
          <p14:tracePt t="44635" x="5480050" y="2749550"/>
          <p14:tracePt t="44645" x="5492750" y="2730500"/>
          <p14:tracePt t="44663" x="5505450" y="2705100"/>
          <p14:tracePt t="44679" x="5518150" y="2686050"/>
          <p14:tracePt t="44695" x="5518150" y="2679700"/>
          <p14:tracePt t="44712" x="5518150" y="2667000"/>
          <p14:tracePt t="44746" x="5511800" y="2667000"/>
          <p14:tracePt t="44779" x="5511800" y="2673350"/>
          <p14:tracePt t="44812" x="5511800" y="2705100"/>
          <p14:tracePt t="44829" x="5511800" y="2717800"/>
          <p14:tracePt t="44879" x="5505450" y="2717800"/>
          <p14:tracePt t="44914" x="5505450" y="2711450"/>
          <p14:tracePt t="44920" x="5505450" y="2705100"/>
          <p14:tracePt t="44947" x="5505450" y="2698750"/>
          <p14:tracePt t="44969" x="5505450" y="2692400"/>
          <p14:tracePt t="44989" x="5499100" y="2692400"/>
          <p14:tracePt t="45017" x="5499100" y="2686050"/>
          <p14:tracePt t="45052" x="5492750" y="2679700"/>
          <p14:tracePt t="45073" x="5486400" y="2679700"/>
          <p14:tracePt t="45080" x="5480050" y="2679700"/>
          <p14:tracePt t="45086" x="5480050" y="2686050"/>
          <p14:tracePt t="45101" x="5473700" y="2686050"/>
          <p14:tracePt t="45112" x="5467350" y="2692400"/>
          <p14:tracePt t="45129" x="5461000" y="2698750"/>
          <p14:tracePt t="45162" x="5461000" y="2705100"/>
          <p14:tracePt t="45475" x="5461000" y="2711450"/>
          <p14:tracePt t="45571" x="5461000" y="2717800"/>
          <p14:tracePt t="45731" x="5461000" y="2724150"/>
          <p14:tracePt t="48458" x="5467350" y="2724150"/>
          <p14:tracePt t="48466" x="5473700" y="2724150"/>
          <p14:tracePt t="48479" x="5480050" y="2724150"/>
          <p14:tracePt t="48485" x="5486400" y="2730500"/>
          <p14:tracePt t="48496" x="5486400" y="2736850"/>
          <p14:tracePt t="48512" x="5499100" y="2768600"/>
          <p14:tracePt t="48529" x="5530850" y="2876550"/>
          <p14:tracePt t="48546" x="5537200" y="2965450"/>
          <p14:tracePt t="48579" x="5568950" y="3270250"/>
          <p14:tracePt t="48612" x="5626100" y="3638550"/>
          <p14:tracePt t="48646" x="5721350" y="4076700"/>
          <p14:tracePt t="48663" x="5753100" y="4229100"/>
          <p14:tracePt t="48680" x="5816600" y="4445000"/>
          <p14:tracePt t="48696" x="5848350" y="4578350"/>
          <p14:tracePt t="48712" x="5867400" y="4648200"/>
          <p14:tracePt t="48729" x="5880100" y="4730750"/>
          <p14:tracePt t="48746" x="5886450" y="4768850"/>
          <p14:tracePt t="48763" x="5892800" y="4781550"/>
          <p14:tracePt t="48779" x="5892800" y="4787900"/>
          <p14:tracePt t="48812" x="5886450" y="4787900"/>
          <p14:tracePt t="48847" x="5880100" y="4781550"/>
          <p14:tracePt t="48860" x="5873750" y="4781550"/>
          <p14:tracePt t="48867" x="5854700" y="4775200"/>
          <p14:tracePt t="48879" x="5822950" y="4768850"/>
          <p14:tracePt t="48895" x="5645150" y="4724400"/>
          <p14:tracePt t="48912" x="5473700" y="4699000"/>
          <p14:tracePt t="48929" x="5289550" y="4679950"/>
          <p14:tracePt t="48946" x="4933950" y="4673600"/>
          <p14:tracePt t="48962" x="4679950" y="4692650"/>
          <p14:tracePt t="48979" x="4286250" y="4743450"/>
          <p14:tracePt t="48996" x="4083050" y="4775200"/>
          <p14:tracePt t="49012" x="3892550" y="4813300"/>
          <p14:tracePt t="49029" x="3651250" y="4845050"/>
          <p14:tracePt t="49046" x="3556000" y="4845050"/>
          <p14:tracePt t="49062" x="3479800" y="4851400"/>
          <p14:tracePt t="49079" x="3454400" y="4851400"/>
          <p14:tracePt t="49096" x="3429000" y="4851400"/>
          <p14:tracePt t="49112" x="3416300" y="4851400"/>
          <p14:tracePt t="49129" x="3409950" y="4851400"/>
          <p14:tracePt t="49165" x="3409950" y="4857750"/>
          <p14:tracePt t="49637" x="3397250" y="4845050"/>
          <p14:tracePt t="49645" x="3378200" y="4826000"/>
          <p14:tracePt t="49651" x="3365500" y="4806950"/>
          <p14:tracePt t="49662" x="3352800" y="4787900"/>
          <p14:tracePt t="49679" x="3302000" y="4730750"/>
          <p14:tracePt t="49696" x="3263900" y="4692650"/>
          <p14:tracePt t="49713" x="3206750" y="4654550"/>
          <p14:tracePt t="49746" x="3130550" y="4616450"/>
          <p14:tracePt t="49779" x="3041650" y="4584700"/>
          <p14:tracePt t="49813" x="2978150" y="4572000"/>
          <p14:tracePt t="49829" x="2965450" y="4572000"/>
          <p14:tracePt t="49846" x="2940050" y="4565650"/>
          <p14:tracePt t="49862" x="2933700" y="4565650"/>
          <p14:tracePt t="49879" x="2927350" y="4565650"/>
          <p14:tracePt t="49896" x="2921000" y="4559300"/>
          <p14:tracePt t="49912" x="2914650" y="4559300"/>
          <p14:tracePt t="49991" x="2921000" y="4559300"/>
          <p14:tracePt t="49998" x="2927350" y="4552950"/>
          <p14:tracePt t="50005" x="2940050" y="4540250"/>
          <p14:tracePt t="50012" x="2959100" y="4527550"/>
          <p14:tracePt t="50029" x="3009900" y="4495800"/>
          <p14:tracePt t="50047" x="3124200" y="4438650"/>
          <p14:tracePt t="50062" x="3213100" y="4387850"/>
          <p14:tracePt t="50079" x="3308350" y="4337050"/>
          <p14:tracePt t="50096" x="3460750" y="4254500"/>
          <p14:tracePt t="50113" x="3536950" y="4216400"/>
          <p14:tracePt t="50130" x="3613150" y="4184650"/>
          <p14:tracePt t="50146" x="3644900" y="4171950"/>
          <p14:tracePt t="50162" x="3676650" y="4159250"/>
          <p14:tracePt t="50179" x="3714750" y="4146550"/>
          <p14:tracePt t="50196" x="3746500" y="4133850"/>
          <p14:tracePt t="50212" x="3797300" y="4127500"/>
          <p14:tracePt t="50229" x="3835400" y="4121150"/>
          <p14:tracePt t="50246" x="3860800" y="4121150"/>
          <p14:tracePt t="50262" x="3892550" y="4121150"/>
          <p14:tracePt t="50279" x="3905250" y="4121150"/>
          <p14:tracePt t="50296" x="3924300" y="4114800"/>
          <p14:tracePt t="50313" x="3937000" y="4114800"/>
          <p14:tracePt t="50329" x="3943350" y="4108450"/>
          <p14:tracePt t="50346" x="3975100" y="4102100"/>
          <p14:tracePt t="50363" x="4000500" y="4095750"/>
          <p14:tracePt t="50379" x="4038600" y="4095750"/>
          <p14:tracePt t="50396" x="4076700" y="4083050"/>
          <p14:tracePt t="50412" x="4102100" y="4083050"/>
          <p14:tracePt t="50429" x="4140200" y="4076700"/>
          <p14:tracePt t="50446" x="4152900" y="4076700"/>
          <p14:tracePt t="50462" x="4184650" y="4076700"/>
          <p14:tracePt t="50479" x="4210050" y="4076700"/>
          <p14:tracePt t="50496" x="4241800" y="4070350"/>
          <p14:tracePt t="50512" x="4298950" y="4076700"/>
          <p14:tracePt t="50529" x="4337050" y="4083050"/>
          <p14:tracePt t="50546" x="4387850" y="4089400"/>
          <p14:tracePt t="50563" x="4451350" y="4102100"/>
          <p14:tracePt t="50579" x="4508500" y="4114800"/>
          <p14:tracePt t="50596" x="4591050" y="4140200"/>
          <p14:tracePt t="50613" x="4648200" y="4152900"/>
          <p14:tracePt t="50629" x="4730750" y="4178300"/>
          <p14:tracePt t="50646" x="4800600" y="4197350"/>
          <p14:tracePt t="50662" x="4870450" y="4210050"/>
          <p14:tracePt t="50679" x="4953000" y="4216400"/>
          <p14:tracePt t="50696" x="4997450" y="4216400"/>
          <p14:tracePt t="50712" x="5035550" y="4216400"/>
          <p14:tracePt t="50729" x="5067300" y="4216400"/>
          <p14:tracePt t="50746" x="5073650" y="4216400"/>
          <p14:tracePt t="50779" x="5073650" y="4210050"/>
          <p14:tracePt t="51144" x="5099050" y="4203700"/>
          <p14:tracePt t="51149" x="5143500" y="4197350"/>
          <p14:tracePt t="51162" x="5187950" y="4191000"/>
          <p14:tracePt t="51180" x="5321300" y="4178300"/>
          <p14:tracePt t="51213" x="5543550" y="4178300"/>
          <p14:tracePt t="51246" x="5829300" y="4203700"/>
          <p14:tracePt t="51279" x="6045200" y="4222750"/>
          <p14:tracePt t="51296" x="6223000" y="4273550"/>
          <p14:tracePt t="51313" x="6318250" y="4298950"/>
          <p14:tracePt t="51329" x="6451600" y="4343400"/>
          <p14:tracePt t="51346" x="6527800" y="4362450"/>
          <p14:tracePt t="51363" x="6597650" y="4375150"/>
          <p14:tracePt t="51379" x="6686550" y="4387850"/>
          <p14:tracePt t="51396" x="6743700" y="4387850"/>
          <p14:tracePt t="51412" x="6807200" y="4375150"/>
          <p14:tracePt t="51429" x="6864350" y="4368800"/>
          <p14:tracePt t="51446" x="6896100" y="4362450"/>
          <p14:tracePt t="51463" x="6946900" y="4349750"/>
          <p14:tracePt t="51479" x="6972300" y="4343400"/>
          <p14:tracePt t="51496" x="7010400" y="4337050"/>
          <p14:tracePt t="51512" x="7035800" y="4324350"/>
          <p14:tracePt t="51529" x="7067550" y="4318000"/>
          <p14:tracePt t="51546" x="7105650" y="4298950"/>
          <p14:tracePt t="51562" x="7131050" y="4286250"/>
          <p14:tracePt t="51579" x="7162800" y="4273550"/>
          <p14:tracePt t="51596" x="7188200" y="4273550"/>
          <p14:tracePt t="51612" x="7200900" y="4273550"/>
          <p14:tracePt t="51629" x="7226300" y="4267200"/>
          <p14:tracePt t="51646" x="7232650" y="4260850"/>
          <p14:tracePt t="51649" x="7239000" y="4260850"/>
          <p14:tracePt t="51662" x="7251700" y="4260850"/>
          <p14:tracePt t="51679" x="7277100" y="4254500"/>
          <p14:tracePt t="51696" x="7289800" y="4254500"/>
          <p14:tracePt t="51713" x="7302500" y="4254500"/>
          <p14:tracePt t="51729" x="7308850" y="4248150"/>
          <p14:tracePt t="51746" x="7315200" y="4248150"/>
          <p14:tracePt t="51763" x="7327900" y="4248150"/>
          <p14:tracePt t="51796" x="7334250" y="4248150"/>
          <p14:tracePt t="51989" x="7283450" y="4254500"/>
          <p14:tracePt t="51995" x="7207250" y="4260850"/>
          <p14:tracePt t="52003" x="7137400" y="4260850"/>
          <p14:tracePt t="52012" x="7061200" y="4260850"/>
          <p14:tracePt t="52030" x="6756400" y="4241800"/>
          <p14:tracePt t="52046" x="6540500" y="4229100"/>
          <p14:tracePt t="52063" x="6229350" y="4210050"/>
          <p14:tracePt t="52079" x="5702300" y="4152900"/>
          <p14:tracePt t="52096" x="5365750" y="4133850"/>
          <p14:tracePt t="52113" x="4806950" y="4089400"/>
          <p14:tracePt t="52129" x="4425950" y="4064000"/>
          <p14:tracePt t="52146" x="4159250" y="4051300"/>
          <p14:tracePt t="52149" x="4044950" y="4051300"/>
          <p14:tracePt t="52163" x="3829050" y="4057650"/>
          <p14:tracePt t="52180" x="3606800" y="4083050"/>
          <p14:tracePt t="52196" x="3454400" y="4102100"/>
          <p14:tracePt t="52213" x="3238500" y="4152900"/>
          <p14:tracePt t="52229" x="3117850" y="4184650"/>
          <p14:tracePt t="52246" x="2978150" y="4235450"/>
          <p14:tracePt t="52263" x="2914650" y="4273550"/>
          <p14:tracePt t="52279" x="2863850" y="4298950"/>
          <p14:tracePt t="52296" x="2800350" y="4337050"/>
          <p14:tracePt t="52313" x="2762250" y="4356100"/>
          <p14:tracePt t="52329" x="2717800" y="4394200"/>
          <p14:tracePt t="52346" x="2686050" y="4425950"/>
          <p14:tracePt t="52363" x="2660650" y="4457700"/>
          <p14:tracePt t="52379" x="2635250" y="4483100"/>
          <p14:tracePt t="52396" x="2616200" y="4514850"/>
          <p14:tracePt t="52413" x="2603500" y="4559300"/>
          <p14:tracePt t="52429" x="2597150" y="4584700"/>
          <p14:tracePt t="52446" x="2584450" y="4610100"/>
          <p14:tracePt t="52463" x="2584450" y="4635500"/>
          <p14:tracePt t="52479" x="2584450" y="4641850"/>
          <p14:tracePt t="52496" x="2584450" y="4654550"/>
          <p14:tracePt t="52513" x="2584450" y="4660900"/>
          <p14:tracePt t="52529" x="2590800" y="4667250"/>
          <p14:tracePt t="52546" x="2603500" y="4679950"/>
          <p14:tracePt t="52563" x="2628900" y="4692650"/>
          <p14:tracePt t="52579" x="2692400" y="4718050"/>
          <p14:tracePt t="52596" x="2724150" y="4724400"/>
          <p14:tracePt t="52612" x="2768600" y="4730750"/>
          <p14:tracePt t="52629" x="2800350" y="4730750"/>
          <p14:tracePt t="52646" x="2819400" y="4724400"/>
          <p14:tracePt t="52648" x="2832100" y="4718050"/>
          <p14:tracePt t="52663" x="2851150" y="4711700"/>
          <p14:tracePt t="52680" x="2876550" y="4699000"/>
          <p14:tracePt t="52696" x="2889250" y="4692650"/>
          <p14:tracePt t="52713" x="2895600" y="4686300"/>
          <p14:tracePt t="52746" x="2901950" y="4679950"/>
          <p14:tracePt t="52763" x="2908300" y="4673600"/>
          <p14:tracePt t="52779" x="2921000" y="4667250"/>
          <p14:tracePt t="52796" x="2933700" y="4654550"/>
          <p14:tracePt t="52812" x="2965450" y="4635500"/>
          <p14:tracePt t="52829" x="3016250" y="4610100"/>
          <p14:tracePt t="52846" x="3048000" y="4597400"/>
          <p14:tracePt t="52862" x="3079750" y="4584700"/>
          <p14:tracePt t="52879" x="3130550" y="4584700"/>
          <p14:tracePt t="52896" x="3155950" y="4584700"/>
          <p14:tracePt t="52913" x="3194050" y="4578350"/>
          <p14:tracePt t="52929" x="3219450" y="4578350"/>
          <p14:tracePt t="52946" x="3232150" y="4578350"/>
          <p14:tracePt t="67682" x="3251200" y="4584700"/>
          <p14:tracePt t="67688" x="3289300" y="4616450"/>
          <p14:tracePt t="67697" x="3321050" y="4641850"/>
          <p14:tracePt t="67713" x="3371850" y="4718050"/>
          <p14:tracePt t="67730" x="3409950" y="4800600"/>
          <p14:tracePt t="67747" x="3454400" y="4940300"/>
          <p14:tracePt t="67764" x="3460750" y="4997450"/>
          <p14:tracePt t="67797" x="3498850" y="5111750"/>
          <p14:tracePt t="67830" x="3556000" y="5162550"/>
          <p14:tracePt t="67863" x="3632200" y="5175250"/>
          <p14:tracePt t="67880" x="3689350" y="5175250"/>
          <p14:tracePt t="67897" x="3905250" y="5118100"/>
          <p14:tracePt t="67914" x="4019550" y="5092700"/>
          <p14:tracePt t="67930" x="4146550" y="5073650"/>
          <p14:tracePt t="67947" x="4330700" y="5048250"/>
          <p14:tracePt t="67964" x="4419600" y="5029200"/>
          <p14:tracePt t="67980" x="4464050" y="5029200"/>
          <p14:tracePt t="67997" x="4546600" y="5029200"/>
          <p14:tracePt t="68013" x="4578350" y="5029200"/>
          <p14:tracePt t="68030" x="4635500" y="5054600"/>
          <p14:tracePt t="68047" x="4673600" y="5086350"/>
          <p14:tracePt t="68064" x="4730750" y="5118100"/>
          <p14:tracePt t="68080" x="4775200" y="5149850"/>
          <p14:tracePt t="68097" x="4832350" y="5187950"/>
          <p14:tracePt t="68113" x="4921250" y="5226050"/>
          <p14:tracePt t="68130" x="4997450" y="5232400"/>
          <p14:tracePt t="68147" x="5029200" y="5232400"/>
          <p14:tracePt t="68164" x="5270500" y="5226050"/>
          <p14:tracePt t="68180" x="5403850" y="5200650"/>
          <p14:tracePt t="68182" x="5461000" y="5181600"/>
          <p14:tracePt t="68197" x="5581650" y="5149850"/>
          <p14:tracePt t="68213" x="5702300" y="5111750"/>
          <p14:tracePt t="68230" x="5880100" y="5048250"/>
          <p14:tracePt t="68247" x="5956300" y="5010150"/>
          <p14:tracePt t="68264" x="6000750" y="4972050"/>
          <p14:tracePt t="68280" x="6026150" y="4946650"/>
          <p14:tracePt t="68297" x="6032500" y="4946650"/>
          <p14:tracePt t="68330" x="6032500" y="4940300"/>
          <p14:tracePt t="68370" x="6032500" y="4933950"/>
          <p14:tracePt t="68523" x="6032500" y="4940300"/>
          <p14:tracePt t="68605" x="6038850" y="4940300"/>
          <p14:tracePt t="68612" x="6038850" y="4953000"/>
          <p14:tracePt t="68619" x="6051550" y="4953000"/>
          <p14:tracePt t="68630" x="6064250" y="4959350"/>
          <p14:tracePt t="68647" x="6153150" y="4997450"/>
          <p14:tracePt t="68680" x="6337300" y="5092700"/>
          <p14:tracePt t="68683" x="6388100" y="5118100"/>
          <p14:tracePt t="68714" x="6521450" y="5181600"/>
          <p14:tracePt t="68747" x="6604000" y="5187950"/>
          <p14:tracePt t="68764" x="6610350" y="5181600"/>
          <p14:tracePt t="68780" x="6616700" y="5181600"/>
          <p14:tracePt t="68797" x="6616700" y="5162550"/>
          <p14:tracePt t="68813" x="6610350" y="5156200"/>
          <p14:tracePt t="69119" x="6673850" y="5156200"/>
          <p14:tracePt t="69125" x="6750050" y="5149850"/>
          <p14:tracePt t="69133" x="6813550" y="5149850"/>
          <p14:tracePt t="69147" x="7023100" y="5149850"/>
          <p14:tracePt t="69164" x="7353300" y="5187950"/>
          <p14:tracePt t="69180" x="7537450" y="5238750"/>
          <p14:tracePt t="69181" x="7613650" y="5264150"/>
          <p14:tracePt t="69214" x="7943850" y="5403850"/>
          <p14:tracePt t="69247" x="8185150" y="5505450"/>
          <p14:tracePt t="69280" x="8242300" y="5537200"/>
          <p14:tracePt t="69297" x="8248650" y="5543550"/>
          <p14:tracePt t="69313" x="8223250" y="5543550"/>
          <p14:tracePt t="69330" x="8083550" y="5543550"/>
          <p14:tracePt t="69347" x="7918450" y="5524500"/>
          <p14:tracePt t="69364" x="7524750" y="5461000"/>
          <p14:tracePt t="69380" x="7169150" y="5391150"/>
          <p14:tracePt t="69397" x="6419850" y="5207000"/>
          <p14:tracePt t="69414" x="5911850" y="5086350"/>
          <p14:tracePt t="69430" x="5035550" y="4946650"/>
          <p14:tracePt t="69447" x="4425950" y="4914900"/>
          <p14:tracePt t="69465" x="4127500" y="4927600"/>
          <p14:tracePt t="69480" x="2819400" y="4997450"/>
          <p14:tracePt t="69497" x="2095500" y="5073650"/>
          <p14:tracePt t="69513" x="1568450" y="5111750"/>
          <p14:tracePt t="69530" x="1035050" y="5124450"/>
          <p14:tracePt t="69547" x="857250" y="5124450"/>
          <p14:tracePt t="69564" x="698500" y="5105400"/>
          <p14:tracePt t="69580" x="679450" y="5092700"/>
          <p14:tracePt t="69597" x="685800" y="5073650"/>
          <p14:tracePt t="69613" x="730250" y="5060950"/>
          <p14:tracePt t="69630" x="800100" y="5048250"/>
          <p14:tracePt t="69647" x="977900" y="5003800"/>
          <p14:tracePt t="69663" x="1130300" y="4978400"/>
          <p14:tracePt t="69680" x="1365250" y="4946650"/>
          <p14:tracePt t="69697" x="1543050" y="4927600"/>
          <p14:tracePt t="69714" x="1860550" y="4914900"/>
          <p14:tracePt t="69730" x="2057400" y="4914900"/>
          <p14:tracePt t="69747" x="2362200" y="4914900"/>
          <p14:tracePt t="69764" x="2927350" y="4933950"/>
          <p14:tracePt t="69780" x="3143250" y="4972050"/>
          <p14:tracePt t="69798" x="3422650" y="5041900"/>
          <p14:tracePt t="69814" x="3581400" y="5067300"/>
          <p14:tracePt t="69830" x="3714750" y="5105400"/>
          <p14:tracePt t="69847" x="3822700" y="5143500"/>
          <p14:tracePt t="69863" x="3854450" y="5149850"/>
          <p14:tracePt t="69880" x="3854450" y="5156200"/>
          <p14:tracePt t="69897" x="3854450" y="5162550"/>
          <p14:tracePt t="69913" x="3784600" y="5168900"/>
          <p14:tracePt t="69930" x="3454400" y="5207000"/>
          <p14:tracePt t="69947" x="3124200" y="5238750"/>
          <p14:tracePt t="69965" x="2457450" y="5295900"/>
          <p14:tracePt t="69980" x="1860550" y="5353050"/>
          <p14:tracePt t="69997" x="1333500" y="5378450"/>
          <p14:tracePt t="70014" x="857250" y="5391150"/>
          <p14:tracePt t="70030" x="355600" y="5403850"/>
          <p14:tracePt t="70415" x="69850" y="5537200"/>
          <p14:tracePt t="70429" x="177800" y="5537200"/>
          <p14:tracePt t="70436" x="279400" y="5537200"/>
          <p14:tracePt t="70451" x="387350" y="5537200"/>
          <p14:tracePt t="70464" x="482600" y="5537200"/>
          <p14:tracePt t="70497" x="736600" y="5530850"/>
          <p14:tracePt t="70530" x="831850" y="5518150"/>
          <p14:tracePt t="70563" x="876300" y="5518150"/>
          <p14:tracePt t="70644" x="882650" y="5518150"/>
          <p14:tracePt t="70748" x="889000" y="5518150"/>
          <p14:tracePt t="70762" x="889000" y="5524500"/>
          <p14:tracePt t="70776" x="901700" y="5524500"/>
          <p14:tracePt t="70790" x="939800" y="5524500"/>
          <p14:tracePt t="70804" x="1016000" y="5524500"/>
          <p14:tracePt t="70814" x="1130300" y="5524500"/>
          <p14:tracePt t="70831" x="1308100" y="5511800"/>
          <p14:tracePt t="70847" x="1549400" y="5511800"/>
          <p14:tracePt t="70863" x="1828800" y="5499100"/>
          <p14:tracePt t="70880" x="2482850" y="5492750"/>
          <p14:tracePt t="70897" x="2813050" y="5505450"/>
          <p14:tracePt t="70913" x="3454400" y="5594350"/>
          <p14:tracePt t="70931" x="3638550" y="5626100"/>
          <p14:tracePt t="70947" x="3778250" y="5651500"/>
          <p14:tracePt t="70964" x="3886200" y="5664200"/>
          <p14:tracePt t="70980" x="3898900" y="5664200"/>
          <p14:tracePt t="70997" x="3994150" y="5664200"/>
          <p14:tracePt t="71014" x="4019550" y="5657850"/>
          <p14:tracePt t="71030" x="4032250" y="5657850"/>
          <p14:tracePt t="71047" x="4038600" y="5651500"/>
          <p14:tracePt t="71064" x="3987800" y="5632450"/>
          <p14:tracePt t="71080" x="3956050" y="5626100"/>
          <p14:tracePt t="71357" x="4013200" y="5626100"/>
          <p14:tracePt t="71365" x="4076700" y="5607050"/>
          <p14:tracePt t="71371" x="4159250" y="5607050"/>
          <p14:tracePt t="71380" x="4222750" y="5600700"/>
          <p14:tracePt t="71397" x="4375150" y="5588000"/>
          <p14:tracePt t="71414" x="4489450" y="5588000"/>
          <p14:tracePt t="71430" x="4584700" y="5575300"/>
          <p14:tracePt t="71464" x="4864100" y="5549900"/>
          <p14:tracePt t="71497" x="5016500" y="5537200"/>
          <p14:tracePt t="71530" x="5124450" y="5511800"/>
          <p14:tracePt t="71547" x="5137150" y="5505450"/>
          <p14:tracePt t="71564" x="5149850" y="5486400"/>
          <p14:tracePt t="71580" x="5156200" y="5486400"/>
          <p14:tracePt t="71597" x="5162550" y="54864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nb-NO" altLang="en-US" sz="4000" b="1" i="1">
                <a:solidFill>
                  <a:srgbClr val="FFCC00"/>
                </a:solidFill>
              </a:rPr>
              <a:t>Randomized controlled trials</a:t>
            </a:r>
            <a:endParaRPr lang="en-US" altLang="en-US" sz="4000" b="1" i="1">
              <a:solidFill>
                <a:srgbClr val="FFCC00"/>
              </a:solidFill>
            </a:endParaRPr>
          </a:p>
        </p:txBody>
      </p:sp>
      <p:sp>
        <p:nvSpPr>
          <p:cNvPr id="57347" name="Text Box 3"/>
          <p:cNvSpPr txBox="1">
            <a:spLocks noChangeArrowheads="1"/>
          </p:cNvSpPr>
          <p:nvPr/>
        </p:nvSpPr>
        <p:spPr bwMode="auto">
          <a:xfrm>
            <a:off x="228600" y="16002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chemeClr val="bg1"/>
                </a:solidFill>
              </a:rPr>
              <a:t>Weaknesses</a:t>
            </a:r>
            <a:endParaRPr lang="en-US" altLang="en-US" sz="2800" b="1" i="1">
              <a:solidFill>
                <a:schemeClr val="bg1"/>
              </a:solidFill>
            </a:endParaRPr>
          </a:p>
        </p:txBody>
      </p:sp>
      <p:sp>
        <p:nvSpPr>
          <p:cNvPr id="57348" name="Text Box 4"/>
          <p:cNvSpPr txBox="1">
            <a:spLocks noChangeArrowheads="1"/>
          </p:cNvSpPr>
          <p:nvPr/>
        </p:nvSpPr>
        <p:spPr bwMode="auto">
          <a:xfrm>
            <a:off x="304800" y="2362200"/>
            <a:ext cx="88392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rgbClr val="FFCC00"/>
                </a:solidFill>
              </a:rPr>
              <a:t> Time between change in level of exposure and disease is uncertain (trials should have long duration).</a:t>
            </a:r>
          </a:p>
          <a:p>
            <a:pPr>
              <a:spcBef>
                <a:spcPct val="50000"/>
              </a:spcBef>
              <a:buFontTx/>
              <a:buChar char="•"/>
            </a:pPr>
            <a:r>
              <a:rPr lang="nb-NO" altLang="en-US" sz="2400">
                <a:solidFill>
                  <a:srgbClr val="FFCC00"/>
                </a:solidFill>
              </a:rPr>
              <a:t> Compliance with treatment  is likely to decrease during an extended  trial.</a:t>
            </a:r>
          </a:p>
          <a:p>
            <a:pPr>
              <a:spcBef>
                <a:spcPct val="50000"/>
              </a:spcBef>
              <a:buFontTx/>
              <a:buChar char="•"/>
            </a:pPr>
            <a:r>
              <a:rPr lang="nb-NO" altLang="en-US" sz="2400">
                <a:solidFill>
                  <a:srgbClr val="FFCC00"/>
                </a:solidFill>
              </a:rPr>
              <a:t>Participants who enroll are usually health conscious and are motivated, so people with highest risk are seriously underrepresented.</a:t>
            </a:r>
          </a:p>
          <a:p>
            <a:pPr>
              <a:spcBef>
                <a:spcPct val="50000"/>
              </a:spcBef>
              <a:buFontTx/>
              <a:buChar char="•"/>
            </a:pPr>
            <a:r>
              <a:rPr lang="nb-NO" altLang="en-US" sz="2400">
                <a:solidFill>
                  <a:srgbClr val="FFCC00"/>
                </a:solidFill>
              </a:rPr>
              <a:t> Some trials are impossible due to ethical or practical reasons.</a:t>
            </a:r>
            <a:endParaRPr lang="en-US" altLang="en-US" sz="240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1303"/>
    </mc:Choice>
    <mc:Fallback>
      <p:transition spd="slow" advTm="4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7348">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7348">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73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57347" grpId="0"/>
    </p:bldLst>
  </p:timing>
  <p:extLst>
    <p:ext uri="{3A86A75C-4F4B-4683-9AE1-C65F6400EC91}">
      <p14:laserTraceLst xmlns:p14="http://schemas.microsoft.com/office/powerpoint/2010/main">
        <p14:tracePtLst>
          <p14:tracePt t="5423" x="5156200" y="5480050"/>
          <p14:tracePt t="5430" x="5149850" y="5467350"/>
          <p14:tracePt t="5437" x="5143500" y="5454650"/>
          <p14:tracePt t="5448" x="5143500" y="5448300"/>
          <p14:tracePt t="5465" x="5143500" y="5422900"/>
          <p14:tracePt t="5482" x="5143500" y="5410200"/>
          <p14:tracePt t="5498" x="5143500" y="5403850"/>
          <p14:tracePt t="5532" x="5143500" y="5391150"/>
          <p14:tracePt t="5565" x="5149850" y="5391150"/>
          <p14:tracePt t="5666" x="5149850" y="5397500"/>
          <p14:tracePt t="5673" x="5149850" y="5403850"/>
          <p14:tracePt t="5693" x="5149850" y="5410200"/>
          <p14:tracePt t="5700" x="5149850" y="5416550"/>
          <p14:tracePt t="5728" x="5149850" y="5422900"/>
          <p14:tracePt t="5847" x="5149850" y="5378450"/>
          <p14:tracePt t="5854" x="5162550" y="5314950"/>
          <p14:tracePt t="5865" x="5168900" y="5251450"/>
          <p14:tracePt t="5881" x="5283200" y="4889500"/>
          <p14:tracePt t="5898" x="5397500" y="4578350"/>
          <p14:tracePt t="5915" x="5543550" y="4197350"/>
          <p14:tracePt t="5931" x="5695950" y="3733800"/>
          <p14:tracePt t="5948" x="5778500" y="3416300"/>
          <p14:tracePt t="5965" x="5848350" y="3130550"/>
          <p14:tracePt t="5982" x="5867400" y="3035300"/>
          <p14:tracePt t="5998" x="5899150" y="2952750"/>
          <p14:tracePt t="6015" x="5969000" y="2819400"/>
          <p14:tracePt t="6031" x="6007100" y="2749550"/>
          <p14:tracePt t="6048" x="6038850" y="2686050"/>
          <p14:tracePt t="6065" x="6038850" y="2667000"/>
          <p14:tracePt t="6166" x="6038850" y="2679700"/>
          <p14:tracePt t="6173" x="6019800" y="2698750"/>
          <p14:tracePt t="6181" x="6000750" y="2736850"/>
          <p14:tracePt t="6198" x="5930900" y="2844800"/>
          <p14:tracePt t="6215" x="5753100" y="3117850"/>
          <p14:tracePt t="6232" x="5543550" y="3479800"/>
          <p14:tracePt t="6248" x="5251450" y="3949700"/>
          <p14:tracePt t="6265" x="4972050" y="4540250"/>
          <p14:tracePt t="6282" x="4845050" y="4806950"/>
          <p14:tracePt t="6298" x="4673600" y="5238750"/>
          <p14:tracePt t="6315" x="4603750" y="5416550"/>
          <p14:tracePt t="6332" x="4540250" y="5568950"/>
          <p14:tracePt t="6348" x="4489450" y="5676900"/>
          <p14:tracePt t="6365" x="4483100" y="5695950"/>
          <p14:tracePt t="6381" x="4470400" y="5715000"/>
          <p14:tracePt t="6398" x="4464050" y="5715000"/>
          <p14:tracePt t="6415" x="4457700" y="5708650"/>
          <p14:tracePt t="6432" x="4445000" y="5664200"/>
          <p14:tracePt t="6448" x="4438650" y="5638800"/>
          <p14:tracePt t="6465" x="4438650" y="5594350"/>
          <p14:tracePt t="6482" x="4432300" y="5549900"/>
          <p14:tracePt t="6499" x="4432300" y="5505450"/>
          <p14:tracePt t="6515" x="4432300" y="5422900"/>
          <p14:tracePt t="6532" x="4445000" y="5321300"/>
          <p14:tracePt t="6548" x="4476750" y="5143500"/>
          <p14:tracePt t="6565" x="4527550" y="5003800"/>
          <p14:tracePt t="6582" x="4635500" y="4743450"/>
          <p14:tracePt t="6598" x="4902200" y="4076700"/>
          <p14:tracePt t="6615" x="5048250" y="3695700"/>
          <p14:tracePt t="6632" x="5270500" y="3175000"/>
          <p14:tracePt t="6648" x="5397500" y="2908300"/>
          <p14:tracePt t="6665" x="5505450" y="2717800"/>
          <p14:tracePt t="6682" x="5619750" y="2501900"/>
          <p14:tracePt t="6698" x="5683250" y="2406650"/>
          <p14:tracePt t="6715" x="5746750" y="2317750"/>
          <p14:tracePt t="6732" x="5778500" y="2279650"/>
          <p14:tracePt t="6748" x="5803900" y="2254250"/>
          <p14:tracePt t="6765" x="5835650" y="2241550"/>
          <p14:tracePt t="6782" x="5848350" y="2235200"/>
          <p14:tracePt t="6798" x="5899150" y="2254250"/>
          <p14:tracePt t="6815" x="5924550" y="2298700"/>
          <p14:tracePt t="6832" x="5949950" y="2381250"/>
          <p14:tracePt t="6848" x="5956300" y="2603500"/>
          <p14:tracePt t="6865" x="5949950" y="2825750"/>
          <p14:tracePt t="6882" x="5886450" y="3543300"/>
          <p14:tracePt t="6898" x="5835650" y="4051300"/>
          <p14:tracePt t="6915" x="5721350" y="4965700"/>
          <p14:tracePt t="6932" x="5670550" y="5480050"/>
          <p14:tracePt t="6948" x="5613400" y="5848350"/>
          <p14:tracePt t="6965" x="5505450" y="6457950"/>
          <p14:tracePt t="6982" x="5454650" y="6610350"/>
          <p14:tracePt t="6998" x="5365750" y="6718300"/>
          <p14:tracePt t="7015" x="5264150" y="6750050"/>
          <p14:tracePt t="7032" x="5143500" y="6750050"/>
          <p14:tracePt t="7048" x="5022850" y="6699250"/>
          <p14:tracePt t="7065" x="4940300" y="6629400"/>
          <p14:tracePt t="7082" x="4781550" y="6464300"/>
          <p14:tracePt t="7098" x="4660900" y="6305550"/>
          <p14:tracePt t="7115" x="4533900" y="6096000"/>
          <p14:tracePt t="7132" x="4362450" y="5753100"/>
          <p14:tracePt t="7148" x="4292600" y="5562600"/>
          <p14:tracePt t="7165" x="4203700" y="5270500"/>
          <p14:tracePt t="7182" x="4165600" y="5067300"/>
          <p14:tracePt t="7198" x="4159250" y="4864100"/>
          <p14:tracePt t="7215" x="4203700" y="4559300"/>
          <p14:tracePt t="7232" x="4254500" y="4362450"/>
          <p14:tracePt t="7248" x="4413250" y="4064000"/>
          <p14:tracePt t="7265" x="4635500" y="3771900"/>
          <p14:tracePt t="7282" x="4826000" y="3556000"/>
          <p14:tracePt t="7298" x="5029200" y="3390900"/>
          <p14:tracePt t="7315" x="5130800" y="3346450"/>
          <p14:tracePt t="7332" x="5321300" y="3340100"/>
          <p14:tracePt t="7348" x="5422900" y="3378200"/>
          <p14:tracePt t="7365" x="5530850" y="3454400"/>
          <p14:tracePt t="7382" x="5683250" y="3619500"/>
          <p14:tracePt t="7398" x="5765800" y="3746500"/>
          <p14:tracePt t="7415" x="5829300" y="4057650"/>
          <p14:tracePt t="7432" x="5810250" y="4248150"/>
          <p14:tracePt t="7449" x="5746750" y="4483100"/>
          <p14:tracePt t="7465" x="5581650" y="4857750"/>
          <p14:tracePt t="7482" x="5448300" y="5105400"/>
          <p14:tracePt t="7498" x="5149850" y="5562600"/>
          <p14:tracePt t="7515" x="4965700" y="5778500"/>
          <p14:tracePt t="7533" x="4870450" y="5873750"/>
          <p14:tracePt t="7548" x="4768850" y="5937250"/>
          <p14:tracePt t="18293" x="4775200" y="5937250"/>
          <p14:tracePt t="18306" x="4813300" y="5924550"/>
          <p14:tracePt t="18314" x="4870450" y="5905500"/>
          <p14:tracePt t="18321" x="4914900" y="5892800"/>
          <p14:tracePt t="18332" x="4984750" y="5873750"/>
          <p14:tracePt t="18349" x="5219700" y="5816600"/>
          <p14:tracePt t="18366" x="5403850" y="5791200"/>
          <p14:tracePt t="18399" x="5740400" y="5778500"/>
          <p14:tracePt t="18432" x="6076950" y="5810250"/>
          <p14:tracePt t="18466" x="6191250" y="5829300"/>
          <p14:tracePt t="18482" x="6229350" y="5829300"/>
          <p14:tracePt t="18499" x="6248400" y="5829300"/>
          <p14:tracePt t="18516" x="6254750" y="5829300"/>
          <p14:tracePt t="18605" x="6248400" y="5822950"/>
          <p14:tracePt t="18612" x="6229350" y="5822950"/>
          <p14:tracePt t="18619" x="6223000" y="5810250"/>
          <p14:tracePt t="18632" x="6191250" y="5784850"/>
          <p14:tracePt t="18649" x="6134100" y="5753100"/>
          <p14:tracePt t="18666" x="6038850" y="5702300"/>
          <p14:tracePt t="18682" x="5956300" y="5676900"/>
          <p14:tracePt t="18699" x="5873750" y="5645150"/>
          <p14:tracePt t="18716" x="5784850" y="5632450"/>
          <p14:tracePt t="18732" x="5734050" y="5619750"/>
          <p14:tracePt t="18749" x="5708650" y="5613400"/>
          <p14:tracePt t="18766" x="5581650" y="5613400"/>
          <p14:tracePt t="18782" x="5518150" y="5613400"/>
          <p14:tracePt t="18799" x="5365750" y="5632450"/>
          <p14:tracePt t="18816" x="5264150" y="5651500"/>
          <p14:tracePt t="18832" x="5168900" y="5670550"/>
          <p14:tracePt t="18849" x="5041900" y="5702300"/>
          <p14:tracePt t="18866" x="4972050" y="5727700"/>
          <p14:tracePt t="18882" x="4876800" y="5753100"/>
          <p14:tracePt t="18899" x="4826000" y="5772150"/>
          <p14:tracePt t="18916" x="4762500" y="5784850"/>
          <p14:tracePt t="18932" x="4705350" y="5803900"/>
          <p14:tracePt t="18949" x="4673600" y="5803900"/>
          <p14:tracePt t="18966" x="4616450" y="5810250"/>
          <p14:tracePt t="18982" x="4591050" y="5816600"/>
          <p14:tracePt t="18999" x="4572000" y="5822950"/>
          <p14:tracePt t="19016" x="4546600" y="5822950"/>
          <p14:tracePt t="19033" x="4527550" y="5822950"/>
          <p14:tracePt t="19049" x="4508500" y="5829300"/>
          <p14:tracePt t="19066" x="4476750" y="5829300"/>
          <p14:tracePt t="19082" x="4438650" y="5822950"/>
          <p14:tracePt t="19099" x="4425950" y="5816600"/>
          <p14:tracePt t="19116" x="4400550" y="5810250"/>
          <p14:tracePt t="19132" x="4349750" y="5803900"/>
          <p14:tracePt t="19149" x="4267200" y="5791200"/>
          <p14:tracePt t="19166" x="4191000" y="5784850"/>
          <p14:tracePt t="19182" x="4159250" y="5784850"/>
          <p14:tracePt t="19199" x="4127500" y="5772150"/>
          <p14:tracePt t="19216" x="4057650" y="5772150"/>
          <p14:tracePt t="19232" x="4025900" y="5772150"/>
          <p14:tracePt t="19249" x="3962400" y="5772150"/>
          <p14:tracePt t="19266" x="3898900" y="5772150"/>
          <p14:tracePt t="19282" x="3860800" y="5772150"/>
          <p14:tracePt t="19299" x="3816350" y="5778500"/>
          <p14:tracePt t="19316" x="3784600" y="5797550"/>
          <p14:tracePt t="19333" x="3752850" y="5816600"/>
          <p14:tracePt t="19349" x="3727450" y="5835650"/>
          <p14:tracePt t="19366" x="3714750" y="5861050"/>
          <p14:tracePt t="19382" x="3689350" y="5905500"/>
          <p14:tracePt t="19399" x="3676650" y="5930900"/>
          <p14:tracePt t="19416" x="3663950" y="5988050"/>
          <p14:tracePt t="19432" x="3651250" y="6007100"/>
          <p14:tracePt t="19449" x="3644900" y="6026150"/>
          <p14:tracePt t="19466" x="3638550" y="6038850"/>
          <p14:tracePt t="19482" x="3638550" y="6057900"/>
          <p14:tracePt t="19516" x="3638550" y="6070600"/>
          <p14:tracePt t="19532" x="3638550" y="6076950"/>
          <p14:tracePt t="19549" x="3644900" y="6089650"/>
          <p14:tracePt t="19566" x="3663950" y="6108700"/>
          <p14:tracePt t="19582" x="3689350" y="6121400"/>
          <p14:tracePt t="19599" x="3765550" y="6134100"/>
          <p14:tracePt t="19616" x="3816350" y="6134100"/>
          <p14:tracePt t="19632" x="3987800" y="6134100"/>
          <p14:tracePt t="19649" x="4146550" y="6127750"/>
          <p14:tracePt t="19666" x="4241800" y="6108700"/>
          <p14:tracePt t="19682" x="4425950" y="6102350"/>
          <p14:tracePt t="19699" x="4533900" y="6089650"/>
          <p14:tracePt t="19716" x="4730750" y="6083300"/>
          <p14:tracePt t="19732" x="4838700" y="6083300"/>
          <p14:tracePt t="19749" x="4953000" y="6083300"/>
          <p14:tracePt t="19766" x="5143500" y="6083300"/>
          <p14:tracePt t="19782" x="5226050" y="6076950"/>
          <p14:tracePt t="19799" x="5276850" y="6076950"/>
          <p14:tracePt t="19816" x="5334000" y="6064250"/>
          <p14:tracePt t="19832" x="5340350" y="6064250"/>
          <p14:tracePt t="19850" x="5346700" y="6057900"/>
          <p14:tracePt t="19866" x="5346700" y="6051550"/>
          <p14:tracePt t="19882" x="5346700" y="6045200"/>
          <p14:tracePt t="19916" x="5321300" y="5994400"/>
          <p14:tracePt t="19932" x="5283200" y="5943600"/>
          <p14:tracePt t="19949" x="5194300" y="5873750"/>
          <p14:tracePt t="19966" x="5035550" y="5784850"/>
          <p14:tracePt t="19982" x="4921250" y="5734050"/>
          <p14:tracePt t="19999" x="4806950" y="5702300"/>
          <p14:tracePt t="20016" x="4673600" y="5670550"/>
          <p14:tracePt t="20032" x="4584700" y="5657850"/>
          <p14:tracePt t="20049" x="4495800" y="5657850"/>
          <p14:tracePt t="20066" x="4432300" y="5657850"/>
          <p14:tracePt t="20069" x="4400550" y="5657850"/>
          <p14:tracePt t="20082" x="4356100" y="5657850"/>
          <p14:tracePt t="20099" x="4311650" y="5683250"/>
          <p14:tracePt t="20116" x="4286250" y="5702300"/>
          <p14:tracePt t="20132" x="4260850" y="5734050"/>
          <p14:tracePt t="20149" x="4248150" y="5759450"/>
          <p14:tracePt t="20166" x="4235450" y="5778500"/>
          <p14:tracePt t="20182" x="4229100" y="5778500"/>
          <p14:tracePt t="20199" x="4229100" y="5784850"/>
          <p14:tracePt t="20216" x="4222750" y="5784850"/>
          <p14:tracePt t="20312" x="4222750" y="5791200"/>
          <p14:tracePt t="20394" x="4216400" y="5791200"/>
          <p14:tracePt t="20603" x="4216400" y="5784850"/>
          <p14:tracePt t="20624" x="4222750" y="5784850"/>
          <p14:tracePt t="20631" x="4235450" y="5778500"/>
          <p14:tracePt t="20644" x="4241800" y="5778500"/>
          <p14:tracePt t="20666" x="4267200" y="5772150"/>
          <p14:tracePt t="20699" x="4273550" y="5772150"/>
          <p14:tracePt t="20749" x="4279900" y="5778500"/>
          <p14:tracePt t="20777" x="4286250" y="5778500"/>
          <p14:tracePt t="20790" x="4292600" y="5778500"/>
          <p14:tracePt t="20804" x="4298950" y="5784850"/>
          <p14:tracePt t="20816" x="4305300" y="5784850"/>
          <p14:tracePt t="20832" x="4324350" y="5791200"/>
          <p14:tracePt t="20849" x="4337050" y="5791200"/>
          <p14:tracePt t="20868" x="4362450" y="5810250"/>
          <p14:tracePt t="20883" x="4387850" y="5816600"/>
          <p14:tracePt t="20899" x="4413250" y="5829300"/>
          <p14:tracePt t="20916" x="4470400" y="5842000"/>
          <p14:tracePt t="20932" x="4514850" y="5854700"/>
          <p14:tracePt t="20950" x="4610100" y="5880100"/>
          <p14:tracePt t="20966" x="4648200" y="5899150"/>
          <p14:tracePt t="20982" x="4711700" y="5918200"/>
          <p14:tracePt t="20999" x="4775200" y="5930900"/>
          <p14:tracePt t="21016" x="4819650" y="5949950"/>
          <p14:tracePt t="21034" x="4857750" y="5956300"/>
          <p14:tracePt t="21049" x="4883150" y="5962650"/>
          <p14:tracePt t="21066" x="4933950" y="5969000"/>
          <p14:tracePt t="21083" x="4946650" y="5969000"/>
          <p14:tracePt t="21099" x="4953000" y="5969000"/>
          <p14:tracePt t="21116" x="4959350" y="5969000"/>
          <p14:tracePt t="21173" x="4946650" y="5962650"/>
          <p14:tracePt t="21178" x="4921250" y="5943600"/>
          <p14:tracePt t="21186" x="4902200" y="5937250"/>
          <p14:tracePt t="21199" x="4819650" y="5892800"/>
          <p14:tracePt t="21216" x="4673600" y="5829300"/>
          <p14:tracePt t="21232" x="4527550" y="5759450"/>
          <p14:tracePt t="21249" x="4260850" y="5695950"/>
          <p14:tracePt t="21266" x="4121150" y="5695950"/>
          <p14:tracePt t="21282" x="3962400" y="5695950"/>
          <p14:tracePt t="21299" x="3765550" y="5708650"/>
          <p14:tracePt t="21316" x="3663950" y="5734050"/>
          <p14:tracePt t="21333" x="3530600" y="5759450"/>
          <p14:tracePt t="21349" x="3448050" y="5791200"/>
          <p14:tracePt t="21366" x="3359150" y="5835650"/>
          <p14:tracePt t="21382" x="3314700" y="5861050"/>
          <p14:tracePt t="21399" x="3289300" y="5873750"/>
          <p14:tracePt t="21416" x="3263900" y="5899150"/>
          <p14:tracePt t="21432" x="3251200" y="5924550"/>
          <p14:tracePt t="21449" x="3244850" y="5956300"/>
          <p14:tracePt t="21466" x="3244850" y="5981700"/>
          <p14:tracePt t="21482" x="3238500" y="5994400"/>
          <p14:tracePt t="21499" x="3238500" y="6013450"/>
          <p14:tracePt t="21516" x="3244850" y="6026150"/>
          <p14:tracePt t="21532" x="3244850" y="6032500"/>
          <p14:tracePt t="21549" x="3257550" y="6038850"/>
          <p14:tracePt t="21566" x="3257550" y="6045200"/>
          <p14:tracePt t="21587" x="3257550" y="6051550"/>
          <p14:tracePt t="21803" x="3263900" y="6051550"/>
          <p14:tracePt t="21817" x="3270250" y="6045200"/>
          <p14:tracePt t="21824" x="3276600" y="6045200"/>
          <p14:tracePt t="21838" x="3289300" y="6038850"/>
          <p14:tracePt t="21866" x="3371850" y="6007100"/>
          <p14:tracePt t="21900" x="3568700" y="5943600"/>
          <p14:tracePt t="21933" x="3810000" y="5899150"/>
          <p14:tracePt t="21949" x="4006850" y="5886450"/>
          <p14:tracePt t="21966" x="4152900" y="5886450"/>
          <p14:tracePt t="21983" x="4260850" y="5899150"/>
          <p14:tracePt t="21999" x="4457700" y="5937250"/>
          <p14:tracePt t="22016" x="4552950" y="5962650"/>
          <p14:tracePt t="22033" x="4730750" y="6007100"/>
          <p14:tracePt t="22050" x="4851400" y="6045200"/>
          <p14:tracePt t="22066" x="5041900" y="6076950"/>
          <p14:tracePt t="22083" x="5137150" y="6096000"/>
          <p14:tracePt t="22099" x="5238750" y="6121400"/>
          <p14:tracePt t="22116" x="5372100" y="6140450"/>
          <p14:tracePt t="22132" x="5448300" y="6153150"/>
          <p14:tracePt t="22150" x="5549900" y="6159500"/>
          <p14:tracePt t="22166" x="5607050" y="6153150"/>
          <p14:tracePt t="22183" x="5657850" y="6146800"/>
          <p14:tracePt t="22199" x="5746750" y="6115050"/>
          <p14:tracePt t="22216" x="5778500" y="6089650"/>
          <p14:tracePt t="22233" x="5803900" y="6070600"/>
          <p14:tracePt t="22249" x="5822950" y="6026150"/>
          <p14:tracePt t="22266" x="5829300" y="5994400"/>
          <p14:tracePt t="22283" x="5835650" y="5943600"/>
          <p14:tracePt t="22300" x="5835650" y="5905500"/>
          <p14:tracePt t="22317" x="5816600" y="5854700"/>
          <p14:tracePt t="22332" x="5784850" y="5810250"/>
          <p14:tracePt t="22349" x="5759450" y="5778500"/>
          <p14:tracePt t="22366" x="5683250" y="5721350"/>
          <p14:tracePt t="22382" x="5632450" y="5689600"/>
          <p14:tracePt t="22399" x="5505450" y="5651500"/>
          <p14:tracePt t="22416" x="5397500" y="5638800"/>
          <p14:tracePt t="22432" x="5359400" y="5638800"/>
          <p14:tracePt t="22449" x="5162550" y="5638800"/>
          <p14:tracePt t="22466" x="5003800" y="5676900"/>
          <p14:tracePt t="22483" x="4908550" y="5708650"/>
          <p14:tracePt t="22499" x="4806950" y="5772150"/>
          <p14:tracePt t="22516" x="4762500" y="5803900"/>
          <p14:tracePt t="22533" x="4711700" y="5867400"/>
          <p14:tracePt t="22550" x="4692650" y="5918200"/>
          <p14:tracePt t="22566" x="4686300" y="5962650"/>
          <p14:tracePt t="22582" x="4686300" y="5994400"/>
          <p14:tracePt t="22599" x="4686300" y="6032500"/>
          <p14:tracePt t="22616" x="4711700" y="6096000"/>
          <p14:tracePt t="22632" x="4756150" y="6153150"/>
          <p14:tracePt t="22649" x="4819650" y="6210300"/>
          <p14:tracePt t="22666" x="4870450" y="6242050"/>
          <p14:tracePt t="22683" x="4965700" y="6280150"/>
          <p14:tracePt t="22699" x="5035550" y="6286500"/>
          <p14:tracePt t="22716" x="5080000" y="6286500"/>
          <p14:tracePt t="22733" x="5156200" y="6267450"/>
          <p14:tracePt t="22750" x="5289550" y="6184900"/>
          <p14:tracePt t="22766" x="5359400" y="6134100"/>
          <p14:tracePt t="22782" x="5454650" y="6045200"/>
          <p14:tracePt t="22799" x="5492750" y="5981700"/>
          <p14:tracePt t="22816" x="5562600" y="5880100"/>
          <p14:tracePt t="22832" x="5600700" y="5797550"/>
          <p14:tracePt t="22849" x="5619750" y="5715000"/>
          <p14:tracePt t="22866" x="5632450" y="5594350"/>
          <p14:tracePt t="22883" x="5626100" y="5518150"/>
          <p14:tracePt t="22899" x="5581650" y="5410200"/>
          <p14:tracePt t="22916" x="5518150" y="5340350"/>
          <p14:tracePt t="22933" x="5353050" y="5245100"/>
          <p14:tracePt t="22950" x="5219700" y="5200650"/>
          <p14:tracePt t="22966" x="5067300" y="5187950"/>
          <p14:tracePt t="22982" x="4838700" y="5200650"/>
          <p14:tracePt t="22999" x="4654550" y="5245100"/>
          <p14:tracePt t="23017" x="4502150" y="5308600"/>
          <p14:tracePt t="23033" x="4356100" y="5391150"/>
          <p14:tracePt t="23049" x="4298950" y="5448300"/>
          <p14:tracePt t="23052" x="4286250" y="5486400"/>
          <p14:tracePt t="23066" x="4254500" y="5549900"/>
          <p14:tracePt t="23083" x="4248150" y="5607050"/>
          <p14:tracePt t="23100" x="4260850" y="5702300"/>
          <p14:tracePt t="23116" x="4305300" y="5772150"/>
          <p14:tracePt t="23133" x="4368800" y="5842000"/>
          <p14:tracePt t="23149" x="4533900" y="5962650"/>
          <p14:tracePt t="23166" x="4711700" y="6070600"/>
          <p14:tracePt t="23183" x="5010150" y="6203950"/>
          <p14:tracePt t="23199" x="5378450" y="6324600"/>
          <p14:tracePt t="23216" x="5676900" y="6388100"/>
          <p14:tracePt t="23233" x="5886450" y="6394450"/>
          <p14:tracePt t="23250" x="5930900" y="6388100"/>
          <p14:tracePt t="23266" x="6140450" y="6286500"/>
          <p14:tracePt t="23283" x="6248400" y="6165850"/>
          <p14:tracePt t="23299" x="6305550" y="6057900"/>
          <p14:tracePt t="23316" x="6343650" y="5911850"/>
          <p14:tracePt t="23333" x="6350000" y="5797550"/>
          <p14:tracePt t="23350" x="6337300" y="5683250"/>
          <p14:tracePt t="23366" x="6280150" y="5537200"/>
          <p14:tracePt t="23382" x="6210300" y="5467350"/>
          <p14:tracePt t="23399" x="6064250" y="5372100"/>
          <p14:tracePt t="23416" x="5943600" y="5334000"/>
          <p14:tracePt t="23433" x="5822950" y="5314950"/>
          <p14:tracePt t="23450" x="5575300" y="5353050"/>
          <p14:tracePt t="23466" x="5422900" y="5403850"/>
          <p14:tracePt t="23483" x="5219700" y="5499100"/>
          <p14:tracePt t="23500" x="5111750" y="5588000"/>
          <p14:tracePt t="23516" x="4984750" y="5715000"/>
          <p14:tracePt t="23533" x="4940300" y="5791200"/>
          <p14:tracePt t="23549" x="4908550" y="5861050"/>
          <p14:tracePt t="23552" x="4902200" y="5899150"/>
          <p14:tracePt t="23566" x="4902200" y="5956300"/>
          <p14:tracePt t="23583" x="4914900" y="6019800"/>
          <p14:tracePt t="23600" x="4965700" y="6140450"/>
          <p14:tracePt t="23616" x="5016500" y="6216650"/>
          <p14:tracePt t="23633" x="5105400" y="6305550"/>
          <p14:tracePt t="23649" x="5226050" y="6381750"/>
          <p14:tracePt t="23666" x="5314950" y="6407150"/>
          <p14:tracePt t="23683" x="5384800" y="6407150"/>
          <p14:tracePt t="23699" x="5435600" y="6400800"/>
          <p14:tracePt t="23716" x="5480050" y="6394450"/>
          <p14:tracePt t="23733" x="5575300" y="6337300"/>
          <p14:tracePt t="23749" x="5607050" y="6305550"/>
          <p14:tracePt t="23766" x="5632450" y="6216650"/>
          <p14:tracePt t="23782" x="5638800" y="6172200"/>
          <p14:tracePt t="23799" x="5632450" y="6134100"/>
          <p14:tracePt t="23816" x="5632450" y="6127750"/>
          <p14:tracePt t="24190" x="5632450" y="6121400"/>
          <p14:tracePt t="24197" x="5632450" y="6102350"/>
          <p14:tracePt t="24204" x="5632450" y="6096000"/>
          <p14:tracePt t="24217" x="5632450" y="6083300"/>
          <p14:tracePt t="24233" x="5626100" y="6038850"/>
          <p14:tracePt t="24249" x="5607050" y="5988050"/>
          <p14:tracePt t="24266" x="5581650" y="5918200"/>
          <p14:tracePt t="24283" x="5562600" y="5880100"/>
          <p14:tracePt t="24316" x="5511800" y="5791200"/>
          <p14:tracePt t="24349" x="5429250" y="5727700"/>
          <p14:tracePt t="24383" x="5270500" y="5670550"/>
          <p14:tracePt t="24400" x="5213350" y="5664200"/>
          <p14:tracePt t="24416" x="5181600" y="5664200"/>
          <p14:tracePt t="24433" x="5060950" y="5670550"/>
          <p14:tracePt t="24449" x="4991100" y="5702300"/>
          <p14:tracePt t="24466" x="4921250" y="5740400"/>
          <p14:tracePt t="24483" x="4883150" y="5765800"/>
          <p14:tracePt t="24499" x="4857750" y="5803900"/>
          <p14:tracePt t="24516" x="4838700" y="5873750"/>
          <p14:tracePt t="24533" x="4832350" y="5911850"/>
          <p14:tracePt t="24549" x="4832350" y="5949950"/>
          <p14:tracePt t="24551" x="4826000" y="5962650"/>
          <p14:tracePt t="24566" x="4826000" y="5981700"/>
          <p14:tracePt t="24583" x="4826000" y="6000750"/>
          <p14:tracePt t="24599" x="4826000" y="6013450"/>
          <p14:tracePt t="24616" x="4826000" y="6019800"/>
          <p14:tracePt t="24675" x="4826000" y="6013450"/>
          <p14:tracePt t="24702" x="4826000" y="6007100"/>
          <p14:tracePt t="24709" x="4819650" y="6007100"/>
          <p14:tracePt t="24765" x="4813300" y="6000750"/>
          <p14:tracePt t="24807" x="4813300" y="5994400"/>
          <p14:tracePt t="25168" x="4819650" y="5994400"/>
          <p14:tracePt t="25175" x="4826000" y="5994400"/>
          <p14:tracePt t="25204" x="4838700" y="5994400"/>
          <p14:tracePt t="25216" x="4845050" y="5994400"/>
          <p14:tracePt t="25223" x="4864100" y="5994400"/>
          <p14:tracePt t="25238" x="4876800" y="5994400"/>
          <p14:tracePt t="25251" x="4889500" y="5994400"/>
          <p14:tracePt t="25283" x="4933950" y="5994400"/>
          <p14:tracePt t="25316" x="4984750" y="5994400"/>
          <p14:tracePt t="25350" x="5048250" y="6007100"/>
          <p14:tracePt t="25366" x="5073650" y="6013450"/>
          <p14:tracePt t="25383" x="5099050" y="6019800"/>
          <p14:tracePt t="25399" x="5156200" y="6032500"/>
          <p14:tracePt t="25417" x="5251450" y="6051550"/>
          <p14:tracePt t="25433" x="5353050" y="6070600"/>
          <p14:tracePt t="25449" x="5429250" y="6083300"/>
          <p14:tracePt t="25466" x="5530850" y="6121400"/>
          <p14:tracePt t="25483" x="5588000" y="6134100"/>
          <p14:tracePt t="25499" x="5651500" y="6140450"/>
          <p14:tracePt t="25516" x="5695950" y="6146800"/>
          <p14:tracePt t="25533" x="5708650" y="6146800"/>
          <p14:tracePt t="25549" x="5753100" y="6146800"/>
          <p14:tracePt t="25567" x="5772150" y="6140450"/>
          <p14:tracePt t="25583" x="5803900" y="6115050"/>
          <p14:tracePt t="25599" x="5822950" y="6096000"/>
          <p14:tracePt t="25616" x="5835650" y="6076950"/>
          <p14:tracePt t="25633" x="5842000" y="6057900"/>
          <p14:tracePt t="25650" x="5848350" y="6032500"/>
          <p14:tracePt t="25667" x="5854700" y="5994400"/>
          <p14:tracePt t="25683" x="5854700" y="5962650"/>
          <p14:tracePt t="25699" x="5854700" y="5937250"/>
          <p14:tracePt t="25716" x="5854700" y="5892800"/>
          <p14:tracePt t="25733" x="5854700" y="5867400"/>
          <p14:tracePt t="25749" x="5848350" y="5829300"/>
          <p14:tracePt t="25766" x="5835650" y="5803900"/>
          <p14:tracePt t="25783" x="5822950" y="5784850"/>
          <p14:tracePt t="25799" x="5803900" y="5753100"/>
          <p14:tracePt t="25816" x="5791200" y="5727700"/>
          <p14:tracePt t="25833" x="5772150" y="5708650"/>
          <p14:tracePt t="25850" x="5740400" y="5670550"/>
          <p14:tracePt t="25866" x="5715000" y="5651500"/>
          <p14:tracePt t="25883" x="5670550" y="5619750"/>
          <p14:tracePt t="25899" x="5632450" y="5600700"/>
          <p14:tracePt t="25917" x="5562600" y="5575300"/>
          <p14:tracePt t="25933" x="5505450" y="5562600"/>
          <p14:tracePt t="25950" x="5416550" y="5556250"/>
          <p14:tracePt t="25966" x="5314950" y="5556250"/>
          <p14:tracePt t="25983" x="5168900" y="5607050"/>
          <p14:tracePt t="25999" x="5029200" y="5664200"/>
          <p14:tracePt t="26016" x="4972050" y="5721350"/>
          <p14:tracePt t="26033" x="4927600" y="5772150"/>
          <p14:tracePt t="26049" x="4895850" y="5848350"/>
          <p14:tracePt t="26066" x="4889500" y="5905500"/>
          <p14:tracePt t="26069" x="4889500" y="5937250"/>
          <p14:tracePt t="26083" x="4895850" y="6007100"/>
          <p14:tracePt t="26099" x="4927600" y="6089650"/>
          <p14:tracePt t="26116" x="4972050" y="6184900"/>
          <p14:tracePt t="26133" x="5067300" y="6299200"/>
          <p14:tracePt t="26150" x="5118100" y="6330950"/>
          <p14:tracePt t="26167" x="5226050" y="6388100"/>
          <p14:tracePt t="26183" x="5340350" y="6413500"/>
          <p14:tracePt t="26199" x="5397500" y="6426200"/>
          <p14:tracePt t="26216" x="5486400" y="6432550"/>
          <p14:tracePt t="26233" x="5549900" y="6432550"/>
          <p14:tracePt t="26250" x="5588000" y="6426200"/>
          <p14:tracePt t="26266" x="5613400" y="6426200"/>
          <p14:tracePt t="26283" x="5645150" y="6400800"/>
          <p14:tracePt t="26300" x="5683250" y="6350000"/>
          <p14:tracePt t="26316" x="5695950" y="6324600"/>
          <p14:tracePt t="26333" x="5702300" y="6273800"/>
          <p14:tracePt t="26350" x="5695950" y="6223000"/>
          <p14:tracePt t="26366" x="5670550" y="6153150"/>
          <p14:tracePt t="26383" x="5613400" y="6013450"/>
          <p14:tracePt t="26399" x="5549900" y="5924550"/>
          <p14:tracePt t="26416" x="5448300" y="5810250"/>
          <p14:tracePt t="26433" x="5353050" y="5740400"/>
          <p14:tracePt t="26450" x="5270500" y="5695950"/>
          <p14:tracePt t="26466" x="5124450" y="5657850"/>
          <p14:tracePt t="26483" x="5041900" y="5638800"/>
          <p14:tracePt t="26499" x="4946650" y="5651500"/>
          <p14:tracePt t="26516" x="4895850" y="5670550"/>
          <p14:tracePt t="26533" x="4838700" y="5702300"/>
          <p14:tracePt t="26550" x="4787900" y="5778500"/>
          <p14:tracePt t="26566" x="4762500" y="5829300"/>
          <p14:tracePt t="26583" x="4749800" y="5937250"/>
          <p14:tracePt t="26600" x="4749800" y="6019800"/>
          <p14:tracePt t="26617" x="4800600" y="6140450"/>
          <p14:tracePt t="26633" x="4895850" y="6305550"/>
          <p14:tracePt t="26649" x="4953000" y="6400800"/>
          <p14:tracePt t="26666" x="5048250" y="6502400"/>
          <p14:tracePt t="26683" x="5105400" y="6546850"/>
          <p14:tracePt t="26701" x="5175250" y="6584950"/>
          <p14:tracePt t="26716" x="5226050" y="6584950"/>
          <p14:tracePt t="26733" x="5264150" y="6584950"/>
          <p14:tracePt t="26750" x="5346700" y="6553200"/>
          <p14:tracePt t="26766" x="5378450" y="6521450"/>
          <p14:tracePt t="26783" x="5416550" y="6457950"/>
          <p14:tracePt t="26799" x="5441950" y="6419850"/>
          <p14:tracePt t="26816" x="5454650" y="6375400"/>
          <p14:tracePt t="26833" x="5467350" y="6311900"/>
          <p14:tracePt t="26849" x="5467350" y="6254750"/>
          <p14:tracePt t="26866" x="5461000" y="6134100"/>
          <p14:tracePt t="26883" x="5435600" y="6070600"/>
          <p14:tracePt t="26899" x="5416550" y="6019800"/>
          <p14:tracePt t="26916" x="5403850" y="5975350"/>
          <p14:tracePt t="26933" x="5384800" y="5962650"/>
          <p14:tracePt t="26950" x="5365750" y="5956300"/>
          <p14:tracePt t="26966" x="5359400" y="5949950"/>
          <p14:tracePt t="26983" x="5346700" y="5949950"/>
          <p14:tracePt t="27000" x="5334000" y="5962650"/>
          <p14:tracePt t="27318" x="5314950" y="5956300"/>
          <p14:tracePt t="27325" x="5302250" y="5937250"/>
          <p14:tracePt t="27333" x="5270500" y="5899150"/>
          <p14:tracePt t="27349" x="5200650" y="5810250"/>
          <p14:tracePt t="27366" x="5086350" y="5676900"/>
          <p14:tracePt t="27383" x="4997450" y="5568950"/>
          <p14:tracePt t="27399" x="4914900" y="5492750"/>
          <p14:tracePt t="27416" x="4794250" y="5327650"/>
          <p14:tracePt t="27433" x="4699000" y="5187950"/>
          <p14:tracePt t="27450" x="4514850" y="4940300"/>
          <p14:tracePt t="27466" x="4400550" y="4775200"/>
          <p14:tracePt t="27483" x="4267200" y="4578350"/>
          <p14:tracePt t="27500" x="4108450" y="4324350"/>
          <p14:tracePt t="27516" x="4013200" y="4133850"/>
          <p14:tracePt t="27533" x="3917950" y="3886200"/>
          <p14:tracePt t="27550" x="3892550" y="3689350"/>
          <p14:tracePt t="27566" x="3892550" y="3530600"/>
          <p14:tracePt t="27569" x="3892550" y="3448050"/>
          <p14:tracePt t="27583" x="3937000" y="3244850"/>
          <p14:tracePt t="27600" x="4000500" y="3035300"/>
          <p14:tracePt t="27616" x="4146550" y="2635250"/>
          <p14:tracePt t="27633" x="4273550" y="2400300"/>
          <p14:tracePt t="27649" x="4419600" y="2152650"/>
          <p14:tracePt t="27666" x="4616450" y="1860550"/>
          <p14:tracePt t="27683" x="4743450" y="1701800"/>
          <p14:tracePt t="27699" x="4889500" y="1555750"/>
          <p14:tracePt t="27716" x="4984750" y="1473200"/>
          <p14:tracePt t="27733" x="5060950" y="1428750"/>
          <p14:tracePt t="27750" x="5149850" y="1397000"/>
          <p14:tracePt t="27766" x="5207000" y="1384300"/>
          <p14:tracePt t="27783" x="5232400" y="1384300"/>
          <p14:tracePt t="27800" x="5276850" y="1397000"/>
          <p14:tracePt t="27816" x="5283200" y="1403350"/>
          <p14:tracePt t="27886" x="5264150" y="1416050"/>
          <p14:tracePt t="27901" x="5213350" y="1428750"/>
          <p14:tracePt t="27907" x="5137150" y="1447800"/>
          <p14:tracePt t="27916" x="5086350" y="1454150"/>
          <p14:tracePt t="27933" x="4965700" y="1473200"/>
          <p14:tracePt t="27950" x="4749800" y="1504950"/>
          <p14:tracePt t="27967" x="4616450" y="1530350"/>
          <p14:tracePt t="27983" x="4476750" y="1562100"/>
          <p14:tracePt t="28000" x="4311650" y="1600200"/>
          <p14:tracePt t="28016" x="4241800" y="1625600"/>
          <p14:tracePt t="28033" x="4171950" y="1638300"/>
          <p14:tracePt t="28050" x="4152900" y="1644650"/>
          <p14:tracePt t="28067" x="4140200" y="1651000"/>
          <p14:tracePt t="28083" x="4121150" y="1670050"/>
          <p14:tracePt t="28100" x="4114800" y="1701800"/>
          <p14:tracePt t="28116" x="4102100" y="1771650"/>
          <p14:tracePt t="28133" x="4089400" y="1860550"/>
          <p14:tracePt t="28150" x="4083050" y="1987550"/>
          <p14:tracePt t="28167" x="4076700" y="2209800"/>
          <p14:tracePt t="28183" x="4076700" y="2413000"/>
          <p14:tracePt t="28199" x="4108450" y="2940050"/>
          <p14:tracePt t="28217" x="4146550" y="3302000"/>
          <p14:tracePt t="28233" x="4203700" y="3714750"/>
          <p14:tracePt t="28250" x="4305300" y="4356100"/>
          <p14:tracePt t="28266" x="4375150" y="4768850"/>
          <p14:tracePt t="28283" x="4584700" y="5562600"/>
          <p14:tracePt t="28300" x="4737100" y="5981700"/>
          <p14:tracePt t="28317" x="4927600" y="6375400"/>
          <p14:tracePt t="28333" x="5003800" y="6540500"/>
          <p14:tracePt t="28349" x="5060950" y="6654800"/>
          <p14:tracePt t="28366" x="5105400" y="6743700"/>
          <p14:tracePt t="28383" x="5124450" y="6775450"/>
          <p14:tracePt t="28400" x="5143500" y="6788150"/>
          <p14:tracePt t="28416" x="5156200" y="6788150"/>
          <p14:tracePt t="28433" x="5168900" y="6788150"/>
          <p14:tracePt t="28450" x="5207000" y="6775450"/>
          <p14:tracePt t="28467" x="5238750" y="6718300"/>
          <p14:tracePt t="28483" x="5302250" y="6597650"/>
          <p14:tracePt t="28500" x="5359400" y="6502400"/>
          <p14:tracePt t="28516" x="5403850" y="6413500"/>
          <p14:tracePt t="28533" x="5441950" y="6305550"/>
          <p14:tracePt t="28550" x="5448300" y="6229350"/>
          <p14:tracePt t="28553" x="5448300" y="6184900"/>
          <p14:tracePt t="28566" x="5422900" y="6070600"/>
          <p14:tracePt t="28583" x="5372100" y="5937250"/>
          <p14:tracePt t="28600" x="5289550" y="5816600"/>
          <p14:tracePt t="28616" x="5156200" y="5657850"/>
          <p14:tracePt t="28633" x="5060950" y="5581650"/>
          <p14:tracePt t="28649" x="4889500" y="5505450"/>
          <p14:tracePt t="28667" x="4749800" y="5467350"/>
          <p14:tracePt t="28683" x="4622800" y="5461000"/>
          <p14:tracePt t="28700" x="4445000" y="5473700"/>
          <p14:tracePt t="28717" x="4254500" y="5549900"/>
          <p14:tracePt t="28733" x="4070350" y="5664200"/>
          <p14:tracePt t="28750" x="3981450" y="5734050"/>
          <p14:tracePt t="28766" x="3917950" y="5822950"/>
          <p14:tracePt t="28783" x="3879850" y="5956300"/>
          <p14:tracePt t="28800" x="3873500" y="6070600"/>
          <p14:tracePt t="28816" x="3924300" y="6223000"/>
          <p14:tracePt t="28833" x="3981450" y="6330950"/>
          <p14:tracePt t="28849" x="4064000" y="6445250"/>
          <p14:tracePt t="28866" x="4235450" y="6642100"/>
          <p14:tracePt t="28883" x="4356100" y="6750050"/>
          <p14:tracePt t="28899" x="4540250" y="6851650"/>
          <p14:tracePt t="28916" x="4660900" y="6851650"/>
          <p14:tracePt t="28933" x="4794250" y="6851650"/>
          <p14:tracePt t="28949" x="4984750" y="6819900"/>
          <p14:tracePt t="28966" x="5092700" y="6762750"/>
          <p14:tracePt t="28983" x="5276850" y="6623050"/>
          <p14:tracePt t="29000" x="5372100" y="6477000"/>
          <p14:tracePt t="29016" x="5441950" y="6337300"/>
          <p14:tracePt t="29033" x="5518150" y="6140450"/>
          <p14:tracePt t="29050" x="5543550" y="5981700"/>
          <p14:tracePt t="29052" x="5549900" y="5892800"/>
          <p14:tracePt t="29066" x="5549900" y="5753100"/>
          <p14:tracePt t="29083" x="5537200" y="5638800"/>
          <p14:tracePt t="29100" x="5492750" y="5524500"/>
          <p14:tracePt t="29117" x="5378450" y="5384800"/>
          <p14:tracePt t="29133" x="5251450" y="5321300"/>
          <p14:tracePt t="29150" x="5067300" y="5289550"/>
          <p14:tracePt t="29166" x="4984750" y="5295900"/>
          <p14:tracePt t="29183" x="4800600" y="5365750"/>
          <p14:tracePt t="29200" x="4610100" y="5492750"/>
          <p14:tracePt t="29216" x="4508500" y="5581650"/>
          <p14:tracePt t="29233" x="4394200" y="5727700"/>
          <p14:tracePt t="29250" x="4349750" y="5810250"/>
          <p14:tracePt t="29267" x="4330700" y="5899150"/>
          <p14:tracePt t="29283" x="4324350" y="6032500"/>
          <p14:tracePt t="29300" x="4349750" y="6115050"/>
          <p14:tracePt t="29316" x="4425950" y="6216650"/>
          <p14:tracePt t="29333" x="4508500" y="6280150"/>
          <p14:tracePt t="29350" x="4635500" y="6343650"/>
          <p14:tracePt t="29366" x="4870450" y="6438900"/>
          <p14:tracePt t="29383" x="5016500" y="6464300"/>
          <p14:tracePt t="29400" x="5232400" y="6470650"/>
          <p14:tracePt t="29417" x="5384800" y="6438900"/>
          <p14:tracePt t="29434" x="5524500" y="6350000"/>
          <p14:tracePt t="29450" x="5588000" y="6286500"/>
          <p14:tracePt t="29466" x="5619750" y="6203950"/>
          <p14:tracePt t="29483" x="5632450" y="6102350"/>
          <p14:tracePt t="29500" x="5638800" y="6000750"/>
          <p14:tracePt t="29517" x="5632450" y="5918200"/>
          <p14:tracePt t="29533" x="5600700" y="5791200"/>
          <p14:tracePt t="29550" x="5556250" y="5746750"/>
          <p14:tracePt t="29553" x="5518150" y="5721350"/>
          <p14:tracePt t="29566" x="5441950" y="5683250"/>
          <p14:tracePt t="29583" x="5334000" y="5670550"/>
          <p14:tracePt t="29600" x="5226050" y="5670550"/>
          <p14:tracePt t="29617" x="5143500" y="5670550"/>
          <p14:tracePt t="29633" x="4953000" y="5721350"/>
          <p14:tracePt t="29650" x="4832350" y="5797550"/>
          <p14:tracePt t="29666" x="4781550" y="5848350"/>
          <p14:tracePt t="29683" x="4756150" y="5899150"/>
          <p14:tracePt t="29700" x="4743450" y="5962650"/>
          <p14:tracePt t="33754" x="4749800" y="5962650"/>
          <p14:tracePt t="33775" x="4756150" y="5962650"/>
          <p14:tracePt t="33803" x="4762500" y="5962650"/>
          <p14:tracePt t="33893" x="4768850" y="5956300"/>
          <p14:tracePt t="33990" x="4775200" y="5956300"/>
          <p14:tracePt t="34059" x="4781550" y="5956300"/>
          <p14:tracePt t="34121" x="4781550" y="5949950"/>
          <p14:tracePt t="34170" x="4781550" y="5943600"/>
          <p14:tracePt t="37895" x="4787900" y="5937250"/>
          <p14:tracePt t="37951" x="4787900" y="5930900"/>
          <p14:tracePt t="37973" x="4787900" y="5924550"/>
          <p14:tracePt t="37978" x="4787900" y="5918200"/>
          <p14:tracePt t="37992" x="4787900" y="5905500"/>
          <p14:tracePt t="38017" x="4787900" y="5892800"/>
          <p14:tracePt t="38050" x="4787900" y="5880100"/>
          <p14:tracePt t="38083" x="4787900" y="58674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r>
              <a:rPr lang="nb-NO" altLang="en-US" sz="4000" b="1" i="1">
                <a:solidFill>
                  <a:srgbClr val="FFCC00"/>
                </a:solidFill>
              </a:rPr>
              <a:t>Types of epidemiological studies </a:t>
            </a:r>
            <a:endParaRPr lang="en-US" altLang="en-US" sz="4000" b="1" i="1">
              <a:solidFill>
                <a:srgbClr val="FFCC00"/>
              </a:solidFill>
            </a:endParaRPr>
          </a:p>
        </p:txBody>
      </p:sp>
      <p:sp>
        <p:nvSpPr>
          <p:cNvPr id="4099" name="Text Box 3"/>
          <p:cNvSpPr txBox="1">
            <a:spLocks noChangeArrowheads="1"/>
          </p:cNvSpPr>
          <p:nvPr/>
        </p:nvSpPr>
        <p:spPr bwMode="auto">
          <a:xfrm>
            <a:off x="457200" y="1905000"/>
            <a:ext cx="6934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rgbClr val="FFCC00"/>
                </a:solidFill>
              </a:rPr>
              <a:t> Ecological studies. </a:t>
            </a:r>
          </a:p>
          <a:p>
            <a:pPr>
              <a:spcBef>
                <a:spcPct val="50000"/>
              </a:spcBef>
              <a:buFontTx/>
              <a:buChar char="•"/>
            </a:pPr>
            <a:r>
              <a:rPr lang="nb-NO" altLang="en-US" sz="2400">
                <a:solidFill>
                  <a:srgbClr val="FFCC00"/>
                </a:solidFill>
              </a:rPr>
              <a:t> Case reports or case series</a:t>
            </a:r>
          </a:p>
          <a:p>
            <a:pPr>
              <a:spcBef>
                <a:spcPct val="50000"/>
              </a:spcBef>
              <a:buFontTx/>
              <a:buChar char="•"/>
            </a:pPr>
            <a:r>
              <a:rPr lang="nb-NO" altLang="en-US" sz="2400">
                <a:solidFill>
                  <a:srgbClr val="FFCC00"/>
                </a:solidFill>
              </a:rPr>
              <a:t> Cross-sectional surveys</a:t>
            </a:r>
            <a:endParaRPr lang="en-US" altLang="en-US" sz="2400">
              <a:solidFill>
                <a:srgbClr val="FFCC00"/>
              </a:solidFill>
            </a:endParaRPr>
          </a:p>
        </p:txBody>
      </p:sp>
      <p:sp>
        <p:nvSpPr>
          <p:cNvPr id="4100" name="Text Box 4"/>
          <p:cNvSpPr txBox="1">
            <a:spLocks noChangeArrowheads="1"/>
          </p:cNvSpPr>
          <p:nvPr/>
        </p:nvSpPr>
        <p:spPr bwMode="auto">
          <a:xfrm>
            <a:off x="533400" y="4191000"/>
            <a:ext cx="3240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nb-NO" altLang="en-US" sz="2400">
                <a:solidFill>
                  <a:srgbClr val="FFCC00"/>
                </a:solidFill>
              </a:rPr>
              <a:t> Case- control studies</a:t>
            </a:r>
            <a:endParaRPr lang="en-US" altLang="en-US" sz="2400">
              <a:solidFill>
                <a:srgbClr val="FFCC00"/>
              </a:solidFill>
            </a:endParaRPr>
          </a:p>
        </p:txBody>
      </p:sp>
      <p:sp>
        <p:nvSpPr>
          <p:cNvPr id="4101" name="Text Box 5"/>
          <p:cNvSpPr txBox="1">
            <a:spLocks noChangeArrowheads="1"/>
          </p:cNvSpPr>
          <p:nvPr/>
        </p:nvSpPr>
        <p:spPr bwMode="auto">
          <a:xfrm>
            <a:off x="533400" y="4648200"/>
            <a:ext cx="3951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nb-NO" altLang="en-US" sz="2400">
                <a:solidFill>
                  <a:srgbClr val="FFCC00"/>
                </a:solidFill>
              </a:rPr>
              <a:t> Prospective cohort studies</a:t>
            </a:r>
            <a:endParaRPr lang="en-US" altLang="en-US" sz="2400">
              <a:solidFill>
                <a:srgbClr val="FFCC00"/>
              </a:solidFill>
            </a:endParaRPr>
          </a:p>
        </p:txBody>
      </p:sp>
      <p:sp>
        <p:nvSpPr>
          <p:cNvPr id="4102" name="Text Box 6"/>
          <p:cNvSpPr txBox="1">
            <a:spLocks noChangeArrowheads="1"/>
          </p:cNvSpPr>
          <p:nvPr/>
        </p:nvSpPr>
        <p:spPr bwMode="auto">
          <a:xfrm>
            <a:off x="533400" y="51816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nb-NO" altLang="en-US" sz="2400">
                <a:solidFill>
                  <a:srgbClr val="FFCC00"/>
                </a:solidFill>
              </a:rPr>
              <a:t> Experiments</a:t>
            </a:r>
            <a:endParaRPr lang="en-US" altLang="en-US" sz="2400">
              <a:solidFill>
                <a:srgbClr val="FFCC00"/>
              </a:solidFill>
            </a:endParaRPr>
          </a:p>
        </p:txBody>
      </p:sp>
      <p:sp>
        <p:nvSpPr>
          <p:cNvPr id="4103" name="Text Box 7"/>
          <p:cNvSpPr txBox="1">
            <a:spLocks noChangeArrowheads="1"/>
          </p:cNvSpPr>
          <p:nvPr/>
        </p:nvSpPr>
        <p:spPr bwMode="auto">
          <a:xfrm>
            <a:off x="228600" y="1371600"/>
            <a:ext cx="3451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800" b="1" i="1">
                <a:solidFill>
                  <a:schemeClr val="bg1"/>
                </a:solidFill>
              </a:rPr>
              <a:t>Descriptive studies</a:t>
            </a:r>
            <a:endParaRPr lang="en-US" altLang="en-US" sz="2800" b="1" i="1">
              <a:solidFill>
                <a:schemeClr val="bg1"/>
              </a:solidFill>
            </a:endParaRPr>
          </a:p>
        </p:txBody>
      </p:sp>
      <p:sp>
        <p:nvSpPr>
          <p:cNvPr id="4104" name="Text Box 8"/>
          <p:cNvSpPr txBox="1">
            <a:spLocks noChangeArrowheads="1"/>
          </p:cNvSpPr>
          <p:nvPr/>
        </p:nvSpPr>
        <p:spPr bwMode="auto">
          <a:xfrm>
            <a:off x="228600" y="3657600"/>
            <a:ext cx="3032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800" b="1" i="1">
                <a:solidFill>
                  <a:schemeClr val="bg1"/>
                </a:solidFill>
              </a:rPr>
              <a:t>Etiologic studies</a:t>
            </a:r>
            <a:endParaRPr lang="en-US" altLang="en-US" sz="2800" b="1" i="1">
              <a:solidFill>
                <a:schemeClr val="bg1"/>
              </a:solidFill>
            </a:endParaRPr>
          </a:p>
        </p:txBody>
      </p:sp>
      <p:sp>
        <p:nvSpPr>
          <p:cNvPr id="4105" name="AutoShape 9"/>
          <p:cNvSpPr>
            <a:spLocks/>
          </p:cNvSpPr>
          <p:nvPr/>
        </p:nvSpPr>
        <p:spPr bwMode="auto">
          <a:xfrm>
            <a:off x="4648200" y="4191000"/>
            <a:ext cx="685800" cy="838200"/>
          </a:xfrm>
          <a:prstGeom prst="rightBrace">
            <a:avLst>
              <a:gd name="adj1" fmla="val 10185"/>
              <a:gd name="adj2" fmla="val 50000"/>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Text Box 10"/>
          <p:cNvSpPr txBox="1">
            <a:spLocks noChangeArrowheads="1"/>
          </p:cNvSpPr>
          <p:nvPr/>
        </p:nvSpPr>
        <p:spPr bwMode="auto">
          <a:xfrm>
            <a:off x="5410200" y="44196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400" i="1">
                <a:solidFill>
                  <a:schemeClr val="bg1"/>
                </a:solidFill>
              </a:rPr>
              <a:t>Observational</a:t>
            </a:r>
            <a:endParaRPr lang="en-US" altLang="en-US" sz="2400" i="1">
              <a:solidFill>
                <a:schemeClr val="bg1"/>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7304"/>
    </mc:Choice>
    <mc:Fallback>
      <p:transition spd="slow" advTm="7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0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0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bldLst>
      <p:bldP spid="4099" grpId="0"/>
      <p:bldP spid="4100" grpId="0"/>
      <p:bldP spid="4101" grpId="0"/>
      <p:bldP spid="4102" grpId="0"/>
      <p:bldP spid="4103" grpId="0"/>
      <p:bldP spid="4104" grpId="0"/>
      <p:bldP spid="4106" grpId="0"/>
    </p:bldLst>
  </p:timing>
  <p:extLst>
    <p:ext uri="{3A86A75C-4F4B-4683-9AE1-C65F6400EC91}">
      <p14:laserTraceLst xmlns:p14="http://schemas.microsoft.com/office/powerpoint/2010/main">
        <p14:tracePtLst>
          <p14:tracePt t="46084" x="939800" y="5295900"/>
          <p14:tracePt t="46248" x="939800" y="5276850"/>
          <p14:tracePt t="46255" x="939800" y="5213350"/>
          <p14:tracePt t="46263" x="939800" y="5162550"/>
          <p14:tracePt t="46274" x="939800" y="5099050"/>
          <p14:tracePt t="46307" x="965200" y="4692650"/>
          <p14:tracePt t="46340" x="1028700" y="4432300"/>
          <p14:tracePt t="46374" x="1085850" y="4324350"/>
          <p14:tracePt t="46390" x="1085850" y="4318000"/>
          <p14:tracePt t="46407" x="1092200" y="4318000"/>
          <p14:tracePt t="46457" x="1079500" y="4318000"/>
          <p14:tracePt t="46471" x="1060450" y="4311650"/>
          <p14:tracePt t="46477" x="1054100" y="4311650"/>
          <p14:tracePt t="46490" x="1028700" y="4311650"/>
          <p14:tracePt t="46507" x="971550" y="4311650"/>
          <p14:tracePt t="46524" x="920750" y="4311650"/>
          <p14:tracePt t="46540" x="863600" y="4292600"/>
          <p14:tracePt t="46557" x="831850" y="4273550"/>
          <p14:tracePt t="46574" x="787400" y="4216400"/>
          <p14:tracePt t="46590" x="755650" y="4184650"/>
          <p14:tracePt t="46607" x="742950" y="4146550"/>
          <p14:tracePt t="46624" x="717550" y="4102100"/>
          <p14:tracePt t="46640" x="711200" y="4089400"/>
          <p14:tracePt t="46657" x="711200" y="4076700"/>
          <p14:tracePt t="46674" x="717550" y="4070350"/>
          <p14:tracePt t="46691" x="736600" y="4070350"/>
          <p14:tracePt t="46707" x="768350" y="4070350"/>
          <p14:tracePt t="46724" x="793750" y="4064000"/>
          <p14:tracePt t="46726" x="812800" y="4064000"/>
          <p14:tracePt t="46741" x="857250" y="4064000"/>
          <p14:tracePt t="46757" x="920750" y="4076700"/>
          <p14:tracePt t="46774" x="990600" y="4095750"/>
          <p14:tracePt t="46790" x="1136650" y="4127500"/>
          <p14:tracePt t="46808" x="1263650" y="4165600"/>
          <p14:tracePt t="46824" x="1352550" y="4197350"/>
          <p14:tracePt t="46841" x="1511300" y="4254500"/>
          <p14:tracePt t="46857" x="1600200" y="4292600"/>
          <p14:tracePt t="46874" x="1689100" y="4311650"/>
          <p14:tracePt t="46890" x="1733550" y="4305300"/>
          <p14:tracePt t="46907" x="1771650" y="4298950"/>
          <p14:tracePt t="46924" x="1790700" y="4292600"/>
          <p14:tracePt t="46941" x="1797050" y="4292600"/>
          <p14:tracePt t="47019" x="1797050" y="4286250"/>
          <p14:tracePt t="47032" x="1790700" y="4286250"/>
          <p14:tracePt t="47040" x="1784350" y="4279900"/>
          <p14:tracePt t="47053" x="1771650" y="4273550"/>
          <p14:tracePt t="47059" x="1765300" y="4273550"/>
          <p14:tracePt t="47074" x="1752600" y="4273550"/>
          <p14:tracePt t="47090" x="1727200" y="4273550"/>
          <p14:tracePt t="47107" x="1701800" y="4267200"/>
          <p14:tracePt t="47124" x="1625600" y="4254500"/>
          <p14:tracePt t="47140" x="1568450" y="4248150"/>
          <p14:tracePt t="47157" x="1479550" y="4241800"/>
          <p14:tracePt t="47174" x="1403350" y="4229100"/>
          <p14:tracePt t="47191" x="1314450" y="4216400"/>
          <p14:tracePt t="47207" x="1162050" y="4197350"/>
          <p14:tracePt t="47224" x="1079500" y="4184650"/>
          <p14:tracePt t="47226" x="1041400" y="4165600"/>
          <p14:tracePt t="47241" x="996950" y="4152900"/>
          <p14:tracePt t="47257" x="958850" y="4140200"/>
          <p14:tracePt t="47290" x="895350" y="4114800"/>
          <p14:tracePt t="47308" x="882650" y="4114800"/>
          <p14:tracePt t="47324" x="876300" y="4114800"/>
          <p14:tracePt t="47421" x="882650" y="4114800"/>
          <p14:tracePt t="47427" x="889000" y="4121150"/>
          <p14:tracePt t="47434" x="895350" y="4127500"/>
          <p14:tracePt t="47448" x="901700" y="4127500"/>
          <p14:tracePt t="47457" x="908050" y="4133850"/>
          <p14:tracePt t="47531" x="914400" y="4140200"/>
          <p14:tracePt t="47587" x="908050" y="4140200"/>
          <p14:tracePt t="47600" x="901700" y="4133850"/>
          <p14:tracePt t="47627" x="895350" y="4133850"/>
          <p14:tracePt t="47692" x="895350" y="4127500"/>
          <p14:tracePt t="47747" x="908050" y="4121150"/>
          <p14:tracePt t="47760" x="927100" y="4121150"/>
          <p14:tracePt t="47767" x="939800" y="4114800"/>
          <p14:tracePt t="47774" x="952500" y="4114800"/>
          <p14:tracePt t="47791" x="990600" y="4108450"/>
          <p14:tracePt t="47807" x="1028700" y="4102100"/>
          <p14:tracePt t="47824" x="1117600" y="4095750"/>
          <p14:tracePt t="47841" x="1174750" y="4089400"/>
          <p14:tracePt t="47857" x="1263650" y="4076700"/>
          <p14:tracePt t="47874" x="1377950" y="4070350"/>
          <p14:tracePt t="47891" x="1473200" y="4070350"/>
          <p14:tracePt t="47907" x="1625600" y="4070350"/>
          <p14:tracePt t="47924" x="1714500" y="4076700"/>
          <p14:tracePt t="47940" x="1803400" y="4083050"/>
          <p14:tracePt t="47957" x="1860550" y="4083050"/>
          <p14:tracePt t="47974" x="1898650" y="4083050"/>
          <p14:tracePt t="47991" x="1968500" y="4083050"/>
          <p14:tracePt t="48008" x="2012950" y="4083050"/>
          <p14:tracePt t="48024" x="2101850" y="4083050"/>
          <p14:tracePt t="48041" x="2146300" y="4076700"/>
          <p14:tracePt t="48057" x="2184400" y="4070350"/>
          <p14:tracePt t="48074" x="2222500" y="4057650"/>
          <p14:tracePt t="48090" x="2247900" y="4051300"/>
          <p14:tracePt t="48107" x="2286000" y="4044950"/>
          <p14:tracePt t="48124" x="2311400" y="4044950"/>
          <p14:tracePt t="48141" x="2343150" y="4044950"/>
          <p14:tracePt t="48157" x="2393950" y="4051300"/>
          <p14:tracePt t="48174" x="2419350" y="4051300"/>
          <p14:tracePt t="48190" x="2451100" y="4051300"/>
          <p14:tracePt t="48208" x="2463800" y="4057650"/>
          <p14:tracePt t="48225" x="2482850" y="4057650"/>
          <p14:tracePt t="48240" x="2508250" y="4057650"/>
          <p14:tracePt t="48259" x="2514600" y="4057650"/>
          <p14:tracePt t="48274" x="2520950" y="4057650"/>
          <p14:tracePt t="48316" x="2520950" y="4051300"/>
          <p14:tracePt t="48329" x="2520950" y="4044950"/>
          <p14:tracePt t="48337" x="2520950" y="4038600"/>
          <p14:tracePt t="48343" x="2514600" y="4032250"/>
          <p14:tracePt t="48357" x="2495550" y="4000500"/>
          <p14:tracePt t="48374" x="2463800" y="3962400"/>
          <p14:tracePt t="48391" x="2425700" y="3930650"/>
          <p14:tracePt t="48407" x="2343150" y="3860800"/>
          <p14:tracePt t="48424" x="2279650" y="3822700"/>
          <p14:tracePt t="48441" x="2146300" y="3752850"/>
          <p14:tracePt t="48458" x="2025650" y="3714750"/>
          <p14:tracePt t="48474" x="1885950" y="3695700"/>
          <p14:tracePt t="48491" x="1682750" y="3689350"/>
          <p14:tracePt t="48508" x="1543050" y="3689350"/>
          <p14:tracePt t="48524" x="1320800" y="3708400"/>
          <p14:tracePt t="48541" x="1187450" y="3733800"/>
          <p14:tracePt t="48558" x="1085850" y="3765550"/>
          <p14:tracePt t="48574" x="939800" y="3810000"/>
          <p14:tracePt t="48591" x="857250" y="3848100"/>
          <p14:tracePt t="48607" x="793750" y="3905250"/>
          <p14:tracePt t="48624" x="768350" y="3956050"/>
          <p14:tracePt t="48640" x="749300" y="4057650"/>
          <p14:tracePt t="48657" x="755650" y="4133850"/>
          <p14:tracePt t="48674" x="781050" y="4184650"/>
          <p14:tracePt t="48691" x="857250" y="4292600"/>
          <p14:tracePt t="48707" x="971550" y="4400550"/>
          <p14:tracePt t="48724" x="1149350" y="4559300"/>
          <p14:tracePt t="48740" x="1295400" y="4648200"/>
          <p14:tracePt t="48757" x="1460500" y="4724400"/>
          <p14:tracePt t="48774" x="1657350" y="4775200"/>
          <p14:tracePt t="48791" x="1803400" y="4787900"/>
          <p14:tracePt t="48807" x="1955800" y="4794250"/>
          <p14:tracePt t="48824" x="2159000" y="4775200"/>
          <p14:tracePt t="48841" x="2260600" y="4743450"/>
          <p14:tracePt t="48857" x="2400300" y="4673600"/>
          <p14:tracePt t="48874" x="2489200" y="4610100"/>
          <p14:tracePt t="48892" x="2584450" y="4508500"/>
          <p14:tracePt t="48907" x="2616200" y="4457700"/>
          <p14:tracePt t="48924" x="2641600" y="4394200"/>
          <p14:tracePt t="48941" x="2641600" y="4330700"/>
          <p14:tracePt t="48958" x="2609850" y="4260850"/>
          <p14:tracePt t="48975" x="2520950" y="4146550"/>
          <p14:tracePt t="48991" x="2419350" y="4076700"/>
          <p14:tracePt t="49007" x="2317750" y="4013200"/>
          <p14:tracePt t="49024" x="2114550" y="3949700"/>
          <p14:tracePt t="49041" x="1962150" y="3949700"/>
          <p14:tracePt t="49057" x="1714500" y="3956050"/>
          <p14:tracePt t="49074" x="1562100" y="3981450"/>
          <p14:tracePt t="49091" x="1435100" y="4013200"/>
          <p14:tracePt t="49107" x="1263650" y="4070350"/>
          <p14:tracePt t="49124" x="1193800" y="4095750"/>
          <p14:tracePt t="49140" x="1143000" y="4140200"/>
          <p14:tracePt t="49158" x="1130300" y="4171950"/>
          <p14:tracePt t="49174" x="1111250" y="4210050"/>
          <p14:tracePt t="49190" x="1111250" y="4267200"/>
          <p14:tracePt t="49208" x="1111250" y="4311650"/>
          <p14:tracePt t="49224" x="1136650" y="4381500"/>
          <p14:tracePt t="49241" x="1174750" y="4438650"/>
          <p14:tracePt t="49257" x="1225550" y="4483100"/>
          <p14:tracePt t="49274" x="1333500" y="4552950"/>
          <p14:tracePt t="49291" x="1422400" y="4584700"/>
          <p14:tracePt t="49307" x="1568450" y="4603750"/>
          <p14:tracePt t="49324" x="1644650" y="4603750"/>
          <p14:tracePt t="49341" x="1746250" y="4591050"/>
          <p14:tracePt t="49357" x="1911350" y="4533900"/>
          <p14:tracePt t="49374" x="2006600" y="4489450"/>
          <p14:tracePt t="49390" x="2133600" y="4394200"/>
          <p14:tracePt t="49408" x="2197100" y="4337050"/>
          <p14:tracePt t="49425" x="2235200" y="4298950"/>
          <p14:tracePt t="49440" x="2254250" y="4267200"/>
          <p14:tracePt t="49458" x="2260600" y="4229100"/>
          <p14:tracePt t="49474" x="2247900" y="4178300"/>
          <p14:tracePt t="49491" x="2203450" y="4121150"/>
          <p14:tracePt t="49508" x="2146300" y="4064000"/>
          <p14:tracePt t="49524" x="2006600" y="3987800"/>
          <p14:tracePt t="49541" x="1885950" y="3956050"/>
          <p14:tracePt t="49557" x="1676400" y="3917950"/>
          <p14:tracePt t="49574" x="1530350" y="3917950"/>
          <p14:tracePt t="49592" x="1289050" y="3949700"/>
          <p14:tracePt t="49608" x="1162050" y="3975100"/>
          <p14:tracePt t="49624" x="1073150" y="3994150"/>
          <p14:tracePt t="49640" x="965200" y="4019550"/>
          <p14:tracePt t="49657" x="933450" y="4025900"/>
          <p14:tracePt t="49674" x="895350" y="4032250"/>
          <p14:tracePt t="49690" x="889000" y="4038600"/>
          <p14:tracePt t="49707" x="882650" y="4038600"/>
          <p14:tracePt t="49724" x="882650" y="4057650"/>
          <p14:tracePt t="49740" x="882650" y="4076700"/>
          <p14:tracePt t="49757" x="920750" y="4133850"/>
          <p14:tracePt t="49774" x="958850" y="4165600"/>
          <p14:tracePt t="49790" x="1009650" y="4197350"/>
          <p14:tracePt t="49807" x="1111250" y="4248150"/>
          <p14:tracePt t="49824" x="1193800" y="4273550"/>
          <p14:tracePt t="49840" x="1346200" y="4311650"/>
          <p14:tracePt t="49857" x="1447800" y="4330700"/>
          <p14:tracePt t="49874" x="1530350" y="4330700"/>
          <p14:tracePt t="49891" x="1651000" y="4330700"/>
          <p14:tracePt t="49907" x="1765300" y="4311650"/>
          <p14:tracePt t="49926" x="1917700" y="4279900"/>
          <p14:tracePt t="49941" x="1987550" y="4254500"/>
          <p14:tracePt t="49958" x="2051050" y="4216400"/>
          <p14:tracePt t="49974" x="2108200" y="4178300"/>
          <p14:tracePt t="49991" x="2127250" y="4146550"/>
          <p14:tracePt t="50009" x="2139950" y="4095750"/>
          <p14:tracePt t="50024" x="2139950" y="4044950"/>
          <p14:tracePt t="50041" x="2108200" y="3994150"/>
          <p14:tracePt t="50057" x="2038350" y="3905250"/>
          <p14:tracePt t="50074" x="1943100" y="3854450"/>
          <p14:tracePt t="50091" x="1746250" y="3797300"/>
          <p14:tracePt t="50108" x="1619250" y="3784600"/>
          <p14:tracePt t="50124" x="1466850" y="3790950"/>
          <p14:tracePt t="50141" x="1244600" y="3822700"/>
          <p14:tracePt t="50158" x="1123950" y="3848100"/>
          <p14:tracePt t="50174" x="1016000" y="3892550"/>
          <p14:tracePt t="50191" x="977900" y="3911600"/>
          <p14:tracePt t="50207" x="952500" y="3937000"/>
          <p14:tracePt t="50224" x="920750" y="3981450"/>
          <p14:tracePt t="50241" x="908050" y="4013200"/>
          <p14:tracePt t="50259" x="901700" y="4064000"/>
          <p14:tracePt t="50274" x="901700" y="4095750"/>
          <p14:tracePt t="50291" x="901700" y="4121150"/>
          <p14:tracePt t="50307" x="927100" y="4152900"/>
          <p14:tracePt t="50324" x="958850" y="4171950"/>
          <p14:tracePt t="50341" x="1028700" y="4210050"/>
          <p14:tracePt t="50358" x="1098550" y="4235450"/>
          <p14:tracePt t="50374" x="1225550" y="4267200"/>
          <p14:tracePt t="50391" x="1409700" y="4292600"/>
          <p14:tracePt t="50408" x="1511300" y="4298950"/>
          <p14:tracePt t="50424" x="1682750" y="4298950"/>
          <p14:tracePt t="50441" x="1797050" y="4286250"/>
          <p14:tracePt t="50457" x="1911350" y="4273550"/>
          <p14:tracePt t="50474" x="2012950" y="4241800"/>
          <p14:tracePt t="50491" x="2057400" y="4229100"/>
          <p14:tracePt t="50507" x="2095500" y="4197350"/>
          <p14:tracePt t="50524" x="2101850" y="4178300"/>
          <p14:tracePt t="51070" x="2057400" y="4178300"/>
          <p14:tracePt t="51079" x="1993900" y="4171950"/>
          <p14:tracePt t="51086" x="1943100" y="4171950"/>
          <p14:tracePt t="51092" x="1879600" y="4171950"/>
          <p14:tracePt t="51107" x="1758950" y="4171950"/>
          <p14:tracePt t="51124" x="1631950" y="4184650"/>
          <p14:tracePt t="51141" x="1428750" y="4248150"/>
          <p14:tracePt t="51174" x="1263650" y="4311650"/>
          <p14:tracePt t="51208" x="1168400" y="4356100"/>
          <p14:tracePt t="51241" x="1149350" y="4419600"/>
          <p14:tracePt t="51257" x="1155700" y="4457700"/>
          <p14:tracePt t="51274" x="1200150" y="4508500"/>
          <p14:tracePt t="51291" x="1244600" y="4533900"/>
          <p14:tracePt t="51307" x="1371600" y="4572000"/>
          <p14:tracePt t="51324" x="1511300" y="4597400"/>
          <p14:tracePt t="51341" x="1682750" y="4603750"/>
          <p14:tracePt t="51358" x="1943100" y="4629150"/>
          <p14:tracePt t="51374" x="2127250" y="4629150"/>
          <p14:tracePt t="51391" x="2317750" y="4622800"/>
          <p14:tracePt t="51408" x="2419350" y="4591050"/>
          <p14:tracePt t="51424" x="2514600" y="4552950"/>
          <p14:tracePt t="51441" x="2622550" y="4476750"/>
          <p14:tracePt t="51458" x="2673350" y="4425950"/>
          <p14:tracePt t="51474" x="2711450" y="4362450"/>
          <p14:tracePt t="51491" x="2717800" y="4318000"/>
          <p14:tracePt t="51508" x="2692400" y="4248150"/>
          <p14:tracePt t="51524" x="2622550" y="4191000"/>
          <p14:tracePt t="51541" x="2546350" y="4127500"/>
          <p14:tracePt t="51557" x="2368550" y="4051300"/>
          <p14:tracePt t="51574" x="2216150" y="4013200"/>
          <p14:tracePt t="51591" x="2032000" y="4000500"/>
          <p14:tracePt t="51608" x="1727200" y="3994150"/>
          <p14:tracePt t="51624" x="1517650" y="4019550"/>
          <p14:tracePt t="51641" x="1257300" y="4057650"/>
          <p14:tracePt t="51657" x="1130300" y="4083050"/>
          <p14:tracePt t="51674" x="965200" y="4121150"/>
          <p14:tracePt t="51691" x="895350" y="4140200"/>
          <p14:tracePt t="51708" x="844550" y="4152900"/>
          <p14:tracePt t="51724" x="800100" y="4171950"/>
          <p14:tracePt t="51741" x="781050" y="4178300"/>
          <p14:tracePt t="51758" x="774700" y="4184650"/>
          <p14:tracePt t="51774" x="774700" y="4197350"/>
          <p14:tracePt t="51791" x="781050" y="4210050"/>
          <p14:tracePt t="51807" x="825500" y="4241800"/>
          <p14:tracePt t="51824" x="876300" y="4267200"/>
          <p14:tracePt t="51841" x="958850" y="4298950"/>
          <p14:tracePt t="51857" x="1143000" y="4324350"/>
          <p14:tracePt t="51874" x="1244600" y="4330700"/>
          <p14:tracePt t="51891" x="1466850" y="4330700"/>
          <p14:tracePt t="51908" x="1606550" y="4311650"/>
          <p14:tracePt t="51924" x="1733550" y="4286250"/>
          <p14:tracePt t="51941" x="1892300" y="4248150"/>
          <p14:tracePt t="51957" x="2006600" y="4216400"/>
          <p14:tracePt t="51974" x="2133600" y="4165600"/>
          <p14:tracePt t="51991" x="2197100" y="4127500"/>
          <p14:tracePt t="52008" x="2241550" y="4108450"/>
          <p14:tracePt t="52024" x="2266950" y="4089400"/>
          <p14:tracePt t="52041" x="2273300" y="4083050"/>
          <p14:tracePt t="52057" x="2273300" y="4076700"/>
          <p14:tracePt t="52074" x="2273300" y="4064000"/>
          <p14:tracePt t="52091" x="2228850" y="4006850"/>
          <p14:tracePt t="52108" x="2159000" y="3975100"/>
          <p14:tracePt t="52124" x="2063750" y="3943350"/>
          <p14:tracePt t="52141" x="1885950" y="3930650"/>
          <p14:tracePt t="52158" x="1778000" y="3937000"/>
          <p14:tracePt t="52174" x="1631950" y="3975100"/>
          <p14:tracePt t="52191" x="1562100" y="3987800"/>
          <p14:tracePt t="52208" x="1536700" y="4000500"/>
          <p14:tracePt t="52224" x="1524000" y="4006850"/>
          <p14:tracePt t="52241" x="1524000" y="4019550"/>
          <p14:tracePt t="52244" x="1524000" y="4032250"/>
          <p14:tracePt t="52258" x="1524000" y="4044950"/>
          <p14:tracePt t="52274" x="1549400" y="4095750"/>
          <p14:tracePt t="52291" x="1581150" y="4127500"/>
          <p14:tracePt t="58243" x="1593850" y="4140200"/>
          <p14:tracePt t="58250" x="1638300" y="4165600"/>
          <p14:tracePt t="58258" x="1689100" y="4197350"/>
          <p14:tracePt t="58275" x="1778000" y="4248150"/>
          <p14:tracePt t="58291" x="1898650" y="4324350"/>
          <p14:tracePt t="58308" x="2063750" y="4464050"/>
          <p14:tracePt t="58325" x="2139950" y="4546600"/>
          <p14:tracePt t="58358" x="2374900" y="4743450"/>
          <p14:tracePt t="58391" x="2540000" y="4902200"/>
          <p14:tracePt t="58424" x="2590800" y="4965700"/>
          <p14:tracePt t="58441" x="2597150" y="4972050"/>
          <p14:tracePt t="58458" x="2597150" y="4978400"/>
          <p14:tracePt t="58475" x="2603500" y="4978400"/>
          <p14:tracePt t="58515" x="2597150" y="4978400"/>
          <p14:tracePt t="58525" x="2590800" y="4978400"/>
          <p14:tracePt t="58541" x="2559050" y="4972050"/>
          <p14:tracePt t="58558" x="2489200" y="4965700"/>
          <p14:tracePt t="58575" x="2425700" y="4965700"/>
          <p14:tracePt t="58591" x="2343150" y="4972050"/>
          <p14:tracePt t="58608" x="2260600" y="5003800"/>
          <p14:tracePt t="58625" x="2171700" y="5035550"/>
          <p14:tracePt t="58641" x="2012950" y="5067300"/>
          <p14:tracePt t="58658" x="1917700" y="5080000"/>
          <p14:tracePt t="58675" x="1778000" y="5118100"/>
          <p14:tracePt t="58691" x="1720850" y="5137150"/>
          <p14:tracePt t="58708" x="1682750" y="5149850"/>
          <p14:tracePt t="58725" x="1631950" y="5175250"/>
          <p14:tracePt t="58741" x="1600200" y="5181600"/>
          <p14:tracePt t="58758" x="1555750" y="5181600"/>
          <p14:tracePt t="58775" x="1530350" y="5181600"/>
          <p14:tracePt t="58777" x="1511300" y="5181600"/>
          <p14:tracePt t="58791" x="1504950" y="5181600"/>
          <p14:tracePt t="58808" x="1466850" y="5181600"/>
          <p14:tracePt t="58824" x="1447800" y="5175250"/>
          <p14:tracePt t="58841" x="1435100" y="5175250"/>
          <p14:tracePt t="58896" x="1428750" y="5168900"/>
          <p14:tracePt t="58910" x="1428750" y="5162550"/>
          <p14:tracePt t="58917" x="1428750" y="5156200"/>
          <p14:tracePt t="58925" x="1435100" y="5149850"/>
          <p14:tracePt t="58941" x="1441450" y="5130800"/>
          <p14:tracePt t="58958" x="1479550" y="5086350"/>
          <p14:tracePt t="58975" x="1536700" y="5041900"/>
          <p14:tracePt t="58991" x="1612900" y="4997450"/>
          <p14:tracePt t="59008" x="1746250" y="4946650"/>
          <p14:tracePt t="59025" x="1917700" y="4921250"/>
          <p14:tracePt t="59041" x="2089150" y="4921250"/>
          <p14:tracePt t="59058" x="2292350" y="4946650"/>
          <p14:tracePt t="59075" x="2432050" y="4959350"/>
          <p14:tracePt t="59091" x="2616200" y="4997450"/>
          <p14:tracePt t="59108" x="2736850" y="5029200"/>
          <p14:tracePt t="59124" x="2882900" y="5048250"/>
          <p14:tracePt t="59141" x="2971800" y="5067300"/>
          <p14:tracePt t="59158" x="3028950" y="5067300"/>
          <p14:tracePt t="59174" x="3079750" y="5067300"/>
          <p14:tracePt t="59191" x="3098800" y="5067300"/>
          <p14:tracePt t="59208" x="3111500" y="5067300"/>
          <p14:tracePt t="59257" x="3098800" y="5067300"/>
          <p14:tracePt t="59264" x="3073400" y="5060950"/>
          <p14:tracePt t="59274" x="3041650" y="5054600"/>
          <p14:tracePt t="59291" x="2882900" y="5010150"/>
          <p14:tracePt t="59308" x="2743200" y="4978400"/>
          <p14:tracePt t="59324" x="2584450" y="4965700"/>
          <p14:tracePt t="59341" x="2349500" y="4946650"/>
          <p14:tracePt t="59358" x="2197100" y="4946650"/>
          <p14:tracePt t="59374" x="2006600" y="4940300"/>
          <p14:tracePt t="59391" x="1816100" y="4940300"/>
          <p14:tracePt t="59408" x="1739900" y="4940300"/>
          <p14:tracePt t="59425" x="1657350" y="4933950"/>
          <p14:tracePt t="59441" x="1619250" y="4927600"/>
          <p14:tracePt t="59458" x="1581150" y="4921250"/>
          <p14:tracePt t="59475" x="1568450" y="4914900"/>
          <p14:tracePt t="59541" x="1568450" y="4908550"/>
          <p14:tracePt t="59569" x="1581150" y="4908550"/>
          <p14:tracePt t="59576" x="1600200" y="4908550"/>
          <p14:tracePt t="59583" x="1625600" y="4908550"/>
          <p14:tracePt t="59591" x="1651000" y="4908550"/>
          <p14:tracePt t="59608" x="1720850" y="4908550"/>
          <p14:tracePt t="59625" x="1905000" y="4908550"/>
          <p14:tracePt t="59641" x="2063750" y="4908550"/>
          <p14:tracePt t="59658" x="2197100" y="4908550"/>
          <p14:tracePt t="59675" x="2457450" y="4889500"/>
          <p14:tracePt t="59691" x="2654300" y="4870450"/>
          <p14:tracePt t="59708" x="2940050" y="4883150"/>
          <p14:tracePt t="59724" x="3130550" y="4895850"/>
          <p14:tracePt t="59741" x="3282950" y="4908550"/>
          <p14:tracePt t="59758" x="3441700" y="4908550"/>
          <p14:tracePt t="59775" x="3511550" y="4908550"/>
          <p14:tracePt t="59777" x="3530600" y="4902200"/>
          <p14:tracePt t="59791" x="3575050" y="4902200"/>
          <p14:tracePt t="59808" x="3594100" y="4902200"/>
          <p14:tracePt t="59824" x="3606800" y="4902200"/>
          <p14:tracePt t="59888" x="3594100" y="4902200"/>
          <p14:tracePt t="59895" x="3581400" y="4902200"/>
          <p14:tracePt t="59908" x="3556000" y="4895850"/>
          <p14:tracePt t="59925" x="3409950" y="4876800"/>
          <p14:tracePt t="59941" x="3276600" y="4876800"/>
          <p14:tracePt t="59958" x="3041650" y="4876800"/>
          <p14:tracePt t="59975" x="2901950" y="4870450"/>
          <p14:tracePt t="59991" x="2768600" y="4870450"/>
          <p14:tracePt t="60008" x="2565400" y="4870450"/>
          <p14:tracePt t="60025" x="2476500" y="4889500"/>
          <p14:tracePt t="60041" x="2355850" y="4921250"/>
          <p14:tracePt t="60058" x="2298700" y="4927600"/>
          <p14:tracePt t="60075" x="2241550" y="4940300"/>
          <p14:tracePt t="60091" x="2209800" y="4940300"/>
          <p14:tracePt t="60108" x="2190750" y="4940300"/>
          <p14:tracePt t="60124" x="2171700" y="4940300"/>
          <p14:tracePt t="60141" x="2165350" y="4940300"/>
          <p14:tracePt t="60213" x="2165350" y="4946650"/>
          <p14:tracePt t="60234" x="2178050" y="4953000"/>
          <p14:tracePt t="60241" x="2184400" y="4953000"/>
          <p14:tracePt t="60248" x="2203450" y="4959350"/>
          <p14:tracePt t="60258" x="2222500" y="4965700"/>
          <p14:tracePt t="60274" x="2254250" y="4978400"/>
          <p14:tracePt t="60291" x="2305050" y="4978400"/>
          <p14:tracePt t="60308" x="2343150" y="4972050"/>
          <p14:tracePt t="60324" x="2387600" y="4940300"/>
          <p14:tracePt t="60341" x="2425700" y="4914900"/>
          <p14:tracePt t="60358" x="2470150" y="4889500"/>
          <p14:tracePt t="60772" x="2489200" y="4889500"/>
          <p14:tracePt t="60777" x="2540000" y="4895850"/>
          <p14:tracePt t="60791" x="2590800" y="4914900"/>
          <p14:tracePt t="60808" x="2781300" y="4953000"/>
          <p14:tracePt t="60825" x="2921000" y="4997450"/>
          <p14:tracePt t="60841" x="3086100" y="5041900"/>
          <p14:tracePt t="60858" x="3200400" y="5073650"/>
          <p14:tracePt t="60892" x="3473450" y="5130800"/>
          <p14:tracePt t="60925" x="3606800" y="5149850"/>
          <p14:tracePt t="60958" x="3676650" y="5143500"/>
          <p14:tracePt t="60975" x="3695700" y="5137150"/>
          <p14:tracePt t="60991" x="3708400" y="5137150"/>
          <p14:tracePt t="61008" x="3721100" y="5137150"/>
          <p14:tracePt t="61025" x="3727450" y="5137150"/>
          <p14:tracePt t="61041" x="3740150" y="5137150"/>
          <p14:tracePt t="61097" x="3727450" y="5137150"/>
          <p14:tracePt t="61104" x="3721100" y="5137150"/>
          <p14:tracePt t="61111" x="3708400" y="5137150"/>
          <p14:tracePt t="61124" x="3676650" y="5143500"/>
          <p14:tracePt t="61141" x="3625850" y="5143500"/>
          <p14:tracePt t="61158" x="3575050" y="5137150"/>
          <p14:tracePt t="61175" x="3543300" y="5130800"/>
          <p14:tracePt t="61191" x="3498850" y="5130800"/>
          <p14:tracePt t="61208" x="3390900" y="5124450"/>
          <p14:tracePt t="61225" x="3308350" y="5124450"/>
          <p14:tracePt t="61242" x="3155950" y="5118100"/>
          <p14:tracePt t="61258" x="3054350" y="5124450"/>
          <p14:tracePt t="61274" x="2940050" y="5137150"/>
          <p14:tracePt t="61291" x="2794000" y="5149850"/>
          <p14:tracePt t="61308" x="2705100" y="5149850"/>
          <p14:tracePt t="61324" x="2635250" y="5149850"/>
          <p14:tracePt t="61341" x="2540000" y="5149850"/>
          <p14:tracePt t="61358" x="2495550" y="5149850"/>
          <p14:tracePt t="61374" x="2451100" y="5149850"/>
          <p14:tracePt t="61391" x="2432050" y="5143500"/>
          <p14:tracePt t="61436" x="2432050" y="5137150"/>
          <p14:tracePt t="61451" x="2444750" y="5137150"/>
          <p14:tracePt t="61459" x="2463800" y="5137150"/>
          <p14:tracePt t="61475" x="2520950" y="5124450"/>
          <p14:tracePt t="61492" x="2705100" y="5111750"/>
          <p14:tracePt t="61508" x="2895600" y="5105400"/>
          <p14:tracePt t="61525" x="3086100" y="5105400"/>
          <p14:tracePt t="61541" x="3390900" y="5143500"/>
          <p14:tracePt t="61558" x="3581400" y="5168900"/>
          <p14:tracePt t="61576" x="3778250" y="5200650"/>
          <p14:tracePt t="61592" x="3848100" y="5207000"/>
          <p14:tracePt t="61608" x="3873500" y="5207000"/>
          <p14:tracePt t="61625" x="3886200" y="5207000"/>
          <p14:tracePt t="61777" x="3886200" y="5213350"/>
          <p14:tracePt t="67321" x="3892550" y="5207000"/>
          <p14:tracePt t="67328" x="3911600" y="5194300"/>
          <p14:tracePt t="67335" x="3924300" y="5187950"/>
          <p14:tracePt t="67341" x="3937000" y="5168900"/>
          <p14:tracePt t="67359" x="3962400" y="5130800"/>
          <p14:tracePt t="67375" x="3987800" y="5086350"/>
          <p14:tracePt t="67392" x="4013200" y="5010150"/>
          <p14:tracePt t="67425" x="4044950" y="4870450"/>
          <p14:tracePt t="67459" x="4044950" y="4730750"/>
          <p14:tracePt t="67492" x="4038600" y="4533900"/>
          <p14:tracePt t="67508" x="4013200" y="4464050"/>
          <p14:tracePt t="67525" x="3994150" y="4432300"/>
          <p14:tracePt t="67542" x="3975100" y="4413250"/>
          <p14:tracePt t="67559" x="3937000" y="4387850"/>
          <p14:tracePt t="67575" x="3905250" y="4381500"/>
          <p14:tracePt t="67592" x="3854450" y="4368800"/>
          <p14:tracePt t="67609" x="3816350" y="4368800"/>
          <p14:tracePt t="67625" x="3765550" y="4375150"/>
          <p14:tracePt t="67642" x="3714750" y="4387850"/>
          <p14:tracePt t="67658" x="3689350" y="4400550"/>
          <p14:tracePt t="67675" x="3651250" y="4413250"/>
          <p14:tracePt t="67692" x="3632200" y="4425950"/>
          <p14:tracePt t="67709" x="3606800" y="4438650"/>
          <p14:tracePt t="67725" x="3594100" y="4464050"/>
          <p14:tracePt t="67742" x="3594100" y="4495800"/>
          <p14:tracePt t="67758" x="3606800" y="4591050"/>
          <p14:tracePt t="67775" x="3625850" y="4679950"/>
          <p14:tracePt t="67792" x="3657600" y="4768850"/>
          <p14:tracePt t="67809" x="3727450" y="4933950"/>
          <p14:tracePt t="67825" x="3784600" y="5022850"/>
          <p14:tracePt t="67842" x="3873500" y="5175250"/>
          <p14:tracePt t="67859" x="3924300" y="5251450"/>
          <p14:tracePt t="67875" x="4000500" y="5314950"/>
          <p14:tracePt t="67892" x="4038600" y="5327650"/>
          <p14:tracePt t="67909" x="4076700" y="5334000"/>
          <p14:tracePt t="67925" x="4121150" y="5327650"/>
          <p14:tracePt t="67942" x="4152900" y="5283200"/>
          <p14:tracePt t="67958" x="4203700" y="5181600"/>
          <p14:tracePt t="67975" x="4235450" y="5111750"/>
          <p14:tracePt t="67992" x="4260850" y="5041900"/>
          <p14:tracePt t="68008" x="4286250" y="4933950"/>
          <p14:tracePt t="68025" x="4298950" y="4864100"/>
          <p14:tracePt t="68042" x="4298950" y="4768850"/>
          <p14:tracePt t="68059" x="4292600" y="4711700"/>
          <p14:tracePt t="68075" x="4279900" y="4667250"/>
          <p14:tracePt t="68092" x="4267200" y="4629150"/>
          <p14:tracePt t="68109" x="4248150" y="4622800"/>
          <p14:tracePt t="68126" x="4222750" y="4616450"/>
          <p14:tracePt t="68142" x="4191000" y="4616450"/>
          <p14:tracePt t="68158" x="4165600" y="4622800"/>
          <p14:tracePt t="68175" x="4083050" y="4667250"/>
          <p14:tracePt t="68192" x="4044950" y="4679950"/>
          <p14:tracePt t="68208" x="4019550" y="4699000"/>
          <p14:tracePt t="68226" x="3987800" y="4711700"/>
          <p14:tracePt t="68242" x="3981450" y="4718050"/>
          <p14:tracePt t="68258" x="3975100" y="4730750"/>
          <p14:tracePt t="68320" x="3981450" y="4730750"/>
          <p14:tracePt t="68334" x="3987800" y="4730750"/>
          <p14:tracePt t="68341" x="4006850" y="4730750"/>
          <p14:tracePt t="68348" x="4019550" y="4737100"/>
          <p14:tracePt t="68358" x="4038600" y="4737100"/>
          <p14:tracePt t="68375" x="4102100" y="4737100"/>
          <p14:tracePt t="68392" x="4191000" y="4737100"/>
          <p14:tracePt t="68408" x="4248150" y="4737100"/>
          <p14:tracePt t="68425" x="4375150" y="4737100"/>
          <p14:tracePt t="68442" x="4483100" y="4743450"/>
          <p14:tracePt t="68458" x="4718050" y="4781550"/>
          <p14:tracePt t="68475" x="4902200" y="4826000"/>
          <p14:tracePt t="68492" x="5118100" y="4889500"/>
          <p14:tracePt t="68509" x="5372100" y="4953000"/>
          <p14:tracePt t="68525" x="5511800" y="5003800"/>
          <p14:tracePt t="68542" x="5638800" y="5054600"/>
          <p14:tracePt t="68558" x="5689600" y="5054600"/>
          <p14:tracePt t="68575" x="5721350" y="5054600"/>
          <p14:tracePt t="68592" x="5772150" y="5054600"/>
          <p14:tracePt t="68609" x="5784850" y="5048250"/>
          <p14:tracePt t="68625" x="5803900" y="5041900"/>
          <p14:tracePt t="68642" x="5810250" y="5041900"/>
          <p14:tracePt t="68659" x="5810250" y="5035550"/>
          <p14:tracePt t="68757" x="5797550" y="5035550"/>
          <p14:tracePt t="68764" x="5791200" y="5029200"/>
          <p14:tracePt t="68776" x="5778500" y="5022850"/>
          <p14:tracePt t="68792" x="5753100" y="5016500"/>
          <p14:tracePt t="68809" x="5734050" y="5010150"/>
          <p14:tracePt t="68825" x="5708650" y="5003800"/>
          <p14:tracePt t="68842" x="5664200" y="4984750"/>
          <p14:tracePt t="68859" x="5632450" y="4965700"/>
          <p14:tracePt t="68875" x="5581650" y="4940300"/>
          <p14:tracePt t="68892" x="5556250" y="4921250"/>
          <p14:tracePt t="68909" x="5518150" y="4895850"/>
          <p14:tracePt t="68925" x="5486400" y="4876800"/>
          <p14:tracePt t="68942" x="5441950" y="4857750"/>
          <p14:tracePt t="68958" x="5346700" y="4819650"/>
          <p14:tracePt t="68976" x="5264150" y="4794250"/>
          <p14:tracePt t="68992" x="5162550" y="4762500"/>
          <p14:tracePt t="69009" x="5010150" y="4743450"/>
          <p14:tracePt t="69025" x="4883150" y="4724400"/>
          <p14:tracePt t="69042" x="4667250" y="4679950"/>
          <p14:tracePt t="69059" x="4514850" y="4648200"/>
          <p14:tracePt t="69075" x="4273550" y="4597400"/>
          <p14:tracePt t="69092" x="4114800" y="4565650"/>
          <p14:tracePt t="69108" x="3975100" y="4546600"/>
          <p14:tracePt t="69125" x="3752850" y="4540250"/>
          <p14:tracePt t="69142" x="3581400" y="4540250"/>
          <p14:tracePt t="69158" x="3378200" y="4559300"/>
          <p14:tracePt t="69175" x="3257550" y="4578350"/>
          <p14:tracePt t="69192" x="3136900" y="4603750"/>
          <p14:tracePt t="69209" x="2990850" y="4654550"/>
          <p14:tracePt t="69225" x="2914650" y="4699000"/>
          <p14:tracePt t="69242" x="2832100" y="4768850"/>
          <p14:tracePt t="69259" x="2787650" y="4832350"/>
          <p14:tracePt t="69275" x="2749550" y="4902200"/>
          <p14:tracePt t="69279" x="2730500" y="4940300"/>
          <p14:tracePt t="69292" x="2705100" y="5029200"/>
          <p14:tracePt t="69309" x="2692400" y="5130800"/>
          <p14:tracePt t="69325" x="2692400" y="5245100"/>
          <p14:tracePt t="69342" x="2692400" y="5441950"/>
          <p14:tracePt t="69359" x="2711450" y="5581650"/>
          <p14:tracePt t="69375" x="2755900" y="5848350"/>
          <p14:tracePt t="69392" x="2774950" y="5975350"/>
          <p14:tracePt t="69409" x="2794000" y="6076950"/>
          <p14:tracePt t="69425" x="2806700" y="6153150"/>
          <p14:tracePt t="69442" x="2813050" y="6172200"/>
          <p14:tracePt t="69459" x="2813050" y="6184900"/>
          <p14:tracePt t="69498" x="2813050" y="6172200"/>
          <p14:tracePt t="69508" x="2813050" y="6165850"/>
          <p14:tracePt t="69525" x="2813050" y="6127750"/>
          <p14:tracePt t="69542" x="2825750" y="6000750"/>
          <p14:tracePt t="69558" x="2851150" y="5880100"/>
          <p14:tracePt t="69575" x="2876550" y="5727700"/>
          <p14:tracePt t="69592" x="2901950" y="5645150"/>
          <p14:tracePt t="69608" x="2927350" y="5594350"/>
          <p14:tracePt t="69625" x="2952750" y="5530850"/>
          <p14:tracePt t="69642" x="2978150" y="5492750"/>
          <p14:tracePt t="69658" x="2997200" y="5461000"/>
          <p14:tracePt t="69675" x="3003550" y="5454650"/>
          <p14:tracePt t="69748" x="2990850" y="5473700"/>
          <p14:tracePt t="69755" x="2984500" y="5499100"/>
          <p14:tracePt t="69762" x="2965450" y="5524500"/>
          <p14:tracePt t="69775" x="2946400" y="5543550"/>
          <p14:tracePt t="69792" x="2870200" y="5657850"/>
          <p14:tracePt t="69809" x="2825750" y="5740400"/>
          <p14:tracePt t="69825" x="2774950" y="5861050"/>
          <p14:tracePt t="69842" x="2755900" y="5911850"/>
          <p14:tracePt t="69858" x="2743200" y="5949950"/>
          <p14:tracePt t="69875" x="2730500" y="5969000"/>
          <p14:tracePt t="69936" x="2743200" y="5962650"/>
          <p14:tracePt t="69944" x="2743200" y="5943600"/>
          <p14:tracePt t="69950" x="2755900" y="5930900"/>
          <p14:tracePt t="69959" x="2781300" y="5892800"/>
          <p14:tracePt t="69975" x="2825750" y="5810250"/>
          <p14:tracePt t="69992" x="2946400" y="5657850"/>
          <p14:tracePt t="70009" x="3035300" y="5556250"/>
          <p14:tracePt t="70025" x="3136900" y="5486400"/>
          <p14:tracePt t="70042" x="3251200" y="5365750"/>
          <p14:tracePt t="70059" x="3308350" y="5321300"/>
          <p14:tracePt t="70075" x="3390900" y="5251450"/>
          <p14:tracePt t="70092" x="3429000" y="5219700"/>
          <p14:tracePt t="70109" x="3454400" y="5207000"/>
          <p14:tracePt t="70125" x="3467100" y="5200650"/>
          <p14:tracePt t="70159" x="3422650" y="5251450"/>
          <p14:tracePt t="70175" x="3378200" y="5295900"/>
          <p14:tracePt t="70192" x="3270250" y="5448300"/>
          <p14:tracePt t="70209" x="3200400" y="5556250"/>
          <p14:tracePt t="70226" x="3105150" y="5683250"/>
          <p14:tracePt t="70242" x="2990850" y="5848350"/>
          <p14:tracePt t="70259" x="2927350" y="5930900"/>
          <p14:tracePt t="70276" x="2870200" y="6007100"/>
          <p14:tracePt t="70278" x="2857500" y="6026150"/>
          <p14:tracePt t="70292" x="2832100" y="6057900"/>
          <p14:tracePt t="70309" x="2825750" y="6064250"/>
          <p14:tracePt t="70394" x="2825750" y="6057900"/>
          <p14:tracePt t="70401" x="2838450" y="6045200"/>
          <p14:tracePt t="70408" x="2844800" y="6032500"/>
          <p14:tracePt t="70425" x="2876550" y="5994400"/>
          <p14:tracePt t="70442" x="2946400" y="5899150"/>
          <p14:tracePt t="70459" x="3016250" y="5822950"/>
          <p14:tracePt t="70475" x="3073400" y="5753100"/>
          <p14:tracePt t="70492" x="3168650" y="5683250"/>
          <p14:tracePt t="70509" x="3225800" y="5638800"/>
          <p14:tracePt t="70525" x="3359150" y="5562600"/>
          <p14:tracePt t="70542" x="3479800" y="5511800"/>
          <p14:tracePt t="70558" x="3600450" y="5461000"/>
          <p14:tracePt t="70575" x="3765550" y="5435600"/>
          <p14:tracePt t="70592" x="3848100" y="5416550"/>
          <p14:tracePt t="70609" x="3930650" y="5410200"/>
          <p14:tracePt t="70625" x="3968750" y="5403850"/>
          <p14:tracePt t="75060" x="3962400" y="5403850"/>
          <p14:tracePt t="76048"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457200" y="1600200"/>
            <a:ext cx="8229600" cy="5029200"/>
          </a:xfrm>
        </p:spPr>
        <p:txBody>
          <a:bodyPr/>
          <a:lstStyle/>
          <a:p>
            <a:pPr>
              <a:lnSpc>
                <a:spcPct val="80000"/>
              </a:lnSpc>
            </a:pPr>
            <a:r>
              <a:rPr lang="nb-NO" altLang="en-US" sz="2800">
                <a:solidFill>
                  <a:schemeClr val="bg1"/>
                </a:solidFill>
              </a:rPr>
              <a:t>Randomization tends to produce comparability between the cohorts with respect to factors that might affect the rate of complications (clinical trials).</a:t>
            </a:r>
          </a:p>
          <a:p>
            <a:pPr>
              <a:lnSpc>
                <a:spcPct val="80000"/>
              </a:lnSpc>
            </a:pPr>
            <a:r>
              <a:rPr lang="nb-NO" altLang="en-US" sz="2800">
                <a:solidFill>
                  <a:schemeClr val="bg1"/>
                </a:solidFill>
              </a:rPr>
              <a:t>1. clinical trials- aims to study complication of disease.</a:t>
            </a:r>
          </a:p>
          <a:p>
            <a:pPr>
              <a:lnSpc>
                <a:spcPct val="80000"/>
              </a:lnSpc>
            </a:pPr>
            <a:r>
              <a:rPr lang="nb-NO" altLang="en-US" sz="2800">
                <a:solidFill>
                  <a:schemeClr val="bg1"/>
                </a:solidFill>
              </a:rPr>
              <a:t>2. field trials- participants are not patients and the goal is to study the primary prevention of disease (e.g- salk vaccine-1954)</a:t>
            </a:r>
          </a:p>
          <a:p>
            <a:pPr>
              <a:lnSpc>
                <a:spcPct val="80000"/>
              </a:lnSpc>
            </a:pPr>
            <a:r>
              <a:rPr lang="nb-NO" altLang="en-US" sz="2800">
                <a:solidFill>
                  <a:schemeClr val="bg1"/>
                </a:solidFill>
              </a:rPr>
              <a:t>3. community intervention trial- exposure assigned to a group of people rather than singly.(e.g- community flouridation trials in 1940’s and 1950s)</a:t>
            </a:r>
            <a:endParaRPr lang="en-US" altLang="en-US" sz="2800">
              <a:solidFill>
                <a:schemeClr val="bg1"/>
              </a:solidFill>
            </a:endParaRPr>
          </a:p>
        </p:txBody>
      </p:sp>
      <p:sp>
        <p:nvSpPr>
          <p:cNvPr id="28675" name="Rectangle 3"/>
          <p:cNvSpPr>
            <a:spLocks noGrp="1" noChangeArrowheads="1"/>
          </p:cNvSpPr>
          <p:nvPr>
            <p:ph type="title"/>
          </p:nvPr>
        </p:nvSpPr>
        <p:spPr>
          <a:noFill/>
          <a:ln/>
        </p:spPr>
        <p:txBody>
          <a:bodyPr/>
          <a:lstStyle/>
          <a:p>
            <a:r>
              <a:rPr lang="nb-NO" altLang="en-US" b="1" i="1">
                <a:solidFill>
                  <a:srgbClr val="FFCC00"/>
                </a:solidFill>
              </a:rPr>
              <a:t>Cohort studies- experiments</a:t>
            </a:r>
            <a:endParaRPr lang="en-US" altLang="en-US" b="1" i="1">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1704"/>
    </mc:Choice>
    <mc:Fallback>
      <p:transition spd="slow" advTm="9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711" x="4806950" y="5873750"/>
          <p14:tracePt t="8718" x="4857750" y="5880100"/>
          <p14:tracePt t="8724" x="4902200" y="5880100"/>
          <p14:tracePt t="8732" x="4959350" y="5880100"/>
          <p14:tracePt t="8748" x="4984750" y="5873750"/>
          <p14:tracePt t="8764" x="5118100" y="5803900"/>
          <p14:tracePt t="8781" x="5187950" y="5753100"/>
          <p14:tracePt t="8814" x="5257800" y="5702300"/>
          <p14:tracePt t="8848" x="5302250" y="5607050"/>
          <p14:tracePt t="8850" x="5308600" y="5588000"/>
          <p14:tracePt t="8881" x="5314950" y="5518150"/>
          <p14:tracePt t="8898" x="5257800" y="5435600"/>
          <p14:tracePt t="8914" x="5181600" y="5365750"/>
          <p14:tracePt t="8931" x="5035550" y="5270500"/>
          <p14:tracePt t="8948" x="4749800" y="5118100"/>
          <p14:tracePt t="8964" x="4508500" y="5022850"/>
          <p14:tracePt t="8981" x="3962400" y="4857750"/>
          <p14:tracePt t="8998" x="3606800" y="4775200"/>
          <p14:tracePt t="9014" x="3352800" y="4737100"/>
          <p14:tracePt t="9031" x="3117850" y="4711700"/>
          <p14:tracePt t="9048" x="3009900" y="4705350"/>
          <p14:tracePt t="9064" x="2901950" y="4692650"/>
          <p14:tracePt t="9081" x="2870200" y="4686300"/>
          <p14:tracePt t="9098" x="2844800" y="4667250"/>
          <p14:tracePt t="9114" x="2844800" y="4654550"/>
          <p14:tracePt t="9404" x="2832100" y="4572000"/>
          <p14:tracePt t="9411" x="2825750" y="4476750"/>
          <p14:tracePt t="9419" x="2806700" y="4394200"/>
          <p14:tracePt t="9431" x="2781300" y="4222750"/>
          <p14:tracePt t="9448" x="2762250" y="4051300"/>
          <p14:tracePt t="9465" x="2743200" y="3949700"/>
          <p14:tracePt t="9498" x="2698750" y="3752850"/>
          <p14:tracePt t="9532" x="2667000" y="3632200"/>
          <p14:tracePt t="9565" x="2635250" y="3505200"/>
          <p14:tracePt t="9582" x="2622550" y="3473450"/>
          <p14:tracePt t="9598" x="2622550" y="3454400"/>
          <p14:tracePt t="9615" x="2609850" y="3422650"/>
          <p14:tracePt t="9631" x="2603500" y="3403600"/>
          <p14:tracePt t="9648" x="2597150" y="3390900"/>
          <p14:tracePt t="9665" x="2597150" y="3384550"/>
          <p14:tracePt t="9698" x="2597150" y="3378200"/>
          <p14:tracePt t="9715" x="2603500" y="3378200"/>
          <p14:tracePt t="9731" x="2628900" y="3352800"/>
          <p14:tracePt t="9748" x="2660650" y="3333750"/>
          <p14:tracePt t="9765" x="2705100" y="3314700"/>
          <p14:tracePt t="9781" x="2736850" y="3308350"/>
          <p14:tracePt t="9798" x="2755900" y="3302000"/>
          <p14:tracePt t="9815" x="2755900" y="3289300"/>
          <p14:tracePt t="10766" x="2730500" y="3282950"/>
          <p14:tracePt t="10772" x="2711450" y="3282950"/>
          <p14:tracePt t="10781" x="2679700" y="3270250"/>
          <p14:tracePt t="10798" x="2622550" y="3257550"/>
          <p14:tracePt t="10831" x="2381250" y="3232150"/>
          <p14:tracePt t="10865" x="2152650" y="3213100"/>
          <p14:tracePt t="10898" x="1943100" y="3225800"/>
          <p14:tracePt t="10915" x="1790700" y="3238500"/>
          <p14:tracePt t="10931" x="1714500" y="3251200"/>
          <p14:tracePt t="10948" x="1612900" y="3276600"/>
          <p14:tracePt t="10965" x="1549400" y="3289300"/>
          <p14:tracePt t="10981" x="1473200" y="3314700"/>
          <p14:tracePt t="10998" x="1447800" y="3327400"/>
          <p14:tracePt t="11015" x="1428750" y="3333750"/>
          <p14:tracePt t="11031" x="1409700" y="3359150"/>
          <p14:tracePt t="11048" x="1409700" y="3378200"/>
          <p14:tracePt t="11065" x="1409700" y="3409950"/>
          <p14:tracePt t="11081" x="1422400" y="3429000"/>
          <p14:tracePt t="11098" x="1441450" y="3454400"/>
          <p14:tracePt t="11115" x="1479550" y="3498850"/>
          <p14:tracePt t="11131" x="1530350" y="3524250"/>
          <p14:tracePt t="11148" x="1619250" y="3562350"/>
          <p14:tracePt t="11165" x="1689100" y="3581400"/>
          <p14:tracePt t="11181" x="1778000" y="3587750"/>
          <p14:tracePt t="11198" x="1930400" y="3594100"/>
          <p14:tracePt t="11215" x="2044700" y="3594100"/>
          <p14:tracePt t="11232" x="2209800" y="3562350"/>
          <p14:tracePt t="11248" x="2298700" y="3536950"/>
          <p14:tracePt t="11265" x="2374900" y="3498850"/>
          <p14:tracePt t="11281" x="2482850" y="3448050"/>
          <p14:tracePt t="11298" x="2527300" y="3422650"/>
          <p14:tracePt t="11315" x="2571750" y="3390900"/>
          <p14:tracePt t="11332" x="2609850" y="3352800"/>
          <p14:tracePt t="11348" x="2628900" y="3321050"/>
          <p14:tracePt t="11365" x="2641600" y="3302000"/>
          <p14:tracePt t="11419" x="2641600" y="3295650"/>
          <p14:tracePt t="11441" x="2628900" y="3289300"/>
          <p14:tracePt t="11454" x="2622550" y="3289300"/>
          <p14:tracePt t="11461" x="2616200" y="3282950"/>
          <p14:tracePt t="11468" x="2609850" y="3282950"/>
          <p14:tracePt t="11481" x="2590800" y="3282950"/>
          <p14:tracePt t="11498" x="2559050" y="3282950"/>
          <p14:tracePt t="11515" x="2540000" y="3282950"/>
          <p14:tracePt t="11532" x="2520950" y="3282950"/>
          <p14:tracePt t="11548" x="2514600" y="3282950"/>
          <p14:tracePt t="11564" x="2508250" y="3282950"/>
          <p14:tracePt t="11759" x="2501900" y="3276600"/>
          <p14:tracePt t="11766" x="2495550" y="3263900"/>
          <p14:tracePt t="11772" x="2482850" y="3251200"/>
          <p14:tracePt t="11781" x="2476500" y="3251200"/>
          <p14:tracePt t="11798" x="2470150" y="3238500"/>
          <p14:tracePt t="11815" x="2457450" y="3232150"/>
          <p14:tracePt t="11865" x="2457450" y="3225800"/>
          <p14:tracePt t="12176" x="2451100" y="3225800"/>
          <p14:tracePt t="12182" x="2432050" y="3232150"/>
          <p14:tracePt t="12189" x="2413000" y="3238500"/>
          <p14:tracePt t="12198" x="2387600" y="3251200"/>
          <p14:tracePt t="12232" x="2260600" y="3282950"/>
          <p14:tracePt t="12265" x="2159000" y="3302000"/>
          <p14:tracePt t="12298" x="2057400" y="3302000"/>
          <p14:tracePt t="12315" x="2012950" y="3302000"/>
          <p14:tracePt t="12332" x="1987550" y="3302000"/>
          <p14:tracePt t="12349" x="1955800" y="3302000"/>
          <p14:tracePt t="12365" x="1924050" y="3295650"/>
          <p14:tracePt t="12381" x="1898650" y="3295650"/>
          <p14:tracePt t="12398" x="1860550" y="3302000"/>
          <p14:tracePt t="12415" x="1847850" y="3302000"/>
          <p14:tracePt t="12432" x="1835150" y="3302000"/>
          <p14:tracePt t="12448" x="1816100" y="3314700"/>
          <p14:tracePt t="12465" x="1803400" y="3314700"/>
          <p14:tracePt t="12481" x="1797050" y="3327400"/>
          <p14:tracePt t="12498" x="1797050" y="3346450"/>
          <p14:tracePt t="12515" x="1797050" y="3378200"/>
          <p14:tracePt t="12531" x="1797050" y="3403600"/>
          <p14:tracePt t="12548" x="1809750" y="3435350"/>
          <p14:tracePt t="12565" x="1847850" y="3473450"/>
          <p14:tracePt t="12581" x="1873250" y="3498850"/>
          <p14:tracePt t="12600" x="1943100" y="3517900"/>
          <p14:tracePt t="12615" x="1981200" y="3524250"/>
          <p14:tracePt t="12631" x="2032000" y="3530600"/>
          <p14:tracePt t="12648" x="2089150" y="3543300"/>
          <p14:tracePt t="12665" x="2114550" y="3549650"/>
          <p14:tracePt t="12681" x="2152650" y="3556000"/>
          <p14:tracePt t="12698" x="2171700" y="3556000"/>
          <p14:tracePt t="12715" x="2171700" y="3562350"/>
          <p14:tracePt t="12731" x="2178050" y="3562350"/>
          <p14:tracePt t="12772" x="2165350" y="3562350"/>
          <p14:tracePt t="12779" x="2139950" y="3568700"/>
          <p14:tracePt t="12786" x="2120900" y="3575050"/>
          <p14:tracePt t="12798" x="2089150" y="3581400"/>
          <p14:tracePt t="12815" x="1981200" y="3594100"/>
          <p14:tracePt t="12832" x="1873250" y="3606800"/>
          <p14:tracePt t="12849" x="1708150" y="3625850"/>
          <p14:tracePt t="12865" x="1631950" y="3632200"/>
          <p14:tracePt t="12882" x="1555750" y="3632200"/>
          <p14:tracePt t="12898" x="1492250" y="3632200"/>
          <p14:tracePt t="12915" x="1447800" y="3632200"/>
          <p14:tracePt t="12931" x="1390650" y="3625850"/>
          <p14:tracePt t="12948" x="1371600" y="3625850"/>
          <p14:tracePt t="12965" x="1346200" y="3619500"/>
          <p14:tracePt t="12981" x="1333500" y="3613150"/>
          <p14:tracePt t="13036" x="1339850" y="3613150"/>
          <p14:tracePt t="13043" x="1339850" y="3606800"/>
          <p14:tracePt t="13051" x="1358900" y="3600450"/>
          <p14:tracePt t="13065" x="1403350" y="3575050"/>
          <p14:tracePt t="13081" x="1460500" y="3549650"/>
          <p14:tracePt t="13098" x="1562100" y="3511550"/>
          <p14:tracePt t="13115" x="1638300" y="3492500"/>
          <p14:tracePt t="13131" x="1765300" y="3473450"/>
          <p14:tracePt t="13148" x="1841500" y="3448050"/>
          <p14:tracePt t="13165" x="1924050" y="3429000"/>
          <p14:tracePt t="13181" x="2038350" y="3397250"/>
          <p14:tracePt t="13198" x="2101850" y="3378200"/>
          <p14:tracePt t="13215" x="2165350" y="3359150"/>
          <p14:tracePt t="13231" x="2190750" y="3352800"/>
          <p14:tracePt t="13248" x="2209800" y="3346450"/>
          <p14:tracePt t="13265" x="2209800" y="3340100"/>
          <p14:tracePt t="13281" x="2209800" y="3333750"/>
          <p14:tracePt t="13298" x="2197100" y="3327400"/>
          <p14:tracePt t="13315" x="2146300" y="3327400"/>
          <p14:tracePt t="13331" x="2095500" y="3346450"/>
          <p14:tracePt t="13348" x="1968500" y="3416300"/>
          <p14:tracePt t="13365" x="1873250" y="3473450"/>
          <p14:tracePt t="13381" x="1746250" y="3543300"/>
          <p14:tracePt t="13398" x="1600200" y="3638550"/>
          <p14:tracePt t="13415" x="1530350" y="3683000"/>
          <p14:tracePt t="13431" x="1454150" y="3733800"/>
          <p14:tracePt t="13448" x="1422400" y="3759200"/>
          <p14:tracePt t="13466" x="1390650" y="3790950"/>
          <p14:tracePt t="13481" x="1384300" y="3797300"/>
          <p14:tracePt t="13498" x="1377950" y="3797300"/>
          <p14:tracePt t="13531" x="1384300" y="3784600"/>
          <p14:tracePt t="13550" x="1435100" y="3733800"/>
          <p14:tracePt t="13565" x="1485900" y="3689350"/>
          <p14:tracePt t="13581" x="1562100" y="3619500"/>
          <p14:tracePt t="13598" x="1708150" y="3505200"/>
          <p14:tracePt t="13615" x="1822450" y="3416300"/>
          <p14:tracePt t="13633" x="1981200" y="3282950"/>
          <p14:tracePt t="13648" x="2070100" y="3213100"/>
          <p14:tracePt t="13665" x="2165350" y="3130550"/>
          <p14:tracePt t="13682" x="2286000" y="3060700"/>
          <p14:tracePt t="13698" x="2349500" y="3022600"/>
          <p14:tracePt t="13715" x="2400300" y="2984500"/>
          <p14:tracePt t="13732" x="2432050" y="2965450"/>
          <p14:tracePt t="13748" x="2444750" y="2959100"/>
          <p14:tracePt t="13765" x="2457450" y="2959100"/>
          <p14:tracePt t="13800" x="2451100" y="2965450"/>
          <p14:tracePt t="13815" x="2393950" y="3009900"/>
          <p14:tracePt t="13831" x="2317750" y="3073400"/>
          <p14:tracePt t="13850" x="2171700" y="3175000"/>
          <p14:tracePt t="13865" x="2095500" y="3257550"/>
          <p14:tracePt t="13882" x="2012950" y="3340100"/>
          <p14:tracePt t="13898" x="1911350" y="3448050"/>
          <p14:tracePt t="13915" x="1841500" y="3511550"/>
          <p14:tracePt t="13931" x="1778000" y="3575050"/>
          <p14:tracePt t="13948" x="1739900" y="3613150"/>
          <p14:tracePt t="13966" x="1714500" y="3632200"/>
          <p14:tracePt t="13983" x="1689100" y="3663950"/>
          <p14:tracePt t="13999" x="1682750" y="3663950"/>
          <p14:tracePt t="14015" x="1682750" y="3670300"/>
          <p14:tracePt t="14104" x="1682750" y="3663950"/>
          <p14:tracePt t="14125" x="1682750" y="3657600"/>
          <p14:tracePt t="14139" x="1682750" y="3651250"/>
          <p14:tracePt t="14154" x="1689100" y="3644900"/>
          <p14:tracePt t="14160" x="1695450" y="3638550"/>
          <p14:tracePt t="14174" x="1695450" y="3632200"/>
          <p14:tracePt t="14208" x="1701800" y="3632200"/>
          <p14:tracePt t="14222" x="1708150" y="3625850"/>
          <p14:tracePt t="14236" x="1714500" y="3619500"/>
          <p14:tracePt t="14243" x="1720850" y="3619500"/>
          <p14:tracePt t="14250" x="1727200" y="3613150"/>
          <p14:tracePt t="14265" x="1733550" y="3613150"/>
          <p14:tracePt t="14282" x="1746250" y="3613150"/>
          <p14:tracePt t="14333" x="1752600" y="3613150"/>
          <p14:tracePt t="14548" x="1758950" y="3594100"/>
          <p14:tracePt t="14555" x="1765300" y="3587750"/>
          <p14:tracePt t="14565" x="1778000" y="3575050"/>
          <p14:tracePt t="14582" x="1784350" y="3556000"/>
          <p14:tracePt t="14598" x="1797050" y="3543300"/>
          <p14:tracePt t="14615" x="1803400" y="3536950"/>
          <p14:tracePt t="14649" x="1809750" y="3536950"/>
          <p14:tracePt t="14748" x="1809750" y="3543300"/>
          <p14:tracePt t="14762" x="1803400" y="3549650"/>
          <p14:tracePt t="14769" x="1803400" y="3556000"/>
          <p14:tracePt t="14781" x="1803400" y="3562350"/>
          <p14:tracePt t="14798" x="1784350" y="3587750"/>
          <p14:tracePt t="14815" x="1778000" y="3600450"/>
          <p14:tracePt t="14831" x="1758950" y="3613150"/>
          <p14:tracePt t="14848" x="1746250" y="3625850"/>
          <p14:tracePt t="14865" x="1733550" y="3632200"/>
          <p14:tracePt t="14867" x="1727200" y="3638550"/>
          <p14:tracePt t="14881" x="1714500" y="3644900"/>
          <p14:tracePt t="14898" x="1708150" y="3644900"/>
          <p14:tracePt t="14931" x="1708150" y="3651250"/>
          <p14:tracePt t="15004" x="1708150" y="3644900"/>
          <p14:tracePt t="15011" x="1708150" y="3632200"/>
          <p14:tracePt t="15019" x="1714500" y="3625850"/>
          <p14:tracePt t="15031" x="1720850" y="3613150"/>
          <p14:tracePt t="15048" x="1746250" y="3524250"/>
          <p14:tracePt t="15065" x="1771650" y="3454400"/>
          <p14:tracePt t="15081" x="1809750" y="3327400"/>
          <p14:tracePt t="15098" x="1841500" y="3257550"/>
          <p14:tracePt t="15115" x="1860550" y="3206750"/>
          <p14:tracePt t="15131" x="1879600" y="3155950"/>
          <p14:tracePt t="15149" x="1879600" y="3136900"/>
          <p14:tracePt t="15165" x="1885950" y="3124200"/>
          <p14:tracePt t="15227" x="1885950" y="3130550"/>
          <p14:tracePt t="15242" x="1879600" y="3143250"/>
          <p14:tracePt t="15249" x="1873250" y="3149600"/>
          <p14:tracePt t="15255" x="1866900" y="3162300"/>
          <p14:tracePt t="15265" x="1860550" y="3175000"/>
          <p14:tracePt t="15282" x="1828800" y="3213100"/>
          <p14:tracePt t="15298" x="1778000" y="3276600"/>
          <p14:tracePt t="15315" x="1739900" y="3333750"/>
          <p14:tracePt t="15332" x="1701800" y="3416300"/>
          <p14:tracePt t="15349" x="1689100" y="3460750"/>
          <p14:tracePt t="15365" x="1676400" y="3498850"/>
          <p14:tracePt t="15368" x="1670050" y="3517900"/>
          <p14:tracePt t="15382" x="1663700" y="3549650"/>
          <p14:tracePt t="15399" x="1663700" y="3562350"/>
          <p14:tracePt t="15415" x="1657350" y="3568700"/>
          <p14:tracePt t="15432" x="1651000" y="3575050"/>
          <p14:tracePt t="15465" x="1651000" y="3587750"/>
          <p14:tracePt t="15513" x="1644650" y="3587750"/>
          <p14:tracePt t="15659" x="1651000" y="3568700"/>
          <p14:tracePt t="15665" x="1663700" y="3556000"/>
          <p14:tracePt t="15672" x="1676400" y="3536950"/>
          <p14:tracePt t="15681" x="1689100" y="3498850"/>
          <p14:tracePt t="15698" x="1739900" y="3435350"/>
          <p14:tracePt t="15715" x="1841500" y="3302000"/>
          <p14:tracePt t="15732" x="1911350" y="3213100"/>
          <p14:tracePt t="15748" x="1981200" y="3136900"/>
          <p14:tracePt t="15765" x="2076450" y="3048000"/>
          <p14:tracePt t="15781" x="2133600" y="3009900"/>
          <p14:tracePt t="15798" x="2171700" y="2984500"/>
          <p14:tracePt t="15815" x="2190750" y="2978150"/>
          <p14:tracePt t="15852" x="2190750" y="2984500"/>
          <p14:tracePt t="15865" x="2184400" y="2990850"/>
          <p14:tracePt t="15881" x="2146300" y="3041650"/>
          <p14:tracePt t="15898" x="2101850" y="3092450"/>
          <p14:tracePt t="15915" x="2038350" y="3168650"/>
          <p14:tracePt t="15932" x="1993900" y="3244850"/>
          <p14:tracePt t="15948" x="1949450" y="3308350"/>
          <p14:tracePt t="15965" x="1885950" y="3409950"/>
          <p14:tracePt t="15982" x="1847850" y="3467100"/>
          <p14:tracePt t="15998" x="1797050" y="3536950"/>
          <p14:tracePt t="16015" x="1771650" y="3581400"/>
          <p14:tracePt t="16031" x="1746250" y="3632200"/>
          <p14:tracePt t="16049" x="1733550" y="3651250"/>
          <p14:tracePt t="16065" x="1720850" y="3663950"/>
          <p14:tracePt t="16082" x="1720850" y="3676650"/>
          <p14:tracePt t="16099" x="1720850" y="3683000"/>
          <p14:tracePt t="16132" x="1720850" y="3689350"/>
          <p14:tracePt t="16185" x="1720850" y="3683000"/>
          <p14:tracePt t="16200" x="1720850" y="3676650"/>
          <p14:tracePt t="16206" x="1727200" y="3670300"/>
          <p14:tracePt t="16215" x="1733550" y="3657600"/>
          <p14:tracePt t="16232" x="1758950" y="3619500"/>
          <p14:tracePt t="16248" x="1816100" y="3536950"/>
          <p14:tracePt t="16265" x="1860550" y="3473450"/>
          <p14:tracePt t="16282" x="1930400" y="3390900"/>
          <p14:tracePt t="16299" x="1968500" y="3352800"/>
          <p14:tracePt t="16315" x="1993900" y="3321050"/>
          <p14:tracePt t="16332" x="2032000" y="3295650"/>
          <p14:tracePt t="16349" x="2038350" y="3289300"/>
          <p14:tracePt t="16365" x="2044700" y="3289300"/>
          <p14:tracePt t="16407" x="2044700" y="3302000"/>
          <p14:tracePt t="16415" x="2038350" y="3308350"/>
          <p14:tracePt t="16421" x="2032000" y="3321050"/>
          <p14:tracePt t="16431" x="2019300" y="3340100"/>
          <p14:tracePt t="16449" x="1968500" y="3409950"/>
          <p14:tracePt t="16465" x="1924050" y="3473450"/>
          <p14:tracePt t="16482" x="1879600" y="3524250"/>
          <p14:tracePt t="16498" x="1828800" y="3587750"/>
          <p14:tracePt t="16515" x="1797050" y="3613150"/>
          <p14:tracePt t="16532" x="1771650" y="3644900"/>
          <p14:tracePt t="16549" x="1733550" y="3683000"/>
          <p14:tracePt t="16565" x="1727200" y="3702050"/>
          <p14:tracePt t="16582" x="1714500" y="3708400"/>
          <p14:tracePt t="16617" x="1714500" y="3714750"/>
          <p14:tracePt t="16699" x="1714500" y="3708400"/>
          <p14:tracePt t="16713" x="1714500" y="3702050"/>
          <p14:tracePt t="16720" x="1714500" y="3689350"/>
          <p14:tracePt t="16732" x="1714500" y="3683000"/>
          <p14:tracePt t="16749" x="1758950" y="3606800"/>
          <p14:tracePt t="16765" x="1816100" y="3536950"/>
          <p14:tracePt t="16782" x="1879600" y="3448050"/>
          <p14:tracePt t="16799" x="1968500" y="3333750"/>
          <p14:tracePt t="16815" x="2006600" y="3289300"/>
          <p14:tracePt t="16832" x="2057400" y="3232150"/>
          <p14:tracePt t="16849" x="2063750" y="3219450"/>
          <p14:tracePt t="16906" x="2057400" y="3219450"/>
          <p14:tracePt t="16913" x="2051050" y="3225800"/>
          <p14:tracePt t="16920" x="2044700" y="3238500"/>
          <p14:tracePt t="16932" x="2038350" y="3257550"/>
          <p14:tracePt t="16949" x="1974850" y="3340100"/>
          <p14:tracePt t="16965" x="1917700" y="3403600"/>
          <p14:tracePt t="16982" x="1873250" y="3492500"/>
          <p14:tracePt t="18148" x="1892300" y="3467100"/>
          <p14:tracePt t="18155" x="1943100" y="3429000"/>
          <p14:tracePt t="18165" x="1981200" y="3384550"/>
          <p14:tracePt t="18182" x="2057400" y="3327400"/>
          <p14:tracePt t="18199" x="2171700" y="3244850"/>
          <p14:tracePt t="18215" x="2235200" y="3206750"/>
          <p14:tracePt t="18232" x="2286000" y="3175000"/>
          <p14:tracePt t="18265" x="2330450" y="3155950"/>
          <p14:tracePt t="18299" x="2324100" y="3181350"/>
          <p14:tracePt t="18332" x="2190750" y="3422650"/>
          <p14:tracePt t="18348" x="2051050" y="3619500"/>
          <p14:tracePt t="18365" x="1962150" y="3740150"/>
          <p14:tracePt t="18382" x="1879600" y="3835400"/>
          <p14:tracePt t="18384" x="1847850" y="3873500"/>
          <p14:tracePt t="18399" x="1797050" y="3937000"/>
          <p14:tracePt t="18415" x="1758950" y="3987800"/>
          <p14:tracePt t="18432" x="1733550" y="4025900"/>
          <p14:tracePt t="18448" x="1727200" y="4032250"/>
          <p14:tracePt t="18465" x="1720850" y="4038600"/>
          <p14:tracePt t="18522" x="1720850" y="4032250"/>
          <p14:tracePt t="18529" x="1733550" y="4019550"/>
          <p14:tracePt t="18535" x="1752600" y="4000500"/>
          <p14:tracePt t="18550" x="1803400" y="3943350"/>
          <p14:tracePt t="18565" x="1860550" y="3879850"/>
          <p14:tracePt t="18582" x="1962150" y="3797300"/>
          <p14:tracePt t="18598" x="2108200" y="3651250"/>
          <p14:tracePt t="18615" x="2203450" y="3549650"/>
          <p14:tracePt t="18632" x="2292350" y="3473450"/>
          <p14:tracePt t="18648" x="2438400" y="3359150"/>
          <p14:tracePt t="18665" x="2520950" y="3302000"/>
          <p14:tracePt t="18682" x="2609850" y="3263900"/>
          <p14:tracePt t="18698" x="2641600" y="3244850"/>
          <p14:tracePt t="18715" x="2679700" y="3232150"/>
          <p14:tracePt t="18732" x="2686050" y="3232150"/>
          <p14:tracePt t="18748" x="2692400" y="3225800"/>
          <p14:tracePt t="18826" x="2673350" y="3238500"/>
          <p14:tracePt t="18833" x="2660650" y="3251200"/>
          <p14:tracePt t="18847" x="2647950" y="3263900"/>
          <p14:tracePt t="18854" x="2635250" y="3276600"/>
          <p14:tracePt t="18865" x="2628900" y="3282950"/>
          <p14:tracePt t="18882" x="2597150" y="3302000"/>
          <p14:tracePt t="18898" x="2584450" y="3308350"/>
          <p14:tracePt t="18915" x="2578100" y="3321050"/>
          <p14:tracePt t="18932" x="2552700" y="3346450"/>
          <p14:tracePt t="18948" x="2520950" y="3384550"/>
          <p14:tracePt t="18965" x="2482850" y="3435350"/>
          <p14:tracePt t="18982" x="2457450" y="3467100"/>
          <p14:tracePt t="18998" x="2438400" y="3498850"/>
          <p14:tracePt t="19015" x="2400300" y="3549650"/>
          <p14:tracePt t="19032" x="2381250" y="3581400"/>
          <p14:tracePt t="19048" x="2374900" y="3600450"/>
          <p14:tracePt t="19065" x="2362200" y="3613150"/>
          <p14:tracePt t="19082" x="2362200" y="3619500"/>
          <p14:tracePt t="19115" x="2355850" y="3619500"/>
          <p14:tracePt t="19275" x="2349500" y="3613150"/>
          <p14:tracePt t="19305" x="2349500" y="3606800"/>
          <p14:tracePt t="19325" x="2349500" y="3600450"/>
          <p14:tracePt t="19499" x="2343150" y="3600450"/>
          <p14:tracePt t="19527" x="2336800" y="3606800"/>
          <p14:tracePt t="20366" x="2330450" y="3606800"/>
          <p14:tracePt t="20387" x="2324100" y="3606800"/>
          <p14:tracePt t="20394" x="2317750" y="3606800"/>
          <p14:tracePt t="20415" x="2317750" y="3594100"/>
          <p14:tracePt t="20422" x="2317750" y="3587750"/>
          <p14:tracePt t="20432" x="2324100" y="3581400"/>
          <p14:tracePt t="20449" x="2336800" y="3549650"/>
          <p14:tracePt t="20482" x="2463800" y="3403600"/>
          <p14:tracePt t="20515" x="2609850" y="3302000"/>
          <p14:tracePt t="20548" x="2749550" y="3276600"/>
          <p14:tracePt t="20565" x="2819400" y="3276600"/>
          <p14:tracePt t="20582" x="2901950" y="3321050"/>
          <p14:tracePt t="20598" x="2946400" y="3352800"/>
          <p14:tracePt t="20615" x="2990850" y="3397250"/>
          <p14:tracePt t="20632" x="3016250" y="3454400"/>
          <p14:tracePt t="20648" x="3028950" y="3498850"/>
          <p14:tracePt t="20665" x="3028950" y="3556000"/>
          <p14:tracePt t="20682" x="3022600" y="3600450"/>
          <p14:tracePt t="20700" x="2971800" y="3670300"/>
          <p14:tracePt t="20715" x="2914650" y="3721100"/>
          <p14:tracePt t="20732" x="2851150" y="3771900"/>
          <p14:tracePt t="20748" x="2749550" y="3816350"/>
          <p14:tracePt t="20765" x="2686050" y="3835400"/>
          <p14:tracePt t="20782" x="2609850" y="3835400"/>
          <p14:tracePt t="20798" x="2578100" y="3822700"/>
          <p14:tracePt t="20815" x="2540000" y="3797300"/>
          <p14:tracePt t="20832" x="2495550" y="3721100"/>
          <p14:tracePt t="20848" x="2476500" y="3651250"/>
          <p14:tracePt t="20865" x="2476500" y="3575050"/>
          <p14:tracePt t="20882" x="2482850" y="3448050"/>
          <p14:tracePt t="20898" x="2508250" y="3359150"/>
          <p14:tracePt t="20915" x="2552700" y="3289300"/>
          <p14:tracePt t="20932" x="2584450" y="3244850"/>
          <p14:tracePt t="20949" x="2635250" y="3213100"/>
          <p14:tracePt t="20965" x="2730500" y="3181350"/>
          <p14:tracePt t="20982" x="2787650" y="3175000"/>
          <p14:tracePt t="20998" x="2889250" y="3187700"/>
          <p14:tracePt t="21015" x="2978150" y="3200400"/>
          <p14:tracePt t="21032" x="3048000" y="3232150"/>
          <p14:tracePt t="21048" x="3175000" y="3282950"/>
          <p14:tracePt t="21065" x="3257550" y="3321050"/>
          <p14:tracePt t="21082" x="3378200" y="3378200"/>
          <p14:tracePt t="21098" x="3448050" y="3422650"/>
          <p14:tracePt t="21115" x="3492500" y="3454400"/>
          <p14:tracePt t="21132" x="3549650" y="3486150"/>
          <p14:tracePt t="21149" x="3581400" y="3492500"/>
          <p14:tracePt t="21165" x="3619500" y="3505200"/>
          <p14:tracePt t="21198" x="3632200" y="3505200"/>
          <p14:tracePt t="21232" x="3625850" y="3505200"/>
          <p14:tracePt t="21248" x="3594100" y="3505200"/>
          <p14:tracePt t="21265" x="3549650" y="3511550"/>
          <p14:tracePt t="21531" x="3498850" y="3511550"/>
          <p14:tracePt t="21539" x="3435350" y="3511550"/>
          <p14:tracePt t="21548" x="3359150" y="3511550"/>
          <p14:tracePt t="21565" x="3244850" y="3511550"/>
          <p14:tracePt t="21582" x="3060700" y="3524250"/>
          <p14:tracePt t="21598" x="2940050" y="3530600"/>
          <p14:tracePt t="21615" x="2800350" y="3556000"/>
          <p14:tracePt t="21632" x="2711450" y="3562350"/>
          <p14:tracePt t="21665" x="2559050" y="3587750"/>
          <p14:tracePt t="21698" x="2432050" y="3600450"/>
          <p14:tracePt t="21732" x="2362200" y="3600450"/>
          <p14:tracePt t="21748" x="2317750" y="3600450"/>
          <p14:tracePt t="21765" x="2305050" y="3594100"/>
          <p14:tracePt t="21782" x="2286000" y="3587750"/>
          <p14:tracePt t="21798" x="2273300" y="3581400"/>
          <p14:tracePt t="21832" x="2273300" y="3575050"/>
          <p14:tracePt t="21849" x="2266950" y="3568700"/>
          <p14:tracePt t="21865" x="2266950" y="3549650"/>
          <p14:tracePt t="21882" x="2266950" y="3530600"/>
          <p14:tracePt t="21899" x="2273300" y="3498850"/>
          <p14:tracePt t="21915" x="2292350" y="3448050"/>
          <p14:tracePt t="21932" x="2311400" y="3416300"/>
          <p14:tracePt t="21949" x="2336800" y="3384550"/>
          <p14:tracePt t="21965" x="2368550" y="3359150"/>
          <p14:tracePt t="21982" x="2406650" y="3340100"/>
          <p14:tracePt t="21998" x="2514600" y="3302000"/>
          <p14:tracePt t="22015" x="2603500" y="3276600"/>
          <p14:tracePt t="22032" x="2749550" y="3244850"/>
          <p14:tracePt t="22049" x="2857500" y="3225800"/>
          <p14:tracePt t="22065" x="2971800" y="3225800"/>
          <p14:tracePt t="22082" x="3168650" y="3238500"/>
          <p14:tracePt t="22099" x="3276600" y="3263900"/>
          <p14:tracePt t="22115" x="3429000" y="3346450"/>
          <p14:tracePt t="22132" x="3543300" y="3409950"/>
          <p14:tracePt t="22149" x="3644900" y="3479800"/>
          <p14:tracePt t="22165" x="3746500" y="3581400"/>
          <p14:tracePt t="22182" x="3803650" y="3625850"/>
          <p14:tracePt t="22198" x="3860800" y="3676650"/>
          <p14:tracePt t="22215" x="3886200" y="3702050"/>
          <p14:tracePt t="22232" x="3892550" y="3708400"/>
          <p14:tracePt t="22249" x="3898900" y="3714750"/>
          <p14:tracePt t="22350" x="3892550" y="3714750"/>
          <p14:tracePt t="22357" x="3886200" y="3708400"/>
          <p14:tracePt t="22365" x="3879850" y="3702050"/>
          <p14:tracePt t="22382" x="3841750" y="3676650"/>
          <p14:tracePt t="22399" x="3759200" y="3619500"/>
          <p14:tracePt t="22415" x="3524250" y="3498850"/>
          <p14:tracePt t="22432" x="3359150" y="3416300"/>
          <p14:tracePt t="22448" x="3079750" y="3321050"/>
          <p14:tracePt t="22465" x="2908300" y="3276600"/>
          <p14:tracePt t="22482" x="2711450" y="3244850"/>
          <p14:tracePt t="22498" x="2622550" y="3244850"/>
          <p14:tracePt t="22515" x="2559050" y="3251200"/>
          <p14:tracePt t="22532" x="2495550" y="3263900"/>
          <p14:tracePt t="22549" x="2470150" y="3270250"/>
          <p14:tracePt t="22565" x="2457450" y="3276600"/>
          <p14:tracePt t="22582" x="2444750" y="3276600"/>
          <p14:tracePt t="22655" x="2451100" y="3276600"/>
          <p14:tracePt t="22670" x="2470150" y="3257550"/>
          <p14:tracePt t="22676" x="2482850" y="3238500"/>
          <p14:tracePt t="22684" x="2508250" y="3219450"/>
          <p14:tracePt t="22698" x="2590800" y="3136900"/>
          <p14:tracePt t="22715" x="2730500" y="3035300"/>
          <p14:tracePt t="22732" x="2978150" y="2895600"/>
          <p14:tracePt t="22749" x="3130550" y="2844800"/>
          <p14:tracePt t="22765" x="3263900" y="2813050"/>
          <p14:tracePt t="22782" x="3454400" y="2806700"/>
          <p14:tracePt t="22799" x="3575050" y="2813050"/>
          <p14:tracePt t="22815" x="3695700" y="2838450"/>
          <p14:tracePt t="22832" x="3759200" y="2863850"/>
          <p14:tracePt t="22849" x="3790950" y="2882900"/>
          <p14:tracePt t="22865" x="3816350" y="2895600"/>
          <p14:tracePt t="22882" x="3822700" y="2901950"/>
          <p14:tracePt t="22899" x="3810000" y="2908300"/>
          <p14:tracePt t="22915" x="3790950" y="2914650"/>
          <p14:tracePt t="22932" x="3733800" y="2933700"/>
          <p14:tracePt t="22949" x="3575050" y="2978150"/>
          <p14:tracePt t="22965" x="3473450" y="2990850"/>
          <p14:tracePt t="22982" x="3359150" y="3009900"/>
          <p14:tracePt t="22999" x="3333750" y="3009900"/>
          <p14:tracePt t="23015" x="3321050" y="3009900"/>
          <p14:tracePt t="23032" x="3314700" y="3009900"/>
          <p14:tracePt t="23049" x="3327400" y="3009900"/>
          <p14:tracePt t="23065" x="3390900" y="2984500"/>
          <p14:tracePt t="23082" x="3505200" y="2959100"/>
          <p14:tracePt t="23099" x="3638550" y="2952750"/>
          <p14:tracePt t="23115" x="3822700" y="2946400"/>
          <p14:tracePt t="23132" x="3937000" y="2984500"/>
          <p14:tracePt t="23149" x="4051300" y="3022600"/>
          <p14:tracePt t="23165" x="4102100" y="3028950"/>
          <p14:tracePt t="23182" x="4121150" y="3028950"/>
          <p14:tracePt t="23245" x="4121150" y="3022600"/>
          <p14:tracePt t="23259" x="4127500" y="3016250"/>
          <p14:tracePt t="23266" x="4133850" y="3003550"/>
          <p14:tracePt t="23272" x="4140200" y="2997200"/>
          <p14:tracePt t="23282" x="4146550" y="2978150"/>
          <p14:tracePt t="23299" x="4171950" y="2940050"/>
          <p14:tracePt t="23315" x="4248150" y="2870200"/>
          <p14:tracePt t="23332" x="4311650" y="2844800"/>
          <p14:tracePt t="23349" x="4387850" y="2838450"/>
          <p14:tracePt t="23365" x="4540250" y="2838450"/>
          <p14:tracePt t="23382" x="4622800" y="2857500"/>
          <p14:tracePt t="23384" x="4667250" y="2870200"/>
          <p14:tracePt t="23399" x="4724400" y="2895600"/>
          <p14:tracePt t="23415" x="4762500" y="2914650"/>
          <p14:tracePt t="23432" x="4781550" y="2927350"/>
          <p14:tracePt t="23449" x="4787900" y="2933700"/>
          <p14:tracePt t="23465" x="4787900" y="2940050"/>
          <p14:tracePt t="23482" x="4737100" y="2965450"/>
          <p14:tracePt t="23499" x="4641850" y="2997200"/>
          <p14:tracePt t="23515" x="4483100" y="3028950"/>
          <p14:tracePt t="23532" x="4146550" y="3073400"/>
          <p14:tracePt t="23549" x="3917950" y="3073400"/>
          <p14:tracePt t="23565" x="3581400" y="3073400"/>
          <p14:tracePt t="23582" x="3390900" y="3054350"/>
          <p14:tracePt t="23599" x="3111500" y="3067050"/>
          <p14:tracePt t="23615" x="2952750" y="3073400"/>
          <p14:tracePt t="23632" x="2806700" y="3092450"/>
          <p14:tracePt t="23649" x="2654300" y="3136900"/>
          <p14:tracePt t="23665" x="2584450" y="3162300"/>
          <p14:tracePt t="23682" x="2533650" y="3181350"/>
          <p14:tracePt t="23699" x="2520950" y="3187700"/>
          <p14:tracePt t="23715" x="2514600" y="3187700"/>
          <p14:tracePt t="23732" x="2508250" y="3194050"/>
          <p14:tracePt t="23765" x="2514600" y="3200400"/>
          <p14:tracePt t="23782" x="2527300" y="3200400"/>
          <p14:tracePt t="23799" x="2565400" y="3200400"/>
          <p14:tracePt t="23815" x="2686050" y="3181350"/>
          <p14:tracePt t="23832" x="2819400" y="3168650"/>
          <p14:tracePt t="23848" x="3035300" y="3130550"/>
          <p14:tracePt t="23865" x="3162300" y="3130550"/>
          <p14:tracePt t="23882" x="3302000" y="3136900"/>
          <p14:tracePt t="23884" x="3352800" y="3136900"/>
          <p14:tracePt t="23899" x="3441700" y="3149600"/>
          <p14:tracePt t="23915" x="3549650" y="3155950"/>
          <p14:tracePt t="23932" x="3683000" y="3168650"/>
          <p14:tracePt t="23949" x="3778250" y="3168650"/>
          <p14:tracePt t="23965" x="3892550" y="3175000"/>
          <p14:tracePt t="23982" x="4044950" y="3187700"/>
          <p14:tracePt t="23999" x="4146550" y="3206750"/>
          <p14:tracePt t="24015" x="4311650" y="3225800"/>
          <p14:tracePt t="24032" x="4406900" y="3244850"/>
          <p14:tracePt t="24048" x="4489450" y="3257550"/>
          <p14:tracePt t="24065" x="4578350" y="3263900"/>
          <p14:tracePt t="24082" x="4616450" y="3270250"/>
          <p14:tracePt t="24099" x="4641850" y="3270250"/>
          <p14:tracePt t="24115" x="4648200" y="3270250"/>
          <p14:tracePt t="24149" x="4648200" y="3276600"/>
          <p14:tracePt t="24195" x="4641850" y="3276600"/>
          <p14:tracePt t="24202" x="4629150" y="3282950"/>
          <p14:tracePt t="24215" x="4616450" y="3289300"/>
          <p14:tracePt t="24232" x="4527550" y="3308350"/>
          <p14:tracePt t="24249" x="4394200" y="3327400"/>
          <p14:tracePt t="24265" x="4114800" y="3327400"/>
          <p14:tracePt t="24282" x="3911600" y="3321050"/>
          <p14:tracePt t="24299" x="3619500" y="3314700"/>
          <p14:tracePt t="24315" x="3435350" y="3308350"/>
          <p14:tracePt t="24332" x="3270250" y="3308350"/>
          <p14:tracePt t="24349" x="3067050" y="3308350"/>
          <p14:tracePt t="24365" x="2978150" y="3314700"/>
          <p14:tracePt t="24383" x="2895600" y="3327400"/>
          <p14:tracePt t="24399" x="2857500" y="3333750"/>
          <p14:tracePt t="24415" x="2813050" y="3346450"/>
          <p14:tracePt t="24432" x="2774950" y="3359150"/>
          <p14:tracePt t="24449" x="2762250" y="3359150"/>
          <p14:tracePt t="24465" x="2755900" y="3365500"/>
          <p14:tracePt t="24528" x="2749550" y="3371850"/>
          <p14:tracePt t="24771" x="2749550" y="3365500"/>
          <p14:tracePt t="24787" x="2755900" y="3359150"/>
          <p14:tracePt t="24792" x="2755900" y="3352800"/>
          <p14:tracePt t="24799" x="2755900" y="3346450"/>
          <p14:tracePt t="24815" x="2768600" y="3333750"/>
          <p14:tracePt t="24832" x="2774950" y="3314700"/>
          <p14:tracePt t="24865" x="2794000" y="3295650"/>
          <p14:tracePt t="24965" x="2794000" y="3302000"/>
          <p14:tracePt t="25465" x="2787650" y="3302000"/>
          <p14:tracePt t="25487" x="2781300" y="3302000"/>
          <p14:tracePt t="25514" x="2774950" y="3302000"/>
          <p14:tracePt t="25528" x="2762250" y="3302000"/>
          <p14:tracePt t="25534" x="2755900" y="3302000"/>
          <p14:tracePt t="25549" x="2736850" y="3302000"/>
          <p14:tracePt t="25583" x="2705100" y="3302000"/>
          <p14:tracePt t="25616" x="2641600" y="3308350"/>
          <p14:tracePt t="25649" x="2552700" y="3359150"/>
          <p14:tracePt t="25666" x="2501900" y="3397250"/>
          <p14:tracePt t="25682" x="2438400" y="3448050"/>
          <p14:tracePt t="25699" x="2406650" y="3479800"/>
          <p14:tracePt t="25715" x="2349500" y="3511550"/>
          <p14:tracePt t="25732" x="2324100" y="3536950"/>
          <p14:tracePt t="25749" x="2298700" y="3556000"/>
          <p14:tracePt t="25765" x="2286000" y="3575050"/>
          <p14:tracePt t="25782" x="2279650" y="3575050"/>
          <p14:tracePt t="25825" x="2286000" y="3568700"/>
          <p14:tracePt t="25832" x="2292350" y="3556000"/>
          <p14:tracePt t="25849" x="2311400" y="3524250"/>
          <p14:tracePt t="25866" x="2362200" y="3460750"/>
          <p14:tracePt t="25882" x="2482850" y="3321050"/>
          <p14:tracePt t="25899" x="2552700" y="3244850"/>
          <p14:tracePt t="25901" x="2597150" y="3194050"/>
          <p14:tracePt t="25915" x="2654300" y="3130550"/>
          <p14:tracePt t="25932" x="2705100" y="3079750"/>
          <p14:tracePt t="25949" x="2730500" y="3041650"/>
          <p14:tracePt t="25965" x="2768600" y="3009900"/>
          <p14:tracePt t="25982" x="2774950" y="3003550"/>
          <p14:tracePt t="26054" x="2768600" y="3009900"/>
          <p14:tracePt t="26060" x="2749550" y="3028950"/>
          <p14:tracePt t="26068" x="2736850" y="3048000"/>
          <p14:tracePt t="26082" x="2698750" y="3098800"/>
          <p14:tracePt t="26099" x="2647950" y="3175000"/>
          <p14:tracePt t="26116" x="2584450" y="3244850"/>
          <p14:tracePt t="26132" x="2495550" y="3359150"/>
          <p14:tracePt t="26149" x="2451100" y="3422650"/>
          <p14:tracePt t="26166" x="2406650" y="3498850"/>
          <p14:tracePt t="26182" x="2387600" y="3517900"/>
          <p14:tracePt t="26199" x="2381250" y="3530600"/>
          <p14:tracePt t="26215" x="2381250" y="3536950"/>
          <p14:tracePt t="26276" x="2381250" y="3530600"/>
          <p14:tracePt t="26283" x="2387600" y="3530600"/>
          <p14:tracePt t="26325" x="2387600" y="3517900"/>
          <p14:tracePt t="26332" x="2393950" y="3517900"/>
          <p14:tracePt t="26339" x="2393950" y="3511550"/>
          <p14:tracePt t="26349" x="2400300" y="3505200"/>
          <p14:tracePt t="26365" x="2406650" y="3492500"/>
          <p14:tracePt t="26382" x="2413000" y="3473450"/>
          <p14:tracePt t="26399" x="2419350" y="3467100"/>
          <p14:tracePt t="27517" x="2393950" y="3460750"/>
          <p14:tracePt t="27524" x="2374900" y="3454400"/>
          <p14:tracePt t="27534" x="2362200" y="3454400"/>
          <p14:tracePt t="27549" x="2343150" y="3435350"/>
          <p14:tracePt t="27565" x="2330450" y="3422650"/>
          <p14:tracePt t="27582" x="2324100" y="3416300"/>
          <p14:tracePt t="27632" x="2324100" y="3409950"/>
          <p14:tracePt t="27815" x="2324100" y="3416300"/>
          <p14:tracePt t="27843" x="2330450" y="3422650"/>
          <p14:tracePt t="28037" x="2336800" y="3422650"/>
          <p14:tracePt t="28468" x="2336800" y="3429000"/>
          <p14:tracePt t="28482" x="2336800" y="3441700"/>
          <p14:tracePt t="28496" x="2336800" y="3448050"/>
          <p14:tracePt t="28510" x="2343150" y="3460750"/>
          <p14:tracePt t="28524" x="2343150" y="3467100"/>
          <p14:tracePt t="28532" x="2349500" y="3473450"/>
          <p14:tracePt t="28549" x="2349500" y="3479800"/>
          <p14:tracePt t="28583" x="2355850" y="3492500"/>
          <p14:tracePt t="28616" x="2355850" y="3498850"/>
          <p14:tracePt t="28665" x="2362200" y="3498850"/>
          <p14:tracePt t="28761" x="2368550" y="3492500"/>
          <p14:tracePt t="28794" x="2368550" y="3486150"/>
          <p14:tracePt t="28863" x="2368550" y="3479800"/>
          <p14:tracePt t="28884" x="2368550" y="3473450"/>
          <p14:tracePt t="28912" x="2368550" y="3467100"/>
          <p14:tracePt t="29003" x="2368550" y="3460750"/>
          <p14:tracePt t="29072" x="2368550" y="3454400"/>
          <p14:tracePt t="30175" x="2368550" y="3448050"/>
          <p14:tracePt t="30293" x="2374900" y="3448050"/>
          <p14:tracePt t="30639" x="2368550" y="3448050"/>
          <p14:tracePt t="30681" x="2362200" y="3448050"/>
          <p14:tracePt t="30729" x="2355850" y="3448050"/>
          <p14:tracePt t="30757" x="2349500" y="3454400"/>
          <p14:tracePt t="32027" x="2349500" y="3467100"/>
          <p14:tracePt t="32034" x="2349500" y="3473450"/>
          <p14:tracePt t="32041" x="2349500" y="3492500"/>
          <p14:tracePt t="32049" x="2349500" y="3505200"/>
          <p14:tracePt t="32066" x="2343150" y="3543300"/>
          <p14:tracePt t="32082" x="2336800" y="3594100"/>
          <p14:tracePt t="32100" x="2336800" y="3619500"/>
          <p14:tracePt t="32133" x="2330450" y="3689350"/>
          <p14:tracePt t="32166" x="2305050" y="3759200"/>
          <p14:tracePt t="32199" x="2273300" y="3829050"/>
          <p14:tracePt t="32216" x="2260600" y="3879850"/>
          <p14:tracePt t="32233" x="2241550" y="3917950"/>
          <p14:tracePt t="32249" x="2197100" y="4000500"/>
          <p14:tracePt t="32266" x="2165350" y="4064000"/>
          <p14:tracePt t="32282" x="2139950" y="4121150"/>
          <p14:tracePt t="32299" x="2095500" y="4210050"/>
          <p14:tracePt t="32316" x="2070100" y="4260850"/>
          <p14:tracePt t="32332" x="2038350" y="4343400"/>
          <p14:tracePt t="32350" x="2025650" y="4381500"/>
          <p14:tracePt t="32366" x="2012950" y="4419600"/>
          <p14:tracePt t="32383" x="2000250" y="4445000"/>
          <p14:tracePt t="32399" x="1993900" y="4451350"/>
          <p14:tracePt t="32402" x="1987550" y="4457700"/>
          <p14:tracePt t="32418" x="1981200" y="4457700"/>
          <p14:tracePt t="34164" x="1987550" y="4457700"/>
          <p14:tracePt t="34171" x="2000250" y="4445000"/>
          <p14:tracePt t="34183" x="2025650" y="4425950"/>
          <p14:tracePt t="34199" x="2108200" y="4349750"/>
          <p14:tracePt t="34216" x="2190750" y="4305300"/>
          <p14:tracePt t="34233" x="2362200" y="4229100"/>
          <p14:tracePt t="34250" x="2476500" y="4191000"/>
          <p14:tracePt t="34266" x="2609850" y="4146550"/>
          <p14:tracePt t="34299" x="3009900" y="4057650"/>
          <p14:tracePt t="34333" x="3340100" y="3975100"/>
          <p14:tracePt t="34366" x="3676650" y="3905250"/>
          <p14:tracePt t="34383" x="3803650" y="3892550"/>
          <p14:tracePt t="34399" x="3987800" y="3873500"/>
          <p14:tracePt t="34416" x="4095750" y="3867150"/>
          <p14:tracePt t="34433" x="4184650" y="3867150"/>
          <p14:tracePt t="34449" x="4260850" y="3867150"/>
          <p14:tracePt t="34466" x="4292600" y="3867150"/>
          <p14:tracePt t="34482" x="4349750" y="3860800"/>
          <p14:tracePt t="34500" x="4362450" y="3854450"/>
          <p14:tracePt t="34516" x="4368800" y="3854450"/>
          <p14:tracePt t="34533" x="4375150" y="3854450"/>
          <p14:tracePt t="34549" x="4381500" y="3854450"/>
          <p14:tracePt t="35051" x="4432300" y="3854450"/>
          <p14:tracePt t="35058" x="4495800" y="3867150"/>
          <p14:tracePt t="35066" x="4540250" y="3873500"/>
          <p14:tracePt t="35083" x="4641850" y="3892550"/>
          <p14:tracePt t="35099" x="4806950" y="3949700"/>
          <p14:tracePt t="35116" x="4889500" y="3975100"/>
          <p14:tracePt t="35133" x="4965700" y="3994150"/>
          <p14:tracePt t="35149" x="5060950" y="4019550"/>
          <p14:tracePt t="35183" x="5207000" y="4070350"/>
          <p14:tracePt t="35216" x="5327650" y="4102100"/>
          <p14:tracePt t="35249" x="5416550" y="4133850"/>
          <p14:tracePt t="35266" x="5454650" y="4133850"/>
          <p14:tracePt t="35283" x="5461000" y="4133850"/>
          <p14:tracePt t="35385" x="5467350" y="4133850"/>
          <p14:tracePt t="37141" x="5461000" y="4133850"/>
          <p14:tracePt t="37146" x="5441950" y="4140200"/>
          <p14:tracePt t="37154" x="5429250" y="4140200"/>
          <p14:tracePt t="37167" x="5410200" y="4146550"/>
          <p14:tracePt t="37183" x="5321300" y="4152900"/>
          <p14:tracePt t="37200" x="5219700" y="4152900"/>
          <p14:tracePt t="37216" x="5105400" y="4152900"/>
          <p14:tracePt t="37249" x="4743450" y="4171950"/>
          <p14:tracePt t="37283" x="4362450" y="4229100"/>
          <p14:tracePt t="37316" x="4013200" y="4311650"/>
          <p14:tracePt t="37333" x="3873500" y="4349750"/>
          <p14:tracePt t="37350" x="3663950" y="4406900"/>
          <p14:tracePt t="37366" x="3562350" y="4451350"/>
          <p14:tracePt t="37383" x="3416300" y="4533900"/>
          <p14:tracePt t="37400" x="3333750" y="4584700"/>
          <p14:tracePt t="37417" x="3219450" y="4679950"/>
          <p14:tracePt t="37433" x="3143250" y="4749800"/>
          <p14:tracePt t="37450" x="3086100" y="4806950"/>
          <p14:tracePt t="37466" x="3028950" y="4876800"/>
          <p14:tracePt t="37483" x="3009900" y="4921250"/>
          <p14:tracePt t="37499" x="2990850" y="4959350"/>
          <p14:tracePt t="37516" x="2965450" y="5010150"/>
          <p14:tracePt t="37533" x="2952750" y="5054600"/>
          <p14:tracePt t="37549" x="2946400" y="5099050"/>
          <p14:tracePt t="37566" x="2952750" y="5137150"/>
          <p14:tracePt t="37583" x="2978150" y="5162550"/>
          <p14:tracePt t="37600" x="3016250" y="5194300"/>
          <p14:tracePt t="37617" x="3073400" y="5226050"/>
          <p14:tracePt t="37633" x="3187700" y="5270500"/>
          <p14:tracePt t="37650" x="3282950" y="5295900"/>
          <p14:tracePt t="37666" x="3422650" y="5302250"/>
          <p14:tracePt t="37683" x="3511550" y="5302250"/>
          <p14:tracePt t="37700" x="3657600" y="5264150"/>
          <p14:tracePt t="37716" x="3778250" y="5232400"/>
          <p14:tracePt t="37733" x="3917950" y="5187950"/>
          <p14:tracePt t="37749" x="4032250" y="5137150"/>
          <p14:tracePt t="37766" x="4210050" y="5054600"/>
          <p14:tracePt t="37783" x="4330700" y="4991100"/>
          <p14:tracePt t="37800" x="4445000" y="4902200"/>
          <p14:tracePt t="37816" x="4489450" y="4832350"/>
          <p14:tracePt t="37833" x="4540250" y="4762500"/>
          <p14:tracePt t="37849" x="4552950" y="4737100"/>
          <p14:tracePt t="37867" x="4552950" y="4679950"/>
          <p14:tracePt t="37883" x="4533900" y="4635500"/>
          <p14:tracePt t="37899" x="4495800" y="4572000"/>
          <p14:tracePt t="37916" x="4387850" y="4451350"/>
          <p14:tracePt t="37933" x="4298950" y="4387850"/>
          <p14:tracePt t="37950" x="4184650" y="4324350"/>
          <p14:tracePt t="37966" x="4051300" y="4279900"/>
          <p14:tracePt t="37983" x="3937000" y="4254500"/>
          <p14:tracePt t="38000" x="3746500" y="4222750"/>
          <p14:tracePt t="38016" x="3632200" y="4203700"/>
          <p14:tracePt t="38033" x="3505200" y="4197350"/>
          <p14:tracePt t="38050" x="3429000" y="4197350"/>
          <p14:tracePt t="38066" x="3346450" y="4210050"/>
          <p14:tracePt t="38083" x="3263900" y="4235450"/>
          <p14:tracePt t="38099" x="3225800" y="4248150"/>
          <p14:tracePt t="38116" x="3181350" y="4273550"/>
          <p14:tracePt t="38133" x="3168650" y="4286250"/>
          <p14:tracePt t="38149" x="3149600" y="4286250"/>
          <p14:tracePt t="38166" x="3143250" y="4305300"/>
          <p14:tracePt t="38183" x="3136900" y="4311650"/>
          <p14:tracePt t="38199" x="3136900" y="4318000"/>
          <p14:tracePt t="38216" x="3130550" y="4324350"/>
          <p14:tracePt t="39068" x="3111500" y="4356100"/>
          <p14:tracePt t="39073" x="3079750" y="4400550"/>
          <p14:tracePt t="39083" x="3048000" y="4451350"/>
          <p14:tracePt t="39100" x="2997200" y="4533900"/>
          <p14:tracePt t="39116" x="2933700" y="4616450"/>
          <p14:tracePt t="39133" x="2901950" y="4660900"/>
          <p14:tracePt t="39149" x="2863850" y="4730750"/>
          <p14:tracePt t="39183" x="2813050" y="4813300"/>
          <p14:tracePt t="39216" x="2774950" y="4870450"/>
          <p14:tracePt t="39250" x="2755900" y="4908550"/>
          <p14:tracePt t="39266" x="2755900" y="4914900"/>
          <p14:tracePt t="39283" x="2755900" y="4921250"/>
          <p14:tracePt t="39300" x="2755900" y="4933950"/>
          <p14:tracePt t="39316" x="2768600" y="4940300"/>
          <p14:tracePt t="39333" x="2794000" y="4946650"/>
          <p14:tracePt t="39349" x="2825750" y="4959350"/>
          <p14:tracePt t="39367" x="2870200" y="4965700"/>
          <p14:tracePt t="39383" x="2889250" y="4965700"/>
          <p14:tracePt t="39400" x="2908300" y="4965700"/>
          <p14:tracePt t="39402" x="2921000" y="4965700"/>
          <p14:tracePt t="39416" x="2933700" y="4965700"/>
          <p14:tracePt t="39433" x="2946400" y="4959350"/>
          <p14:tracePt t="39450" x="2971800" y="4953000"/>
          <p14:tracePt t="39467" x="2984500" y="4946650"/>
          <p14:tracePt t="39483" x="2990850" y="4946650"/>
          <p14:tracePt t="39588" x="2978150" y="4946650"/>
          <p14:tracePt t="39601" x="2971800" y="4946650"/>
          <p14:tracePt t="39608" x="2965450" y="4946650"/>
          <p14:tracePt t="39616" x="2959100" y="4946650"/>
          <p14:tracePt t="39633" x="2940050" y="4946650"/>
          <p14:tracePt t="39649" x="2927350" y="4946650"/>
          <p14:tracePt t="39666" x="2914650" y="4940300"/>
          <p14:tracePt t="39683" x="2914650" y="4933950"/>
          <p14:tracePt t="39700" x="2908300" y="4927600"/>
          <p14:tracePt t="39716" x="2908300" y="4921250"/>
          <p14:tracePt t="39733" x="2946400" y="4870450"/>
          <p14:tracePt t="39750" x="2997200" y="4832350"/>
          <p14:tracePt t="39767" x="3048000" y="4787900"/>
          <p14:tracePt t="39783" x="3130550" y="4743450"/>
          <p14:tracePt t="39800" x="3200400" y="4718050"/>
          <p14:tracePt t="39816" x="3270250" y="4699000"/>
          <p14:tracePt t="39833" x="3289300" y="4692650"/>
          <p14:tracePt t="39851" x="3314700" y="4692650"/>
          <p14:tracePt t="39867" x="3321050" y="4692650"/>
          <p14:tracePt t="39900" x="3314700" y="4718050"/>
          <p14:tracePt t="39917" x="3295650" y="4756150"/>
          <p14:tracePt t="39920" x="3282950" y="4775200"/>
          <p14:tracePt t="39933" x="3263900" y="4787900"/>
          <p14:tracePt t="39950" x="3200400" y="4864100"/>
          <p14:tracePt t="39966" x="3143250" y="4908550"/>
          <p14:tracePt t="39983" x="3073400" y="4946650"/>
          <p14:tracePt t="40000" x="3041650" y="4959350"/>
          <p14:tracePt t="40017" x="3003550" y="4959350"/>
          <p14:tracePt t="40033" x="2959100" y="4953000"/>
          <p14:tracePt t="40050" x="2933700" y="4933950"/>
          <p14:tracePt t="40066" x="2901950" y="4895850"/>
          <p14:tracePt t="40083" x="2889250" y="4826000"/>
          <p14:tracePt t="40101" x="2889250" y="4679950"/>
          <p14:tracePt t="40117" x="2889250" y="4572000"/>
          <p14:tracePt t="40133" x="2921000" y="4438650"/>
          <p14:tracePt t="40150" x="2990850" y="4248150"/>
          <p14:tracePt t="40167" x="3048000" y="4152900"/>
          <p14:tracePt t="40183" x="3111500" y="4076700"/>
          <p14:tracePt t="40200" x="3238500" y="3994150"/>
          <p14:tracePt t="40216" x="3314700" y="3968750"/>
          <p14:tracePt t="40233" x="3403600" y="3962400"/>
          <p14:tracePt t="40250" x="3473450" y="3962400"/>
          <p14:tracePt t="40266" x="3581400" y="3968750"/>
          <p14:tracePt t="40283" x="3657600" y="4000500"/>
          <p14:tracePt t="40300" x="3708400" y="4032250"/>
          <p14:tracePt t="40316" x="3778250" y="4127500"/>
          <p14:tracePt t="40333" x="3810000" y="4197350"/>
          <p14:tracePt t="40350" x="3822700" y="4267200"/>
          <p14:tracePt t="40366" x="3810000" y="4381500"/>
          <p14:tracePt t="40383" x="3784600" y="4451350"/>
          <p14:tracePt t="40400" x="3702050" y="4565650"/>
          <p14:tracePt t="40417" x="3644900" y="4629150"/>
          <p14:tracePt t="40419" x="3606800" y="4660900"/>
          <p14:tracePt t="40433" x="3575050" y="4699000"/>
          <p14:tracePt t="40450" x="3473450" y="4756150"/>
          <p14:tracePt t="40466" x="3429000" y="4781550"/>
          <p14:tracePt t="40483" x="3378200" y="4781550"/>
          <p14:tracePt t="40500" x="3352800" y="4768850"/>
          <p14:tracePt t="40516" x="3333750" y="4743450"/>
          <p14:tracePt t="40533" x="3308350" y="4660900"/>
          <p14:tracePt t="40549" x="3302000" y="4591050"/>
          <p14:tracePt t="40566" x="3308350" y="4432300"/>
          <p14:tracePt t="40583" x="3333750" y="4343400"/>
          <p14:tracePt t="40601" x="3384550" y="4222750"/>
          <p14:tracePt t="40617" x="3416300" y="4178300"/>
          <p14:tracePt t="40633" x="3467100" y="4121150"/>
          <p14:tracePt t="40649" x="3568700" y="4057650"/>
          <p14:tracePt t="40666" x="3657600" y="4019550"/>
          <p14:tracePt t="40683" x="3790950" y="3994150"/>
          <p14:tracePt t="40700" x="3879850" y="3987800"/>
          <p14:tracePt t="40716" x="3968750" y="3987800"/>
          <p14:tracePt t="40733" x="4102100" y="4013200"/>
          <p14:tracePt t="40749" x="4165600" y="4032250"/>
          <p14:tracePt t="40766" x="4248150" y="4057650"/>
          <p14:tracePt t="40783" x="4273550" y="4076700"/>
          <p14:tracePt t="40799" x="4298950" y="4089400"/>
          <p14:tracePt t="40816" x="4318000" y="4108450"/>
          <p14:tracePt t="40833" x="4324350" y="4114800"/>
          <p14:tracePt t="41293" x="4311650" y="4127500"/>
          <p14:tracePt t="41300" x="4286250" y="4146550"/>
          <p14:tracePt t="41307" x="4260850" y="4165600"/>
          <p14:tracePt t="41316" x="4235450" y="4184650"/>
          <p14:tracePt t="41333" x="4178300" y="4229100"/>
          <p14:tracePt t="41350" x="4076700" y="4286250"/>
          <p14:tracePt t="41367" x="3994150" y="4324350"/>
          <p14:tracePt t="41383" x="3892550" y="4362450"/>
          <p14:tracePt t="41416" x="3556000" y="4419600"/>
          <p14:tracePt t="41419" x="3498850" y="4425950"/>
          <p14:tracePt t="41450" x="3232150" y="4445000"/>
          <p14:tracePt t="41483" x="2933700" y="4419600"/>
          <p14:tracePt t="41500" x="2800350" y="4400550"/>
          <p14:tracePt t="41516" x="2641600" y="4387850"/>
          <p14:tracePt t="41533" x="2540000" y="4368800"/>
          <p14:tracePt t="41552" x="2400300" y="4368800"/>
          <p14:tracePt t="41567" x="2330450" y="4375150"/>
          <p14:tracePt t="41583" x="2266950" y="4387850"/>
          <p14:tracePt t="41600" x="2171700" y="4406900"/>
          <p14:tracePt t="41617" x="2108200" y="4432300"/>
          <p14:tracePt t="41633" x="2063750" y="4457700"/>
          <p14:tracePt t="41650" x="2019300" y="4508500"/>
          <p14:tracePt t="41666" x="1993900" y="4540250"/>
          <p14:tracePt t="41683" x="1955800" y="4610100"/>
          <p14:tracePt t="41700" x="1943100" y="4667250"/>
          <p14:tracePt t="41716" x="1924050" y="4762500"/>
          <p14:tracePt t="41733" x="1917700" y="4826000"/>
          <p14:tracePt t="41750" x="1917700" y="4876800"/>
          <p14:tracePt t="41766" x="1917700" y="4933950"/>
          <p14:tracePt t="41783" x="1924050" y="4959350"/>
          <p14:tracePt t="41800" x="1924050" y="4984750"/>
          <p14:tracePt t="41817" x="1924050" y="4991100"/>
          <p14:tracePt t="41850" x="1924050" y="4997450"/>
          <p14:tracePt t="41939" x="1924050" y="4991100"/>
          <p14:tracePt t="41993" x="1930400" y="4991100"/>
          <p14:tracePt t="42452" x="1936750" y="4978400"/>
          <p14:tracePt t="42459" x="1943100" y="4959350"/>
          <p14:tracePt t="42466" x="1949450" y="4946650"/>
          <p14:tracePt t="42483" x="1962150" y="4908550"/>
          <p14:tracePt t="42501" x="1962150" y="4876800"/>
          <p14:tracePt t="42517" x="1955800" y="4832350"/>
          <p14:tracePt t="42533" x="1936750" y="4800600"/>
          <p14:tracePt t="42567" x="1873250" y="4743450"/>
          <p14:tracePt t="42600" x="1708150" y="4724400"/>
          <p14:tracePt t="42633" x="1485900" y="4762500"/>
          <p14:tracePt t="42650" x="1397000" y="4794250"/>
          <p14:tracePt t="42667" x="1263650" y="4857750"/>
          <p14:tracePt t="42683" x="1187450" y="4908550"/>
          <p14:tracePt t="42700" x="1123950" y="4959350"/>
          <p14:tracePt t="42717" x="1073150" y="5016500"/>
          <p14:tracePt t="42734" x="1060450" y="5041900"/>
          <p14:tracePt t="42750" x="1041400" y="5080000"/>
          <p14:tracePt t="42767" x="1028700" y="5099050"/>
          <p14:tracePt t="42784" x="1028700" y="5118100"/>
          <p14:tracePt t="42924" x="1022350" y="5118100"/>
          <p14:tracePt t="42979" x="1016000" y="5118100"/>
          <p14:tracePt t="43028" x="1016000" y="5105400"/>
          <p14:tracePt t="43042" x="1022350" y="5092700"/>
          <p14:tracePt t="43048" x="1035050" y="5067300"/>
          <p14:tracePt t="43056" x="1047750" y="5041900"/>
          <p14:tracePt t="43066" x="1060450" y="5016500"/>
          <p14:tracePt t="43083" x="1149350" y="4864100"/>
          <p14:tracePt t="43100" x="1219200" y="4787900"/>
          <p14:tracePt t="43117" x="1333500" y="4692650"/>
          <p14:tracePt t="43133" x="1403350" y="4660900"/>
          <p14:tracePt t="43150" x="1473200" y="4635500"/>
          <p14:tracePt t="43166" x="1581150" y="4635500"/>
          <p14:tracePt t="43184" x="1670050" y="4635500"/>
          <p14:tracePt t="43201" x="1797050" y="4660900"/>
          <p14:tracePt t="43217" x="1854200" y="4686300"/>
          <p14:tracePt t="43233" x="1911350" y="4711700"/>
          <p14:tracePt t="43250" x="1962150" y="4743450"/>
          <p14:tracePt t="43266" x="1993900" y="4781550"/>
          <p14:tracePt t="43284" x="2025650" y="4806950"/>
          <p14:tracePt t="43300" x="2044700" y="4851400"/>
          <p14:tracePt t="43316" x="2057400" y="4864100"/>
          <p14:tracePt t="43333" x="2063750" y="4876800"/>
          <p14:tracePt t="43366" x="2063750" y="4883150"/>
          <p14:tracePt t="43394" x="2063750" y="4889500"/>
          <p14:tracePt t="43443" x="2057400" y="4883150"/>
          <p14:tracePt t="43451" x="2051050" y="4883150"/>
          <p14:tracePt t="43457" x="2051050" y="4876800"/>
          <p14:tracePt t="43466" x="2038350" y="4864100"/>
          <p14:tracePt t="43483" x="2012950" y="4832350"/>
          <p14:tracePt t="43500" x="1968500" y="4762500"/>
          <p14:tracePt t="43517" x="1949450" y="4711700"/>
          <p14:tracePt t="43534" x="1930400" y="4667250"/>
          <p14:tracePt t="43550" x="1924050" y="4635500"/>
          <p14:tracePt t="43567" x="1911350" y="4622800"/>
          <p14:tracePt t="43583" x="1898650" y="4591050"/>
          <p14:tracePt t="43600" x="1879600" y="4572000"/>
          <p14:tracePt t="43616" x="1854200" y="4565650"/>
          <p14:tracePt t="43634" x="1803400" y="4552950"/>
          <p14:tracePt t="43650" x="1752600" y="4552950"/>
          <p14:tracePt t="43667" x="1638300" y="4591050"/>
          <p14:tracePt t="43684" x="1574800" y="4629150"/>
          <p14:tracePt t="43700" x="1498600" y="4667250"/>
          <p14:tracePt t="43717" x="1384300" y="4718050"/>
          <p14:tracePt t="43733" x="1301750" y="4756150"/>
          <p14:tracePt t="43750" x="1200150" y="4819650"/>
          <p14:tracePt t="43767" x="1143000" y="4870450"/>
          <p14:tracePt t="43784" x="1092200" y="4940300"/>
          <p14:tracePt t="43800" x="1073150" y="4978400"/>
          <p14:tracePt t="43817" x="1060450" y="5016500"/>
          <p14:tracePt t="43833" x="1060450" y="5092700"/>
          <p14:tracePt t="43850" x="1073150" y="5130800"/>
          <p14:tracePt t="43867" x="1085850" y="5168900"/>
          <p14:tracePt t="43883" x="1111250" y="5213350"/>
          <p14:tracePt t="43900" x="1130300" y="5238750"/>
          <p14:tracePt t="43917" x="1136650" y="5251450"/>
          <p14:tracePt t="43934" x="1143000" y="5251450"/>
          <p14:tracePt t="43950" x="1149350" y="5251450"/>
          <p14:tracePt t="43967" x="1174750" y="5238750"/>
          <p14:tracePt t="43983" x="1231900" y="5200650"/>
          <p14:tracePt t="44000" x="1339850" y="5118100"/>
          <p14:tracePt t="44017" x="1428750" y="5035550"/>
          <p14:tracePt t="44033" x="1543050" y="4946650"/>
          <p14:tracePt t="44050" x="1612900" y="4895850"/>
          <p14:tracePt t="44067" x="1657350" y="4857750"/>
          <p14:tracePt t="44083" x="1701800" y="4806950"/>
          <p14:tracePt t="44100" x="1714500" y="4800600"/>
          <p14:tracePt t="44117" x="1720850" y="4787900"/>
          <p14:tracePt t="44165" x="1720850" y="4781550"/>
          <p14:tracePt t="44179" x="1714500" y="4781550"/>
          <p14:tracePt t="44185" x="1708150" y="4781550"/>
          <p14:tracePt t="44200" x="1670050" y="4768850"/>
          <p14:tracePt t="44217" x="1612900" y="4756150"/>
          <p14:tracePt t="44234" x="1479550" y="4743450"/>
          <p14:tracePt t="44250" x="1371600" y="4743450"/>
          <p14:tracePt t="44266" x="1250950" y="4756150"/>
          <p14:tracePt t="44283" x="1130300" y="4781550"/>
          <p14:tracePt t="44300" x="1047750" y="4800600"/>
          <p14:tracePt t="44317" x="984250" y="4826000"/>
          <p14:tracePt t="44334" x="958850" y="4832350"/>
          <p14:tracePt t="44350" x="946150" y="4845050"/>
          <p14:tracePt t="44366" x="933450" y="4851400"/>
          <p14:tracePt t="44384" x="933450" y="4857750"/>
          <p14:tracePt t="46474" x="933450" y="4851400"/>
          <p14:tracePt t="46480" x="946150" y="4832350"/>
          <p14:tracePt t="46488" x="958850" y="4819650"/>
          <p14:tracePt t="46500" x="977900" y="4794250"/>
          <p14:tracePt t="46517" x="1016000" y="4762500"/>
          <p14:tracePt t="46533" x="1054100" y="4730750"/>
          <p14:tracePt t="46550" x="1130300" y="4667250"/>
          <p14:tracePt t="46567" x="1181100" y="4622800"/>
          <p14:tracePt t="46600" x="1327150" y="4489450"/>
          <p14:tracePt t="46633" x="1416050" y="4375150"/>
          <p14:tracePt t="46667" x="1435100" y="4349750"/>
          <p14:tracePt t="47702" x="1441450" y="4337050"/>
          <p14:tracePt t="47710" x="1466850" y="4311650"/>
          <p14:tracePt t="47717" x="1485900" y="4298950"/>
          <p14:tracePt t="47734" x="1536700" y="4273550"/>
          <p14:tracePt t="47751" x="1587500" y="4248150"/>
          <p14:tracePt t="47767" x="1644650" y="4235450"/>
          <p14:tracePt t="47784" x="1676400" y="4235450"/>
          <p14:tracePt t="47817" x="1727200" y="4241800"/>
          <p14:tracePt t="47850" x="1733550" y="4248150"/>
          <p14:tracePt t="47883" x="1638300" y="4343400"/>
          <p14:tracePt t="47900" x="1568450" y="4419600"/>
          <p14:tracePt t="47917" x="1454150" y="4540250"/>
          <p14:tracePt t="47934" x="1384300" y="4616450"/>
          <p14:tracePt t="47950" x="1333500" y="4673600"/>
          <p14:tracePt t="47967" x="1270000" y="4730750"/>
          <p14:tracePt t="47984" x="1231900" y="4762500"/>
          <p14:tracePt t="48000" x="1206500" y="4775200"/>
          <p14:tracePt t="48017" x="1168400" y="4800600"/>
          <p14:tracePt t="48034" x="1162050" y="4806950"/>
          <p14:tracePt t="48050" x="1155700" y="4806950"/>
          <p14:tracePt t="48067" x="1149350" y="4806950"/>
          <p14:tracePt t="48112" x="1155700" y="4806950"/>
          <p14:tracePt t="48126" x="1162050" y="4800600"/>
          <p14:tracePt t="48133" x="1168400" y="4787900"/>
          <p14:tracePt t="48150" x="1193800" y="4762500"/>
          <p14:tracePt t="48167" x="1244600" y="4699000"/>
          <p14:tracePt t="48184" x="1333500" y="4552950"/>
          <p14:tracePt t="48200" x="1390650" y="4470400"/>
          <p14:tracePt t="48217" x="1498600" y="4349750"/>
          <p14:tracePt t="48233" x="1568450" y="4311650"/>
          <p14:tracePt t="48250" x="1619250" y="4267200"/>
          <p14:tracePt t="48267" x="1663700" y="4235450"/>
          <p14:tracePt t="48284" x="1676400" y="4216400"/>
          <p14:tracePt t="48300" x="1682750" y="4210050"/>
          <p14:tracePt t="48341" x="1682750" y="4216400"/>
          <p14:tracePt t="48347" x="1676400" y="4229100"/>
          <p14:tracePt t="48355" x="1663700" y="4235450"/>
          <p14:tracePt t="48367" x="1657350" y="4254500"/>
          <p14:tracePt t="48384" x="1581150" y="4330700"/>
          <p14:tracePt t="48400" x="1530350" y="4394200"/>
          <p14:tracePt t="48417" x="1485900" y="4464050"/>
          <p14:tracePt t="48420" x="1473200" y="4489450"/>
          <p14:tracePt t="48434" x="1435100" y="4552950"/>
          <p14:tracePt t="48450" x="1409700" y="4603750"/>
          <p14:tracePt t="48467" x="1397000" y="4648200"/>
          <p14:tracePt t="48484" x="1397000" y="4660900"/>
          <p14:tracePt t="48541" x="1416050" y="4648200"/>
          <p14:tracePt t="48548" x="1435100" y="4629150"/>
          <p14:tracePt t="48556" x="1473200" y="4597400"/>
          <p14:tracePt t="48567" x="1511300" y="4559300"/>
          <p14:tracePt t="48583" x="1676400" y="4419600"/>
          <p14:tracePt t="48600" x="1816100" y="4324350"/>
          <p14:tracePt t="48617" x="1930400" y="4267200"/>
          <p14:tracePt t="48633" x="2139950" y="4191000"/>
          <p14:tracePt t="48650" x="2286000" y="4146550"/>
          <p14:tracePt t="48667" x="2438400" y="4114800"/>
          <p14:tracePt t="48683" x="2520950" y="4089400"/>
          <p14:tracePt t="48700" x="2571750" y="4076700"/>
          <p14:tracePt t="48717" x="2609850" y="4064000"/>
          <p14:tracePt t="48734" x="2616200" y="4064000"/>
          <p14:tracePt t="48767" x="2616200" y="4057650"/>
          <p14:tracePt t="48784" x="2609850" y="4057650"/>
          <p14:tracePt t="48800" x="2590800" y="4089400"/>
          <p14:tracePt t="48817" x="2559050" y="4127500"/>
          <p14:tracePt t="48834" x="2489200" y="4210050"/>
          <p14:tracePt t="48851" x="2444750" y="4248150"/>
          <p14:tracePt t="48867" x="2387600" y="4298950"/>
          <p14:tracePt t="48883" x="2279650" y="4381500"/>
          <p14:tracePt t="48900" x="2216150" y="4432300"/>
          <p14:tracePt t="48917" x="2139950" y="4508500"/>
          <p14:tracePt t="48934" x="2089150" y="4552950"/>
          <p14:tracePt t="48950" x="2070100" y="4584700"/>
          <p14:tracePt t="48967" x="2032000" y="4622800"/>
          <p14:tracePt t="48984" x="2025650" y="4648200"/>
          <p14:tracePt t="49000" x="2006600" y="4673600"/>
          <p14:tracePt t="49017" x="2000250" y="4679950"/>
          <p14:tracePt t="49033" x="1993900" y="4686300"/>
          <p14:tracePt t="50126" x="2006600" y="4667250"/>
          <p14:tracePt t="50132" x="2038350" y="4641850"/>
          <p14:tracePt t="50139" x="2057400" y="4610100"/>
          <p14:tracePt t="50150" x="2089150" y="4584700"/>
          <p14:tracePt t="50167" x="2139950" y="4527550"/>
          <p14:tracePt t="50184" x="2197100" y="4495800"/>
          <p14:tracePt t="50200" x="2286000" y="4432300"/>
          <p14:tracePt t="50234" x="2406650" y="4356100"/>
          <p14:tracePt t="50267" x="2482850" y="4318000"/>
          <p14:tracePt t="50300" x="2489200" y="4337050"/>
          <p14:tracePt t="50317" x="2457450" y="4381500"/>
          <p14:tracePt t="50334" x="2368550" y="4495800"/>
          <p14:tracePt t="50351" x="2292350" y="4597400"/>
          <p14:tracePt t="50368" x="2178050" y="4730750"/>
          <p14:tracePt t="50384" x="2101850" y="4819650"/>
          <p14:tracePt t="50400" x="2025650" y="4902200"/>
          <p14:tracePt t="50417" x="1936750" y="4984750"/>
          <p14:tracePt t="50434" x="1898650" y="5022850"/>
          <p14:tracePt t="50451" x="1866900" y="5048250"/>
          <p14:tracePt t="50452" x="1860550" y="5048250"/>
          <p14:tracePt t="50467" x="1854200" y="5054600"/>
          <p14:tracePt t="50483" x="1847850" y="5054600"/>
          <p14:tracePt t="50500" x="1860550" y="5035550"/>
          <p14:tracePt t="50517" x="1885950" y="4984750"/>
          <p14:tracePt t="50534" x="1943100" y="4857750"/>
          <p14:tracePt t="50550" x="2051050" y="4692650"/>
          <p14:tracePt t="50567" x="2133600" y="4578350"/>
          <p14:tracePt t="50584" x="2286000" y="4381500"/>
          <p14:tracePt t="50600" x="2387600" y="4267200"/>
          <p14:tracePt t="50618" x="2584450" y="4108450"/>
          <p14:tracePt t="50634" x="2679700" y="4044950"/>
          <p14:tracePt t="50650" x="2724150" y="4013200"/>
          <p14:tracePt t="50667" x="2781300" y="3987800"/>
          <p14:tracePt t="50684" x="2800350" y="3981450"/>
          <p14:tracePt t="50700" x="2813050" y="3975100"/>
          <p14:tracePt t="50736" x="2800350" y="3981450"/>
          <p14:tracePt t="50750" x="2781300" y="4006850"/>
          <p14:tracePt t="50767" x="2730500" y="4057650"/>
          <p14:tracePt t="50783" x="2635250" y="4191000"/>
          <p14:tracePt t="50800" x="2565400" y="4292600"/>
          <p14:tracePt t="50817" x="2476500" y="4400550"/>
          <p14:tracePt t="50834" x="2355850" y="4527550"/>
          <p14:tracePt t="50851" x="2298700" y="4572000"/>
          <p14:tracePt t="50867" x="2247900" y="4622800"/>
          <p14:tracePt t="50884" x="2235200" y="4648200"/>
          <p14:tracePt t="50900" x="2216150" y="4654550"/>
          <p14:tracePt t="50917" x="2216150" y="4660900"/>
          <p14:tracePt t="50934" x="2209800" y="4660900"/>
          <p14:tracePt t="51068" x="2209800" y="4654550"/>
          <p14:tracePt t="56575" x="2260600" y="4654550"/>
          <p14:tracePt t="56589" x="2336800" y="4654550"/>
          <p14:tracePt t="56596" x="2406650" y="4654550"/>
          <p14:tracePt t="56609" x="2501900" y="4641850"/>
          <p14:tracePt t="56617" x="2609850" y="4648200"/>
          <p14:tracePt t="56634" x="2724150" y="4648200"/>
          <p14:tracePt t="56651" x="2832100" y="4648200"/>
          <p14:tracePt t="56684" x="3251200" y="4749800"/>
          <p14:tracePt t="56718" x="3562350" y="4845050"/>
          <p14:tracePt t="56751" x="3854450" y="4959350"/>
          <p14:tracePt t="56767" x="3956050" y="5010150"/>
          <p14:tracePt t="56784" x="4057650" y="5067300"/>
          <p14:tracePt t="56801" x="4095750" y="5092700"/>
          <p14:tracePt t="56817" x="4140200" y="5137150"/>
          <p14:tracePt t="56834" x="4165600" y="5168900"/>
          <p14:tracePt t="56851" x="4197350" y="5187950"/>
          <p14:tracePt t="56867" x="4222750" y="5226050"/>
          <p14:tracePt t="56884" x="4241800" y="5238750"/>
          <p14:tracePt t="56901" x="4267200" y="5264150"/>
          <p14:tracePt t="56917" x="4286250" y="5283200"/>
          <p14:tracePt t="56934" x="4286250" y="5289550"/>
          <p14:tracePt t="56951" x="4292600" y="5295900"/>
          <p14:tracePt t="57087" x="4292600" y="5302250"/>
          <p14:tracePt t="57463" x="4286250" y="5302250"/>
          <p14:tracePt t="57538" x="4279900" y="5302250"/>
          <p14:tracePt t="57651" x="4273550" y="5302250"/>
          <p14:tracePt t="57740" x="4273550" y="5295900"/>
          <p14:tracePt t="59881" x="4279900" y="5295900"/>
          <p14:tracePt t="59896" x="4286250" y="5295900"/>
          <p14:tracePt t="59902" x="4292600" y="5295900"/>
          <p14:tracePt t="59916" x="4298950" y="5302250"/>
          <p14:tracePt t="59923" x="4305300" y="5302250"/>
          <p14:tracePt t="59965" x="4311650" y="5302250"/>
          <p14:tracePt t="59972" x="4318000" y="5302250"/>
          <p14:tracePt t="60006" x="4324350" y="5302250"/>
          <p14:tracePt t="60018" x="4330700" y="5302250"/>
          <p14:tracePt t="60034" x="4337050" y="5302250"/>
          <p14:tracePt t="60051" x="4356100" y="5302250"/>
          <p14:tracePt t="60068" x="4375150" y="5302250"/>
          <p14:tracePt t="60084" x="4394200" y="5302250"/>
          <p14:tracePt t="60101" x="4406900" y="5295900"/>
          <p14:tracePt t="60117" x="4419600" y="5295900"/>
          <p14:tracePt t="60134" x="4432300" y="5295900"/>
          <p14:tracePt t="60151" x="4445000" y="5295900"/>
          <p14:tracePt t="60167" x="4457700" y="5295900"/>
          <p14:tracePt t="60184" x="4470400" y="5289550"/>
          <p14:tracePt t="60201" x="4476750" y="5283200"/>
          <p14:tracePt t="60218" x="4483100" y="5283200"/>
          <p14:tracePt t="61034" x="4502150" y="5270500"/>
          <p14:tracePt t="61042" x="4527550" y="5245100"/>
          <p14:tracePt t="61051" x="4559300" y="5226050"/>
          <p14:tracePt t="61068" x="4635500" y="5168900"/>
          <p14:tracePt t="61084" x="4743450" y="5130800"/>
          <p14:tracePt t="61117" x="4908550" y="5105400"/>
          <p14:tracePt t="61151" x="5029200" y="5124450"/>
          <p14:tracePt t="61184" x="5067300" y="5168900"/>
          <p14:tracePt t="61201" x="5054600" y="5207000"/>
          <p14:tracePt t="61217" x="5029200" y="5245100"/>
          <p14:tracePt t="61234" x="4984750" y="5289550"/>
          <p14:tracePt t="61251" x="4889500" y="5403850"/>
          <p14:tracePt t="61268" x="4819650" y="5480050"/>
          <p14:tracePt t="61284" x="4699000" y="5600700"/>
          <p14:tracePt t="61301" x="4616450" y="5664200"/>
          <p14:tracePt t="61318" x="4552950" y="5708650"/>
          <p14:tracePt t="61334" x="4457700" y="5765800"/>
          <p14:tracePt t="61351" x="4438650" y="5778500"/>
          <p14:tracePt t="61368" x="4400550" y="5797550"/>
          <p14:tracePt t="61384" x="4387850" y="5803900"/>
          <p14:tracePt t="61401" x="4381500" y="5803900"/>
          <p14:tracePt t="61434" x="4381500" y="5797550"/>
          <p14:tracePt t="61451" x="4381500" y="5784850"/>
          <p14:tracePt t="61468" x="4387850" y="5784850"/>
          <p14:tracePt t="63757" x="4387850" y="5791200"/>
          <p14:tracePt t="63763" x="4362450" y="5816600"/>
          <p14:tracePt t="63772" x="4337050" y="5848350"/>
          <p14:tracePt t="63784" x="4279900" y="5892800"/>
          <p14:tracePt t="63801" x="4203700" y="5949950"/>
          <p14:tracePt t="63818" x="4102100" y="6007100"/>
          <p14:tracePt t="63834" x="3962400" y="6076950"/>
          <p14:tracePt t="63868" x="3778250" y="6153150"/>
          <p14:tracePt t="63901" x="3663950" y="6197600"/>
          <p14:tracePt t="63934" x="3549650" y="6254750"/>
          <p14:tracePt t="63951" x="3498850" y="6267450"/>
          <p14:tracePt t="63968" x="3473450" y="6280150"/>
          <p14:tracePt t="63984" x="3460750" y="6280150"/>
          <p14:tracePt t="64001" x="3448050" y="6292850"/>
          <p14:tracePt t="64096" x="3454400" y="6292850"/>
          <p14:tracePt t="64103" x="3460750" y="6292850"/>
          <p14:tracePt t="64117" x="3486150" y="6292850"/>
          <p14:tracePt t="64131" x="3530600" y="6286500"/>
          <p14:tracePt t="64138" x="3581400" y="6273800"/>
          <p14:tracePt t="64153" x="3663950" y="6242050"/>
          <p14:tracePt t="64168" x="3746500" y="6216650"/>
          <p14:tracePt t="64184" x="3860800" y="6165850"/>
          <p14:tracePt t="64201" x="4038600" y="6102350"/>
          <p14:tracePt t="64218" x="4171950" y="6057900"/>
          <p14:tracePt t="64234" x="4318000" y="6013450"/>
          <p14:tracePt t="64251" x="4400550" y="6000750"/>
          <p14:tracePt t="64268" x="4476750" y="5981700"/>
          <p14:tracePt t="64284" x="4584700" y="5975350"/>
          <p14:tracePt t="64301" x="4648200" y="5975350"/>
          <p14:tracePt t="64318" x="4705350" y="5975350"/>
          <p14:tracePt t="64334" x="4813300" y="5975350"/>
          <p14:tracePt t="64351" x="4851400" y="5975350"/>
          <p14:tracePt t="64367" x="4895850" y="5975350"/>
          <p14:tracePt t="64384" x="4953000" y="5975350"/>
          <p14:tracePt t="64401" x="4972050" y="5969000"/>
          <p14:tracePt t="64418" x="4978400" y="5969000"/>
          <p14:tracePt t="64457" x="4972050" y="5969000"/>
          <p14:tracePt t="64471" x="4959350" y="5969000"/>
          <p14:tracePt t="64486" x="4908550" y="5962650"/>
          <p14:tracePt t="64501" x="4756150" y="5943600"/>
          <p14:tracePt t="64518" x="4527550" y="5943600"/>
          <p14:tracePt t="64534" x="4000500" y="5962650"/>
          <p14:tracePt t="64551" x="3797300" y="5981700"/>
          <p14:tracePt t="64568" x="3498850" y="6045200"/>
          <p14:tracePt t="64584" x="3308350" y="6089650"/>
          <p14:tracePt t="64601" x="3130550" y="6140450"/>
          <p14:tracePt t="64618" x="2952750" y="6223000"/>
          <p14:tracePt t="64634" x="2876550" y="6267450"/>
          <p14:tracePt t="64651" x="2825750" y="6299200"/>
          <p14:tracePt t="64668" x="2774950" y="6337300"/>
          <p14:tracePt t="64684" x="2762250" y="6356350"/>
          <p14:tracePt t="64701" x="2762250" y="6375400"/>
          <p14:tracePt t="64718" x="2762250" y="6388100"/>
          <p14:tracePt t="64734" x="2774950" y="6400800"/>
          <p14:tracePt t="64751" x="2806700" y="6419850"/>
          <p14:tracePt t="64768" x="2851150" y="6438900"/>
          <p14:tracePt t="64784" x="2933700" y="6464300"/>
          <p14:tracePt t="64801" x="3035300" y="6496050"/>
          <p14:tracePt t="64818" x="3206750" y="6534150"/>
          <p14:tracePt t="64834" x="3282950" y="6546850"/>
          <p14:tracePt t="64851" x="3352800" y="6572250"/>
          <p14:tracePt t="64868" x="3422650" y="6578600"/>
          <p14:tracePt t="64884" x="3467100" y="6584950"/>
          <p14:tracePt t="64901" x="3524250" y="6591300"/>
          <p14:tracePt t="64918" x="3549650" y="6597650"/>
          <p14:tracePt t="64935" x="3575050" y="6597650"/>
          <p14:tracePt t="64951" x="3587750" y="6597650"/>
          <p14:tracePt t="65012" x="3581400" y="6597650"/>
          <p14:tracePt t="65031" x="3568700" y="6597650"/>
          <p14:tracePt t="65038" x="3549650" y="6591300"/>
          <p14:tracePt t="65045" x="3517900" y="6591300"/>
          <p14:tracePt t="65061" x="3473450" y="6578600"/>
          <p14:tracePt t="65068" x="3422650" y="6565900"/>
          <p14:tracePt t="65084" x="3359150" y="6546850"/>
          <p14:tracePt t="65101" x="3289300" y="6534150"/>
          <p14:tracePt t="65118" x="3200400" y="6515100"/>
          <p14:tracePt t="65134" x="3130550" y="6508750"/>
          <p14:tracePt t="65151" x="3073400" y="6496050"/>
          <p14:tracePt t="65168" x="3048000" y="6496050"/>
          <p14:tracePt t="65185" x="3022600" y="6489700"/>
          <p14:tracePt t="65201" x="2997200" y="6489700"/>
          <p14:tracePt t="65218" x="2984500" y="6489700"/>
          <p14:tracePt t="65309" x="2990850" y="6483350"/>
          <p14:tracePt t="65323" x="2997200" y="6483350"/>
          <p14:tracePt t="65337" x="3016250" y="6477000"/>
          <p14:tracePt t="65345" x="3048000" y="6464300"/>
          <p14:tracePt t="65352" x="3073400" y="6457950"/>
          <p14:tracePt t="65368" x="3136900" y="6438900"/>
          <p14:tracePt t="65386" x="3219450" y="6413500"/>
          <p14:tracePt t="65401" x="3263900" y="6407150"/>
          <p14:tracePt t="65418" x="3295650" y="6394450"/>
          <p14:tracePt t="65434" x="3314700" y="6394450"/>
          <p14:tracePt t="65451" x="3340100" y="6394450"/>
          <p14:tracePt t="65484" x="3352800" y="6394450"/>
          <p14:tracePt t="65602" x="3340100" y="6394450"/>
          <p14:tracePt t="65608" x="3327400" y="6394450"/>
          <p14:tracePt t="65622" x="3302000" y="6394450"/>
          <p14:tracePt t="65634" x="3276600" y="6388100"/>
          <p14:tracePt t="65651" x="3206750" y="6375400"/>
          <p14:tracePt t="65668" x="3175000" y="6362700"/>
          <p14:tracePt t="65684" x="3149600" y="6350000"/>
          <p14:tracePt t="65701" x="3105150" y="6337300"/>
          <p14:tracePt t="65718" x="3086100" y="6305550"/>
          <p14:tracePt t="65735" x="3079750" y="6280150"/>
          <p14:tracePt t="65751" x="3079750" y="6254750"/>
          <p14:tracePt t="65768" x="3092450" y="6210300"/>
          <p14:tracePt t="65784" x="3117850" y="6172200"/>
          <p14:tracePt t="65801" x="3143250" y="6146800"/>
          <p14:tracePt t="65818" x="3219450" y="6076950"/>
          <p14:tracePt t="65834" x="3276600" y="6013450"/>
          <p14:tracePt t="65851" x="3359150" y="5956300"/>
          <p14:tracePt t="65868" x="3422650" y="5924550"/>
          <p14:tracePt t="65886" x="3505200" y="5873750"/>
          <p14:tracePt t="65901" x="3568700" y="5848350"/>
          <p14:tracePt t="65918" x="3625850" y="5835650"/>
          <p14:tracePt t="65934" x="3676650" y="5835650"/>
          <p14:tracePt t="65951" x="3721100" y="5835650"/>
          <p14:tracePt t="65968" x="3765550" y="5835650"/>
          <p14:tracePt t="65985" x="3860800" y="5854700"/>
          <p14:tracePt t="66001" x="3905250" y="5880100"/>
          <p14:tracePt t="66004" x="3917950" y="5892800"/>
          <p14:tracePt t="66018" x="3930650" y="5899150"/>
          <p14:tracePt t="66034" x="3943350" y="5911850"/>
          <p14:tracePt t="66051" x="3949700" y="5918200"/>
          <p14:tracePt t="66068" x="3949700" y="5924550"/>
          <p14:tracePt t="66101" x="3924300" y="5956300"/>
          <p14:tracePt t="66118" x="3898900" y="5981700"/>
          <p14:tracePt t="66135" x="3860800" y="6013450"/>
          <p14:tracePt t="66151" x="3829050" y="6032500"/>
          <p14:tracePt t="66168" x="3810000" y="6038850"/>
          <p14:tracePt t="66184" x="3790950" y="6045200"/>
          <p14:tracePt t="66201" x="3784600" y="6045200"/>
          <p14:tracePt t="66218" x="3784600" y="6038850"/>
          <p14:tracePt t="66234" x="3771900" y="6026150"/>
          <p14:tracePt t="66251" x="3771900" y="6013450"/>
          <p14:tracePt t="66268" x="3771900" y="6007100"/>
          <p14:tracePt t="66284" x="3771900" y="6000750"/>
          <p14:tracePt t="66301" x="3771900" y="5994400"/>
          <p14:tracePt t="66318" x="3771900" y="5988050"/>
          <p14:tracePt t="66996" x="3778250" y="5981700"/>
          <p14:tracePt t="67004" x="3790950" y="5975350"/>
          <p14:tracePt t="67010" x="3797300" y="5962650"/>
          <p14:tracePt t="67018" x="3816350" y="5949950"/>
          <p14:tracePt t="67035" x="3854450" y="5924550"/>
          <p14:tracePt t="67051" x="3892550" y="5905500"/>
          <p14:tracePt t="67068" x="3962400" y="5873750"/>
          <p14:tracePt t="67085" x="4032250" y="5861050"/>
          <p14:tracePt t="67118" x="4191000" y="5861050"/>
          <p14:tracePt t="67151" x="4362450" y="5924550"/>
          <p14:tracePt t="67184" x="4502150" y="6007100"/>
          <p14:tracePt t="67201" x="4540250" y="6038850"/>
          <p14:tracePt t="67218" x="4559300" y="6064250"/>
          <p14:tracePt t="67234" x="4572000" y="6089650"/>
          <p14:tracePt t="67268" x="4578350" y="6096000"/>
          <p14:tracePt t="67419" x="4584700" y="6096000"/>
          <p14:tracePt t="67426" x="4597400" y="6089650"/>
          <p14:tracePt t="67434" x="4616450" y="6076950"/>
          <p14:tracePt t="67451" x="4667250" y="6045200"/>
          <p14:tracePt t="67468" x="4794250" y="5988050"/>
          <p14:tracePt t="67484" x="4914900" y="5969000"/>
          <p14:tracePt t="67501" x="5086350" y="5969000"/>
          <p14:tracePt t="67518" x="5346700" y="5975350"/>
          <p14:tracePt t="67535" x="5486400" y="5994400"/>
          <p14:tracePt t="67551" x="5619750" y="6019800"/>
          <p14:tracePt t="67568" x="5822950" y="6045200"/>
          <p14:tracePt t="67585" x="5899150" y="6051550"/>
          <p14:tracePt t="67601" x="5943600" y="6051550"/>
          <p14:tracePt t="67618" x="5962650" y="6038850"/>
          <p14:tracePt t="67635" x="5969000" y="6038850"/>
          <p14:tracePt t="67725" x="5962650" y="6038850"/>
          <p14:tracePt t="67732" x="5962650" y="6045200"/>
          <p14:tracePt t="67747" x="5956300" y="6045200"/>
          <p14:tracePt t="67761" x="5943600" y="6045200"/>
          <p14:tracePt t="67768" x="5924550" y="6045200"/>
          <p14:tracePt t="67785" x="5892800" y="6045200"/>
          <p14:tracePt t="67802" x="5772150" y="6051550"/>
          <p14:tracePt t="67818" x="5676900" y="6070600"/>
          <p14:tracePt t="67835" x="5581650" y="6096000"/>
          <p14:tracePt t="67851" x="5441950" y="6108700"/>
          <p14:tracePt t="67868" x="5346700" y="6121400"/>
          <p14:tracePt t="67885" x="5232400" y="6134100"/>
          <p14:tracePt t="67901" x="5105400" y="6134100"/>
          <p14:tracePt t="67918" x="5054600" y="6134100"/>
          <p14:tracePt t="67935" x="4984750" y="6134100"/>
          <p14:tracePt t="67952" x="4953000" y="6127750"/>
          <p14:tracePt t="67968" x="4933950" y="6121400"/>
          <p14:tracePt t="67984" x="4902200" y="6115050"/>
          <p14:tracePt t="68001" x="4883150" y="6115050"/>
          <p14:tracePt t="68004" x="4876800" y="6115050"/>
          <p14:tracePt t="68018" x="4870450" y="6102350"/>
          <p14:tracePt t="68071" x="4870450" y="6096000"/>
          <p14:tracePt t="68098" x="4870450" y="6089650"/>
          <p14:tracePt t="68105" x="4870450" y="6083300"/>
          <p14:tracePt t="68112" x="4883150" y="6076950"/>
          <p14:tracePt t="68119" x="4889500" y="6064250"/>
          <p14:tracePt t="68134" x="4908550" y="6038850"/>
          <p14:tracePt t="68151" x="4933950" y="6013450"/>
          <p14:tracePt t="68168" x="4965700" y="5988050"/>
          <p14:tracePt t="68184" x="4984750" y="5969000"/>
          <p14:tracePt t="68201" x="5010150" y="5956300"/>
          <p14:tracePt t="68218" x="5041900" y="5949950"/>
          <p14:tracePt t="68234" x="5054600" y="5949950"/>
          <p14:tracePt t="68251" x="5073650" y="5962650"/>
          <p14:tracePt t="68268" x="5080000" y="5988050"/>
          <p14:tracePt t="68284" x="5086350" y="6026150"/>
          <p14:tracePt t="68301" x="5080000" y="6127750"/>
          <p14:tracePt t="68318" x="5054600" y="6197600"/>
          <p14:tracePt t="68334" x="5029200" y="6261100"/>
          <p14:tracePt t="68352" x="4984750" y="6324600"/>
          <p14:tracePt t="68368" x="4959350" y="6350000"/>
          <p14:tracePt t="68384" x="4933950" y="6369050"/>
          <p14:tracePt t="68402" x="4921250" y="6381750"/>
          <p14:tracePt t="68418" x="4902200" y="6388100"/>
          <p14:tracePt t="72896" x="4870450" y="6362700"/>
          <p14:tracePt t="72903" x="4826000" y="6311900"/>
          <p14:tracePt t="73022" x="4838700" y="6305550"/>
          <p14:tracePt t="73029" x="4864100" y="6299200"/>
          <p14:tracePt t="73036" x="4889500" y="6286500"/>
          <p14:tracePt t="73051" x="4946650" y="6248400"/>
          <p14:tracePt t="73068" x="4997450" y="6229350"/>
          <p14:tracePt t="73085" x="5048250" y="6203950"/>
          <p14:tracePt t="73102" x="5073650" y="6203950"/>
          <p14:tracePt t="73135" x="5137150" y="6178550"/>
          <p14:tracePt t="73168" x="5175250" y="6178550"/>
          <p14:tracePt t="73202" x="5181600" y="6178550"/>
          <p14:tracePt t="73218" x="5187950" y="6178550"/>
          <p14:tracePt t="73362" x="5175250" y="6178550"/>
          <p14:tracePt t="73376" x="5162550" y="6178550"/>
          <p14:tracePt t="73383" x="5149850" y="6178550"/>
          <p14:tracePt t="73397" x="5124450" y="6178550"/>
          <p14:tracePt t="73412" x="5092700" y="6178550"/>
          <p14:tracePt t="73424" x="5060950" y="6178550"/>
          <p14:tracePt t="73438" x="5022850" y="6178550"/>
          <p14:tracePt t="73451" x="5010150" y="6178550"/>
          <p14:tracePt t="73468" x="4991100" y="6178550"/>
          <p14:tracePt t="73485" x="4984750" y="6172200"/>
          <p14:tracePt t="73502" x="4978400" y="6172200"/>
          <p14:tracePt t="74632" x="4965700" y="6178550"/>
          <p14:tracePt t="74639" x="4940300" y="6203950"/>
          <p14:tracePt t="74652" x="4914900" y="6223000"/>
          <p14:tracePt t="74668" x="4826000" y="6318250"/>
          <p14:tracePt t="74685" x="4756150" y="6388100"/>
          <p14:tracePt t="74702" x="4641850" y="6489700"/>
          <p14:tracePt t="74719" x="4565650" y="6534150"/>
          <p14:tracePt t="74735" x="4495800" y="6578600"/>
          <p14:tracePt t="74768" x="4394200" y="6629400"/>
          <p14:tracePt t="74802" x="4368800" y="6648450"/>
          <p14:tracePt t="74835" x="4362450" y="6635750"/>
          <p14:tracePt t="74852" x="4362450" y="6623050"/>
          <p14:tracePt t="74869" x="4381500" y="6534150"/>
          <p14:tracePt t="74885" x="4413250" y="6438900"/>
          <p14:tracePt t="74901" x="4457700" y="6337300"/>
          <p14:tracePt t="74918" x="4572000" y="6203950"/>
          <p14:tracePt t="74935" x="4660900" y="6115050"/>
          <p14:tracePt t="74952" x="4806950" y="5981700"/>
          <p14:tracePt t="74969" x="4889500" y="5911850"/>
          <p14:tracePt t="74985" x="4978400" y="5848350"/>
          <p14:tracePt t="75002" x="5111750" y="5778500"/>
          <p14:tracePt t="75018" x="5200650" y="5746750"/>
          <p14:tracePt t="75036" x="5295900" y="5715000"/>
          <p14:tracePt t="75052" x="5340350" y="5702300"/>
          <p14:tracePt t="75068" x="5353050" y="5702300"/>
          <p14:tracePt t="75085" x="5365750" y="5702300"/>
          <p14:tracePt t="75102" x="5372100" y="5702300"/>
          <p14:tracePt t="75118" x="5353050" y="5708650"/>
          <p14:tracePt t="75135" x="5302250" y="5746750"/>
          <p14:tracePt t="75152" x="5181600" y="5835650"/>
          <p14:tracePt t="75168" x="4965700" y="6007100"/>
          <p14:tracePt t="75185" x="4819650" y="6134100"/>
          <p14:tracePt t="75202" x="4603750" y="6305550"/>
          <p14:tracePt t="75218" x="4445000" y="6432550"/>
          <p14:tracePt t="75235" x="4343400" y="6502400"/>
          <p14:tracePt t="75251" x="4248150" y="6591300"/>
          <p14:tracePt t="75269" x="4197350" y="6623050"/>
          <p14:tracePt t="75285" x="4165600" y="6654800"/>
          <p14:tracePt t="75302" x="4146550" y="6654800"/>
          <p14:tracePt t="75318" x="4146550" y="6661150"/>
          <p14:tracePt t="75351" x="4152900" y="6661150"/>
          <p14:tracePt t="75368" x="4197350" y="6616700"/>
          <p14:tracePt t="75385" x="4254500" y="6565900"/>
          <p14:tracePt t="75401" x="4343400" y="6496050"/>
          <p14:tracePt t="75418" x="4540250" y="6362700"/>
          <p14:tracePt t="75435" x="4679950" y="6292850"/>
          <p14:tracePt t="75452" x="4883150" y="6210300"/>
          <p14:tracePt t="75469" x="5003800" y="6165850"/>
          <p14:tracePt t="75485" x="5073650" y="6146800"/>
          <p14:tracePt t="75501" x="5149850" y="6127750"/>
          <p14:tracePt t="75518" x="5175250" y="6121400"/>
          <p14:tracePt t="75535" x="5181600" y="6115050"/>
          <p14:tracePt t="75590" x="5175250" y="6115050"/>
          <p14:tracePt t="75597" x="5168900" y="6121400"/>
          <p14:tracePt t="75604" x="5162550" y="6121400"/>
          <p14:tracePt t="75618" x="5124450" y="6140450"/>
          <p14:tracePt t="75635" x="5080000" y="6165850"/>
          <p14:tracePt t="75652" x="5035550" y="6197600"/>
          <p14:tracePt t="75669" x="4991100" y="6229350"/>
          <p14:tracePt t="75685" x="4972050" y="6235700"/>
          <p14:tracePt t="75702" x="4946650" y="6235700"/>
          <p14:tracePt t="75718" x="4933950" y="6235700"/>
          <p14:tracePt t="76138" x="4946650" y="6229350"/>
          <p14:tracePt t="76144" x="4965700" y="6216650"/>
          <p14:tracePt t="76152" x="4991100" y="6191250"/>
          <p14:tracePt t="76168" x="5035550" y="6140450"/>
          <p14:tracePt t="76185" x="5092700" y="6070600"/>
          <p14:tracePt t="76202" x="5137150" y="5988050"/>
          <p14:tracePt t="76219" x="5156200" y="5937250"/>
          <p14:tracePt t="76252" x="5168900" y="5829300"/>
          <p14:tracePt t="76285" x="5080000" y="5715000"/>
          <p14:tracePt t="76318" x="4914900" y="5588000"/>
          <p14:tracePt t="76335" x="4730750" y="5499100"/>
          <p14:tracePt t="76352" x="4572000" y="5435600"/>
          <p14:tracePt t="76368" x="4318000" y="5359400"/>
          <p14:tracePt t="76385" x="4165600" y="5327650"/>
          <p14:tracePt t="76402" x="3949700" y="5302250"/>
          <p14:tracePt t="76419" x="3816350" y="5302250"/>
          <p14:tracePt t="76435" x="3708400" y="5302250"/>
          <p14:tracePt t="76452" x="3575050" y="5334000"/>
          <p14:tracePt t="76469" x="3498850" y="5353050"/>
          <p14:tracePt t="76485" x="3416300" y="5397500"/>
          <p14:tracePt t="76502" x="3378200" y="5429250"/>
          <p14:tracePt t="76518" x="3340100" y="5473700"/>
          <p14:tracePt t="76535" x="3308350" y="5537200"/>
          <p14:tracePt t="76552" x="3308350" y="5575300"/>
          <p14:tracePt t="76555" x="3308350" y="5588000"/>
          <p14:tracePt t="76568" x="3333750" y="5638800"/>
          <p14:tracePt t="76585" x="3384550" y="5695950"/>
          <p14:tracePt t="76602" x="3479800" y="5772150"/>
          <p14:tracePt t="76619" x="3695700" y="5905500"/>
          <p14:tracePt t="76635" x="3848100" y="5994400"/>
          <p14:tracePt t="76652" x="4127500" y="6134100"/>
          <p14:tracePt t="76669" x="4432300" y="6242050"/>
          <p14:tracePt t="76685" x="4578350" y="6273800"/>
          <p14:tracePt t="76702" x="4826000" y="6286500"/>
          <p14:tracePt t="76718" x="4946650" y="6273800"/>
          <p14:tracePt t="76735" x="5048250" y="6248400"/>
          <p14:tracePt t="76752" x="5099050" y="6223000"/>
          <p14:tracePt t="76768" x="5156200" y="6172200"/>
          <p14:tracePt t="76785" x="5219700" y="6070600"/>
          <p14:tracePt t="76802" x="5245100" y="5981700"/>
          <p14:tracePt t="76818" x="5251450" y="5842000"/>
          <p14:tracePt t="76835" x="5238750" y="5740400"/>
          <p14:tracePt t="76852" x="5156200" y="5575300"/>
          <p14:tracePt t="76868" x="5073650" y="5480050"/>
          <p14:tracePt t="76885" x="4997450" y="5403850"/>
          <p14:tracePt t="76902" x="4813300" y="5314950"/>
          <p14:tracePt t="76919" x="4673600" y="5270500"/>
          <p14:tracePt t="76935" x="4533900" y="5245100"/>
          <p14:tracePt t="76952" x="4298950" y="5238750"/>
          <p14:tracePt t="76968" x="4159250" y="5264150"/>
          <p14:tracePt t="76985" x="3956050" y="5327650"/>
          <p14:tracePt t="77002" x="3822700" y="5397500"/>
          <p14:tracePt t="77019" x="3695700" y="5499100"/>
          <p14:tracePt t="77035" x="3632200" y="5568950"/>
          <p14:tracePt t="77052" x="3600450" y="5600700"/>
          <p14:tracePt t="77054" x="3587750" y="5619750"/>
          <p14:tracePt t="77068" x="3568700" y="5651500"/>
          <p14:tracePt t="77085" x="3556000" y="5676900"/>
          <p14:tracePt t="77103" x="3556000" y="5715000"/>
          <p14:tracePt t="77119" x="3575050" y="5746750"/>
          <p14:tracePt t="77135" x="3606800" y="5765800"/>
          <p14:tracePt t="77152" x="3702050" y="5803900"/>
          <p14:tracePt t="77169" x="3797300" y="5816600"/>
          <p14:tracePt t="77185" x="3943350" y="5854700"/>
          <p14:tracePt t="77202" x="4076700" y="5873750"/>
          <p14:tracePt t="77218" x="4191000" y="5873750"/>
          <p14:tracePt t="77235" x="4343400" y="5867400"/>
          <p14:tracePt t="77252" x="4425950" y="5848350"/>
          <p14:tracePt t="77269" x="4527550" y="5822950"/>
          <p14:tracePt t="77285" x="4591050" y="5791200"/>
          <p14:tracePt t="77302" x="4616450" y="5778500"/>
          <p14:tracePt t="77319" x="4648200" y="5753100"/>
          <p14:tracePt t="77335" x="4654550" y="5740400"/>
          <p14:tracePt t="77352" x="4654550" y="5721350"/>
          <p14:tracePt t="77369" x="4648200" y="5702300"/>
          <p14:tracePt t="77385" x="4622800" y="5670550"/>
          <p14:tracePt t="77402" x="4552950" y="5619750"/>
          <p14:tracePt t="77419" x="4495800" y="5588000"/>
          <p14:tracePt t="77435" x="4445000" y="5568950"/>
          <p14:tracePt t="77452" x="4387850" y="5543550"/>
          <p14:tracePt t="77469" x="4368800" y="5530850"/>
          <p14:tracePt t="77485" x="4349750" y="5530850"/>
          <p14:tracePt t="77644" x="4349750" y="5537200"/>
          <p14:tracePt t="77720" x="4349750" y="5543550"/>
          <p14:tracePt t="85546" x="4356100" y="5543550"/>
          <p14:tracePt t="85554" x="4375150" y="5537200"/>
          <p14:tracePt t="85561" x="4400550" y="5530850"/>
          <p14:tracePt t="85569" x="4425950" y="5511800"/>
          <p14:tracePt t="85585" x="4489450" y="5480050"/>
          <p14:tracePt t="85602" x="4610100" y="5410200"/>
          <p14:tracePt t="85619" x="4692650" y="5365750"/>
          <p14:tracePt t="85635" x="4819650" y="5295900"/>
          <p14:tracePt t="85669" x="5213350" y="5143500"/>
          <p14:tracePt t="85702" x="5581650" y="4991100"/>
          <p14:tracePt t="85735" x="5930900" y="4819650"/>
          <p14:tracePt t="85752" x="6064250" y="4743450"/>
          <p14:tracePt t="85769" x="6292850" y="4597400"/>
          <p14:tracePt t="85785" x="6419850" y="4495800"/>
          <p14:tracePt t="85802" x="6546850" y="4381500"/>
          <p14:tracePt t="85819" x="6743700" y="4203700"/>
          <p14:tracePt t="85835" x="6864350" y="4102100"/>
          <p14:tracePt t="85852" x="7016750" y="3924300"/>
          <p14:tracePt t="85869" x="7105650" y="3803650"/>
          <p14:tracePt t="85885" x="7213600" y="3695700"/>
          <p14:tracePt t="85902" x="7353300" y="3568700"/>
          <p14:tracePt t="85919" x="7423150" y="3498850"/>
          <p14:tracePt t="85935" x="7512050" y="3384550"/>
          <p14:tracePt t="85952" x="7569200" y="3302000"/>
          <p14:tracePt t="85969" x="7607300" y="3206750"/>
          <p14:tracePt t="85985" x="7677150" y="3067050"/>
          <p14:tracePt t="86002" x="7715250" y="2984500"/>
          <p14:tracePt t="86019" x="7759700" y="2882900"/>
          <p14:tracePt t="86035" x="7772400" y="2851150"/>
          <p14:tracePt t="86339" x="7753350" y="2800350"/>
          <p14:tracePt t="86345" x="7721600" y="2730500"/>
          <p14:tracePt t="86352" x="7696200" y="2667000"/>
          <p14:tracePt t="86369" x="7613650" y="2489200"/>
          <p14:tracePt t="86386" x="7518400" y="2324100"/>
          <p14:tracePt t="86402" x="7359650" y="2070100"/>
          <p14:tracePt t="86419" x="7270750" y="1949450"/>
          <p14:tracePt t="86435" x="7112000" y="1809750"/>
          <p14:tracePt t="86452" x="6978650" y="1739900"/>
          <p14:tracePt t="86469" x="6775450" y="1682750"/>
          <p14:tracePt t="86485" x="6667500" y="1651000"/>
          <p14:tracePt t="86502" x="6546850" y="1619250"/>
          <p14:tracePt t="86519" x="6381750" y="1581150"/>
          <p14:tracePt t="86535" x="6280150" y="1562100"/>
          <p14:tracePt t="86552" x="6159500" y="1549400"/>
          <p14:tracePt t="86569" x="6089650" y="1543050"/>
          <p14:tracePt t="86586" x="6026150" y="1543050"/>
          <p14:tracePt t="86602" x="5930900" y="1530350"/>
          <p14:tracePt t="86619" x="5873750" y="1517650"/>
          <p14:tracePt t="86636" x="5803900" y="1498600"/>
          <p14:tracePt t="86652" x="5759450" y="1485900"/>
          <p14:tracePt t="86669" x="5727700" y="1473200"/>
          <p14:tracePt t="86685" x="5695950" y="1460500"/>
          <p14:tracePt t="86702" x="5689600" y="1447800"/>
          <p14:tracePt t="86719" x="5670550" y="1428750"/>
          <p14:tracePt t="86735" x="5664200" y="1403350"/>
          <p14:tracePt t="86752" x="5664200" y="1377950"/>
          <p14:tracePt t="86769" x="5664200" y="1333500"/>
          <p14:tracePt t="86785" x="5670550" y="1295400"/>
          <p14:tracePt t="86802" x="5676900" y="1244600"/>
          <p14:tracePt t="86819" x="5676900" y="1212850"/>
          <p14:tracePt t="86836" x="5670550" y="1181100"/>
          <p14:tracePt t="86852" x="5657850" y="1162050"/>
          <p14:tracePt t="86869" x="5645150" y="1136650"/>
          <p14:tracePt t="86886" x="5632450" y="1130300"/>
          <p14:tracePt t="86902" x="5613400" y="1123950"/>
          <p14:tracePt t="86919" x="5613400" y="1117600"/>
          <p14:tracePt t="87135" x="5619750" y="1117600"/>
          <p14:tracePt t="87142" x="5626100" y="1117600"/>
          <p14:tracePt t="87152" x="5632450" y="1117600"/>
          <p14:tracePt t="87169" x="5651500" y="1117600"/>
          <p14:tracePt t="87186" x="5695950" y="1123950"/>
          <p14:tracePt t="87203" x="5740400" y="1123950"/>
          <p14:tracePt t="87219" x="5816600" y="1130300"/>
          <p14:tracePt t="87236" x="5905500" y="1136650"/>
          <p14:tracePt t="87253" x="6038850" y="1143000"/>
          <p14:tracePt t="87269" x="6153150" y="1155700"/>
          <p14:tracePt t="87286" x="6292850" y="1162050"/>
          <p14:tracePt t="87302" x="6559550" y="1206500"/>
          <p14:tracePt t="87319" x="6731000" y="1238250"/>
          <p14:tracePt t="87336" x="6991350" y="1257300"/>
          <p14:tracePt t="87352" x="7156450" y="1263650"/>
          <p14:tracePt t="87369" x="7296150" y="1263650"/>
          <p14:tracePt t="87386" x="7461250" y="1257300"/>
          <p14:tracePt t="87402" x="7569200" y="1238250"/>
          <p14:tracePt t="87419" x="7677150" y="1225550"/>
          <p14:tracePt t="87436" x="7797800" y="1212850"/>
          <p14:tracePt t="87452" x="7867650" y="1200150"/>
          <p14:tracePt t="87469" x="7956550" y="1187450"/>
          <p14:tracePt t="87486" x="8007350" y="1187450"/>
          <p14:tracePt t="87502" x="8032750" y="1181100"/>
          <p14:tracePt t="87519" x="8064500" y="1174750"/>
          <p14:tracePt t="87536" x="8077200" y="1174750"/>
          <p14:tracePt t="87766" x="8070850" y="1174750"/>
          <p14:tracePt t="87773" x="8058150" y="1187450"/>
          <p14:tracePt t="87780" x="8039100" y="1200150"/>
          <p14:tracePt t="87787" x="8026400" y="1212850"/>
          <p14:tracePt t="87802" x="7931150" y="1270000"/>
          <p14:tracePt t="87819" x="7797800" y="1365250"/>
          <p14:tracePt t="87836" x="7410450" y="1638300"/>
          <p14:tracePt t="87852" x="7054850" y="1885950"/>
          <p14:tracePt t="87869" x="6781800" y="2114550"/>
          <p14:tracePt t="87886" x="6451600" y="2406650"/>
          <p14:tracePt t="87902" x="6280150" y="2546350"/>
          <p14:tracePt t="87919" x="6108700" y="2686050"/>
          <p14:tracePt t="87936" x="6013450" y="2749550"/>
          <p14:tracePt t="87953" x="5937250" y="2813050"/>
          <p14:tracePt t="87969" x="5867400" y="2851150"/>
          <p14:tracePt t="87986" x="5835650" y="2870200"/>
          <p14:tracePt t="88002" x="5810250" y="2901950"/>
          <p14:tracePt t="88019" x="5791200" y="2921000"/>
          <p14:tracePt t="88036" x="5784850" y="2940050"/>
          <p14:tracePt t="88052" x="5772150" y="2946400"/>
          <p14:tracePt t="88069" x="5765800" y="2959100"/>
          <p14:tracePt t="88086" x="5765800" y="29654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solidFill>
                  <a:srgbClr val="FFCC00"/>
                </a:solidFill>
              </a:rPr>
              <a:t>STUDY DESIGNS IN EPIDEMIOLOGY</a:t>
            </a:r>
          </a:p>
        </p:txBody>
      </p:sp>
      <p:sp>
        <p:nvSpPr>
          <p:cNvPr id="64515" name="Rectangle 3"/>
          <p:cNvSpPr>
            <a:spLocks noGrp="1" noChangeArrowheads="1"/>
          </p:cNvSpPr>
          <p:nvPr>
            <p:ph type="body" idx="4294967295"/>
          </p:nvPr>
        </p:nvSpPr>
        <p:spPr>
          <a:xfrm>
            <a:off x="0" y="1719263"/>
            <a:ext cx="8229600" cy="4411662"/>
          </a:xfrm>
        </p:spPr>
        <p:txBody>
          <a:bodyPr/>
          <a:lstStyle/>
          <a:p>
            <a:pPr>
              <a:buFontTx/>
              <a:buNone/>
            </a:pPr>
            <a:r>
              <a:rPr lang="en-US" altLang="en-US">
                <a:solidFill>
                  <a:schemeClr val="bg1"/>
                </a:solidFill>
              </a:rPr>
              <a:t>Considerations in choosing a study design</a:t>
            </a:r>
          </a:p>
          <a:p>
            <a:pPr>
              <a:buFontTx/>
              <a:buNone/>
            </a:pPr>
            <a:r>
              <a:rPr lang="en-US" altLang="en-US">
                <a:solidFill>
                  <a:srgbClr val="FFCC00"/>
                </a:solidFill>
              </a:rPr>
              <a:t>Nature of the disease</a:t>
            </a:r>
          </a:p>
          <a:p>
            <a:pPr>
              <a:buFontTx/>
              <a:buNone/>
            </a:pPr>
            <a:r>
              <a:rPr lang="en-US" altLang="en-US">
                <a:solidFill>
                  <a:srgbClr val="FFCC00"/>
                </a:solidFill>
              </a:rPr>
              <a:t>Type of exposure</a:t>
            </a:r>
          </a:p>
          <a:p>
            <a:pPr>
              <a:buFontTx/>
              <a:buNone/>
            </a:pPr>
            <a:r>
              <a:rPr lang="en-US" altLang="en-US">
                <a:solidFill>
                  <a:srgbClr val="FFCC00"/>
                </a:solidFill>
              </a:rPr>
              <a:t>Available resources</a:t>
            </a:r>
          </a:p>
          <a:p>
            <a:pPr>
              <a:buFontTx/>
              <a:buNone/>
            </a:pPr>
            <a:r>
              <a:rPr lang="en-US" altLang="en-US">
                <a:solidFill>
                  <a:srgbClr val="FFCC00"/>
                </a:solidFill>
              </a:rPr>
              <a:t>Logistic of time</a:t>
            </a:r>
          </a:p>
          <a:p>
            <a:pPr>
              <a:buFontTx/>
              <a:buNone/>
            </a:pPr>
            <a:r>
              <a:rPr lang="en-US" altLang="en-US">
                <a:solidFill>
                  <a:srgbClr val="FFCC00"/>
                </a:solidFill>
              </a:rPr>
              <a:t>Availability documentation</a:t>
            </a:r>
          </a:p>
          <a:p>
            <a:pPr>
              <a:buFontTx/>
              <a:buNone/>
            </a:pPr>
            <a:r>
              <a:rPr lang="en-US" altLang="en-US">
                <a:solidFill>
                  <a:srgbClr val="FFCC00"/>
                </a:solidFill>
              </a:rPr>
              <a:t>Results of previous studies</a:t>
            </a:r>
          </a:p>
          <a:p>
            <a:pPr>
              <a:buFontTx/>
              <a:buNone/>
            </a:pPr>
            <a:r>
              <a:rPr lang="en-US" altLang="en-US">
                <a:solidFill>
                  <a:srgbClr val="FFCC00"/>
                </a:solidFill>
              </a:rPr>
              <a:t>Gaps in knowledge that remained to be filled</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4712"/>
    </mc:Choice>
    <mc:Fallback>
      <p:transition spd="slow" advTm="3471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64514"/>
                                        </p:tgtEl>
                                        <p:attrNameLst>
                                          <p:attrName>style.visibility</p:attrName>
                                        </p:attrNameLst>
                                      </p:cBhvr>
                                      <p:to>
                                        <p:strVal val="visible"/>
                                      </p:to>
                                    </p:set>
                                    <p:animEffect transition="in" filter="fade">
                                      <p:cBhvr>
                                        <p:cTn id="9" dur="2000"/>
                                        <p:tgtEl>
                                          <p:spTgt spid="645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4515">
                                            <p:txEl>
                                              <p:pRg st="0" end="0"/>
                                            </p:txEl>
                                          </p:spTgt>
                                        </p:tgtEl>
                                        <p:attrNameLst>
                                          <p:attrName>style.visibility</p:attrName>
                                        </p:attrNameLst>
                                      </p:cBhvr>
                                      <p:to>
                                        <p:strVal val="visible"/>
                                      </p:to>
                                    </p:set>
                                    <p:animEffect transition="in" filter="wipe(left)">
                                      <p:cBhvr>
                                        <p:cTn id="14" dur="500"/>
                                        <p:tgtEl>
                                          <p:spTgt spid="6451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4515">
                                            <p:txEl>
                                              <p:pRg st="1" end="1"/>
                                            </p:txEl>
                                          </p:spTgt>
                                        </p:tgtEl>
                                        <p:attrNameLst>
                                          <p:attrName>style.visibility</p:attrName>
                                        </p:attrNameLst>
                                      </p:cBhvr>
                                      <p:to>
                                        <p:strVal val="visible"/>
                                      </p:to>
                                    </p:set>
                                    <p:animEffect transition="in" filter="wipe(left)">
                                      <p:cBhvr>
                                        <p:cTn id="19" dur="500"/>
                                        <p:tgtEl>
                                          <p:spTgt spid="64515">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4515">
                                            <p:txEl>
                                              <p:pRg st="2" end="2"/>
                                            </p:txEl>
                                          </p:spTgt>
                                        </p:tgtEl>
                                        <p:attrNameLst>
                                          <p:attrName>style.visibility</p:attrName>
                                        </p:attrNameLst>
                                      </p:cBhvr>
                                      <p:to>
                                        <p:strVal val="visible"/>
                                      </p:to>
                                    </p:set>
                                    <p:animEffect transition="in" filter="wipe(left)">
                                      <p:cBhvr>
                                        <p:cTn id="24" dur="500"/>
                                        <p:tgtEl>
                                          <p:spTgt spid="64515">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4515">
                                            <p:txEl>
                                              <p:pRg st="3" end="3"/>
                                            </p:txEl>
                                          </p:spTgt>
                                        </p:tgtEl>
                                        <p:attrNameLst>
                                          <p:attrName>style.visibility</p:attrName>
                                        </p:attrNameLst>
                                      </p:cBhvr>
                                      <p:to>
                                        <p:strVal val="visible"/>
                                      </p:to>
                                    </p:set>
                                    <p:animEffect transition="in" filter="wipe(left)">
                                      <p:cBhvr>
                                        <p:cTn id="29" dur="500"/>
                                        <p:tgtEl>
                                          <p:spTgt spid="64515">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4515">
                                            <p:txEl>
                                              <p:pRg st="4" end="4"/>
                                            </p:txEl>
                                          </p:spTgt>
                                        </p:tgtEl>
                                        <p:attrNameLst>
                                          <p:attrName>style.visibility</p:attrName>
                                        </p:attrNameLst>
                                      </p:cBhvr>
                                      <p:to>
                                        <p:strVal val="visible"/>
                                      </p:to>
                                    </p:set>
                                    <p:animEffect transition="in" filter="wipe(left)">
                                      <p:cBhvr>
                                        <p:cTn id="34" dur="500"/>
                                        <p:tgtEl>
                                          <p:spTgt spid="64515">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4515">
                                            <p:txEl>
                                              <p:pRg st="5" end="5"/>
                                            </p:txEl>
                                          </p:spTgt>
                                        </p:tgtEl>
                                        <p:attrNameLst>
                                          <p:attrName>style.visibility</p:attrName>
                                        </p:attrNameLst>
                                      </p:cBhvr>
                                      <p:to>
                                        <p:strVal val="visible"/>
                                      </p:to>
                                    </p:set>
                                    <p:animEffect transition="in" filter="wipe(left)">
                                      <p:cBhvr>
                                        <p:cTn id="39" dur="500"/>
                                        <p:tgtEl>
                                          <p:spTgt spid="64515">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4515">
                                            <p:txEl>
                                              <p:pRg st="6" end="6"/>
                                            </p:txEl>
                                          </p:spTgt>
                                        </p:tgtEl>
                                        <p:attrNameLst>
                                          <p:attrName>style.visibility</p:attrName>
                                        </p:attrNameLst>
                                      </p:cBhvr>
                                      <p:to>
                                        <p:strVal val="visible"/>
                                      </p:to>
                                    </p:set>
                                    <p:animEffect transition="in" filter="wipe(left)">
                                      <p:cBhvr>
                                        <p:cTn id="44" dur="500"/>
                                        <p:tgtEl>
                                          <p:spTgt spid="64515">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4515">
                                            <p:txEl>
                                              <p:pRg st="7" end="7"/>
                                            </p:txEl>
                                          </p:spTgt>
                                        </p:tgtEl>
                                        <p:attrNameLst>
                                          <p:attrName>style.visibility</p:attrName>
                                        </p:attrNameLst>
                                      </p:cBhvr>
                                      <p:to>
                                        <p:strVal val="visible"/>
                                      </p:to>
                                    </p:set>
                                    <p:animEffect transition="in" filter="wipe(left)">
                                      <p:cBhvr>
                                        <p:cTn id="49" dur="500"/>
                                        <p:tgtEl>
                                          <p:spTgt spid="645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2"/>
                </p:tgtEl>
              </p:cMediaNode>
            </p:audio>
          </p:childTnLst>
        </p:cTn>
      </p:par>
    </p:tnLst>
    <p:bldLst>
      <p:bldP spid="64514" grpId="0"/>
      <p:bldP spid="64515"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0"/>
            <a:ext cx="8229600" cy="1143000"/>
          </a:xfrm>
        </p:spPr>
        <p:txBody>
          <a:bodyPr/>
          <a:lstStyle/>
          <a:p>
            <a:r>
              <a:rPr lang="en-US" altLang="en-US" sz="3000">
                <a:solidFill>
                  <a:srgbClr val="FFCC00"/>
                </a:solidFill>
              </a:rPr>
              <a:t>STUDY DESIGNS IN EPIDEMIOLOGY</a:t>
            </a:r>
            <a:r>
              <a:rPr lang="en-US" altLang="en-US" sz="1500"/>
              <a:t> </a:t>
            </a:r>
            <a:br>
              <a:rPr lang="en-US" altLang="en-US" sz="1500"/>
            </a:br>
            <a:r>
              <a:rPr lang="en-US" altLang="en-US" sz="2600">
                <a:solidFill>
                  <a:schemeClr val="bg1"/>
                </a:solidFill>
              </a:rPr>
              <a:t>A scheme of selecting or identifying a study design</a:t>
            </a:r>
            <a:r>
              <a:rPr lang="en-US" altLang="en-US" sz="4800">
                <a:solidFill>
                  <a:schemeClr val="accent1"/>
                </a:solidFill>
              </a:rPr>
              <a:t>  </a:t>
            </a:r>
          </a:p>
        </p:txBody>
      </p:sp>
      <p:pic>
        <p:nvPicPr>
          <p:cNvPr id="65539" name="Picture 3" descr="study_design"/>
          <p:cNvPicPr>
            <a:picLocks noChangeAspect="1" noChangeArrowheads="1"/>
          </p:cNvPicPr>
          <p:nvPr/>
        </p:nvPicPr>
        <p:blipFill>
          <a:blip r:embed="rId4">
            <a:lum bright="-12000" contrast="24000"/>
            <a:extLst>
              <a:ext uri="{28A0092B-C50C-407E-A947-70E740481C1C}">
                <a14:useLocalDpi xmlns:a14="http://schemas.microsoft.com/office/drawing/2010/main" val="0"/>
              </a:ext>
            </a:extLst>
          </a:blip>
          <a:srcRect/>
          <a:stretch>
            <a:fillRect/>
          </a:stretch>
        </p:blipFill>
        <p:spPr bwMode="auto">
          <a:xfrm>
            <a:off x="304800" y="1143000"/>
            <a:ext cx="85344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487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9" presetClass="entr" presetSubtype="0" fill="hold" grpId="0" nodeType="withEffect">
                                  <p:stCondLst>
                                    <p:cond delay="0"/>
                                  </p:stCondLst>
                                  <p:childTnLst>
                                    <p:set>
                                      <p:cBhvr>
                                        <p:cTn id="8" dur="1" fill="hold">
                                          <p:stCondLst>
                                            <p:cond delay="0"/>
                                          </p:stCondLst>
                                        </p:cTn>
                                        <p:tgtEl>
                                          <p:spTgt spid="65538"/>
                                        </p:tgtEl>
                                        <p:attrNameLst>
                                          <p:attrName>style.visibility</p:attrName>
                                        </p:attrNameLst>
                                      </p:cBhvr>
                                      <p:to>
                                        <p:strVal val="visible"/>
                                      </p:to>
                                    </p:set>
                                    <p:anim calcmode="lin" valueType="num">
                                      <p:cBhvr>
                                        <p:cTn id="9" dur="1000" fill="hold"/>
                                        <p:tgtEl>
                                          <p:spTgt spid="65538"/>
                                        </p:tgtEl>
                                        <p:attrNameLst>
                                          <p:attrName>ppt_x</p:attrName>
                                        </p:attrNameLst>
                                      </p:cBhvr>
                                      <p:tavLst>
                                        <p:tav tm="0">
                                          <p:val>
                                            <p:strVal val="#ppt_x-.2"/>
                                          </p:val>
                                        </p:tav>
                                        <p:tav tm="100000">
                                          <p:val>
                                            <p:strVal val="#ppt_x"/>
                                          </p:val>
                                        </p:tav>
                                      </p:tavLst>
                                    </p:anim>
                                    <p:anim calcmode="lin" valueType="num">
                                      <p:cBhvr>
                                        <p:cTn id="10" dur="1000" fill="hold"/>
                                        <p:tgtEl>
                                          <p:spTgt spid="65538"/>
                                        </p:tgtEl>
                                        <p:attrNameLst>
                                          <p:attrName>ppt_y</p:attrName>
                                        </p:attrNameLst>
                                      </p:cBhvr>
                                      <p:tavLst>
                                        <p:tav tm="0">
                                          <p:val>
                                            <p:strVal val="#ppt_y"/>
                                          </p:val>
                                        </p:tav>
                                        <p:tav tm="100000">
                                          <p:val>
                                            <p:strVal val="#ppt_y"/>
                                          </p:val>
                                        </p:tav>
                                      </p:tavLst>
                                    </p:anim>
                                    <p:animEffect transition="in" filter="wipe(right)" prLst="gradientSize: 0.1">
                                      <p:cBhvr>
                                        <p:cTn id="11" dur="1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5538" grpId="0"/>
    </p:bldLst>
  </p:timing>
  <p:extLst>
    <p:ext uri="{3A86A75C-4F4B-4683-9AE1-C65F6400EC91}">
      <p14:laserTraceLst xmlns:p14="http://schemas.microsoft.com/office/powerpoint/2010/main">
        <p14:tracePtLst>
          <p14:tracePt t="2975" x="5772150" y="2965450"/>
          <p14:tracePt t="2990" x="5778500" y="2959100"/>
          <p14:tracePt t="2997" x="5803900" y="2933700"/>
          <p14:tracePt t="3004" x="5829300" y="2908300"/>
          <p14:tracePt t="3016" x="5861050" y="2876550"/>
          <p14:tracePt t="3033" x="6000750" y="2724150"/>
          <p14:tracePt t="3050" x="6083300" y="2641600"/>
          <p14:tracePt t="3066" x="6203950" y="2540000"/>
          <p14:tracePt t="3100" x="6419850" y="2413000"/>
          <p14:tracePt t="3134" x="6642100" y="2279650"/>
          <p14:tracePt t="3167" x="6889750" y="2127250"/>
          <p14:tracePt t="3183" x="7048500" y="2063750"/>
          <p14:tracePt t="3200" x="7131050" y="2012950"/>
          <p14:tracePt t="3217" x="7213600" y="1962150"/>
          <p14:tracePt t="3233" x="7334250" y="1905000"/>
          <p14:tracePt t="3250" x="7410450" y="1860550"/>
          <p14:tracePt t="3268" x="7499350" y="1797050"/>
          <p14:tracePt t="3283" x="7531100" y="1758950"/>
          <p14:tracePt t="3300" x="7550150" y="1727200"/>
          <p14:tracePt t="3317" x="7550150" y="1682750"/>
          <p14:tracePt t="3333" x="7524750" y="1644650"/>
          <p14:tracePt t="3350" x="7461250" y="1606550"/>
          <p14:tracePt t="3367" x="7264400" y="1543050"/>
          <p14:tracePt t="3383" x="7048500" y="1517650"/>
          <p14:tracePt t="3400" x="6680200" y="1492250"/>
          <p14:tracePt t="3417" x="6407150" y="1466850"/>
          <p14:tracePt t="3433" x="6108700" y="1460500"/>
          <p14:tracePt t="3450" x="5816600" y="1460500"/>
          <p14:tracePt t="3467" x="5657850" y="1460500"/>
          <p14:tracePt t="3483" x="5486400" y="1479550"/>
          <p14:tracePt t="3500" x="5410200" y="1485900"/>
          <p14:tracePt t="3517" x="5359400" y="1492250"/>
          <p14:tracePt t="3533" x="5302250" y="1492250"/>
          <p14:tracePt t="3550" x="5264150" y="1498600"/>
          <p14:tracePt t="3567" x="5213350" y="1517650"/>
          <p14:tracePt t="3583" x="5168900" y="1536700"/>
          <p14:tracePt t="3601" x="5099050" y="1581150"/>
          <p14:tracePt t="3617" x="5029200" y="1625600"/>
          <p14:tracePt t="3633" x="4940300" y="1689100"/>
          <p14:tracePt t="3650" x="4775200" y="1803400"/>
          <p14:tracePt t="3667" x="4622800" y="1885950"/>
          <p14:tracePt t="3683" x="4476750" y="1943100"/>
          <p14:tracePt t="3701" x="4222750" y="2044700"/>
          <p14:tracePt t="3717" x="4038600" y="2127250"/>
          <p14:tracePt t="3733" x="3816350" y="2222500"/>
          <p14:tracePt t="3750" x="3689350" y="2279650"/>
          <p14:tracePt t="3766" x="3562350" y="2336800"/>
          <p14:tracePt t="3783" x="3511550" y="2349500"/>
          <p14:tracePt t="3800" x="3486150" y="2362200"/>
          <p14:tracePt t="3817" x="3467100" y="2362200"/>
          <p14:tracePt t="3833" x="3454400" y="2362200"/>
          <p14:tracePt t="3871" x="3454400" y="2355850"/>
          <p14:tracePt t="3883" x="3460750" y="2343150"/>
          <p14:tracePt t="3900" x="3505200" y="2279650"/>
          <p14:tracePt t="3916" x="3575050" y="2203450"/>
          <p14:tracePt t="3933" x="3702050" y="2082800"/>
          <p14:tracePt t="3950" x="3784600" y="2012950"/>
          <p14:tracePt t="3966" x="3867150" y="1924050"/>
          <p14:tracePt t="3983" x="3994150" y="1797050"/>
          <p14:tracePt t="4000" x="4057650" y="1714500"/>
          <p14:tracePt t="4016" x="4127500" y="1625600"/>
          <p14:tracePt t="4033" x="4146550" y="1587500"/>
          <p14:tracePt t="4050" x="4146550" y="1574800"/>
          <p14:tracePt t="4066" x="4108450" y="1562100"/>
          <p14:tracePt t="4083" x="4044950" y="1562100"/>
          <p14:tracePt t="4100" x="3924300" y="1568450"/>
          <p14:tracePt t="4116" x="3835400" y="1587500"/>
          <p14:tracePt t="4133" x="3657600" y="1631950"/>
          <p14:tracePt t="4150" x="3543300" y="1663700"/>
          <p14:tracePt t="4166" x="3454400" y="1695450"/>
          <p14:tracePt t="4183" x="3371850" y="1733550"/>
          <p14:tracePt t="4200" x="3346450" y="1752600"/>
          <p14:tracePt t="4216" x="3314700" y="1797050"/>
          <p14:tracePt t="4233" x="3308350" y="1803400"/>
          <p14:tracePt t="4643" x="3276600" y="1797050"/>
          <p14:tracePt t="4649" x="3232150" y="1784350"/>
          <p14:tracePt t="4656" x="3194050" y="1771650"/>
          <p14:tracePt t="4667" x="3149600" y="1752600"/>
          <p14:tracePt t="4683" x="3086100" y="1720850"/>
          <p14:tracePt t="4700" x="3009900" y="1689100"/>
          <p14:tracePt t="4717" x="2978150" y="1676400"/>
          <p14:tracePt t="4750" x="2901950" y="1631950"/>
          <p14:tracePt t="4784" x="2863850" y="1619250"/>
          <p14:tracePt t="4817" x="2844800" y="1612900"/>
          <p14:tracePt t="4852" x="2844800" y="1606550"/>
          <p14:tracePt t="4872" x="2844800" y="1600200"/>
          <p14:tracePt t="4879" x="2844800" y="1593850"/>
          <p14:tracePt t="4885" x="2851150" y="1581150"/>
          <p14:tracePt t="4900" x="2882900" y="1555750"/>
          <p14:tracePt t="4917" x="2927350" y="1504950"/>
          <p14:tracePt t="4933" x="3003550" y="1435100"/>
          <p14:tracePt t="4950" x="3162300" y="1327150"/>
          <p14:tracePt t="4967" x="3302000" y="1257300"/>
          <p14:tracePt t="4983" x="3536950" y="1168400"/>
          <p14:tracePt t="5000" x="3702050" y="1123950"/>
          <p14:tracePt t="5017" x="3873500" y="1085850"/>
          <p14:tracePt t="5033" x="4127500" y="1079500"/>
          <p14:tracePt t="5050" x="4286250" y="1092200"/>
          <p14:tracePt t="5066" x="4540250" y="1130300"/>
          <p14:tracePt t="5083" x="4692650" y="1155700"/>
          <p14:tracePt t="5100" x="4826000" y="1200150"/>
          <p14:tracePt t="5116" x="4972050" y="1244600"/>
          <p14:tracePt t="5133" x="5041900" y="1270000"/>
          <p14:tracePt t="5150" x="5092700" y="1282700"/>
          <p14:tracePt t="5167" x="5105400" y="1282700"/>
          <p14:tracePt t="5183" x="5111750" y="1282700"/>
          <p14:tracePt t="5217" x="5099050" y="1289050"/>
          <p14:tracePt t="5233" x="5003800" y="1282700"/>
          <p14:tracePt t="5250" x="4857750" y="1282700"/>
          <p14:tracePt t="5266" x="4572000" y="1282700"/>
          <p14:tracePt t="5284" x="4349750" y="1295400"/>
          <p14:tracePt t="5300" x="4121150" y="1314450"/>
          <p14:tracePt t="5317" x="3784600" y="1346200"/>
          <p14:tracePt t="5333" x="3587750" y="1371600"/>
          <p14:tracePt t="5350" x="3409950" y="1409700"/>
          <p14:tracePt t="5367" x="3200400" y="1447800"/>
          <p14:tracePt t="5384" x="3098800" y="1473200"/>
          <p14:tracePt t="5400" x="3003550" y="1504950"/>
          <p14:tracePt t="5417" x="2971800" y="1524000"/>
          <p14:tracePt t="5433" x="2940050" y="1543050"/>
          <p14:tracePt t="5450" x="2895600" y="1574800"/>
          <p14:tracePt t="5467" x="2863850" y="1600200"/>
          <p14:tracePt t="5484" x="2832100" y="1651000"/>
          <p14:tracePt t="5500" x="2806700" y="1682750"/>
          <p14:tracePt t="5517" x="2781300" y="1720850"/>
          <p14:tracePt t="5533" x="2781300" y="1733550"/>
          <p14:tracePt t="5550" x="2774950" y="1739900"/>
          <p14:tracePt t="5567" x="2768600" y="1752600"/>
          <p14:tracePt t="5584" x="2768600" y="1758950"/>
          <p14:tracePt t="5617" x="2768600" y="1765300"/>
          <p14:tracePt t="5635" x="2774950" y="1765300"/>
          <p14:tracePt t="5650" x="2794000" y="1752600"/>
          <p14:tracePt t="5667" x="2838450" y="1727200"/>
          <p14:tracePt t="5683" x="2971800" y="1644650"/>
          <p14:tracePt t="5700" x="3098800" y="1568450"/>
          <p14:tracePt t="5716" x="3232150" y="1498600"/>
          <p14:tracePt t="5733" x="3498850" y="1358900"/>
          <p14:tracePt t="5750" x="3651250" y="1295400"/>
          <p14:tracePt t="5767" x="3924300" y="1238250"/>
          <p14:tracePt t="5783" x="4102100" y="1231900"/>
          <p14:tracePt t="5800" x="4241800" y="1231900"/>
          <p14:tracePt t="5817" x="4425950" y="1263650"/>
          <p14:tracePt t="5833" x="4514850" y="1295400"/>
          <p14:tracePt t="5850" x="4603750" y="1333500"/>
          <p14:tracePt t="5867" x="4635500" y="1346200"/>
          <p14:tracePt t="5884" x="4648200" y="1352550"/>
          <p14:tracePt t="5900" x="4660900" y="1358900"/>
          <p14:tracePt t="5917" x="4654550" y="1358900"/>
          <p14:tracePt t="5933" x="4533900" y="1365250"/>
          <p14:tracePt t="5950" x="4394200" y="1377950"/>
          <p14:tracePt t="5967" x="4216400" y="1384300"/>
          <p14:tracePt t="5984" x="3924300" y="1403350"/>
          <p14:tracePt t="6000" x="3670300" y="1422400"/>
          <p14:tracePt t="6017" x="3333750" y="1466850"/>
          <p14:tracePt t="6033" x="3149600" y="1511300"/>
          <p14:tracePt t="6050" x="2984500" y="1549400"/>
          <p14:tracePt t="6067" x="2806700" y="1625600"/>
          <p14:tracePt t="6083" x="2724150" y="1670050"/>
          <p14:tracePt t="6100" x="2628900" y="1746250"/>
          <p14:tracePt t="6117" x="2597150" y="1771650"/>
          <p14:tracePt t="6133" x="2571750" y="1809750"/>
          <p14:tracePt t="6150" x="2540000" y="1854200"/>
          <p14:tracePt t="6167" x="2520950" y="1885950"/>
          <p14:tracePt t="6183" x="2520950" y="1917700"/>
          <p14:tracePt t="6200" x="2520950" y="1930400"/>
          <p14:tracePt t="6217" x="2533650" y="1930400"/>
          <p14:tracePt t="6234" x="2590800" y="1905000"/>
          <p14:tracePt t="6250" x="2698750" y="1854200"/>
          <p14:tracePt t="6267" x="2927350" y="1739900"/>
          <p14:tracePt t="6283" x="3124200" y="1670050"/>
          <p14:tracePt t="6300" x="3365500" y="1612900"/>
          <p14:tracePt t="6317" x="3810000" y="1562100"/>
          <p14:tracePt t="6334" x="4165600" y="1568450"/>
          <p14:tracePt t="6350" x="4730750" y="1625600"/>
          <p14:tracePt t="6367" x="5092700" y="1708150"/>
          <p14:tracePt t="6383" x="5346700" y="1778000"/>
          <p14:tracePt t="6400" x="5632450" y="1873250"/>
          <p14:tracePt t="6417" x="5759450" y="1924050"/>
          <p14:tracePt t="6434" x="5848350" y="1968500"/>
          <p14:tracePt t="6450" x="5861050" y="1981200"/>
          <p14:tracePt t="6467" x="5867400" y="1987550"/>
          <p14:tracePt t="6484" x="5848350" y="1987550"/>
          <p14:tracePt t="6500" x="5759450" y="1974850"/>
          <p14:tracePt t="6517" x="5511800" y="1936750"/>
          <p14:tracePt t="6534" x="5302250" y="1898650"/>
          <p14:tracePt t="6550" x="5035550" y="1847850"/>
          <p14:tracePt t="6567" x="4552950" y="1752600"/>
          <p14:tracePt t="6583" x="4210050" y="1720850"/>
          <p14:tracePt t="6600" x="3848100" y="1701800"/>
          <p14:tracePt t="6617" x="3600450" y="1720850"/>
          <p14:tracePt t="6633" x="3397250" y="1765300"/>
          <p14:tracePt t="6650" x="3175000" y="1854200"/>
          <p14:tracePt t="6667" x="3041650" y="1911350"/>
          <p14:tracePt t="6683" x="2889250" y="1993900"/>
          <p14:tracePt t="6700" x="2813050" y="2044700"/>
          <p14:tracePt t="6717" x="2768600" y="2089150"/>
          <p14:tracePt t="6734" x="2717800" y="2133600"/>
          <p14:tracePt t="6750" x="2711450" y="2152650"/>
          <p14:tracePt t="6767" x="2692400" y="2171700"/>
          <p14:tracePt t="6784" x="2692400" y="2178050"/>
          <p14:tracePt t="6800" x="2711450" y="2184400"/>
          <p14:tracePt t="6817" x="2736850" y="2178050"/>
          <p14:tracePt t="6833" x="2806700" y="2159000"/>
          <p14:tracePt t="6850" x="3022600" y="2139950"/>
          <p14:tracePt t="6867" x="3181350" y="2133600"/>
          <p14:tracePt t="6883" x="3416300" y="2165350"/>
          <p14:tracePt t="6900" x="3600450" y="2241550"/>
          <p14:tracePt t="6917" x="3733800" y="2305050"/>
          <p14:tracePt t="6934" x="3937000" y="2406650"/>
          <p14:tracePt t="6950" x="4083050" y="2501900"/>
          <p14:tracePt t="6967" x="4292600" y="2628900"/>
          <p14:tracePt t="6983" x="4387850" y="2705100"/>
          <p14:tracePt t="7000" x="4445000" y="2749550"/>
          <p14:tracePt t="7017" x="4464050" y="2768600"/>
          <p14:tracePt t="7034" x="4470400" y="2774950"/>
          <p14:tracePt t="7050" x="4464050" y="2774950"/>
          <p14:tracePt t="7067" x="4387850" y="2762250"/>
          <p14:tracePt t="7084" x="4222750" y="2724150"/>
          <p14:tracePt t="7100" x="3879850" y="2647950"/>
          <p14:tracePt t="7117" x="3568700" y="2597150"/>
          <p14:tracePt t="7133" x="3175000" y="2527300"/>
          <p14:tracePt t="7150" x="2946400" y="2501900"/>
          <p14:tracePt t="7167" x="2705100" y="2463800"/>
          <p14:tracePt t="7183" x="2597150" y="2457450"/>
          <p14:tracePt t="7200" x="2540000" y="2457450"/>
          <p14:tracePt t="7217" x="2470150" y="2457450"/>
          <p14:tracePt t="7233" x="2457450" y="2457450"/>
          <p14:tracePt t="7250" x="2451100" y="2463800"/>
          <p14:tracePt t="7283" x="2457450" y="2457450"/>
          <p14:tracePt t="7300" x="2520950" y="2381250"/>
          <p14:tracePt t="7317" x="2609850" y="2279650"/>
          <p14:tracePt t="7320" x="2660650" y="2222500"/>
          <p14:tracePt t="7333" x="2730500" y="2152650"/>
          <p14:tracePt t="7350" x="2978150" y="1955800"/>
          <p14:tracePt t="7367" x="3181350" y="1841500"/>
          <p14:tracePt t="7383" x="3543300" y="1695450"/>
          <p14:tracePt t="7400" x="3822700" y="1625600"/>
          <p14:tracePt t="7417" x="4140200" y="1593850"/>
          <p14:tracePt t="7433" x="4673600" y="1606550"/>
          <p14:tracePt t="7450" x="4959350" y="1651000"/>
          <p14:tracePt t="7467" x="5270500" y="1739900"/>
          <p14:tracePt t="7483" x="5422900" y="1797050"/>
          <p14:tracePt t="7500" x="5549900" y="1847850"/>
          <p14:tracePt t="7517" x="5676900" y="1892300"/>
          <p14:tracePt t="7534" x="5721350" y="1917700"/>
          <p14:tracePt t="7550" x="5759450" y="1936750"/>
          <p14:tracePt t="7567" x="5765800" y="1943100"/>
          <p14:tracePt t="7600" x="5715000" y="1943100"/>
          <p14:tracePt t="7617" x="5600700" y="1949450"/>
          <p14:tracePt t="7634" x="5302250" y="1930400"/>
          <p14:tracePt t="7650" x="5016500" y="1911350"/>
          <p14:tracePt t="7667" x="4622800" y="1898650"/>
          <p14:tracePt t="7683" x="4076700" y="1885950"/>
          <p14:tracePt t="7700" x="3638550" y="1892300"/>
          <p14:tracePt t="7717" x="3136900" y="1936750"/>
          <p14:tracePt t="7734" x="2914650" y="1974850"/>
          <p14:tracePt t="7750" x="2762250" y="2019300"/>
          <p14:tracePt t="7767" x="2584450" y="2063750"/>
          <p14:tracePt t="7784" x="2520950" y="2101850"/>
          <p14:tracePt t="7800" x="2457450" y="2159000"/>
          <p14:tracePt t="7817" x="2419350" y="2197100"/>
          <p14:tracePt t="7819" x="2413000" y="2209800"/>
          <p14:tracePt t="7833" x="2387600" y="2247900"/>
          <p14:tracePt t="7850" x="2362200" y="2279650"/>
          <p14:tracePt t="7867" x="2349500" y="2311400"/>
          <p14:tracePt t="7883" x="2349500" y="2349500"/>
          <p14:tracePt t="7900" x="2343150" y="2362200"/>
          <p14:tracePt t="7917" x="2343150" y="2368550"/>
          <p14:tracePt t="7934" x="2349500" y="2374900"/>
          <p14:tracePt t="7950" x="2355850" y="2374900"/>
          <p14:tracePt t="7967" x="2374900" y="2374900"/>
          <p14:tracePt t="7983" x="2387600" y="2368550"/>
          <p14:tracePt t="8000" x="2432050" y="2330450"/>
          <p14:tracePt t="8017" x="2520950" y="2266950"/>
          <p14:tracePt t="8033" x="2565400" y="2235200"/>
          <p14:tracePt t="8050" x="3111500" y="2000250"/>
          <p14:tracePt t="8067" x="3371850" y="1930400"/>
          <p14:tracePt t="8083" x="3790950" y="1924050"/>
          <p14:tracePt t="8101" x="4159250" y="1981200"/>
          <p14:tracePt t="8117" x="4572000" y="2101850"/>
          <p14:tracePt t="8133" x="5175250" y="2343150"/>
          <p14:tracePt t="8150" x="5505450" y="2559050"/>
          <p14:tracePt t="8167" x="5759450" y="2774950"/>
          <p14:tracePt t="8183" x="5861050" y="2895600"/>
          <p14:tracePt t="8200" x="5892800" y="2978150"/>
          <p14:tracePt t="8217" x="5842000" y="3105150"/>
          <p14:tracePt t="8234" x="5740400" y="3225800"/>
          <p14:tracePt t="8250" x="5448300" y="3403600"/>
          <p14:tracePt t="8267" x="5162550" y="3543300"/>
          <p14:tracePt t="8284" x="4838700" y="3683000"/>
          <p14:tracePt t="8300" x="4425950" y="3835400"/>
          <p14:tracePt t="8317" x="4146550" y="3898900"/>
          <p14:tracePt t="8321" x="4044950" y="3911600"/>
          <p14:tracePt t="8334" x="3860800" y="3930650"/>
          <p14:tracePt t="8350" x="3714750" y="3930650"/>
          <p14:tracePt t="8367" x="3594100" y="3905250"/>
          <p14:tracePt t="8384" x="3441700" y="3835400"/>
          <p14:tracePt t="8400" x="3352800" y="3771900"/>
          <p14:tracePt t="8417" x="3251200" y="3638550"/>
          <p14:tracePt t="8434" x="3225800" y="3524250"/>
          <p14:tracePt t="8450" x="3219450" y="3390900"/>
          <p14:tracePt t="8467" x="3289300" y="3155950"/>
          <p14:tracePt t="8484" x="3384550" y="2990850"/>
          <p14:tracePt t="8500" x="3575050" y="2743200"/>
          <p14:tracePt t="8518" x="3714750" y="2609850"/>
          <p14:tracePt t="8533" x="3898900" y="2501900"/>
          <p14:tracePt t="8550" x="4133850" y="2425700"/>
          <p14:tracePt t="8567" x="4330700" y="2419350"/>
          <p14:tracePt t="8583" x="4679950" y="2476500"/>
          <p14:tracePt t="8600" x="4914900" y="2584450"/>
          <p14:tracePt t="8618" x="5314950" y="2870200"/>
          <p14:tracePt t="8634" x="5492750" y="3041650"/>
          <p14:tracePt t="8650" x="5651500" y="3225800"/>
          <p14:tracePt t="8667" x="5835650" y="3530600"/>
          <p14:tracePt t="8683" x="5911850" y="3714750"/>
          <p14:tracePt t="8701" x="5930900" y="3917950"/>
          <p14:tracePt t="8717" x="5873750" y="4178300"/>
          <p14:tracePt t="8734" x="5797550" y="4311650"/>
          <p14:tracePt t="8750" x="5651500" y="4540250"/>
          <p14:tracePt t="8767" x="5511800" y="4679950"/>
          <p14:tracePt t="8783" x="5365750" y="4781550"/>
          <p14:tracePt t="8800" x="5143500" y="4876800"/>
          <p14:tracePt t="8817" x="5022850" y="4908550"/>
          <p14:tracePt t="8819" x="4959350" y="4927600"/>
          <p14:tracePt t="8833" x="4826000" y="4933950"/>
          <p14:tracePt t="8850" x="4711700" y="4933950"/>
          <p14:tracePt t="8868" x="4578350" y="4914900"/>
          <p14:tracePt t="8883" x="4514850" y="4895850"/>
          <p14:tracePt t="8900" x="4483100" y="4876800"/>
          <p14:tracePt t="8917" x="4432300" y="4851400"/>
          <p14:tracePt t="8934" x="4425950" y="4813300"/>
          <p14:tracePt t="8950" x="4413250" y="4775200"/>
          <p14:tracePt t="8967" x="4413250" y="4679950"/>
          <p14:tracePt t="8983" x="4413250" y="4641850"/>
          <p14:tracePt t="10094" x="4394200" y="4635500"/>
          <p14:tracePt t="10100" x="4368800" y="4610100"/>
          <p14:tracePt t="10107" x="4337050" y="4591050"/>
          <p14:tracePt t="10117" x="4324350" y="4578350"/>
          <p14:tracePt t="10133" x="4279900" y="4546600"/>
          <p14:tracePt t="10151" x="4210050" y="4483100"/>
          <p14:tracePt t="10167" x="4159250" y="4419600"/>
          <p14:tracePt t="10201" x="4019550" y="4229100"/>
          <p14:tracePt t="10233" x="3930650" y="4057650"/>
          <p14:tracePt t="10267" x="3968750" y="3765550"/>
          <p14:tracePt t="10284" x="4025900" y="3606800"/>
          <p14:tracePt t="10301" x="4114800" y="3435350"/>
          <p14:tracePt t="10317" x="4248150" y="3168650"/>
          <p14:tracePt t="10334" x="4343400" y="3009900"/>
          <p14:tracePt t="10350" x="4489450" y="2806700"/>
          <p14:tracePt t="10367" x="4584700" y="2686050"/>
          <p14:tracePt t="10384" x="4667250" y="2597150"/>
          <p14:tracePt t="10400" x="4775200" y="2508250"/>
          <p14:tracePt t="10417" x="4819650" y="2476500"/>
          <p14:tracePt t="10433" x="4857750" y="2432050"/>
          <p14:tracePt t="10450" x="4857750" y="2419350"/>
          <p14:tracePt t="10467" x="4857750" y="2400300"/>
          <p14:tracePt t="10484" x="4864100" y="2381250"/>
          <p14:tracePt t="10501" x="4845050" y="2355850"/>
          <p14:tracePt t="10517" x="4781550" y="2298700"/>
          <p14:tracePt t="10534" x="4705350" y="2254250"/>
          <p14:tracePt t="10550" x="4610100" y="2203450"/>
          <p14:tracePt t="10567" x="4464050" y="2133600"/>
          <p14:tracePt t="10584" x="4349750" y="2076450"/>
          <p14:tracePt t="10600" x="4184650" y="2000250"/>
          <p14:tracePt t="10617" x="4102100" y="1955800"/>
          <p14:tracePt t="10633" x="3994150" y="1892300"/>
          <p14:tracePt t="10650" x="3937000" y="1841500"/>
          <p14:tracePt t="10667" x="3898900" y="1803400"/>
          <p14:tracePt t="10683" x="3860800" y="1727200"/>
          <p14:tracePt t="10701" x="3841750" y="1670050"/>
          <p14:tracePt t="10717" x="3835400" y="1631950"/>
          <p14:tracePt t="10734" x="3835400" y="1574800"/>
          <p14:tracePt t="10751" x="3854450" y="1530350"/>
          <p14:tracePt t="10767" x="3898900" y="1473200"/>
          <p14:tracePt t="10784" x="3943350" y="1428750"/>
          <p14:tracePt t="10800" x="3994150" y="1371600"/>
          <p14:tracePt t="10817" x="4108450" y="1289050"/>
          <p14:tracePt t="10833" x="4184650" y="1238250"/>
          <p14:tracePt t="10851" x="4292600" y="1181100"/>
          <p14:tracePt t="10867" x="4375150" y="1149350"/>
          <p14:tracePt t="10884" x="4464050" y="1123950"/>
          <p14:tracePt t="10901" x="4584700" y="1111250"/>
          <p14:tracePt t="10918" x="4705350" y="1111250"/>
          <p14:tracePt t="10934" x="4775200" y="1111250"/>
          <p14:tracePt t="10950" x="4832350" y="1117600"/>
          <p14:tracePt t="10967" x="4921250" y="1136650"/>
          <p14:tracePt t="10984" x="4991100" y="1149350"/>
          <p14:tracePt t="11000" x="5041900" y="1162050"/>
          <p14:tracePt t="11017" x="5099050" y="1168400"/>
          <p14:tracePt t="11034" x="5130800" y="1174750"/>
          <p14:tracePt t="11050" x="5156200" y="1181100"/>
          <p14:tracePt t="11067" x="5168900" y="1181100"/>
          <p14:tracePt t="11084" x="5175250" y="1181100"/>
          <p14:tracePt t="11140" x="5162550" y="1174750"/>
          <p14:tracePt t="11147" x="5162550" y="1168400"/>
          <p14:tracePt t="11154" x="5143500" y="1162050"/>
          <p14:tracePt t="11167" x="5124450" y="1149350"/>
          <p14:tracePt t="11183" x="4972050" y="1104900"/>
          <p14:tracePt t="11201" x="4832350" y="1085850"/>
          <p14:tracePt t="11217" x="4584700" y="1098550"/>
          <p14:tracePt t="11234" x="4406900" y="1123950"/>
          <p14:tracePt t="11251" x="4241800" y="1162050"/>
          <p14:tracePt t="11267" x="3968750" y="1263650"/>
          <p14:tracePt t="11284" x="3784600" y="1320800"/>
          <p14:tracePt t="11300" x="3543300" y="1416050"/>
          <p14:tracePt t="11317" x="3429000" y="1473200"/>
          <p14:tracePt t="11334" x="3340100" y="1511300"/>
          <p14:tracePt t="11350" x="3232150" y="1549400"/>
          <p14:tracePt t="11367" x="3168650" y="1574800"/>
          <p14:tracePt t="11384" x="3092450" y="1625600"/>
          <p14:tracePt t="11400" x="3048000" y="1657350"/>
          <p14:tracePt t="11417" x="3009900" y="1682750"/>
          <p14:tracePt t="11434" x="2959100" y="1746250"/>
          <p14:tracePt t="11450" x="2914650" y="1784350"/>
          <p14:tracePt t="11467" x="2857500" y="1835150"/>
          <p14:tracePt t="11484" x="2819400" y="1873250"/>
          <p14:tracePt t="11501" x="2794000" y="1911350"/>
          <p14:tracePt t="11517" x="2743200" y="1955800"/>
          <p14:tracePt t="11534" x="2711450" y="1987550"/>
          <p14:tracePt t="11550" x="2667000" y="2025650"/>
          <p14:tracePt t="11567" x="2641600" y="2051050"/>
          <p14:tracePt t="11584" x="2628900" y="2070100"/>
          <p14:tracePt t="11601" x="2609850" y="2076450"/>
          <p14:tracePt t="11617" x="2603500" y="2082800"/>
          <p14:tracePt t="11651" x="2603500" y="2076450"/>
          <p14:tracePt t="11668" x="2603500" y="2063750"/>
          <p14:tracePt t="11684" x="2609850" y="2032000"/>
          <p14:tracePt t="11700" x="2628900" y="1993900"/>
          <p14:tracePt t="11717" x="2692400" y="1898650"/>
          <p14:tracePt t="11734" x="2787650" y="1790700"/>
          <p14:tracePt t="11750" x="2952750" y="1670050"/>
          <p14:tracePt t="11767" x="3060700" y="1593850"/>
          <p14:tracePt t="11784" x="3187700" y="1536700"/>
          <p14:tracePt t="11800" x="3371850" y="1485900"/>
          <p14:tracePt t="11817" x="3524250" y="1473200"/>
          <p14:tracePt t="11834" x="3702050" y="1473200"/>
          <p14:tracePt t="11850" x="3816350" y="1492250"/>
          <p14:tracePt t="11867" x="3943350" y="1524000"/>
          <p14:tracePt t="11884" x="4127500" y="1593850"/>
          <p14:tracePt t="11900" x="4229100" y="1657350"/>
          <p14:tracePt t="11917" x="4375150" y="1746250"/>
          <p14:tracePt t="11934" x="4451350" y="1809750"/>
          <p14:tracePt t="11951" x="4502150" y="1847850"/>
          <p14:tracePt t="11967" x="4552950" y="1879600"/>
          <p14:tracePt t="11984" x="4559300" y="1885950"/>
          <p14:tracePt t="12000" x="4565650" y="1885950"/>
          <p14:tracePt t="12034" x="4559300" y="1879600"/>
          <p14:tracePt t="12050" x="4489450" y="1847850"/>
          <p14:tracePt t="12067" x="4400550" y="1822450"/>
          <p14:tracePt t="12084" x="4171950" y="1790700"/>
          <p14:tracePt t="12100" x="3943350" y="1790700"/>
          <p14:tracePt t="12117" x="3670300" y="1809750"/>
          <p14:tracePt t="12134" x="3219450" y="1885950"/>
          <p14:tracePt t="12150" x="2990850" y="1930400"/>
          <p14:tracePt t="12167" x="2641600" y="2025650"/>
          <p14:tracePt t="12184" x="2489200" y="2089150"/>
          <p14:tracePt t="12201" x="2387600" y="2139950"/>
          <p14:tracePt t="12217" x="2279650" y="2216150"/>
          <p14:tracePt t="12234" x="2235200" y="2241550"/>
          <p14:tracePt t="12250" x="2197100" y="2286000"/>
          <p14:tracePt t="12267" x="2165350" y="2311400"/>
          <p14:tracePt t="12284" x="2152650" y="2343150"/>
          <p14:tracePt t="12300" x="2139950" y="2362200"/>
          <p14:tracePt t="12317" x="2133600" y="2374900"/>
          <p14:tracePt t="12319" x="2133600" y="2381250"/>
          <p14:tracePt t="12347" x="2146300" y="2387600"/>
          <p14:tracePt t="12368" x="2159000" y="2387600"/>
          <p14:tracePt t="12374" x="2165350" y="2387600"/>
          <p14:tracePt t="12384" x="2178050" y="2368550"/>
          <p14:tracePt t="12400" x="2216150" y="2336800"/>
          <p14:tracePt t="12417" x="2298700" y="2266950"/>
          <p14:tracePt t="12434" x="2393950" y="2190750"/>
          <p14:tracePt t="12450" x="2514600" y="2095500"/>
          <p14:tracePt t="12467" x="2768600" y="1955800"/>
          <p14:tracePt t="12484" x="3003550" y="1847850"/>
          <p14:tracePt t="12500" x="3441700" y="1708150"/>
          <p14:tracePt t="12517" x="3790950" y="1651000"/>
          <p14:tracePt t="12534" x="4273550" y="1644650"/>
          <p14:tracePt t="12550" x="4635500" y="1657350"/>
          <p14:tracePt t="12567" x="4914900" y="1701800"/>
          <p14:tracePt t="12584" x="5435600" y="1790700"/>
          <p14:tracePt t="12600" x="5702300" y="1873250"/>
          <p14:tracePt t="12617" x="5981700" y="1962150"/>
          <p14:tracePt t="12634" x="6146800" y="2012950"/>
          <p14:tracePt t="12650" x="6280150" y="2051050"/>
          <p14:tracePt t="12667" x="6394450" y="2101850"/>
          <p14:tracePt t="12684" x="6438900" y="2114550"/>
          <p14:tracePt t="12700" x="6483350" y="2133600"/>
          <p14:tracePt t="12717" x="6502400" y="2152650"/>
          <p14:tracePt t="12734" x="6521450" y="2159000"/>
          <p14:tracePt t="12750" x="6521450" y="2165350"/>
          <p14:tracePt t="12767" x="6527800" y="2171700"/>
          <p14:tracePt t="13200" x="6477000" y="2139950"/>
          <p14:tracePt t="13207" x="6388100" y="2089150"/>
          <p14:tracePt t="13217" x="6267450" y="2006600"/>
          <p14:tracePt t="13235" x="5994400" y="1854200"/>
          <p14:tracePt t="13250" x="5499100" y="1606550"/>
          <p14:tracePt t="13267" x="5162550" y="1466850"/>
          <p14:tracePt t="13284" x="4679950" y="1263650"/>
          <p14:tracePt t="13317" x="4070350" y="1028700"/>
          <p14:tracePt t="13319" x="3956050" y="990600"/>
          <p14:tracePt t="13350" x="3575050" y="920750"/>
          <p14:tracePt t="13384" x="3225800" y="927100"/>
          <p14:tracePt t="13401" x="3105150" y="971550"/>
          <p14:tracePt t="13417" x="2933700" y="1035050"/>
          <p14:tracePt t="13434" x="2819400" y="1079500"/>
          <p14:tracePt t="13450" x="2679700" y="1149350"/>
          <p14:tracePt t="13467" x="2603500" y="1193800"/>
          <p14:tracePt t="13484" x="2533650" y="1238250"/>
          <p14:tracePt t="13500" x="2438400" y="1314450"/>
          <p14:tracePt t="13517" x="2381250" y="1352550"/>
          <p14:tracePt t="13534" x="2286000" y="1428750"/>
          <p14:tracePt t="13550" x="2241550" y="1473200"/>
          <p14:tracePt t="13567" x="2197100" y="1530350"/>
          <p14:tracePt t="13584" x="2133600" y="1619250"/>
          <p14:tracePt t="13600" x="2082800" y="1676400"/>
          <p14:tracePt t="13617" x="2025650" y="1752600"/>
          <p14:tracePt t="13634" x="1993900" y="1803400"/>
          <p14:tracePt t="13650" x="1962150" y="1841500"/>
          <p14:tracePt t="13667" x="1917700" y="1905000"/>
          <p14:tracePt t="13684" x="1892300" y="1949450"/>
          <p14:tracePt t="13700" x="1854200" y="2006600"/>
          <p14:tracePt t="13717" x="1835150" y="2044700"/>
          <p14:tracePt t="13734" x="1809750" y="2089150"/>
          <p14:tracePt t="13750" x="1797050" y="2108200"/>
          <p14:tracePt t="13767" x="1784350" y="2133600"/>
          <p14:tracePt t="13784" x="1778000" y="2146300"/>
          <p14:tracePt t="13800" x="1771650" y="2152650"/>
          <p14:tracePt t="13834" x="1771650" y="2159000"/>
          <p14:tracePt t="14289" x="1778000" y="2159000"/>
          <p14:tracePt t="14306" x="1778000" y="2152650"/>
          <p14:tracePt t="14310" x="1784350" y="2152650"/>
          <p14:tracePt t="14317" x="1790700" y="2152650"/>
          <p14:tracePt t="14334" x="1803400" y="2146300"/>
          <p14:tracePt t="14350" x="1816100" y="2146300"/>
          <p14:tracePt t="14367" x="1841500" y="2139950"/>
          <p14:tracePt t="14400" x="1892300" y="2139950"/>
          <p14:tracePt t="14434" x="1987550" y="2139950"/>
          <p14:tracePt t="14467" x="2095500" y="2127250"/>
          <p14:tracePt t="14484" x="2184400" y="2108200"/>
          <p14:tracePt t="14500" x="2260600" y="2101850"/>
          <p14:tracePt t="14517" x="2336800" y="2095500"/>
          <p14:tracePt t="14534" x="2482850" y="2089150"/>
          <p14:tracePt t="14550" x="2578100" y="2089150"/>
          <p14:tracePt t="14567" x="2743200" y="2114550"/>
          <p14:tracePt t="14584" x="2863850" y="2139950"/>
          <p14:tracePt t="14601" x="3092450" y="2178050"/>
          <p14:tracePt t="14617" x="3263900" y="2216150"/>
          <p14:tracePt t="14634" x="3441700" y="2260600"/>
          <p14:tracePt t="14650" x="3695700" y="2336800"/>
          <p14:tracePt t="14667" x="3873500" y="2413000"/>
          <p14:tracePt t="14684" x="4114800" y="2540000"/>
          <p14:tracePt t="14700" x="4248150" y="2603500"/>
          <p14:tracePt t="14717" x="4362450" y="2660650"/>
          <p14:tracePt t="14734" x="4502150" y="2743200"/>
          <p14:tracePt t="14750" x="4591050" y="2787650"/>
          <p14:tracePt t="14767" x="4648200" y="2813050"/>
          <p14:tracePt t="14784" x="4705350" y="2851150"/>
          <p14:tracePt t="14800" x="4718050" y="2851150"/>
          <p14:tracePt t="14817" x="4724400" y="2851150"/>
          <p14:tracePt t="14834" x="4724400" y="2844800"/>
          <p14:tracePt t="15094" x="4781550" y="2819400"/>
          <p14:tracePt t="15101" x="4870450" y="2781300"/>
          <p14:tracePt t="15107" x="4959350" y="2755900"/>
          <p14:tracePt t="15117" x="5048250" y="2717800"/>
          <p14:tracePt t="15134" x="5232400" y="2667000"/>
          <p14:tracePt t="15150" x="5537200" y="2641600"/>
          <p14:tracePt t="15167" x="5727700" y="2654300"/>
          <p14:tracePt t="15184" x="6134100" y="2762250"/>
          <p14:tracePt t="15200" x="6318250" y="2832100"/>
          <p14:tracePt t="15217" x="6546850" y="2940050"/>
          <p14:tracePt t="15234" x="6838950" y="3175000"/>
          <p14:tracePt t="15250" x="6972300" y="3308350"/>
          <p14:tracePt t="15267" x="7080250" y="3486150"/>
          <p14:tracePt t="15284" x="7118350" y="3587750"/>
          <p14:tracePt t="15300" x="7118350" y="3695700"/>
          <p14:tracePt t="15317" x="7061200" y="3854450"/>
          <p14:tracePt t="15334" x="6978650" y="3968750"/>
          <p14:tracePt t="15350" x="6800850" y="4127500"/>
          <p14:tracePt t="15367" x="6673850" y="4235450"/>
          <p14:tracePt t="15384" x="6534150" y="4324350"/>
          <p14:tracePt t="15400" x="6305550" y="4413250"/>
          <p14:tracePt t="15417" x="6140450" y="4438650"/>
          <p14:tracePt t="15434" x="5918200" y="4432300"/>
          <p14:tracePt t="15450" x="5734050" y="4406900"/>
          <p14:tracePt t="15467" x="5530850" y="4356100"/>
          <p14:tracePt t="15484" x="5200650" y="4241800"/>
          <p14:tracePt t="15500" x="4953000" y="4152900"/>
          <p14:tracePt t="15517" x="4591050" y="4038600"/>
          <p14:tracePt t="15534" x="4337050" y="3981450"/>
          <p14:tracePt t="15550" x="4127500" y="3943350"/>
          <p14:tracePt t="15567" x="3841750" y="3937000"/>
          <p14:tracePt t="15584" x="3651250" y="3943350"/>
          <p14:tracePt t="15600" x="3441700" y="3994150"/>
          <p14:tracePt t="15617" x="3302000" y="4057650"/>
          <p14:tracePt t="15634" x="3181350" y="4152900"/>
          <p14:tracePt t="15650" x="3054350" y="4292600"/>
          <p14:tracePt t="15667" x="2984500" y="4400550"/>
          <p14:tracePt t="15684" x="2940050" y="4578350"/>
          <p14:tracePt t="15700" x="2940050" y="4686300"/>
          <p14:tracePt t="15717" x="2984500" y="4819650"/>
          <p14:tracePt t="15734" x="3162300" y="5016500"/>
          <p14:tracePt t="15750" x="3352800" y="5137150"/>
          <p14:tracePt t="15767" x="3886200" y="5340350"/>
          <p14:tracePt t="15784" x="4375150" y="5441950"/>
          <p14:tracePt t="15801" x="4933950" y="5511800"/>
          <p14:tracePt t="15817" x="5778500" y="5524500"/>
          <p14:tracePt t="15834" x="6267450" y="5492750"/>
          <p14:tracePt t="15850" x="6813550" y="5327650"/>
          <p14:tracePt t="15867" x="7080250" y="5175250"/>
          <p14:tracePt t="15884" x="7296150" y="4978400"/>
          <p14:tracePt t="15900" x="7581900" y="4597400"/>
          <p14:tracePt t="15917" x="7708900" y="4337050"/>
          <p14:tracePt t="15934" x="7797800" y="3968750"/>
          <p14:tracePt t="15950" x="7791450" y="3740150"/>
          <p14:tracePt t="15967" x="7747000" y="3511550"/>
          <p14:tracePt t="15984" x="7613650" y="3111500"/>
          <p14:tracePt t="16000" x="7423150" y="2825750"/>
          <p14:tracePt t="16017" x="7112000" y="2540000"/>
          <p14:tracePt t="16034" x="6769100" y="2381250"/>
          <p14:tracePt t="16051" x="6350000" y="2298700"/>
          <p14:tracePt t="16067" x="5607050" y="2286000"/>
          <p14:tracePt t="16084" x="5099050" y="2393950"/>
          <p14:tracePt t="16100" x="4330700" y="2755900"/>
          <p14:tracePt t="16117" x="3898900" y="3073400"/>
          <p14:tracePt t="16134" x="3543300" y="3409950"/>
          <p14:tracePt t="16150" x="3168650" y="3879850"/>
          <p14:tracePt t="16167" x="3022600" y="4184650"/>
          <p14:tracePt t="16184" x="2933700" y="4540250"/>
          <p14:tracePt t="16200" x="2933700" y="4749800"/>
          <p14:tracePt t="16217" x="3048000" y="5086350"/>
          <p14:tracePt t="16234" x="3168650" y="5270500"/>
          <p14:tracePt t="16250" x="3346450" y="5524500"/>
          <p14:tracePt t="16267" x="3759200" y="5924550"/>
          <p14:tracePt t="16284" x="4019550" y="6115050"/>
          <p14:tracePt t="16300" x="4457700" y="6286500"/>
          <p14:tracePt t="16317" x="4686300" y="6330950"/>
          <p14:tracePt t="16334" x="4908550" y="6337300"/>
          <p14:tracePt t="16350" x="5207000" y="6280150"/>
          <p14:tracePt t="16367" x="5372100" y="6216650"/>
          <p14:tracePt t="16384" x="5626100" y="6096000"/>
          <p14:tracePt t="16400" x="5746750" y="5994400"/>
          <p14:tracePt t="16417" x="5822950" y="5886450"/>
          <p14:tracePt t="16434" x="5861050" y="5702300"/>
          <p14:tracePt t="16450" x="5861050" y="5556250"/>
          <p14:tracePt t="16467" x="5803900" y="5302250"/>
          <p14:tracePt t="16484" x="5727700" y="5149850"/>
          <p14:tracePt t="16500" x="5607050" y="5016500"/>
          <p14:tracePt t="16517" x="5359400" y="4832350"/>
          <p14:tracePt t="16534" x="5105400" y="4724400"/>
          <p14:tracePt t="16550" x="4673600" y="4610100"/>
          <p14:tracePt t="16567" x="4362450" y="4584700"/>
          <p14:tracePt t="16584" x="4095750" y="4591050"/>
          <p14:tracePt t="16600" x="3765550" y="4673600"/>
          <p14:tracePt t="16617" x="3600450" y="4749800"/>
          <p14:tracePt t="16634" x="3448050" y="4857750"/>
          <p14:tracePt t="16650" x="3390900" y="4914900"/>
          <p14:tracePt t="16667" x="3346450" y="4978400"/>
          <p14:tracePt t="16684" x="3314700" y="5054600"/>
          <p14:tracePt t="16700" x="3295650" y="5105400"/>
          <p14:tracePt t="16717" x="3289300" y="5168900"/>
          <p14:tracePt t="16734" x="3282950" y="5194300"/>
          <p14:tracePt t="16751" x="3282950" y="5200650"/>
          <p14:tracePt t="16767" x="3295650" y="5156200"/>
          <p14:tracePt t="16784" x="3333750" y="5054600"/>
          <p14:tracePt t="16801" x="3403600" y="4794250"/>
          <p14:tracePt t="16817" x="3454400" y="4552950"/>
          <p14:tracePt t="16834" x="3524250" y="4133850"/>
          <p14:tracePt t="16850" x="3695700" y="3429000"/>
          <p14:tracePt t="16867" x="3854450" y="2952750"/>
          <p14:tracePt t="16884" x="4127500" y="2393950"/>
          <p14:tracePt t="16900" x="4318000" y="2146300"/>
          <p14:tracePt t="16918" x="4527550" y="1987550"/>
          <p14:tracePt t="16934" x="4864100" y="1860550"/>
          <p14:tracePt t="16951" x="5086350" y="1854200"/>
          <p14:tracePt t="16967" x="5467350" y="1905000"/>
          <p14:tracePt t="16984" x="5816600" y="2063750"/>
          <p14:tracePt t="17001" x="6032500" y="2209800"/>
          <p14:tracePt t="17017" x="6311900" y="2457450"/>
          <p14:tracePt t="17034" x="6426200" y="2641600"/>
          <p14:tracePt t="17050" x="6508750" y="2959100"/>
          <p14:tracePt t="17067" x="6496050" y="3181350"/>
          <p14:tracePt t="17084" x="6419850" y="3409950"/>
          <p14:tracePt t="17101" x="6267450" y="3702050"/>
          <p14:tracePt t="17117" x="6083300" y="3924300"/>
          <p14:tracePt t="17134" x="5727700" y="4235450"/>
          <p14:tracePt t="17151" x="5518150" y="4375150"/>
          <p14:tracePt t="17167" x="5321300" y="4445000"/>
          <p14:tracePt t="17184" x="5067300" y="4470400"/>
          <p14:tracePt t="17201" x="4933950" y="4445000"/>
          <p14:tracePt t="17217" x="4749800" y="4356100"/>
          <p14:tracePt t="17234" x="4673600" y="4254500"/>
          <p14:tracePt t="17251" x="4622800" y="4121150"/>
          <p14:tracePt t="17267" x="4629150" y="3886200"/>
          <p14:tracePt t="17284" x="4705350" y="3702050"/>
          <p14:tracePt t="17301" x="4845050" y="3416300"/>
          <p14:tracePt t="17317" x="4946650" y="3276600"/>
          <p14:tracePt t="17334" x="5080000" y="3181350"/>
          <p14:tracePt t="17350" x="5143500" y="3168650"/>
          <p14:tracePt t="17367" x="5200650" y="3175000"/>
          <p14:tracePt t="17384" x="5302250" y="3302000"/>
          <p14:tracePt t="17401" x="5359400" y="3454400"/>
          <p14:tracePt t="17417" x="5429250" y="3778250"/>
          <p14:tracePt t="17434" x="5448300" y="4051300"/>
          <p14:tracePt t="17451" x="5448300" y="4273550"/>
          <p14:tracePt t="17467" x="5378450" y="4495800"/>
          <p14:tracePt t="17484" x="5308600" y="4591050"/>
          <p14:tracePt t="17501" x="5187950" y="4679950"/>
          <p14:tracePt t="17517" x="5124450" y="4705350"/>
          <p14:tracePt t="17534" x="5035550" y="4718050"/>
          <p14:tracePt t="17551" x="5022850" y="4718050"/>
          <p14:tracePt t="17866" x="4933950" y="4743450"/>
          <p14:tracePt t="17873" x="4813300" y="4768850"/>
          <p14:tracePt t="17884" x="4641850" y="4813300"/>
          <p14:tracePt t="17901" x="4311650" y="4914900"/>
          <p14:tracePt t="17917" x="3854450" y="5105400"/>
          <p14:tracePt t="17934" x="3644900" y="5194300"/>
          <p14:tracePt t="17967" x="3403600" y="5238750"/>
          <p14:tracePt t="18001" x="3340100" y="5080000"/>
          <p14:tracePt t="18034" x="3390900" y="4775200"/>
          <p14:tracePt t="18051" x="3460750" y="4578350"/>
          <p14:tracePt t="18067" x="3702050" y="4210050"/>
          <p14:tracePt t="18084" x="3905250" y="3943350"/>
          <p14:tracePt t="18101" x="4152900" y="3695700"/>
          <p14:tracePt t="18117" x="4540250" y="3435350"/>
          <p14:tracePt t="18134" x="4743450" y="3365500"/>
          <p14:tracePt t="18151" x="5010150" y="3346450"/>
          <p14:tracePt t="18167" x="5156200" y="3397250"/>
          <p14:tracePt t="18184" x="5295900" y="3517900"/>
          <p14:tracePt t="18201" x="5410200" y="3816350"/>
          <p14:tracePt t="18217" x="5448300" y="4121150"/>
          <p14:tracePt t="18234" x="5397500" y="4572000"/>
          <p14:tracePt t="18251" x="5270500" y="4889500"/>
          <p14:tracePt t="18267" x="5073650" y="5156200"/>
          <p14:tracePt t="18284" x="4775200" y="5416550"/>
          <p14:tracePt t="18301" x="4514850" y="5543550"/>
          <p14:tracePt t="18317" x="4165600" y="5632450"/>
          <p14:tracePt t="18334" x="3987800" y="5645150"/>
          <p14:tracePt t="18351" x="3835400" y="5626100"/>
          <p14:tracePt t="18367" x="3765550" y="5607050"/>
          <p14:tracePt t="19118" x="3765550" y="5575300"/>
          <p14:tracePt t="19125" x="3765550" y="5537200"/>
          <p14:tracePt t="19134" x="3771900" y="5492750"/>
          <p14:tracePt t="19151" x="3803650" y="5353050"/>
          <p14:tracePt t="19167" x="3879850" y="5105400"/>
          <p14:tracePt t="19184" x="3924300" y="4927600"/>
          <p14:tracePt t="19201" x="3949700" y="4654550"/>
          <p14:tracePt t="19234" x="3898900" y="4362450"/>
          <p14:tracePt t="19267" x="3517900" y="4070350"/>
          <p14:tracePt t="19301" x="2781300" y="3930650"/>
          <p14:tracePt t="19317" x="2432050" y="3930650"/>
          <p14:tracePt t="19319" x="2247900" y="3956050"/>
          <p14:tracePt t="19334" x="1911350" y="4019550"/>
          <p14:tracePt t="19351" x="1587500" y="4127500"/>
          <p14:tracePt t="19367" x="1257300" y="4267200"/>
          <p14:tracePt t="19384" x="1085850" y="4362450"/>
          <p14:tracePt t="19401" x="977900" y="4464050"/>
          <p14:tracePt t="19417" x="876300" y="4635500"/>
          <p14:tracePt t="19434" x="850900" y="4768850"/>
          <p14:tracePt t="19451" x="863600" y="4984750"/>
          <p14:tracePt t="19467" x="914400" y="5168900"/>
          <p14:tracePt t="19484" x="1003300" y="5346700"/>
          <p14:tracePt t="19501" x="1219200" y="5581650"/>
          <p14:tracePt t="19517" x="1447800" y="5746750"/>
          <p14:tracePt t="19534" x="1936750" y="5949950"/>
          <p14:tracePt t="19551" x="2355850" y="6038850"/>
          <p14:tracePt t="19567" x="2825750" y="6089650"/>
          <p14:tracePt t="19584" x="3422650" y="6057900"/>
          <p14:tracePt t="19601" x="3829050" y="5956300"/>
          <p14:tracePt t="19617" x="4311650" y="5753100"/>
          <p14:tracePt t="19634" x="4552950" y="5632450"/>
          <p14:tracePt t="19651" x="4743450" y="5492750"/>
          <p14:tracePt t="19667" x="4908550" y="5245100"/>
          <p14:tracePt t="19684" x="4978400" y="5060950"/>
          <p14:tracePt t="19701" x="5048250" y="4673600"/>
          <p14:tracePt t="19717" x="5054600" y="4476750"/>
          <p14:tracePt t="19734" x="5041900" y="4222750"/>
          <p14:tracePt t="19751" x="4965700" y="3905250"/>
          <p14:tracePt t="19767" x="4838700" y="3759200"/>
          <p14:tracePt t="19784" x="4546600" y="3594100"/>
          <p14:tracePt t="19801" x="4260850" y="3556000"/>
          <p14:tracePt t="19817" x="3949700" y="3556000"/>
          <p14:tracePt t="19819" x="3727450" y="3581400"/>
          <p14:tracePt t="19834" x="3321050" y="3670300"/>
          <p14:tracePt t="19850" x="2940050" y="3765550"/>
          <p14:tracePt t="19867" x="2463800" y="3943350"/>
          <p14:tracePt t="19884" x="2279650" y="4025900"/>
          <p14:tracePt t="19901" x="2184400" y="4089400"/>
          <p14:tracePt t="19917" x="2133600" y="4114800"/>
          <p14:tracePt t="19934" x="2133600" y="4121150"/>
          <p14:tracePt t="19951" x="2165350" y="4102100"/>
          <p14:tracePt t="19967" x="2260600" y="4051300"/>
          <p14:tracePt t="19984" x="2533650" y="3917950"/>
          <p14:tracePt t="20001" x="2844800" y="3771900"/>
          <p14:tracePt t="20017" x="3263900" y="3619500"/>
          <p14:tracePt t="20034" x="4083050" y="3397250"/>
          <p14:tracePt t="20051" x="4648200" y="3289300"/>
          <p14:tracePt t="20068" x="5238750" y="3175000"/>
          <p14:tracePt t="20084" x="5937250" y="3035300"/>
          <p14:tracePt t="20101" x="6223000" y="2978150"/>
          <p14:tracePt t="20117" x="6464300" y="2927350"/>
          <p14:tracePt t="20134" x="6521450" y="2914650"/>
          <p14:tracePt t="20151" x="6540500" y="2908300"/>
          <p14:tracePt t="20167" x="6521450" y="2908300"/>
          <p14:tracePt t="20184" x="6451600" y="2908300"/>
          <p14:tracePt t="20201" x="6184900" y="2927350"/>
          <p14:tracePt t="20217" x="5854700" y="2965450"/>
          <p14:tracePt t="20234" x="5372100" y="3060700"/>
          <p14:tracePt t="20251" x="4597400" y="3263900"/>
          <p14:tracePt t="20267" x="3968750" y="3467100"/>
          <p14:tracePt t="20284" x="3232150" y="3708400"/>
          <p14:tracePt t="20301" x="2921000" y="3810000"/>
          <p14:tracePt t="20317" x="2698750" y="3911600"/>
          <p14:tracePt t="20334" x="2654300" y="3937000"/>
          <p14:tracePt t="20351" x="2641600" y="3943350"/>
          <p14:tracePt t="20367" x="2667000" y="3930650"/>
          <p14:tracePt t="20384" x="2736850" y="3905250"/>
          <p14:tracePt t="20401" x="2984500" y="3803650"/>
          <p14:tracePt t="20417" x="3282950" y="3708400"/>
          <p14:tracePt t="20434" x="3644900" y="3613150"/>
          <p14:tracePt t="20451" x="4260850" y="3530600"/>
          <p14:tracePt t="20467" x="4686300" y="3492500"/>
          <p14:tracePt t="20484" x="5232400" y="3492500"/>
          <p14:tracePt t="20501" x="5537200" y="3492500"/>
          <p14:tracePt t="20517" x="5759450" y="3505200"/>
          <p14:tracePt t="20534" x="6019800" y="3530600"/>
          <p14:tracePt t="20551" x="6146800" y="3568700"/>
          <p14:tracePt t="20567" x="6235700" y="3594100"/>
          <p14:tracePt t="20584" x="6254750" y="3606800"/>
          <p14:tracePt t="20601" x="6254750" y="3619500"/>
          <p14:tracePt t="20617" x="6242050" y="3632200"/>
          <p14:tracePt t="20960" x="6165850" y="3625850"/>
          <p14:tracePt t="20967" x="6057900" y="3606800"/>
          <p14:tracePt t="20973" x="5892800" y="3575050"/>
          <p14:tracePt t="20984" x="5657850" y="3524250"/>
          <p14:tracePt t="21001" x="4984750" y="3384550"/>
          <p14:tracePt t="21017" x="4514850" y="3276600"/>
          <p14:tracePt t="21034" x="4114800" y="3194050"/>
          <p14:tracePt t="21051" x="3549650" y="3086100"/>
          <p14:tracePt t="21067" x="3321050" y="3067050"/>
          <p14:tracePt t="21084" x="3003550" y="3073400"/>
          <p14:tracePt t="21101" x="2870200" y="3105150"/>
          <p14:tracePt t="21117" x="2749550" y="3136900"/>
          <p14:tracePt t="21134" x="2635250" y="3175000"/>
          <p14:tracePt t="21151" x="2603500" y="3187700"/>
          <p14:tracePt t="21167" x="2597150" y="3187700"/>
          <p14:tracePt t="21184" x="2609850" y="3187700"/>
          <p14:tracePt t="21201" x="2654300" y="3168650"/>
          <p14:tracePt t="21217" x="2806700" y="3105150"/>
          <p14:tracePt t="21234" x="2990850" y="3041650"/>
          <p14:tracePt t="21251" x="3327400" y="2952750"/>
          <p14:tracePt t="21268" x="3651250" y="2921000"/>
          <p14:tracePt t="21284" x="4025900" y="2914650"/>
          <p14:tracePt t="21301" x="4616450" y="2984500"/>
          <p14:tracePt t="21317" x="4908550" y="3035300"/>
          <p14:tracePt t="21334" x="5238750" y="3117850"/>
          <p14:tracePt t="21351" x="5384800" y="3162300"/>
          <p14:tracePt t="21367" x="5473700" y="3200400"/>
          <p14:tracePt t="21384" x="5562600" y="3251200"/>
          <p14:tracePt t="21401" x="5594350" y="3276600"/>
          <p14:tracePt t="21417" x="5638800" y="3327400"/>
          <p14:tracePt t="21434" x="5638800" y="3346450"/>
          <p14:tracePt t="21451" x="5632450" y="3365500"/>
          <p14:tracePt t="21467" x="5549900" y="3397250"/>
          <p14:tracePt t="21484" x="5454650" y="3422650"/>
          <p14:tracePt t="21501" x="5143500" y="3467100"/>
          <p14:tracePt t="21517" x="4883150" y="3517900"/>
          <p14:tracePt t="21534" x="4552950" y="3568700"/>
          <p14:tracePt t="21551" x="4070350" y="3670300"/>
          <p14:tracePt t="21567" x="3835400" y="3727450"/>
          <p14:tracePt t="21584" x="3600450" y="3810000"/>
          <p14:tracePt t="21601" x="3505200" y="3867150"/>
          <p14:tracePt t="21618" x="3454400" y="3911600"/>
          <p14:tracePt t="21634" x="3422650" y="3994150"/>
          <p14:tracePt t="21651" x="3416300" y="4038600"/>
          <p14:tracePt t="21667" x="3479800" y="4140200"/>
          <p14:tracePt t="21684" x="3587750" y="4235450"/>
          <p14:tracePt t="21701" x="3759200" y="4356100"/>
          <p14:tracePt t="21717" x="4032250" y="4578350"/>
          <p14:tracePt t="21734" x="4216400" y="4718050"/>
          <p14:tracePt t="21751" x="4470400" y="4876800"/>
          <p14:tracePt t="21767" x="4591050" y="4978400"/>
          <p14:tracePt t="21784" x="4686300" y="5067300"/>
          <p14:tracePt t="21801" x="4756150" y="5143500"/>
          <p14:tracePt t="21818" x="4775200" y="5156200"/>
          <p14:tracePt t="21820" x="4781550" y="5162550"/>
          <p14:tracePt t="21834" x="4781550" y="5168900"/>
          <p14:tracePt t="21854" x="4781550" y="5175250"/>
          <p14:tracePt t="21867" x="4781550" y="5181600"/>
          <p14:tracePt t="21884" x="4762500" y="52006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solidFill>
                  <a:srgbClr val="FFCC00"/>
                </a:solidFill>
              </a:rPr>
              <a:t>STUDY DESIGNS IN EPIDEMIOLOGY</a:t>
            </a:r>
          </a:p>
        </p:txBody>
      </p:sp>
      <p:sp>
        <p:nvSpPr>
          <p:cNvPr id="66563" name="Rectangle 3"/>
          <p:cNvSpPr>
            <a:spLocks noGrp="1" noChangeArrowheads="1"/>
          </p:cNvSpPr>
          <p:nvPr>
            <p:ph type="body" idx="1"/>
          </p:nvPr>
        </p:nvSpPr>
        <p:spPr/>
        <p:txBody>
          <a:bodyPr/>
          <a:lstStyle/>
          <a:p>
            <a:pPr>
              <a:buFontTx/>
              <a:buNone/>
            </a:pPr>
            <a:endParaRPr lang="en-US" altLang="en-US">
              <a:solidFill>
                <a:schemeClr val="bg1"/>
              </a:solidFill>
            </a:endParaRPr>
          </a:p>
          <a:p>
            <a:pPr>
              <a:buFontTx/>
              <a:buNone/>
            </a:pPr>
            <a:r>
              <a:rPr lang="en-US" altLang="en-US">
                <a:solidFill>
                  <a:schemeClr val="bg1"/>
                </a:solidFill>
              </a:rPr>
              <a:t>Generally, in epidemiology, the observational analytic studies are the most common performed by epidemiologists because they are cheaper than the clinical trials, and also they give much more information than the descriptive studies.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3393"/>
    </mc:Choice>
    <mc:Fallback>
      <p:transition spd="slow" advTm="3339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66562"/>
                                        </p:tgtEl>
                                        <p:attrNameLst>
                                          <p:attrName>style.visibility</p:attrName>
                                        </p:attrNameLst>
                                      </p:cBhvr>
                                      <p:to>
                                        <p:strVal val="visible"/>
                                      </p:to>
                                    </p:set>
                                    <p:animEffect transition="in" filter="fade">
                                      <p:cBhvr>
                                        <p:cTn id="9" dur="2000"/>
                                        <p:tgtEl>
                                          <p:spTgt spid="6656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6563">
                                            <p:txEl>
                                              <p:pRg st="1" end="1"/>
                                            </p:txEl>
                                          </p:spTgt>
                                        </p:tgtEl>
                                        <p:attrNameLst>
                                          <p:attrName>style.visibility</p:attrName>
                                        </p:attrNameLst>
                                      </p:cBhvr>
                                      <p:to>
                                        <p:strVal val="visible"/>
                                      </p:to>
                                    </p:set>
                                    <p:animEffect transition="in" filter="wipe(left)">
                                      <p:cBhvr>
                                        <p:cTn id="14" dur="500"/>
                                        <p:tgtEl>
                                          <p:spTgt spid="665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66562" grpId="0"/>
      <p:bldP spid="66563" grpId="0" build="p"/>
    </p:bldLst>
  </p:timing>
  <p:extLst>
    <p:ext uri="{3A86A75C-4F4B-4683-9AE1-C65F6400EC91}">
      <p14:laserTraceLst xmlns:p14="http://schemas.microsoft.com/office/powerpoint/2010/main">
        <p14:tracePtLst>
          <p14:tracePt t="5327" x="4768850" y="5200650"/>
          <p14:tracePt t="5334" x="4768850" y="5194300"/>
          <p14:tracePt t="5354" x="4775200" y="5187950"/>
          <p14:tracePt t="5377" x="4775200" y="5181600"/>
          <p14:tracePt t="5403" x="4781550" y="5181600"/>
          <p14:tracePt t="5439" x="4787900" y="5181600"/>
          <p14:tracePt t="5459" x="4787900" y="5175250"/>
          <p14:tracePt t="5467" x="4794250" y="5175250"/>
          <p14:tracePt t="5489" x="4800600" y="5168900"/>
          <p14:tracePt t="5506" x="4806950" y="5168900"/>
          <p14:tracePt t="5543" x="4813300" y="5162550"/>
          <p14:tracePt t="5557" x="4819650" y="5149850"/>
          <p14:tracePt t="5564" x="4826000" y="5143500"/>
          <p14:tracePt t="5572" x="4832350" y="5130800"/>
          <p14:tracePt t="5589" x="4838700" y="5105400"/>
          <p14:tracePt t="5606" x="4864100" y="5073650"/>
          <p14:tracePt t="5623" x="4870450" y="5054600"/>
          <p14:tracePt t="5639" x="4876800" y="5035550"/>
          <p14:tracePt t="5656" x="4895850" y="5010150"/>
          <p14:tracePt t="5673" x="4902200" y="4991100"/>
          <p14:tracePt t="5689" x="4927600" y="4965700"/>
          <p14:tracePt t="5706" x="4946650" y="4953000"/>
          <p14:tracePt t="5723" x="4972050" y="4940300"/>
          <p14:tracePt t="5739" x="5029200" y="4908550"/>
          <p14:tracePt t="5756" x="5060950" y="4889500"/>
          <p14:tracePt t="5773" x="5124450" y="4838700"/>
          <p14:tracePt t="5789" x="5162550" y="4813300"/>
          <p14:tracePt t="5806" x="5213350" y="4756150"/>
          <p14:tracePt t="5823" x="5251450" y="4724400"/>
          <p14:tracePt t="5839" x="5289550" y="4699000"/>
          <p14:tracePt t="5856" x="5340350" y="4648200"/>
          <p14:tracePt t="5873" x="5378450" y="4622800"/>
          <p14:tracePt t="5889" x="5422900" y="4584700"/>
          <p14:tracePt t="5906" x="5461000" y="4552950"/>
          <p14:tracePt t="5923" x="5505450" y="4527550"/>
          <p14:tracePt t="5926" x="5524500" y="4514850"/>
          <p14:tracePt t="5939" x="5556250" y="4489450"/>
          <p14:tracePt t="5956" x="5600700" y="4470400"/>
          <p14:tracePt t="5972" x="5651500" y="4445000"/>
          <p14:tracePt t="5989" x="5689600" y="4425950"/>
          <p14:tracePt t="6006" x="5721350" y="4413250"/>
          <p14:tracePt t="6023" x="5772150" y="4381500"/>
          <p14:tracePt t="6039" x="5797550" y="4368800"/>
          <p14:tracePt t="6056" x="5842000" y="4337050"/>
          <p14:tracePt t="6073" x="5861050" y="4324350"/>
          <p14:tracePt t="6090" x="5873750" y="4311650"/>
          <p14:tracePt t="6638" x="5880100" y="4311650"/>
          <p14:tracePt t="6645" x="5892800" y="4298950"/>
          <p14:tracePt t="6656" x="5905500" y="4292600"/>
          <p14:tracePt t="6672" x="5956300" y="4241800"/>
          <p14:tracePt t="6690" x="5994400" y="4197350"/>
          <p14:tracePt t="6706" x="6038850" y="4146550"/>
          <p14:tracePt t="6723" x="6121400" y="4057650"/>
          <p14:tracePt t="6739" x="6178550" y="4000500"/>
          <p14:tracePt t="6772" x="6305550" y="3860800"/>
          <p14:tracePt t="6806" x="6426200" y="3714750"/>
          <p14:tracePt t="6839" x="6610350" y="3556000"/>
          <p14:tracePt t="6856" x="6686550" y="3498850"/>
          <p14:tracePt t="6873" x="6794500" y="3397250"/>
          <p14:tracePt t="6889" x="6851650" y="3340100"/>
          <p14:tracePt t="6906" x="6915150" y="3282950"/>
          <p14:tracePt t="6923" x="7029450" y="3181350"/>
          <p14:tracePt t="6939" x="7131050" y="3117850"/>
          <p14:tracePt t="6942" x="7169150" y="3086100"/>
          <p14:tracePt t="6957" x="7232650" y="3035300"/>
          <p14:tracePt t="6973" x="7277100" y="2997200"/>
          <p14:tracePt t="6989" x="7321550" y="2965450"/>
          <p14:tracePt t="7006" x="7378700" y="2927350"/>
          <p14:tracePt t="7023" x="7404100" y="2901950"/>
          <p14:tracePt t="7040" x="7461250" y="2870200"/>
          <p14:tracePt t="7056" x="7493000" y="2844800"/>
          <p14:tracePt t="7073" x="7537450" y="2819400"/>
          <p14:tracePt t="7089" x="7588250" y="2794000"/>
          <p14:tracePt t="7106" x="7620000" y="2781300"/>
          <p14:tracePt t="7124" x="7664450" y="2762250"/>
          <p14:tracePt t="7139" x="7683500" y="2762250"/>
          <p14:tracePt t="7156" x="7702550" y="2755900"/>
          <p14:tracePt t="7173" x="7721600" y="2749550"/>
          <p14:tracePt t="7189" x="7727950" y="2749550"/>
          <p14:tracePt t="7247" x="7727950" y="2755900"/>
          <p14:tracePt t="7254" x="7715250" y="2755900"/>
          <p14:tracePt t="7261" x="7702550" y="2762250"/>
          <p14:tracePt t="7272" x="7677150" y="2774950"/>
          <p14:tracePt t="7289" x="7562850" y="2800350"/>
          <p14:tracePt t="7306" x="7442200" y="2825750"/>
          <p14:tracePt t="7323" x="7315200" y="2851150"/>
          <p14:tracePt t="7339" x="7029450" y="2870200"/>
          <p14:tracePt t="7356" x="6807200" y="2863850"/>
          <p14:tracePt t="7373" x="6305550" y="2844800"/>
          <p14:tracePt t="7389" x="5873750" y="2844800"/>
          <p14:tracePt t="7406" x="5416550" y="2851150"/>
          <p14:tracePt t="7423" x="4730750" y="2901950"/>
          <p14:tracePt t="7439" x="4286250" y="2940050"/>
          <p14:tracePt t="7456" x="3663950" y="3022600"/>
          <p14:tracePt t="7472" x="3409950" y="3054350"/>
          <p14:tracePt t="7489" x="3092450" y="3130550"/>
          <p14:tracePt t="7506" x="2781300" y="3225800"/>
          <p14:tracePt t="7523" x="2578100" y="3289300"/>
          <p14:tracePt t="7539" x="2393950" y="3352800"/>
          <p14:tracePt t="7556" x="2184400" y="3416300"/>
          <p14:tracePt t="7572" x="2082800" y="3454400"/>
          <p14:tracePt t="7589" x="1943100" y="3511550"/>
          <p14:tracePt t="7606" x="1873250" y="3536950"/>
          <p14:tracePt t="7622" x="1778000" y="3575050"/>
          <p14:tracePt t="7639" x="1733550" y="3581400"/>
          <p14:tracePt t="7656" x="1701800" y="3594100"/>
          <p14:tracePt t="7673" x="1670050" y="3594100"/>
          <p14:tracePt t="7689" x="1657350" y="3600450"/>
          <p14:tracePt t="7706" x="1651000" y="3606800"/>
          <p14:tracePt t="7845" x="1657350" y="3606800"/>
          <p14:tracePt t="7852" x="1663700" y="3600450"/>
          <p14:tracePt t="7858" x="1663700" y="3594100"/>
          <p14:tracePt t="7872" x="1682750" y="3581400"/>
          <p14:tracePt t="7889" x="1701800" y="3543300"/>
          <p14:tracePt t="7906" x="1720850" y="3498850"/>
          <p14:tracePt t="7923" x="1765300" y="3416300"/>
          <p14:tracePt t="7939" x="1790700" y="3346450"/>
          <p14:tracePt t="7942" x="1797050" y="3308350"/>
          <p14:tracePt t="7956" x="1822450" y="3251200"/>
          <p14:tracePt t="7973" x="1835150" y="3206750"/>
          <p14:tracePt t="7989" x="1841500" y="3155950"/>
          <p14:tracePt t="8006" x="1854200" y="3111500"/>
          <p14:tracePt t="8022" x="1860550" y="3086100"/>
          <p14:tracePt t="8039" x="1866900" y="3060700"/>
          <p14:tracePt t="8056" x="1873250" y="3054350"/>
          <p14:tracePt t="8101" x="1879600" y="3054350"/>
          <p14:tracePt t="8115" x="1885950" y="3054350"/>
          <p14:tracePt t="8143" x="1892300" y="3054350"/>
          <p14:tracePt t="8149" x="1898650" y="3054350"/>
          <p14:tracePt t="8164" x="1905000" y="3054350"/>
          <p14:tracePt t="8178" x="1911350" y="3054350"/>
          <p14:tracePt t="8189" x="1917700" y="3054350"/>
          <p14:tracePt t="8206" x="1930400" y="3054350"/>
          <p14:tracePt t="8223" x="1936750" y="3054350"/>
          <p14:tracePt t="8239" x="1943100" y="3060700"/>
          <p14:tracePt t="8256" x="1949450" y="3073400"/>
          <p14:tracePt t="8273" x="1962150" y="3086100"/>
          <p14:tracePt t="8289" x="1987550" y="3105150"/>
          <p14:tracePt t="8306" x="2012950" y="3130550"/>
          <p14:tracePt t="8323" x="2038350" y="3155950"/>
          <p14:tracePt t="8339" x="2063750" y="3181350"/>
          <p14:tracePt t="8356" x="2089150" y="3200400"/>
          <p14:tracePt t="8373" x="2127250" y="3225800"/>
          <p14:tracePt t="8389" x="2159000" y="3251200"/>
          <p14:tracePt t="8406" x="2190750" y="3263900"/>
          <p14:tracePt t="8423" x="2228850" y="3289300"/>
          <p14:tracePt t="8439" x="2266950" y="3295650"/>
          <p14:tracePt t="8442" x="2286000" y="3302000"/>
          <p14:tracePt t="8456" x="2336800" y="3302000"/>
          <p14:tracePt t="8473" x="2393950" y="3295650"/>
          <p14:tracePt t="8489" x="2470150" y="3295650"/>
          <p14:tracePt t="8506" x="2546350" y="3295650"/>
          <p14:tracePt t="8523" x="2616200" y="3295650"/>
          <p14:tracePt t="8539" x="2724150" y="3295650"/>
          <p14:tracePt t="8556" x="2762250" y="3295650"/>
          <p14:tracePt t="8573" x="2806700" y="3295650"/>
          <p14:tracePt t="8589" x="2825750" y="3289300"/>
          <p14:tracePt t="8606" x="2857500" y="3282950"/>
          <p14:tracePt t="8623" x="2889250" y="3276600"/>
          <p14:tracePt t="8639" x="2908300" y="3270250"/>
          <p14:tracePt t="8656" x="2921000" y="3270250"/>
          <p14:tracePt t="8673" x="2933700" y="3270250"/>
          <p14:tracePt t="8689" x="2940050" y="3270250"/>
          <p14:tracePt t="8706" x="2940050" y="3263900"/>
          <p14:tracePt t="9488" x="2933700" y="3257550"/>
          <p14:tracePt t="9495" x="2927350" y="3251200"/>
          <p14:tracePt t="9506" x="2921000" y="3251200"/>
          <p14:tracePt t="9523" x="2908300" y="3238500"/>
          <p14:tracePt t="9540" x="2895600" y="3219450"/>
          <p14:tracePt t="9556" x="2882900" y="3213100"/>
          <p14:tracePt t="9589" x="2857500" y="3194050"/>
          <p14:tracePt t="9623" x="2832100" y="3175000"/>
          <p14:tracePt t="9656" x="2806700" y="3168650"/>
          <p14:tracePt t="9673" x="2794000" y="3168650"/>
          <p14:tracePt t="9689" x="2787650" y="3168650"/>
          <p14:tracePt t="10270" x="2781300" y="3155950"/>
          <p14:tracePt t="10285" x="2774950" y="3155950"/>
          <p14:tracePt t="10291" x="2774950" y="3149600"/>
          <p14:tracePt t="10298" x="2768600" y="3143250"/>
          <p14:tracePt t="10312" x="2762250" y="3143250"/>
          <p14:tracePt t="10323" x="2755900" y="3136900"/>
          <p14:tracePt t="10339" x="2755900" y="3130550"/>
          <p14:tracePt t="10373" x="2743200" y="3124200"/>
          <p14:tracePt t="10406" x="2724150" y="3124200"/>
          <p14:tracePt t="10440" x="2705100" y="3130550"/>
          <p14:tracePt t="10456" x="2692400" y="3130550"/>
          <p14:tracePt t="10459" x="2686050" y="3136900"/>
          <p14:tracePt t="10473" x="2673350" y="3136900"/>
          <p14:tracePt t="10489" x="2667000" y="3136900"/>
          <p14:tracePt t="10506" x="2654300" y="3130550"/>
          <p14:tracePt t="10523" x="2641600" y="3124200"/>
          <p14:tracePt t="10539" x="2622550" y="3124200"/>
          <p14:tracePt t="10556" x="2609850" y="3117850"/>
          <p14:tracePt t="10573" x="2597150" y="3105150"/>
          <p14:tracePt t="10589" x="2584450" y="3105150"/>
          <p14:tracePt t="10606" x="2552700" y="3086100"/>
          <p14:tracePt t="10623" x="2540000" y="3079750"/>
          <p14:tracePt t="10639" x="2514600" y="3067050"/>
          <p14:tracePt t="10656" x="2501900" y="3054350"/>
          <p14:tracePt t="10673" x="2476500" y="3041650"/>
          <p14:tracePt t="10689" x="2463800" y="3028950"/>
          <p14:tracePt t="10707" x="2463800" y="3022600"/>
          <p14:tracePt t="10723" x="2451100" y="3016250"/>
          <p14:tracePt t="10819" x="2457450" y="3016250"/>
          <p14:tracePt t="10840" x="2463800" y="3016250"/>
          <p14:tracePt t="10846" x="2476500" y="3009900"/>
          <p14:tracePt t="10856" x="2489200" y="3009900"/>
          <p14:tracePt t="10873" x="2508250" y="3009900"/>
          <p14:tracePt t="10890" x="2546350" y="3009900"/>
          <p14:tracePt t="10906" x="2578100" y="3016250"/>
          <p14:tracePt t="10922" x="2641600" y="3035300"/>
          <p14:tracePt t="10939" x="2673350" y="3054350"/>
          <p14:tracePt t="10956" x="2705100" y="3067050"/>
          <p14:tracePt t="10957" x="2717800" y="3067050"/>
          <p14:tracePt t="10973" x="2743200" y="3079750"/>
          <p14:tracePt t="10990" x="2762250" y="3086100"/>
          <p14:tracePt t="11006" x="2774950" y="3098800"/>
          <p14:tracePt t="11023" x="2787650" y="3098800"/>
          <p14:tracePt t="11040" x="2787650" y="3105150"/>
          <p14:tracePt t="11056" x="2794000" y="3105150"/>
          <p14:tracePt t="11680" x="2800350" y="3105150"/>
          <p14:tracePt t="11695" x="2813050" y="3105150"/>
          <p14:tracePt t="11701" x="2819400" y="3105150"/>
          <p14:tracePt t="11716" x="2825750" y="3105150"/>
          <p14:tracePt t="11723" x="2832100" y="3105150"/>
          <p14:tracePt t="11740" x="2838450" y="3105150"/>
          <p14:tracePt t="11756" x="2844800" y="3105150"/>
          <p14:tracePt t="11790" x="2870200" y="3098800"/>
          <p14:tracePt t="11823" x="2901950" y="3098800"/>
          <p14:tracePt t="11856" x="2940050" y="3098800"/>
          <p14:tracePt t="11873" x="2946400" y="3098800"/>
          <p14:tracePt t="11890" x="2952750" y="3098800"/>
          <p14:tracePt t="11917" x="2965450" y="3092450"/>
          <p14:tracePt t="11938" x="2971800" y="3092450"/>
          <p14:tracePt t="11945" x="2978150" y="3092450"/>
          <p14:tracePt t="11956" x="2984500" y="3086100"/>
          <p14:tracePt t="11973" x="2997200" y="3079750"/>
          <p14:tracePt t="11990" x="3003550" y="3079750"/>
          <p14:tracePt t="12006" x="3009900" y="3073400"/>
          <p14:tracePt t="12023" x="3016250" y="3067050"/>
          <p14:tracePt t="12056" x="3022600" y="3067050"/>
          <p14:tracePt t="12073" x="3035300" y="3060700"/>
          <p14:tracePt t="12089" x="3060700" y="3041650"/>
          <p14:tracePt t="12106" x="3067050" y="3035300"/>
          <p14:tracePt t="12123" x="3079750" y="3028950"/>
          <p14:tracePt t="12140" x="3098800" y="3016250"/>
          <p14:tracePt t="12156" x="3111500" y="3009900"/>
          <p14:tracePt t="12173" x="3143250" y="2978150"/>
          <p14:tracePt t="12189" x="3168650" y="2959100"/>
          <p14:tracePt t="12206" x="3213100" y="2933700"/>
          <p14:tracePt t="12223" x="3282950" y="2895600"/>
          <p14:tracePt t="12239" x="3352800" y="2863850"/>
          <p14:tracePt t="12256" x="3479800" y="2844800"/>
          <p14:tracePt t="12273" x="3568700" y="2838450"/>
          <p14:tracePt t="12289" x="3644900" y="2819400"/>
          <p14:tracePt t="12306" x="3771900" y="2819400"/>
          <p14:tracePt t="12323" x="3879850" y="2825750"/>
          <p14:tracePt t="12339" x="4044950" y="2838450"/>
          <p14:tracePt t="12356" x="4146550" y="2857500"/>
          <p14:tracePt t="12373" x="4254500" y="2876550"/>
          <p14:tracePt t="12390" x="4394200" y="2876550"/>
          <p14:tracePt t="12406" x="4489450" y="2889250"/>
          <p14:tracePt t="12423" x="4591050" y="2889250"/>
          <p14:tracePt t="12440" x="4641850" y="2889250"/>
          <p14:tracePt t="12457" x="4692650" y="2889250"/>
          <p14:tracePt t="12473" x="4724400" y="2889250"/>
          <p14:tracePt t="12490" x="4749800" y="2889250"/>
          <p14:tracePt t="12506" x="4775200" y="2889250"/>
          <p14:tracePt t="12524" x="4787900" y="2889250"/>
          <p14:tracePt t="12755" x="4787900" y="2921000"/>
          <p14:tracePt t="12762" x="4787900" y="2965450"/>
          <p14:tracePt t="12773" x="4787900" y="3003550"/>
          <p14:tracePt t="12791" x="4781550" y="3136900"/>
          <p14:tracePt t="12806" x="4781550" y="3225800"/>
          <p14:tracePt t="12823" x="4781550" y="3276600"/>
          <p14:tracePt t="12839" x="4775200" y="3321050"/>
          <p14:tracePt t="12856" x="4775200" y="3333750"/>
          <p14:tracePt t="12873" x="4775200" y="3340100"/>
          <p14:tracePt t="12978" x="4768850" y="3340100"/>
          <p14:tracePt t="12985" x="4762500" y="3340100"/>
          <p14:tracePt t="12999" x="4756150" y="3321050"/>
          <p14:tracePt t="13006" x="4737100" y="3308350"/>
          <p14:tracePt t="13023" x="4705350" y="3270250"/>
          <p14:tracePt t="13040" x="4597400" y="3175000"/>
          <p14:tracePt t="13056" x="4483100" y="3105150"/>
          <p14:tracePt t="13073" x="4330700" y="3041650"/>
          <p14:tracePt t="13090" x="4089400" y="2990850"/>
          <p14:tracePt t="13106" x="3917950" y="2959100"/>
          <p14:tracePt t="13123" x="3759200" y="2940050"/>
          <p14:tracePt t="13139" x="3587750" y="2914650"/>
          <p14:tracePt t="13156" x="3511550" y="2914650"/>
          <p14:tracePt t="13173" x="3435350" y="2914650"/>
          <p14:tracePt t="13190" x="3403600" y="2914650"/>
          <p14:tracePt t="13206" x="3390900" y="2914650"/>
          <p14:tracePt t="13223" x="3384550" y="2914650"/>
          <p14:tracePt t="13240" x="3371850" y="2921000"/>
          <p14:tracePt t="13256" x="3359150" y="2927350"/>
          <p14:tracePt t="13273" x="3352800" y="2940050"/>
          <p14:tracePt t="13289" x="3340100" y="2946400"/>
          <p14:tracePt t="13306" x="3333750" y="2965450"/>
          <p14:tracePt t="13323" x="3327400" y="2978150"/>
          <p14:tracePt t="13340" x="3314700" y="3009900"/>
          <p14:tracePt t="13356" x="3308350" y="3035300"/>
          <p14:tracePt t="13373" x="3302000" y="3060700"/>
          <p14:tracePt t="13390" x="3295650" y="3073400"/>
          <p14:tracePt t="13407" x="3295650" y="3086100"/>
          <p14:tracePt t="13540" x="3302000" y="3086100"/>
          <p14:tracePt t="13672" x="3302000" y="3079750"/>
          <p14:tracePt t="14248" x="3302000" y="3073400"/>
          <p14:tracePt t="14255" x="3302000" y="3067050"/>
          <p14:tracePt t="14261" x="3295650" y="3054350"/>
          <p14:tracePt t="14273" x="3295650" y="3048000"/>
          <p14:tracePt t="14290" x="3295650" y="3022600"/>
          <p14:tracePt t="14307" x="3295650" y="3003550"/>
          <p14:tracePt t="14323" x="3295650" y="2990850"/>
          <p14:tracePt t="14357" x="3308350" y="2927350"/>
          <p14:tracePt t="14390" x="3441700" y="2819400"/>
          <p14:tracePt t="14423" x="3600450" y="2730500"/>
          <p14:tracePt t="14440" x="3651250" y="2724150"/>
          <p14:tracePt t="14456" x="3714750" y="2724150"/>
          <p14:tracePt t="14473" x="3740150" y="2724150"/>
          <p14:tracePt t="14490" x="3765550" y="2724150"/>
          <p14:tracePt t="14507" x="3803650" y="2749550"/>
          <p14:tracePt t="14523" x="3816350" y="2762250"/>
          <p14:tracePt t="14539" x="3841750" y="2787650"/>
          <p14:tracePt t="14557" x="3848100" y="2800350"/>
          <p14:tracePt t="14573" x="3848100" y="2806700"/>
          <p14:tracePt t="14590" x="3848100" y="2819400"/>
          <p14:tracePt t="14607" x="3848100" y="2832100"/>
          <p14:tracePt t="14623" x="3835400" y="2863850"/>
          <p14:tracePt t="14640" x="3822700" y="2882900"/>
          <p14:tracePt t="14657" x="3810000" y="2895600"/>
          <p14:tracePt t="14673" x="3790950" y="2914650"/>
          <p14:tracePt t="14690" x="3771900" y="2914650"/>
          <p14:tracePt t="14706" x="3740150" y="2921000"/>
          <p14:tracePt t="14723" x="3708400" y="2914650"/>
          <p14:tracePt t="14740" x="3651250" y="2914650"/>
          <p14:tracePt t="14757" x="3587750" y="2901950"/>
          <p14:tracePt t="14773" x="3524250" y="2889250"/>
          <p14:tracePt t="14790" x="3422650" y="2882900"/>
          <p14:tracePt t="14806" x="3359150" y="2882900"/>
          <p14:tracePt t="14823" x="3270250" y="2901950"/>
          <p14:tracePt t="14840" x="3225800" y="2908300"/>
          <p14:tracePt t="14856" x="3175000" y="2927350"/>
          <p14:tracePt t="14873" x="3111500" y="2959100"/>
          <p14:tracePt t="14890" x="3086100" y="2978150"/>
          <p14:tracePt t="14906" x="3048000" y="3003550"/>
          <p14:tracePt t="14923" x="3035300" y="3028950"/>
          <p14:tracePt t="14940" x="3022600" y="3035300"/>
          <p14:tracePt t="14956" x="3016250" y="3067050"/>
          <p14:tracePt t="14973" x="3009900" y="3079750"/>
          <p14:tracePt t="14976" x="3009900" y="3092450"/>
          <p14:tracePt t="14990" x="3003550" y="3111500"/>
          <p14:tracePt t="15023" x="3003550" y="3124200"/>
          <p14:tracePt t="15337" x="3003550" y="3117850"/>
          <p14:tracePt t="15378" x="3003550" y="3111500"/>
          <p14:tracePt t="15385" x="3003550" y="3098800"/>
          <p14:tracePt t="15391" x="3009900" y="3098800"/>
          <p14:tracePt t="15406" x="3022600" y="3073400"/>
          <p14:tracePt t="15440" x="3060700" y="3028950"/>
          <p14:tracePt t="15473" x="3130550" y="2978150"/>
          <p14:tracePt t="15475" x="3143250" y="2971800"/>
          <p14:tracePt t="15507" x="3213100" y="2946400"/>
          <p14:tracePt t="15523" x="3257550" y="2940050"/>
          <p14:tracePt t="15540" x="3346450" y="2927350"/>
          <p14:tracePt t="15557" x="3422650" y="2927350"/>
          <p14:tracePt t="15573" x="3530600" y="2927350"/>
          <p14:tracePt t="15590" x="3600450" y="2927350"/>
          <p14:tracePt t="15606" x="3670300" y="2940050"/>
          <p14:tracePt t="15624" x="3708400" y="2959100"/>
          <p14:tracePt t="15640" x="3759200" y="2990850"/>
          <p14:tracePt t="15657" x="3778250" y="2997200"/>
          <p14:tracePt t="15673" x="3803650" y="3016250"/>
          <p14:tracePt t="15757" x="3803650" y="3022600"/>
          <p14:tracePt t="15791" x="3797300" y="3022600"/>
          <p14:tracePt t="15862" x="3797300" y="3028950"/>
          <p14:tracePt t="15909" x="3790950" y="3028950"/>
          <p14:tracePt t="16028" x="3784600" y="3028950"/>
          <p14:tracePt t="16056" x="3778250" y="3028950"/>
          <p14:tracePt t="16076" x="3771900" y="3028950"/>
          <p14:tracePt t="16083" x="3759200" y="3022600"/>
          <p14:tracePt t="16097" x="3752850" y="3022600"/>
          <p14:tracePt t="16107" x="3746500" y="3022600"/>
          <p14:tracePt t="16123" x="3733800" y="3022600"/>
          <p14:tracePt t="16140" x="3702050" y="3022600"/>
          <p14:tracePt t="16157" x="3670300" y="3022600"/>
          <p14:tracePt t="16173" x="3625850" y="3028950"/>
          <p14:tracePt t="16190" x="3549650" y="3035300"/>
          <p14:tracePt t="16206" x="3492500" y="3041650"/>
          <p14:tracePt t="16223" x="3397250" y="3054350"/>
          <p14:tracePt t="16240" x="3346450" y="3067050"/>
          <p14:tracePt t="16256" x="3270250" y="3092450"/>
          <p14:tracePt t="16273" x="3232150" y="3111500"/>
          <p14:tracePt t="16290" x="3175000" y="3136900"/>
          <p14:tracePt t="16306" x="3149600" y="3149600"/>
          <p14:tracePt t="16323" x="3117850" y="3162300"/>
          <p14:tracePt t="16340" x="3092450" y="3175000"/>
          <p14:tracePt t="16357" x="3086100" y="3187700"/>
          <p14:tracePt t="16373" x="3079750" y="3194050"/>
          <p14:tracePt t="16520" x="3086100" y="3187700"/>
          <p14:tracePt t="16534" x="3086100" y="3181350"/>
          <p14:tracePt t="16541" x="3092450" y="3181350"/>
          <p14:tracePt t="16548" x="3098800" y="3175000"/>
          <p14:tracePt t="16556" x="3111500" y="3162300"/>
          <p14:tracePt t="16573" x="3136900" y="3143250"/>
          <p14:tracePt t="16590" x="3187700" y="3117850"/>
          <p14:tracePt t="16607" x="3219450" y="3098800"/>
          <p14:tracePt t="16623" x="3251200" y="3092450"/>
          <p14:tracePt t="16640" x="3289300" y="3086100"/>
          <p14:tracePt t="16656" x="3314700" y="3079750"/>
          <p14:tracePt t="16673" x="3346450" y="3073400"/>
          <p14:tracePt t="16690" x="3365500" y="3073400"/>
          <p14:tracePt t="16707" x="3397250" y="3079750"/>
          <p14:tracePt t="16723" x="3435350" y="3092450"/>
          <p14:tracePt t="16740" x="3454400" y="3105150"/>
          <p14:tracePt t="16756" x="3492500" y="3117850"/>
          <p14:tracePt t="16773" x="3511550" y="3117850"/>
          <p14:tracePt t="16790" x="3543300" y="3124200"/>
          <p14:tracePt t="16807" x="3581400" y="3130550"/>
          <p14:tracePt t="16823" x="3606800" y="3130550"/>
          <p14:tracePt t="16840" x="3644900" y="3130550"/>
          <p14:tracePt t="16857" x="3663950" y="3130550"/>
          <p14:tracePt t="16873" x="3683000" y="3130550"/>
          <p14:tracePt t="16890" x="3708400" y="3136900"/>
          <p14:tracePt t="16907" x="3721100" y="3136900"/>
          <p14:tracePt t="16923" x="3759200" y="3143250"/>
          <p14:tracePt t="16940" x="3784600" y="3149600"/>
          <p14:tracePt t="16956" x="3803650" y="3155950"/>
          <p14:tracePt t="16973" x="3816350" y="3155950"/>
          <p14:tracePt t="17019" x="3822700" y="3155950"/>
          <p14:tracePt t="17193" x="3822700" y="3149600"/>
          <p14:tracePt t="17214" x="3816350" y="3149600"/>
          <p14:tracePt t="17228" x="3816350" y="3143250"/>
          <p14:tracePt t="17234" x="3803650" y="3143250"/>
          <p14:tracePt t="17248" x="3790950" y="3143250"/>
          <p14:tracePt t="17256" x="3778250" y="3143250"/>
          <p14:tracePt t="17273" x="3733800" y="3143250"/>
          <p14:tracePt t="17290" x="3708400" y="3136900"/>
          <p14:tracePt t="17635" x="3727450" y="3136900"/>
          <p14:tracePt t="17639" x="3759200" y="3130550"/>
          <p14:tracePt t="17647" x="3803650" y="3124200"/>
          <p14:tracePt t="17656" x="3841750" y="3111500"/>
          <p14:tracePt t="17673" x="3924300" y="3111500"/>
          <p14:tracePt t="17690" x="4038600" y="3124200"/>
          <p14:tracePt t="17707" x="4102100" y="3130550"/>
          <p14:tracePt t="17723" x="4171950" y="3149600"/>
          <p14:tracePt t="17740" x="4222750" y="3162300"/>
          <p14:tracePt t="17756" x="4254500" y="3175000"/>
          <p14:tracePt t="17773" x="4305300" y="3175000"/>
          <p14:tracePt t="17790" x="4343400" y="3187700"/>
          <p14:tracePt t="17806" x="4387850" y="3194050"/>
          <p14:tracePt t="17823" x="4406900" y="3206750"/>
          <p14:tracePt t="17840" x="4425950" y="3213100"/>
          <p14:tracePt t="17857" x="4445000" y="3213100"/>
          <p14:tracePt t="17890" x="4451350" y="3213100"/>
          <p14:tracePt t="18242" x="4457700" y="3213100"/>
          <p14:tracePt t="18257" x="4464050" y="3213100"/>
          <p14:tracePt t="18265" x="4470400" y="3213100"/>
          <p14:tracePt t="18274" x="4483100" y="3213100"/>
          <p14:tracePt t="18290" x="4502150" y="3219450"/>
          <p14:tracePt t="18306" x="4559300" y="3232150"/>
          <p14:tracePt t="18323" x="4622800" y="3244850"/>
          <p14:tracePt t="18341" x="4724400" y="3263900"/>
          <p14:tracePt t="18357" x="4787900" y="3270250"/>
          <p14:tracePt t="18373" x="4864100" y="3276600"/>
          <p14:tracePt t="18390" x="4997450" y="3276600"/>
          <p14:tracePt t="18406" x="5092700" y="3276600"/>
          <p14:tracePt t="18424" x="5245100" y="3289300"/>
          <p14:tracePt t="18440" x="5321300" y="3289300"/>
          <p14:tracePt t="18456" x="5378450" y="3289300"/>
          <p14:tracePt t="18473" x="5435600" y="3276600"/>
          <p14:tracePt t="18490" x="5454650" y="3270250"/>
          <p14:tracePt t="18493" x="5467350" y="3257550"/>
          <p14:tracePt t="18507" x="5486400" y="3251200"/>
          <p14:tracePt t="18523" x="5492750" y="3238500"/>
          <p14:tracePt t="18540" x="5492750" y="3225800"/>
          <p14:tracePt t="18557" x="5486400" y="3181350"/>
          <p14:tracePt t="18573" x="5467350" y="3143250"/>
          <p14:tracePt t="18590" x="5372100" y="3054350"/>
          <p14:tracePt t="18606" x="5257800" y="2990850"/>
          <p14:tracePt t="18623" x="5124450" y="2940050"/>
          <p14:tracePt t="18640" x="4940300" y="2889250"/>
          <p14:tracePt t="18657" x="4800600" y="2876550"/>
          <p14:tracePt t="18673" x="4648200" y="2863850"/>
          <p14:tracePt t="18690" x="4464050" y="2870200"/>
          <p14:tracePt t="18706" x="4375150" y="2882900"/>
          <p14:tracePt t="18723" x="4292600" y="2914650"/>
          <p14:tracePt t="18740" x="4254500" y="2927350"/>
          <p14:tracePt t="18756" x="4235450" y="2940050"/>
          <p14:tracePt t="18773" x="4229100" y="2940050"/>
          <p14:tracePt t="18790" x="4229100" y="2946400"/>
          <p14:tracePt t="18807" x="4260850" y="2946400"/>
          <p14:tracePt t="18823" x="4298950" y="2946400"/>
          <p14:tracePt t="18840" x="4387850" y="2946400"/>
          <p14:tracePt t="18857" x="4483100" y="2946400"/>
          <p14:tracePt t="18873" x="4610100" y="2946400"/>
          <p14:tracePt t="18890" x="4781550" y="2946400"/>
          <p14:tracePt t="18907" x="4876800" y="2946400"/>
          <p14:tracePt t="18923" x="4959350" y="2940050"/>
          <p14:tracePt t="18940" x="5041900" y="2921000"/>
          <p14:tracePt t="18957" x="5067300" y="2901950"/>
          <p14:tracePt t="18973" x="5086350" y="2895600"/>
          <p14:tracePt t="18990" x="5086350" y="2889250"/>
          <p14:tracePt t="19014" x="5080000" y="2895600"/>
          <p14:tracePt t="19023" x="5060950" y="2908300"/>
          <p14:tracePt t="19040" x="4997450" y="2952750"/>
          <p14:tracePt t="19056" x="4883150" y="3060700"/>
          <p14:tracePt t="19073" x="4781550" y="3143250"/>
          <p14:tracePt t="19090" x="4641850" y="3257550"/>
          <p14:tracePt t="19106" x="4540250" y="3327400"/>
          <p14:tracePt t="19124" x="4457700" y="3390900"/>
          <p14:tracePt t="19140" x="4438650" y="3409950"/>
          <p14:tracePt t="19156" x="4432300" y="3416300"/>
          <p14:tracePt t="19173" x="4425950" y="3416300"/>
          <p14:tracePt t="19190" x="4432300" y="3416300"/>
          <p14:tracePt t="19206" x="4451350" y="3390900"/>
          <p14:tracePt t="19223" x="4495800" y="3352800"/>
          <p14:tracePt t="19240" x="4533900" y="3314700"/>
          <p14:tracePt t="19256" x="4622800" y="3251200"/>
          <p14:tracePt t="19273" x="4711700" y="3206750"/>
          <p14:tracePt t="19291" x="4838700" y="3155950"/>
          <p14:tracePt t="19307" x="4933950" y="3143250"/>
          <p14:tracePt t="19323" x="5041900" y="3136900"/>
          <p14:tracePt t="19340" x="5213350" y="3136900"/>
          <p14:tracePt t="19356" x="5314950" y="3143250"/>
          <p14:tracePt t="19373" x="5397500" y="3149600"/>
          <p14:tracePt t="19390" x="5524500" y="3175000"/>
          <p14:tracePt t="19407" x="5600700" y="3181350"/>
          <p14:tracePt t="19423" x="5664200" y="3194050"/>
          <p14:tracePt t="19440" x="5695950" y="3206750"/>
          <p14:tracePt t="19456" x="5708650" y="3206750"/>
          <p14:tracePt t="19473" x="5721350" y="3206750"/>
          <p14:tracePt t="19555" x="5727700" y="3206750"/>
          <p14:tracePt t="19562" x="5740400" y="3206750"/>
          <p14:tracePt t="19573" x="5746750" y="3206750"/>
          <p14:tracePt t="19590" x="5791200" y="3206750"/>
          <p14:tracePt t="19607" x="5829300" y="3213100"/>
          <p14:tracePt t="19623" x="5854700" y="3225800"/>
          <p14:tracePt t="19640" x="5924550" y="3251200"/>
          <p14:tracePt t="19657" x="5956300" y="3263900"/>
          <p14:tracePt t="19673" x="6032500" y="3295650"/>
          <p14:tracePt t="19690" x="6064250" y="3302000"/>
          <p14:tracePt t="19706" x="6115050" y="3314700"/>
          <p14:tracePt t="19723" x="6134100" y="3321050"/>
          <p14:tracePt t="19740" x="6146800" y="3333750"/>
          <p14:tracePt t="19757" x="6159500" y="3333750"/>
          <p14:tracePt t="19812" x="6165850" y="3333750"/>
          <p14:tracePt t="19859" x="6165850" y="3340100"/>
          <p14:tracePt t="19876" x="6159500" y="3340100"/>
          <p14:tracePt t="19881" x="6146800" y="3346450"/>
          <p14:tracePt t="19890" x="6134100" y="3346450"/>
          <p14:tracePt t="19907" x="6070600" y="3352800"/>
          <p14:tracePt t="19923" x="5854700" y="3352800"/>
          <p14:tracePt t="19940" x="5638800" y="3352800"/>
          <p14:tracePt t="19957" x="5384800" y="3333750"/>
          <p14:tracePt t="19974" x="4806950" y="3295650"/>
          <p14:tracePt t="19990" x="4337050" y="3257550"/>
          <p14:tracePt t="19993" x="4076700" y="3244850"/>
          <p14:tracePt t="20007" x="3575050" y="3232150"/>
          <p14:tracePt t="20024" x="3098800" y="3232150"/>
          <p14:tracePt t="20040" x="2711450" y="3232150"/>
          <p14:tracePt t="20057" x="2203450" y="3219450"/>
          <p14:tracePt t="20074" x="2006600" y="3219450"/>
          <p14:tracePt t="20090" x="1739900" y="3232150"/>
          <p14:tracePt t="20106" x="1587500" y="3251200"/>
          <p14:tracePt t="20123" x="1403350" y="3276600"/>
          <p14:tracePt t="20140" x="1308100" y="3289300"/>
          <p14:tracePt t="20156" x="1244600" y="3308350"/>
          <p14:tracePt t="20173" x="1162050" y="3333750"/>
          <p14:tracePt t="20190" x="1123950" y="3352800"/>
          <p14:tracePt t="20207" x="1092200" y="3378200"/>
          <p14:tracePt t="20224" x="1047750" y="3416300"/>
          <p14:tracePt t="20240" x="1028700" y="3441700"/>
          <p14:tracePt t="20256" x="1022350" y="3460750"/>
          <p14:tracePt t="20273" x="1016000" y="3467100"/>
          <p14:tracePt t="20290" x="1016000" y="3486150"/>
          <p14:tracePt t="20306" x="1022350" y="3492500"/>
          <p14:tracePt t="20323" x="1028700" y="3505200"/>
          <p14:tracePt t="20340" x="1047750" y="3511550"/>
          <p14:tracePt t="20356" x="1066800" y="3524250"/>
          <p14:tracePt t="20373" x="1123950" y="3556000"/>
          <p14:tracePt t="20390" x="1174750" y="3581400"/>
          <p14:tracePt t="20407" x="1238250" y="3600450"/>
          <p14:tracePt t="20423" x="1358900" y="3632200"/>
          <p14:tracePt t="20440" x="1447800" y="3638550"/>
          <p14:tracePt t="20456" x="1524000" y="3644900"/>
          <p14:tracePt t="20474" x="1638300" y="3644900"/>
          <p14:tracePt t="20490" x="1689100" y="3644900"/>
          <p14:tracePt t="20493" x="1733550" y="3651250"/>
          <p14:tracePt t="20507" x="1797050" y="3651250"/>
          <p14:tracePt t="20524" x="1873250" y="3651250"/>
          <p14:tracePt t="20540" x="1981200" y="3657600"/>
          <p14:tracePt t="20557" x="2038350" y="3657600"/>
          <p14:tracePt t="20573" x="2089150" y="3657600"/>
          <p14:tracePt t="20590" x="2139950" y="3657600"/>
          <p14:tracePt t="20607" x="2165350" y="3657600"/>
          <p14:tracePt t="20623" x="2197100" y="3657600"/>
          <p14:tracePt t="20640" x="2216150" y="3663950"/>
          <p14:tracePt t="20657" x="2228850" y="3663950"/>
          <p14:tracePt t="20673" x="2247900" y="3663950"/>
          <p14:tracePt t="20690" x="2260600" y="3663950"/>
          <p14:tracePt t="20707" x="2266950" y="3663950"/>
          <p14:tracePt t="20724" x="2273300" y="3663950"/>
          <p14:tracePt t="20755" x="2279650" y="3663950"/>
          <p14:tracePt t="20790" x="2286000" y="3663950"/>
          <p14:tracePt t="20804" x="2298700" y="3663950"/>
          <p14:tracePt t="20811" x="2311400" y="3670300"/>
          <p14:tracePt t="20824" x="2330450" y="3670300"/>
          <p14:tracePt t="20840" x="2393950" y="3676650"/>
          <p14:tracePt t="20857" x="2444750" y="3683000"/>
          <p14:tracePt t="20873" x="2527300" y="3695700"/>
          <p14:tracePt t="20890" x="2597150" y="3708400"/>
          <p14:tracePt t="20907" x="2736850" y="3714750"/>
          <p14:tracePt t="20924" x="2851150" y="3721100"/>
          <p14:tracePt t="20940" x="2952750" y="3727450"/>
          <p14:tracePt t="20957" x="3111500" y="3733800"/>
          <p14:tracePt t="20974" x="3232150" y="3752850"/>
          <p14:tracePt t="20990" x="3352800" y="3759200"/>
          <p14:tracePt t="20992" x="3403600" y="3759200"/>
          <p14:tracePt t="21006" x="3492500" y="3759200"/>
          <p14:tracePt t="21024" x="3568700" y="3752850"/>
          <p14:tracePt t="21040" x="3676650" y="3746500"/>
          <p14:tracePt t="21057" x="3746500" y="3740150"/>
          <p14:tracePt t="21074" x="3810000" y="3740150"/>
          <p14:tracePt t="21090" x="3873500" y="3733800"/>
          <p14:tracePt t="21107" x="3911600" y="3733800"/>
          <p14:tracePt t="21123" x="3937000" y="3733800"/>
          <p14:tracePt t="21140" x="3937000" y="3727450"/>
          <p14:tracePt t="21206" x="3930650" y="3727450"/>
          <p14:tracePt t="21213" x="3924300" y="3721100"/>
          <p14:tracePt t="21224" x="3911600" y="3721100"/>
          <p14:tracePt t="21240" x="3797300" y="3702050"/>
          <p14:tracePt t="21603" x="3848100" y="3695700"/>
          <p14:tracePt t="21611" x="3898900" y="3689350"/>
          <p14:tracePt t="21618" x="3975100" y="3676650"/>
          <p14:tracePt t="21625" x="4051300" y="3670300"/>
          <p14:tracePt t="21640" x="4191000" y="3670300"/>
          <p14:tracePt t="21657" x="4349750" y="3683000"/>
          <p14:tracePt t="21673" x="4584700" y="3695700"/>
          <p14:tracePt t="21707" x="4870450" y="3714750"/>
          <p14:tracePt t="21740" x="5219700" y="3714750"/>
          <p14:tracePt t="21774" x="5511800" y="3702050"/>
          <p14:tracePt t="21790" x="5626100" y="3702050"/>
          <p14:tracePt t="21807" x="5784850" y="3702050"/>
          <p14:tracePt t="21825" x="5873750" y="3702050"/>
          <p14:tracePt t="21840" x="5994400" y="3689350"/>
          <p14:tracePt t="21857" x="6076950" y="3676650"/>
          <p14:tracePt t="21873" x="6153150" y="3670300"/>
          <p14:tracePt t="21890" x="6273800" y="3651250"/>
          <p14:tracePt t="21907" x="6350000" y="3644900"/>
          <p14:tracePt t="21923" x="6451600" y="3632200"/>
          <p14:tracePt t="21940" x="6508750" y="3625850"/>
          <p14:tracePt t="21957" x="6559550" y="3619500"/>
          <p14:tracePt t="21974" x="6648450" y="3606800"/>
          <p14:tracePt t="21990" x="6692900" y="3600450"/>
          <p14:tracePt t="21993" x="6718300" y="3600450"/>
          <p14:tracePt t="22007" x="6762750" y="3600450"/>
          <p14:tracePt t="22024" x="6794500" y="3600450"/>
          <p14:tracePt t="22040" x="6819900" y="3613150"/>
          <p14:tracePt t="22057" x="6864350" y="3619500"/>
          <p14:tracePt t="22073" x="6902450" y="3625850"/>
          <p14:tracePt t="22090" x="6940550" y="3625850"/>
          <p14:tracePt t="22107" x="6946900" y="3625850"/>
          <p14:tracePt t="22123" x="6953250" y="3625850"/>
          <p14:tracePt t="22166" x="6946900" y="3625850"/>
          <p14:tracePt t="22173" x="6934200" y="3625850"/>
          <p14:tracePt t="22190" x="6877050" y="3644900"/>
          <p14:tracePt t="22207" x="6667500" y="3702050"/>
          <p14:tracePt t="22223" x="6419850" y="3727450"/>
          <p14:tracePt t="22240" x="5994400" y="3752850"/>
          <p14:tracePt t="22257" x="5340350" y="3765550"/>
          <p14:tracePt t="22273" x="4800600" y="3778250"/>
          <p14:tracePt t="22290" x="4000500" y="3778250"/>
          <p14:tracePt t="22307" x="3549650" y="3778250"/>
          <p14:tracePt t="22323" x="3130550" y="3790950"/>
          <p14:tracePt t="22340" x="2660650" y="3810000"/>
          <p14:tracePt t="22357" x="2393950" y="3822700"/>
          <p14:tracePt t="22373" x="2235200" y="3835400"/>
          <p14:tracePt t="22390" x="2019300" y="3873500"/>
          <p14:tracePt t="22407" x="1885950" y="3905250"/>
          <p14:tracePt t="22423" x="1708150" y="3962400"/>
          <p14:tracePt t="22440" x="1625600" y="4000500"/>
          <p14:tracePt t="22457" x="1555750" y="4032250"/>
          <p14:tracePt t="22474" x="1473200" y="4076700"/>
          <p14:tracePt t="22490" x="1441450" y="4089400"/>
          <p14:tracePt t="22492" x="1422400" y="4102100"/>
          <p14:tracePt t="22507" x="1390650" y="4127500"/>
          <p14:tracePt t="22524" x="1371600" y="4159250"/>
          <p14:tracePt t="22540" x="1327150" y="4184650"/>
          <p14:tracePt t="22557" x="1314450" y="4210050"/>
          <p14:tracePt t="22574" x="1295400" y="4222750"/>
          <p14:tracePt t="22590" x="1289050" y="4235450"/>
          <p14:tracePt t="22672" x="1295400" y="4235450"/>
          <p14:tracePt t="22679" x="1308100" y="4235450"/>
          <p14:tracePt t="22690" x="1320800" y="4235450"/>
          <p14:tracePt t="22707" x="1377950" y="4241800"/>
          <p14:tracePt t="22724" x="1454150" y="4241800"/>
          <p14:tracePt t="22741" x="1555750" y="4241800"/>
          <p14:tracePt t="22757" x="1644650" y="4235450"/>
          <p14:tracePt t="22774" x="1752600" y="4229100"/>
          <p14:tracePt t="22790" x="1936750" y="4203700"/>
          <p14:tracePt t="22807" x="2032000" y="4184650"/>
          <p14:tracePt t="22825" x="2152650" y="4178300"/>
          <p14:tracePt t="22840" x="2228850" y="4178300"/>
          <p14:tracePt t="22857" x="2311400" y="4184650"/>
          <p14:tracePt t="22873" x="2400300" y="4197350"/>
          <p14:tracePt t="22890" x="2451100" y="4203700"/>
          <p14:tracePt t="22908" x="2495550" y="4216400"/>
          <p14:tracePt t="22924" x="2520950" y="4216400"/>
          <p14:tracePt t="22940" x="2540000" y="4216400"/>
          <p14:tracePt t="22957" x="2559050" y="4216400"/>
          <p14:tracePt t="22974" x="2565400" y="4216400"/>
          <p14:tracePt t="22991" x="2578100" y="4216400"/>
          <p14:tracePt t="23007" x="2584450" y="4216400"/>
          <p14:tracePt t="23023" x="2597150" y="4216400"/>
          <p14:tracePt t="23040" x="2622550" y="4216400"/>
          <p14:tracePt t="23057" x="2635250" y="4216400"/>
          <p14:tracePt t="23075" x="2654300" y="4210050"/>
          <p14:tracePt t="23090" x="2667000" y="4203700"/>
          <p14:tracePt t="23107" x="2679700" y="4203700"/>
          <p14:tracePt t="23123" x="2705100" y="4203700"/>
          <p14:tracePt t="23140" x="2730500" y="4203700"/>
          <p14:tracePt t="23158" x="2794000" y="4203700"/>
          <p14:tracePt t="23174" x="2844800" y="4203700"/>
          <p14:tracePt t="23191" x="2914650" y="4216400"/>
          <p14:tracePt t="23207" x="3041650" y="4216400"/>
          <p14:tracePt t="23223" x="3149600" y="4216400"/>
          <p14:tracePt t="23240" x="3321050" y="4216400"/>
          <p14:tracePt t="23257" x="3448050" y="4210050"/>
          <p14:tracePt t="23273" x="3581400" y="4203700"/>
          <p14:tracePt t="23290" x="3822700" y="4203700"/>
          <p14:tracePt t="23307" x="3949700" y="4203700"/>
          <p14:tracePt t="23323" x="4171950" y="4184650"/>
          <p14:tracePt t="23340" x="4343400" y="4178300"/>
          <p14:tracePt t="23357" x="4483100" y="4178300"/>
          <p14:tracePt t="23373" x="4673600" y="4171950"/>
          <p14:tracePt t="23390" x="4768850" y="4165600"/>
          <p14:tracePt t="23407" x="4870450" y="4165600"/>
          <p14:tracePt t="23423" x="4965700" y="4165600"/>
          <p14:tracePt t="23440" x="5016500" y="4165600"/>
          <p14:tracePt t="23457" x="5060950" y="4178300"/>
          <p14:tracePt t="23474" x="5073650" y="4184650"/>
          <p14:tracePt t="23490" x="5086350" y="4191000"/>
          <p14:tracePt t="23507" x="5092700" y="4191000"/>
          <p14:tracePt t="23546" x="5092700" y="4197350"/>
          <p14:tracePt t="24212" x="5086350" y="4197350"/>
          <p14:tracePt t="24226" x="5080000" y="4197350"/>
          <p14:tracePt t="24240" x="5067300" y="4197350"/>
          <p14:tracePt t="24246" x="5060950" y="4197350"/>
          <p14:tracePt t="24257" x="5048250" y="4191000"/>
          <p14:tracePt t="24274" x="5010150" y="4191000"/>
          <p14:tracePt t="24290" x="4876800" y="4178300"/>
          <p14:tracePt t="24307" x="4768850" y="4159250"/>
          <p14:tracePt t="24340" x="4362450" y="4146550"/>
          <p14:tracePt t="24373" x="3829050" y="4133850"/>
          <p14:tracePt t="24407" x="3060700" y="4127500"/>
          <p14:tracePt t="24424" x="2755900" y="4127500"/>
          <p14:tracePt t="24440" x="2419350" y="4140200"/>
          <p14:tracePt t="24457" x="1993900" y="4159250"/>
          <p14:tracePt t="24474" x="1670050" y="4191000"/>
          <p14:tracePt t="24490" x="1377950" y="4210050"/>
          <p14:tracePt t="24507" x="1206500" y="4229100"/>
          <p14:tracePt t="24510" x="1130300" y="4235450"/>
          <p14:tracePt t="24524" x="1047750" y="4241800"/>
          <p14:tracePt t="24540" x="844550" y="4260850"/>
          <p14:tracePt t="24557" x="730250" y="4286250"/>
          <p14:tracePt t="24574" x="628650" y="4305300"/>
          <p14:tracePt t="24590" x="577850" y="4324350"/>
          <p14:tracePt t="24607" x="558800" y="4324350"/>
          <p14:tracePt t="24624" x="546100" y="4330700"/>
          <p14:tracePt t="24719" x="552450" y="4337050"/>
          <p14:tracePt t="24725" x="552450" y="4349750"/>
          <p14:tracePt t="24732" x="558800" y="4349750"/>
          <p14:tracePt t="24740" x="571500" y="4362450"/>
          <p14:tracePt t="24757" x="603250" y="4387850"/>
          <p14:tracePt t="24774" x="641350" y="4400550"/>
          <p14:tracePt t="24791" x="711200" y="4425950"/>
          <p14:tracePt t="24807" x="755650" y="4438650"/>
          <p14:tracePt t="24824" x="838200" y="4451350"/>
          <p14:tracePt t="24840" x="908050" y="4464050"/>
          <p14:tracePt t="24857" x="977900" y="4476750"/>
          <p14:tracePt t="24874" x="1060450" y="4483100"/>
          <p14:tracePt t="24890" x="1098550" y="4489450"/>
          <p14:tracePt t="24907" x="1162050" y="4502150"/>
          <p14:tracePt t="24924" x="1212850" y="4514850"/>
          <p14:tracePt t="24940" x="1282700" y="4533900"/>
          <p14:tracePt t="24957" x="1320800" y="4540250"/>
          <p14:tracePt t="24974" x="1352550" y="4546600"/>
          <p14:tracePt t="24990" x="1416050" y="4559300"/>
          <p14:tracePt t="25007" x="1447800" y="4572000"/>
          <p14:tracePt t="25010" x="1473200" y="4584700"/>
          <p14:tracePt t="25023" x="1498600" y="4591050"/>
          <p14:tracePt t="25040" x="1593850" y="4616450"/>
          <p14:tracePt t="25057" x="1676400" y="4635500"/>
          <p14:tracePt t="25074" x="1809750" y="4660900"/>
          <p14:tracePt t="25090" x="1898650" y="4667250"/>
          <p14:tracePt t="25107" x="2038350" y="4673600"/>
          <p14:tracePt t="25124" x="2159000" y="4673600"/>
          <p14:tracePt t="25140" x="2292350" y="4673600"/>
          <p14:tracePt t="25157" x="2457450" y="4692650"/>
          <p14:tracePt t="25174" x="2533650" y="4705350"/>
          <p14:tracePt t="25190" x="2609850" y="4711700"/>
          <p14:tracePt t="25207" x="2654300" y="4718050"/>
          <p14:tracePt t="25223" x="2673350" y="4718050"/>
          <p14:tracePt t="25240" x="2679700" y="4718050"/>
          <p14:tracePt t="25267" x="2679700" y="4711700"/>
          <p14:tracePt t="25280" x="2667000" y="4711700"/>
          <p14:tracePt t="25290" x="2641600" y="4699000"/>
          <p14:tracePt t="25307" x="2622550" y="4692650"/>
          <p14:tracePt t="25660" x="2667000" y="4686300"/>
          <p14:tracePt t="25667" x="2755900" y="4679950"/>
          <p14:tracePt t="25674" x="2832100" y="4660900"/>
          <p14:tracePt t="25691" x="2990850" y="4641850"/>
          <p14:tracePt t="25707" x="3187700" y="4635500"/>
          <p14:tracePt t="25724" x="3486150" y="4629150"/>
          <p14:tracePt t="25741" x="3676650" y="4616450"/>
          <p14:tracePt t="25774" x="4121150" y="4584700"/>
          <p14:tracePt t="25807" x="4546600" y="4578350"/>
          <p14:tracePt t="25840" x="4845050" y="4584700"/>
          <p14:tracePt t="25857" x="4933950" y="4584700"/>
          <p14:tracePt t="25873" x="5029200" y="4578350"/>
          <p14:tracePt t="25891" x="5130800" y="4578350"/>
          <p14:tracePt t="25907" x="5187950" y="4565650"/>
          <p14:tracePt t="25923" x="5245100" y="4559300"/>
          <p14:tracePt t="25941" x="5295900" y="4559300"/>
          <p14:tracePt t="25957" x="5321300" y="4559300"/>
          <p14:tracePt t="25974" x="5378450" y="4559300"/>
          <p14:tracePt t="25991" x="5416550" y="4559300"/>
          <p14:tracePt t="26007" x="5486400" y="4559300"/>
          <p14:tracePt t="26024" x="5518150" y="4559300"/>
          <p14:tracePt t="26040" x="5549900" y="4559300"/>
          <p14:tracePt t="26057" x="5594350" y="4559300"/>
          <p14:tracePt t="26074" x="5626100" y="4559300"/>
          <p14:tracePt t="26090" x="5676900" y="4559300"/>
          <p14:tracePt t="26107" x="5708650" y="4559300"/>
          <p14:tracePt t="26124" x="5746750" y="4559300"/>
          <p14:tracePt t="26141" x="5816600" y="4559300"/>
          <p14:tracePt t="26157" x="5854700" y="4552950"/>
          <p14:tracePt t="26174" x="5911850" y="4552950"/>
          <p14:tracePt t="26191" x="5949950" y="4552950"/>
          <p14:tracePt t="26207" x="5981700" y="4552950"/>
          <p14:tracePt t="26224" x="6019800" y="4546600"/>
          <p14:tracePt t="26240" x="6038850" y="4546600"/>
          <p14:tracePt t="26257" x="6076950" y="4540250"/>
          <p14:tracePt t="26274" x="6102350" y="4533900"/>
          <p14:tracePt t="26291" x="6134100" y="4533900"/>
          <p14:tracePt t="26307" x="6165850" y="4533900"/>
          <p14:tracePt t="26324" x="6184900" y="4527550"/>
          <p14:tracePt t="26340" x="6197600" y="4527550"/>
          <p14:tracePt t="26357" x="6203950" y="4527550"/>
          <p14:tracePt t="26422" x="6197600" y="4527550"/>
          <p14:tracePt t="26429" x="6191250" y="4527550"/>
          <p14:tracePt t="26440" x="6172200" y="4527550"/>
          <p14:tracePt t="26457" x="6096000" y="4540250"/>
          <p14:tracePt t="26474" x="5899150" y="4565650"/>
          <p14:tracePt t="26491" x="5727700" y="4591050"/>
          <p14:tracePt t="26507" x="5429250" y="4635500"/>
          <p14:tracePt t="26524" x="5149850" y="4654550"/>
          <p14:tracePt t="26541" x="4921250" y="4692650"/>
          <p14:tracePt t="26557" x="4464050" y="4737100"/>
          <p14:tracePt t="26574" x="4178300" y="4743450"/>
          <p14:tracePt t="26590" x="3746500" y="4775200"/>
          <p14:tracePt t="26607" x="3517900" y="4781550"/>
          <p14:tracePt t="26623" x="3206750" y="4794250"/>
          <p14:tracePt t="26641" x="3028950" y="4800600"/>
          <p14:tracePt t="26657" x="2870200" y="4819650"/>
          <p14:tracePt t="26674" x="2673350" y="4845050"/>
          <p14:tracePt t="26690" x="2552700" y="4857750"/>
          <p14:tracePt t="26707" x="2444750" y="4883150"/>
          <p14:tracePt t="26724" x="2311400" y="4914900"/>
          <p14:tracePt t="26741" x="2235200" y="4940300"/>
          <p14:tracePt t="26757" x="2133600" y="4978400"/>
          <p14:tracePt t="26774" x="2057400" y="5003800"/>
          <p14:tracePt t="26790" x="2006600" y="5029200"/>
          <p14:tracePt t="26807" x="1936750" y="5073650"/>
          <p14:tracePt t="26824" x="1898650" y="5099050"/>
          <p14:tracePt t="26840" x="1854200" y="5143500"/>
          <p14:tracePt t="26857" x="1822450" y="5156200"/>
          <p14:tracePt t="26874" x="1809750" y="5175250"/>
          <p14:tracePt t="26891" x="1790700" y="5187950"/>
          <p14:tracePt t="26907" x="1778000" y="5200650"/>
          <p14:tracePt t="27166" x="1778000" y="5194300"/>
          <p14:tracePt t="27179" x="1784350" y="5181600"/>
          <p14:tracePt t="27185" x="1797050" y="5181600"/>
          <p14:tracePt t="27194" x="1809750" y="5175250"/>
          <p14:tracePt t="27207" x="1828800" y="5162550"/>
          <p14:tracePt t="27224" x="1917700" y="5143500"/>
          <p14:tracePt t="27241" x="1974850" y="5130800"/>
          <p14:tracePt t="27257" x="2114550" y="5130800"/>
          <p14:tracePt t="27290" x="2317750" y="5168900"/>
          <p14:tracePt t="27324" x="2520950" y="5219700"/>
          <p14:tracePt t="27357" x="2749550" y="5308600"/>
          <p14:tracePt t="27373" x="2838450" y="5346700"/>
          <p14:tracePt t="27390" x="2870200" y="5365750"/>
          <p14:tracePt t="27407" x="2901950" y="5378450"/>
          <p14:tracePt t="27424" x="2933700" y="5384800"/>
          <p14:tracePt t="27440" x="2959100" y="5384800"/>
          <p14:tracePt t="27457" x="2990850" y="5391150"/>
          <p14:tracePt t="27474" x="3009900" y="5391150"/>
          <p14:tracePt t="27490" x="3048000" y="5397500"/>
          <p14:tracePt t="27507" x="3092450" y="5410200"/>
          <p14:tracePt t="27524" x="3111500" y="5410200"/>
          <p14:tracePt t="27540" x="3143250" y="5410200"/>
          <p14:tracePt t="27557" x="3149600" y="5410200"/>
          <p14:tracePt t="27574" x="3155950" y="5410200"/>
          <p14:tracePt t="27886" x="3187700" y="5403850"/>
          <p14:tracePt t="27892" x="3232150" y="5372100"/>
          <p14:tracePt t="27900" x="3302000" y="5353050"/>
          <p14:tracePt t="27907" x="3365500" y="5334000"/>
          <p14:tracePt t="27924" x="3505200" y="5295900"/>
          <p14:tracePt t="27941" x="3676650" y="5270500"/>
          <p14:tracePt t="27974" x="4165600" y="5276850"/>
          <p14:tracePt t="28007" x="4584700" y="5283200"/>
          <p14:tracePt t="28041" x="4870450" y="5251450"/>
          <p14:tracePt t="28057" x="4940300" y="5238750"/>
          <p14:tracePt t="28074" x="5010150" y="5219700"/>
          <p14:tracePt t="28090" x="5054600" y="5207000"/>
          <p14:tracePt t="28107" x="5086350" y="5200650"/>
          <p14:tracePt t="28124" x="5130800" y="5181600"/>
          <p14:tracePt t="28141" x="5143500" y="5175250"/>
          <p14:tracePt t="28157" x="5156200" y="5168900"/>
          <p14:tracePt t="28190" x="5156200" y="5162550"/>
          <p14:tracePt t="28240" x="5156200" y="5156200"/>
          <p14:tracePt t="28246" x="5143500" y="5149850"/>
          <p14:tracePt t="28257" x="5137150" y="5143500"/>
          <p14:tracePt t="28275" x="5111750" y="5137150"/>
          <p14:tracePt t="28290" x="5092700" y="5130800"/>
          <p14:tracePt t="28307" x="5086350" y="5124450"/>
          <p14:tracePt t="28324" x="5073650" y="5118100"/>
          <p14:tracePt t="28341" x="5067300" y="5118100"/>
          <p14:tracePt t="28375" x="5060950" y="5118100"/>
          <p14:tracePt t="28739" x="5067300" y="5118100"/>
          <p14:tracePt t="28761" x="5073650" y="5118100"/>
          <p14:tracePt t="28767" x="5080000" y="5118100"/>
          <p14:tracePt t="28774" x="5080000" y="5111750"/>
          <p14:tracePt t="28791" x="5118100" y="5105400"/>
          <p14:tracePt t="28808" x="5156200" y="5099050"/>
          <p14:tracePt t="28841" x="5257800" y="5054600"/>
          <p14:tracePt t="28874" x="5340350" y="5003800"/>
          <p14:tracePt t="28907" x="5372100" y="4978400"/>
          <p14:tracePt t="28982" x="5365750" y="4972050"/>
          <p14:tracePt t="28989" x="5353050" y="4965700"/>
          <p14:tracePt t="28995" x="5340350" y="4959350"/>
          <p14:tracePt t="29007" x="5327650" y="4946650"/>
          <p14:tracePt t="29024" x="5207000" y="4895850"/>
          <p14:tracePt t="29041" x="5073650" y="4864100"/>
          <p14:tracePt t="29057" x="4921250" y="4832350"/>
          <p14:tracePt t="29074" x="4654550" y="4794250"/>
          <p14:tracePt t="29091" x="4476750" y="4787900"/>
          <p14:tracePt t="29107" x="4241800" y="4787900"/>
          <p14:tracePt t="29124" x="4114800" y="4806950"/>
          <p14:tracePt t="29142" x="4000500" y="4826000"/>
          <p14:tracePt t="29157" x="3968750" y="4838700"/>
          <p14:tracePt t="29174" x="3949700" y="4845050"/>
          <p14:tracePt t="29207" x="3949700" y="4864100"/>
          <p14:tracePt t="29225" x="3981450" y="4889500"/>
          <p14:tracePt t="29241" x="4025900" y="4921250"/>
          <p14:tracePt t="29257" x="4102100" y="4965700"/>
          <p14:tracePt t="29274" x="4241800" y="5041900"/>
          <p14:tracePt t="29291" x="4356100" y="5086350"/>
          <p14:tracePt t="29308" x="4552950" y="5130800"/>
          <p14:tracePt t="29324" x="4660900" y="5149850"/>
          <p14:tracePt t="29341" x="4737100" y="5156200"/>
          <p14:tracePt t="29357" x="4819650" y="5149850"/>
          <p14:tracePt t="29374" x="4857750" y="5137150"/>
          <p14:tracePt t="29392" x="4902200" y="5105400"/>
          <p14:tracePt t="29407" x="4921250" y="5073650"/>
          <p14:tracePt t="29424" x="4940300" y="5035550"/>
          <p14:tracePt t="29440" x="4940300" y="4921250"/>
          <p14:tracePt t="29457" x="4940300" y="4826000"/>
          <p14:tracePt t="29475" x="4946650" y="4686300"/>
          <p14:tracePt t="29491" x="4972050" y="4578350"/>
          <p14:tracePt t="29507" x="5003800" y="4445000"/>
          <p14:tracePt t="29524" x="5067300" y="4267200"/>
          <p14:tracePt t="29541" x="5118100" y="4152900"/>
          <p14:tracePt t="29557" x="5162550" y="4070350"/>
          <p14:tracePt t="29574" x="5226050" y="3917950"/>
          <p14:tracePt t="29590" x="5257800" y="3835400"/>
          <p14:tracePt t="29607" x="5276850" y="3784600"/>
          <p14:tracePt t="29624" x="5283200" y="3765550"/>
          <p14:tracePt t="29641" x="5283200" y="3759200"/>
          <p14:tracePt t="29657" x="5257800" y="3771900"/>
          <p14:tracePt t="29674" x="5175250" y="3829050"/>
          <p14:tracePt t="29690" x="4965700" y="3981450"/>
          <p14:tracePt t="29707" x="4768850" y="4133850"/>
          <p14:tracePt t="29724" x="4508500" y="4375150"/>
          <p14:tracePt t="29741" x="4121150" y="4794250"/>
          <p14:tracePt t="29757" x="3943350" y="5022850"/>
          <p14:tracePt t="29774" x="3771900" y="5270500"/>
          <p14:tracePt t="29791" x="3714750" y="5359400"/>
          <p14:tracePt t="29808" x="3695700" y="5403850"/>
          <p14:tracePt t="29824" x="3689350" y="5410200"/>
          <p14:tracePt t="29857" x="3733800" y="5397500"/>
          <p14:tracePt t="29874" x="3797300" y="5378450"/>
          <p14:tracePt t="29890" x="3975100" y="5302250"/>
          <p14:tracePt t="29908" x="4127500" y="5264150"/>
          <p14:tracePt t="29924" x="4292600" y="5213350"/>
          <p14:tracePt t="29941" x="4527550" y="5143500"/>
          <p14:tracePt t="29957" x="4692650" y="5105400"/>
          <p14:tracePt t="29974" x="4813300" y="5086350"/>
          <p14:tracePt t="29991" x="4927600" y="5060950"/>
          <p14:tracePt t="30007" x="4953000" y="5054600"/>
          <p14:tracePt t="30010" x="4965700" y="5054600"/>
          <p14:tracePt t="30024" x="4972050" y="5054600"/>
          <p14:tracePt t="30043" x="4972050" y="5048250"/>
          <p14:tracePt t="30057" x="4965700" y="5048250"/>
          <p14:tracePt t="30074" x="4914900" y="5022850"/>
          <p14:tracePt t="30090" x="4787900" y="4984750"/>
          <p14:tracePt t="30107" x="4527550" y="4902200"/>
          <p14:tracePt t="30124" x="4324350" y="4857750"/>
          <p14:tracePt t="30140" x="3949700" y="4813300"/>
          <p14:tracePt t="30158" x="3714750" y="4806950"/>
          <p14:tracePt t="30174" x="3498850" y="4813300"/>
          <p14:tracePt t="30191" x="3289300" y="4838700"/>
          <p14:tracePt t="30208" x="3232150" y="4845050"/>
          <p14:tracePt t="30224" x="3213100" y="4857750"/>
          <p14:tracePt t="30259" x="3219450" y="4857750"/>
          <p14:tracePt t="30274" x="3263900" y="4870450"/>
          <p14:tracePt t="30291" x="3340100" y="4889500"/>
          <p14:tracePt t="30307" x="3562350" y="4933950"/>
          <p14:tracePt t="30324" x="3721100" y="4965700"/>
          <p14:tracePt t="30341" x="3911600" y="4991100"/>
          <p14:tracePt t="30357" x="4197350" y="5016500"/>
          <p14:tracePt t="30374" x="4356100" y="5029200"/>
          <p14:tracePt t="30390" x="4584700" y="5010150"/>
          <p14:tracePt t="30408" x="4686300" y="4984750"/>
          <p14:tracePt t="30424" x="4756150" y="4959350"/>
          <p14:tracePt t="30441" x="4800600" y="4914900"/>
          <p14:tracePt t="30458" x="4813300" y="4870450"/>
          <p14:tracePt t="30474" x="4806950" y="4800600"/>
          <p14:tracePt t="30491" x="4768850" y="4737100"/>
          <p14:tracePt t="30508" x="4660900" y="4654550"/>
          <p14:tracePt t="30510" x="4591050" y="4622800"/>
          <p14:tracePt t="30524" x="4445000" y="4552950"/>
          <p14:tracePt t="30541" x="4305300" y="4521200"/>
          <p14:tracePt t="30557" x="4102100" y="4508500"/>
          <p14:tracePt t="30574" x="4006850" y="4521200"/>
          <p14:tracePt t="30590" x="3943350" y="4540250"/>
          <p14:tracePt t="30607" x="3879850" y="4572000"/>
          <p14:tracePt t="30624" x="3867150" y="4597400"/>
          <p14:tracePt t="30640" x="3848100" y="4648200"/>
          <p14:tracePt t="30657" x="3848100" y="47117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solidFill>
                  <a:srgbClr val="FFCC00"/>
                </a:solidFill>
              </a:rPr>
              <a:t>STUDY DESIGNS IN EPIDEMIOLOGY</a:t>
            </a:r>
          </a:p>
        </p:txBody>
      </p:sp>
      <p:pic>
        <p:nvPicPr>
          <p:cNvPr id="67587" name="Picture 3" descr="hospenv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7391400" cy="43910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1039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9" presetClass="entr" presetSubtype="0" fill="hold" grpId="0" nodeType="withEffect">
                                  <p:stCondLst>
                                    <p:cond delay="0"/>
                                  </p:stCondLst>
                                  <p:childTnLst>
                                    <p:set>
                                      <p:cBhvr>
                                        <p:cTn id="8" dur="1" fill="hold">
                                          <p:stCondLst>
                                            <p:cond delay="0"/>
                                          </p:stCondLst>
                                        </p:cTn>
                                        <p:tgtEl>
                                          <p:spTgt spid="67586"/>
                                        </p:tgtEl>
                                        <p:attrNameLst>
                                          <p:attrName>style.visibility</p:attrName>
                                        </p:attrNameLst>
                                      </p:cBhvr>
                                      <p:to>
                                        <p:strVal val="visible"/>
                                      </p:to>
                                    </p:set>
                                    <p:anim calcmode="lin" valueType="num">
                                      <p:cBhvr>
                                        <p:cTn id="9" dur="1000" fill="hold"/>
                                        <p:tgtEl>
                                          <p:spTgt spid="67586"/>
                                        </p:tgtEl>
                                        <p:attrNameLst>
                                          <p:attrName>ppt_x</p:attrName>
                                        </p:attrNameLst>
                                      </p:cBhvr>
                                      <p:tavLst>
                                        <p:tav tm="0">
                                          <p:val>
                                            <p:strVal val="#ppt_x-.2"/>
                                          </p:val>
                                        </p:tav>
                                        <p:tav tm="100000">
                                          <p:val>
                                            <p:strVal val="#ppt_x"/>
                                          </p:val>
                                        </p:tav>
                                      </p:tavLst>
                                    </p:anim>
                                    <p:anim calcmode="lin" valueType="num">
                                      <p:cBhvr>
                                        <p:cTn id="10" dur="1000" fill="hold"/>
                                        <p:tgtEl>
                                          <p:spTgt spid="67586"/>
                                        </p:tgtEl>
                                        <p:attrNameLst>
                                          <p:attrName>ppt_y</p:attrName>
                                        </p:attrNameLst>
                                      </p:cBhvr>
                                      <p:tavLst>
                                        <p:tav tm="0">
                                          <p:val>
                                            <p:strVal val="#ppt_y"/>
                                          </p:val>
                                        </p:tav>
                                        <p:tav tm="100000">
                                          <p:val>
                                            <p:strVal val="#ppt_y"/>
                                          </p:val>
                                        </p:tav>
                                      </p:tavLst>
                                    </p:anim>
                                    <p:animEffect transition="in" filter="wipe(right)" prLst="gradientSize: 0.1">
                                      <p:cBhvr>
                                        <p:cTn id="11" dur="1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7586" grpId="0"/>
    </p:bldLst>
  </p:timing>
  <p:extLst>
    <p:ext uri="{3A86A75C-4F4B-4683-9AE1-C65F6400EC91}">
      <p14:laserTraceLst xmlns:p14="http://schemas.microsoft.com/office/powerpoint/2010/main">
        <p14:tracePtLst>
          <p14:tracePt t="1455" x="3848100" y="4699000"/>
          <p14:tracePt t="1462" x="3848100" y="4692650"/>
          <p14:tracePt t="1469" x="3848100" y="4679950"/>
          <p14:tracePt t="1484" x="3848100" y="4660900"/>
          <p14:tracePt t="1500" x="3848100" y="4641850"/>
          <p14:tracePt t="1517" x="3854450" y="4616450"/>
          <p14:tracePt t="1534" x="3886200" y="4578350"/>
          <p14:tracePt t="1550" x="3917950" y="4546600"/>
          <p14:tracePt t="1583" x="4044950" y="4432300"/>
          <p14:tracePt t="1617" x="4318000" y="4267200"/>
          <p14:tracePt t="1650" x="4616450" y="4171950"/>
          <p14:tracePt t="1667" x="4743450" y="4152900"/>
          <p14:tracePt t="1684" x="4908550" y="4146550"/>
          <p14:tracePt t="1700" x="5105400" y="4146550"/>
          <p14:tracePt t="1717" x="5257800" y="4165600"/>
          <p14:tracePt t="1734" x="5492750" y="4191000"/>
          <p14:tracePt t="1750" x="5613400" y="4203700"/>
          <p14:tracePt t="1767" x="5778500" y="4229100"/>
          <p14:tracePt t="1783" x="5854700" y="4235450"/>
          <p14:tracePt t="1800" x="5918200" y="4235450"/>
          <p14:tracePt t="1817" x="5988050" y="4222750"/>
          <p14:tracePt t="1833" x="6026150" y="4216400"/>
          <p14:tracePt t="1850" x="6076950" y="4184650"/>
          <p14:tracePt t="1867" x="6096000" y="4165600"/>
          <p14:tracePt t="1884" x="6115050" y="4146550"/>
          <p14:tracePt t="1900" x="6127750" y="4102100"/>
          <p14:tracePt t="1917" x="6127750" y="4051300"/>
          <p14:tracePt t="1933" x="6076950" y="3956050"/>
          <p14:tracePt t="1950" x="6019800" y="3898900"/>
          <p14:tracePt t="1967" x="5943600" y="3835400"/>
          <p14:tracePt t="1983" x="5816600" y="3759200"/>
          <p14:tracePt t="2000" x="5759450" y="3708400"/>
          <p14:tracePt t="2017" x="5689600" y="3625850"/>
          <p14:tracePt t="2034" x="5657850" y="3556000"/>
          <p14:tracePt t="2050" x="5638800" y="3467100"/>
          <p14:tracePt t="2067" x="5613400" y="3321050"/>
          <p14:tracePt t="2083" x="5613400" y="3232150"/>
          <p14:tracePt t="2100" x="5607050" y="3136900"/>
          <p14:tracePt t="2117" x="5607050" y="3092450"/>
          <p14:tracePt t="2134" x="5607050" y="3048000"/>
          <p14:tracePt t="2150" x="5594350" y="2997200"/>
          <p14:tracePt t="2167" x="5581650" y="2984500"/>
          <p14:tracePt t="2183" x="5556250" y="2965450"/>
          <p14:tracePt t="2200" x="5537200" y="2965450"/>
          <p14:tracePt t="2217" x="5511800" y="2959100"/>
          <p14:tracePt t="2234" x="5480050" y="2940050"/>
          <p14:tracePt t="2251" x="5454650" y="2933700"/>
          <p14:tracePt t="2267" x="5410200" y="2927350"/>
          <p14:tracePt t="2283" x="5378450" y="2908300"/>
          <p14:tracePt t="2300" x="5340350" y="2895600"/>
          <p14:tracePt t="2317" x="5295900" y="2863850"/>
          <p14:tracePt t="2334" x="5270500" y="2844800"/>
          <p14:tracePt t="2350" x="5226050" y="2806700"/>
          <p14:tracePt t="2367" x="5187950" y="2781300"/>
          <p14:tracePt t="2384" x="5156200" y="2749550"/>
          <p14:tracePt t="2400" x="5099050" y="2711450"/>
          <p14:tracePt t="2417" x="5067300" y="2679700"/>
          <p14:tracePt t="2434" x="5022850" y="2654300"/>
          <p14:tracePt t="2450" x="5010150" y="2641600"/>
          <p14:tracePt t="2467" x="4997450" y="2641600"/>
          <p14:tracePt t="2483" x="4984750" y="2660650"/>
          <p14:tracePt t="2776" x="4953000" y="2660650"/>
          <p14:tracePt t="2782" x="4895850" y="2647950"/>
          <p14:tracePt t="2789" x="4851400" y="2641600"/>
          <p14:tracePt t="2800" x="4806950" y="2635250"/>
          <p14:tracePt t="2817" x="4749800" y="2616200"/>
          <p14:tracePt t="2834" x="4654550" y="2578100"/>
          <p14:tracePt t="2851" x="4572000" y="2546350"/>
          <p14:tracePt t="2884" x="4445000" y="2508250"/>
          <p14:tracePt t="2917" x="4387850" y="2489200"/>
          <p14:tracePt t="2950" x="4375150" y="2482850"/>
          <p14:tracePt t="2983" x="4368800" y="2482850"/>
          <p14:tracePt t="3004" x="4368800" y="2476500"/>
          <p14:tracePt t="3017" x="4368800" y="2470150"/>
          <p14:tracePt t="3095" x="4368800" y="2463800"/>
          <p14:tracePt t="3109" x="4368800" y="2457450"/>
          <p14:tracePt t="3123" x="4368800" y="2451100"/>
          <p14:tracePt t="3130" x="4368800" y="2444750"/>
          <p14:tracePt t="3151" x="4375150" y="2438400"/>
          <p14:tracePt t="3165" x="4381500" y="2432050"/>
          <p14:tracePt t="3178" x="4387850" y="2425700"/>
          <p14:tracePt t="3185" x="4394200" y="2419350"/>
          <p14:tracePt t="3200" x="4413250" y="2413000"/>
          <p14:tracePt t="3217" x="4432300" y="2400300"/>
          <p14:tracePt t="3234" x="4464050" y="2387600"/>
          <p14:tracePt t="3250" x="4508500" y="2374900"/>
          <p14:tracePt t="3267" x="4533900" y="2368550"/>
          <p14:tracePt t="3284" x="4559300" y="2368550"/>
          <p14:tracePt t="3301" x="4591050" y="2362200"/>
          <p14:tracePt t="3317" x="4616450" y="2362200"/>
          <p14:tracePt t="3333" x="4629150" y="2362200"/>
          <p14:tracePt t="3350" x="4629150" y="2355850"/>
          <p14:tracePt t="3401" x="4635500" y="2349500"/>
          <p14:tracePt t="3408" x="4635500" y="2343150"/>
          <p14:tracePt t="3421" x="4635500" y="2336800"/>
          <p14:tracePt t="3434" x="4635500" y="2330450"/>
          <p14:tracePt t="3450" x="4635500" y="2311400"/>
          <p14:tracePt t="3467" x="4635500" y="2298700"/>
          <p14:tracePt t="3484" x="4635500" y="2279650"/>
          <p14:tracePt t="3501" x="4629150" y="2266950"/>
          <p14:tracePt t="3517" x="4622800" y="2260600"/>
          <p14:tracePt t="3534" x="4616450" y="2247900"/>
          <p14:tracePt t="3550" x="4597400" y="2228850"/>
          <p14:tracePt t="3567" x="4584700" y="2216150"/>
          <p14:tracePt t="3584" x="4572000" y="2203450"/>
          <p14:tracePt t="3600" x="4565650" y="2197100"/>
          <p14:tracePt t="3617" x="4559300" y="2190750"/>
          <p14:tracePt t="3699" x="4565650" y="2190750"/>
          <p14:tracePt t="3705" x="4584700" y="2190750"/>
          <p14:tracePt t="3717" x="4597400" y="2190750"/>
          <p14:tracePt t="3734" x="4673600" y="2197100"/>
          <p14:tracePt t="3750" x="4743450" y="2216150"/>
          <p14:tracePt t="3767" x="4819650" y="2228850"/>
          <p14:tracePt t="3784" x="4965700" y="2266950"/>
          <p14:tracePt t="3800" x="5067300" y="2298700"/>
          <p14:tracePt t="3817" x="5194300" y="2343150"/>
          <p14:tracePt t="3834" x="5257800" y="2362200"/>
          <p14:tracePt t="3850" x="5302250" y="2393950"/>
          <p14:tracePt t="3867" x="5346700" y="2432050"/>
          <p14:tracePt t="3884" x="5365750" y="2451100"/>
          <p14:tracePt t="3900" x="5391150" y="2482850"/>
          <p14:tracePt t="3917" x="5403850" y="2514600"/>
          <p14:tracePt t="3934" x="5429250" y="2571750"/>
          <p14:tracePt t="3951" x="5441950" y="2616200"/>
          <p14:tracePt t="3967" x="5454650" y="2673350"/>
          <p14:tracePt t="3984" x="5467350" y="2768600"/>
          <p14:tracePt t="4001" x="5480050" y="2870200"/>
          <p14:tracePt t="4017" x="5486400" y="2959100"/>
          <p14:tracePt t="4034" x="5499100" y="3130550"/>
          <p14:tracePt t="4050" x="5505450" y="3257550"/>
          <p14:tracePt t="4067" x="5505450" y="3460750"/>
          <p14:tracePt t="4083" x="5505450" y="3581400"/>
          <p14:tracePt t="4086" x="5492750" y="3644900"/>
          <p14:tracePt t="4100" x="5467350" y="3797300"/>
          <p14:tracePt t="4117" x="5454650" y="3956050"/>
          <p14:tracePt t="4134" x="5429250" y="4083050"/>
          <p14:tracePt t="4150" x="5378450" y="4305300"/>
          <p14:tracePt t="4167" x="5353050" y="4445000"/>
          <p14:tracePt t="4184" x="5327650" y="4584700"/>
          <p14:tracePt t="4200" x="5270500" y="4749800"/>
          <p14:tracePt t="4217" x="5232400" y="4864100"/>
          <p14:tracePt t="4234" x="5156200" y="5022850"/>
          <p14:tracePt t="4251" x="5099050" y="5111750"/>
          <p14:tracePt t="4267" x="5029200" y="5181600"/>
          <p14:tracePt t="4284" x="4876800" y="5276850"/>
          <p14:tracePt t="4300" x="4794250" y="5321300"/>
          <p14:tracePt t="4317" x="4641850" y="5384800"/>
          <p14:tracePt t="4334" x="4540250" y="5422900"/>
          <p14:tracePt t="4350" x="4419600" y="5467350"/>
          <p14:tracePt t="4367" x="4222750" y="5486400"/>
          <p14:tracePt t="4384" x="4095750" y="5499100"/>
          <p14:tracePt t="4400" x="3860800" y="5492750"/>
          <p14:tracePt t="4417" x="3689350" y="5486400"/>
          <p14:tracePt t="4434" x="3530600" y="5467350"/>
          <p14:tracePt t="4451" x="3282950" y="5441950"/>
          <p14:tracePt t="4467" x="3124200" y="5410200"/>
          <p14:tracePt t="4484" x="2927350" y="5353050"/>
          <p14:tracePt t="4500" x="2825750" y="5314950"/>
          <p14:tracePt t="4517" x="2711450" y="5257800"/>
          <p14:tracePt t="4534" x="2641600" y="5219700"/>
          <p14:tracePt t="4550" x="2603500" y="5187950"/>
          <p14:tracePt t="4567" x="2571750" y="5156200"/>
          <p14:tracePt t="4584" x="2559050" y="5137150"/>
          <p14:tracePt t="4600" x="2552700" y="5118100"/>
          <p14:tracePt t="4636" x="2552700" y="5111750"/>
          <p14:tracePt t="4650" x="2552700" y="5105400"/>
          <p14:tracePt t="4669" x="2552700" y="5099050"/>
          <p14:tracePt t="4691" x="2559050" y="5092700"/>
          <p14:tracePt t="4700" x="2565400" y="5080000"/>
          <p14:tracePt t="4717" x="2578100" y="5054600"/>
          <p14:tracePt t="4734" x="2609850" y="4984750"/>
          <p14:tracePt t="4751" x="2628900" y="4953000"/>
          <p14:tracePt t="4767" x="2635250" y="4927600"/>
          <p14:tracePt t="4784" x="2641600" y="4902200"/>
          <p14:tracePt t="4800" x="2647950" y="4889500"/>
          <p14:tracePt t="4817" x="2654300" y="4876800"/>
          <p14:tracePt t="4834" x="2654300" y="4870450"/>
          <p14:tracePt t="4850" x="2654300" y="4864100"/>
          <p14:tracePt t="4919" x="2667000" y="4857750"/>
          <p14:tracePt t="4927" x="2673350" y="4851400"/>
          <p14:tracePt t="4934" x="2679700" y="4851400"/>
          <p14:tracePt t="4951" x="2698750" y="4851400"/>
          <p14:tracePt t="4967" x="2736850" y="4851400"/>
          <p14:tracePt t="4984" x="2794000" y="4857750"/>
          <p14:tracePt t="5000" x="2838450" y="4870450"/>
          <p14:tracePt t="5017" x="2889250" y="4889500"/>
          <p14:tracePt t="5034" x="2933700" y="4902200"/>
          <p14:tracePt t="5051" x="3016250" y="4933950"/>
          <p14:tracePt t="5067" x="3086100" y="4953000"/>
          <p14:tracePt t="5084" x="3162300" y="4978400"/>
          <p14:tracePt t="5086" x="3206750" y="4991100"/>
          <p14:tracePt t="5100" x="3302000" y="5016500"/>
          <p14:tracePt t="5117" x="3409950" y="5048250"/>
          <p14:tracePt t="5134" x="3530600" y="5054600"/>
          <p14:tracePt t="5151" x="3721100" y="5041900"/>
          <p14:tracePt t="5167" x="3822700" y="5010150"/>
          <p14:tracePt t="5184" x="3968750" y="4984750"/>
          <p14:tracePt t="5200" x="4102100" y="4946650"/>
          <p14:tracePt t="5217" x="4222750" y="4927600"/>
          <p14:tracePt t="5234" x="4387850" y="4883150"/>
          <p14:tracePt t="5251" x="4521200" y="4851400"/>
          <p14:tracePt t="5267" x="4718050" y="4768850"/>
          <p14:tracePt t="5284" x="4832350" y="4705350"/>
          <p14:tracePt t="5301" x="4940300" y="4622800"/>
          <p14:tracePt t="5317" x="5067300" y="4502150"/>
          <p14:tracePt t="5334" x="5162550" y="4432300"/>
          <p14:tracePt t="5350" x="5276850" y="4349750"/>
          <p14:tracePt t="5367" x="5353050" y="4286250"/>
          <p14:tracePt t="5384" x="5416550" y="4216400"/>
          <p14:tracePt t="5400" x="5499100" y="4089400"/>
          <p14:tracePt t="5417" x="5537200" y="3981450"/>
          <p14:tracePt t="5434" x="5594350" y="3848100"/>
          <p14:tracePt t="5451" x="5632450" y="3714750"/>
          <p14:tracePt t="5467" x="5676900" y="3549650"/>
          <p14:tracePt t="5484" x="5702300" y="3359150"/>
          <p14:tracePt t="5500" x="5708650" y="3225800"/>
          <p14:tracePt t="5517" x="5708650" y="3016250"/>
          <p14:tracePt t="5534" x="5689600" y="2882900"/>
          <p14:tracePt t="5552" x="5607050" y="2705100"/>
          <p14:tracePt t="5567" x="5537200" y="2616200"/>
          <p14:tracePt t="5584" x="5461000" y="2527300"/>
          <p14:tracePt t="5586" x="5397500" y="2489200"/>
          <p14:tracePt t="5600" x="5283200" y="2419350"/>
          <p14:tracePt t="5617" x="5187950" y="2374900"/>
          <p14:tracePt t="5635" x="5092700" y="2324100"/>
          <p14:tracePt t="5651" x="5041900" y="2305050"/>
          <p14:tracePt t="5667" x="4997450" y="2292350"/>
          <p14:tracePt t="5684" x="4946650" y="2292350"/>
          <p14:tracePt t="5701" x="4921250" y="2292350"/>
          <p14:tracePt t="5717" x="4908550" y="2298700"/>
          <p14:tracePt t="5766" x="4902200" y="2305050"/>
          <p14:tracePt t="5780" x="4895850" y="2305050"/>
          <p14:tracePt t="5786" x="4883150" y="2311400"/>
          <p14:tracePt t="5800" x="4870450" y="2317750"/>
          <p14:tracePt t="5817" x="4819650" y="2330450"/>
          <p14:tracePt t="5834" x="4768850" y="2355850"/>
          <p14:tracePt t="5850" x="4679950" y="2393950"/>
          <p14:tracePt t="5867" x="4629150" y="2406650"/>
          <p14:tracePt t="5884" x="4597400" y="2419350"/>
          <p14:tracePt t="5901" x="4584700" y="2419350"/>
          <p14:tracePt t="6030" x="4584700" y="2413000"/>
          <p14:tracePt t="6037" x="4584700" y="2400300"/>
          <p14:tracePt t="6051" x="4591050" y="2393950"/>
          <p14:tracePt t="6058" x="4597400" y="2387600"/>
          <p14:tracePt t="6067" x="4603750" y="2381250"/>
          <p14:tracePt t="6085" x="4648200" y="2362200"/>
          <p14:tracePt t="6100" x="4692650" y="2349500"/>
          <p14:tracePt t="6117" x="4749800" y="2349500"/>
          <p14:tracePt t="6134" x="4838700" y="2349500"/>
          <p14:tracePt t="6150" x="4921250" y="2381250"/>
          <p14:tracePt t="6167" x="5022850" y="2413000"/>
          <p14:tracePt t="6184" x="5118100" y="2451100"/>
          <p14:tracePt t="6201" x="5219700" y="2508250"/>
          <p14:tracePt t="6217" x="5365750" y="2597150"/>
          <p14:tracePt t="6234" x="5441950" y="2647950"/>
          <p14:tracePt t="6250" x="5505450" y="2692400"/>
          <p14:tracePt t="6267" x="5575300" y="2768600"/>
          <p14:tracePt t="6284" x="5619750" y="2825750"/>
          <p14:tracePt t="6300" x="5676900" y="2908300"/>
          <p14:tracePt t="6317" x="5702300" y="2965450"/>
          <p14:tracePt t="6334" x="5721350" y="3048000"/>
          <p14:tracePt t="6350" x="5734050" y="3111500"/>
          <p14:tracePt t="6367" x="5740400" y="3168650"/>
          <p14:tracePt t="6384" x="5740400" y="3295650"/>
          <p14:tracePt t="6401" x="5740400" y="3384550"/>
          <p14:tracePt t="6418" x="5746750" y="3460750"/>
          <p14:tracePt t="6434" x="5753100" y="3549650"/>
          <p14:tracePt t="6451" x="5753100" y="3606800"/>
          <p14:tracePt t="6467" x="5753100" y="3683000"/>
          <p14:tracePt t="6484" x="5734050" y="3752850"/>
          <p14:tracePt t="6501" x="5708650" y="3848100"/>
          <p14:tracePt t="6517" x="5664200" y="4013200"/>
          <p14:tracePt t="6534" x="5626100" y="4095750"/>
          <p14:tracePt t="6550" x="5568950" y="4241800"/>
          <p14:tracePt t="6567" x="5537200" y="4343400"/>
          <p14:tracePt t="6585" x="5467350" y="4495800"/>
          <p14:tracePt t="6601" x="5422900" y="4572000"/>
          <p14:tracePt t="6617" x="5353050" y="4654550"/>
          <p14:tracePt t="6634" x="5219700" y="4787900"/>
          <p14:tracePt t="6651" x="5124450" y="4883150"/>
          <p14:tracePt t="6668" x="5010150" y="5010150"/>
          <p14:tracePt t="6684" x="4940300" y="5060950"/>
          <p14:tracePt t="6701" x="4864100" y="5111750"/>
          <p14:tracePt t="6717" x="4743450" y="5181600"/>
          <p14:tracePt t="6734" x="4667250" y="5213350"/>
          <p14:tracePt t="6752" x="4559300" y="5245100"/>
          <p14:tracePt t="6767" x="4489450" y="5264150"/>
          <p14:tracePt t="6784" x="4413250" y="5270500"/>
          <p14:tracePt t="6800" x="4273550" y="5276850"/>
          <p14:tracePt t="6817" x="4184650" y="5283200"/>
          <p14:tracePt t="6834" x="4083050" y="5283200"/>
          <p14:tracePt t="6850" x="4025900" y="5270500"/>
          <p14:tracePt t="6867" x="3975100" y="5264150"/>
          <p14:tracePt t="6884" x="3905250" y="5251450"/>
          <p14:tracePt t="6901" x="3841750" y="5238750"/>
          <p14:tracePt t="6918" x="3740150" y="5200650"/>
          <p14:tracePt t="6934" x="3689350" y="5181600"/>
          <p14:tracePt t="6951" x="3638550" y="5156200"/>
          <p14:tracePt t="6967" x="3587750" y="5124450"/>
          <p14:tracePt t="6984" x="3568700" y="5105400"/>
          <p14:tracePt t="7000" x="3530600" y="5080000"/>
          <p14:tracePt t="7017" x="3517900" y="5067300"/>
          <p14:tracePt t="7034" x="3511550" y="5060950"/>
          <p14:tracePt t="7051" x="3498850" y="5048250"/>
          <p14:tracePt t="7067" x="3492500" y="5041900"/>
          <p14:tracePt t="7188" x="3492500" y="5035550"/>
          <p14:tracePt t="7312" x="3486150" y="5035550"/>
          <p14:tracePt t="7999" x="3473450" y="5035550"/>
          <p14:tracePt t="8018" x="3486150" y="50355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0"/>
            <a:ext cx="8229600" cy="1143000"/>
          </a:xfrm>
        </p:spPr>
        <p:txBody>
          <a:bodyPr/>
          <a:lstStyle/>
          <a:p>
            <a:r>
              <a:rPr lang="nb-NO" altLang="en-US">
                <a:solidFill>
                  <a:srgbClr val="FFCC00"/>
                </a:solidFill>
              </a:rPr>
              <a:t>Study designs</a:t>
            </a:r>
            <a:endParaRPr lang="en-US" altLang="en-US">
              <a:solidFill>
                <a:srgbClr val="FFCC00"/>
              </a:solidFill>
            </a:endParaRPr>
          </a:p>
        </p:txBody>
      </p:sp>
      <p:sp>
        <p:nvSpPr>
          <p:cNvPr id="25603" name="Rectangle 3"/>
          <p:cNvSpPr>
            <a:spLocks noGrp="1" noChangeArrowheads="1"/>
          </p:cNvSpPr>
          <p:nvPr>
            <p:ph type="body" idx="1"/>
          </p:nvPr>
        </p:nvSpPr>
        <p:spPr>
          <a:xfrm>
            <a:off x="228600" y="1066800"/>
            <a:ext cx="8686800" cy="685800"/>
          </a:xfrm>
        </p:spPr>
        <p:txBody>
          <a:bodyPr/>
          <a:lstStyle/>
          <a:p>
            <a:pPr>
              <a:lnSpc>
                <a:spcPct val="90000"/>
              </a:lnSpc>
            </a:pPr>
            <a:r>
              <a:rPr lang="nb-NO" altLang="en-US" sz="2400">
                <a:solidFill>
                  <a:schemeClr val="bg1"/>
                </a:solidFill>
              </a:rPr>
              <a:t>The relative strengths of studies for identifying risk factors</a:t>
            </a:r>
            <a:endParaRPr lang="en-US" altLang="en-US" sz="2400">
              <a:solidFill>
                <a:schemeClr val="bg1"/>
              </a:solidFill>
            </a:endParaRPr>
          </a:p>
        </p:txBody>
      </p:sp>
      <p:sp>
        <p:nvSpPr>
          <p:cNvPr id="25604" name="AutoShape 4"/>
          <p:cNvSpPr>
            <a:spLocks noChangeArrowheads="1"/>
          </p:cNvSpPr>
          <p:nvPr/>
        </p:nvSpPr>
        <p:spPr bwMode="auto">
          <a:xfrm>
            <a:off x="609600" y="1905000"/>
            <a:ext cx="6096000" cy="4419600"/>
          </a:xfrm>
          <a:prstGeom prst="triangle">
            <a:avLst>
              <a:gd name="adj" fmla="val 50000"/>
            </a:avLst>
          </a:prstGeom>
          <a:noFill/>
          <a:ln w="571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5" name="Text Box 5"/>
          <p:cNvSpPr txBox="1">
            <a:spLocks noChangeArrowheads="1"/>
          </p:cNvSpPr>
          <p:nvPr/>
        </p:nvSpPr>
        <p:spPr bwMode="auto">
          <a:xfrm>
            <a:off x="2971800" y="5638800"/>
            <a:ext cx="1509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Case report</a:t>
            </a:r>
            <a:endParaRPr lang="en-US" altLang="en-US" sz="2000">
              <a:solidFill>
                <a:schemeClr val="bg1"/>
              </a:solidFill>
              <a:cs typeface="Arial" panose="020B0604020202020204" pitchFamily="34" charset="0"/>
            </a:endParaRPr>
          </a:p>
        </p:txBody>
      </p:sp>
      <p:sp>
        <p:nvSpPr>
          <p:cNvPr id="25606" name="Text Box 6"/>
          <p:cNvSpPr txBox="1">
            <a:spLocks noChangeArrowheads="1"/>
          </p:cNvSpPr>
          <p:nvPr/>
        </p:nvSpPr>
        <p:spPr bwMode="auto">
          <a:xfrm>
            <a:off x="2971800" y="5257800"/>
            <a:ext cx="1525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Case series</a:t>
            </a:r>
            <a:endParaRPr lang="en-US" altLang="en-US" sz="2000">
              <a:solidFill>
                <a:schemeClr val="bg1"/>
              </a:solidFill>
              <a:cs typeface="Arial" panose="020B0604020202020204" pitchFamily="34" charset="0"/>
            </a:endParaRPr>
          </a:p>
        </p:txBody>
      </p:sp>
      <p:sp>
        <p:nvSpPr>
          <p:cNvPr id="25607" name="Text Box 7"/>
          <p:cNvSpPr txBox="1">
            <a:spLocks noChangeArrowheads="1"/>
          </p:cNvSpPr>
          <p:nvPr/>
        </p:nvSpPr>
        <p:spPr bwMode="auto">
          <a:xfrm>
            <a:off x="2743200" y="4876800"/>
            <a:ext cx="1920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Cross sectional</a:t>
            </a:r>
            <a:endParaRPr lang="en-US" altLang="en-US" sz="2000">
              <a:solidFill>
                <a:schemeClr val="bg1"/>
              </a:solidFill>
              <a:cs typeface="Arial" panose="020B0604020202020204" pitchFamily="34" charset="0"/>
            </a:endParaRPr>
          </a:p>
        </p:txBody>
      </p:sp>
      <p:sp>
        <p:nvSpPr>
          <p:cNvPr id="25608" name="Line 8"/>
          <p:cNvSpPr>
            <a:spLocks noChangeShapeType="1"/>
          </p:cNvSpPr>
          <p:nvPr/>
        </p:nvSpPr>
        <p:spPr bwMode="auto">
          <a:xfrm>
            <a:off x="228600" y="4724400"/>
            <a:ext cx="67056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9" name="Text Box 9"/>
          <p:cNvSpPr txBox="1">
            <a:spLocks noChangeArrowheads="1"/>
          </p:cNvSpPr>
          <p:nvPr/>
        </p:nvSpPr>
        <p:spPr bwMode="auto">
          <a:xfrm>
            <a:off x="2879725" y="4202113"/>
            <a:ext cx="1624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Case-control</a:t>
            </a:r>
            <a:endParaRPr lang="en-US" altLang="en-US" sz="2000">
              <a:solidFill>
                <a:schemeClr val="bg1"/>
              </a:solidFill>
              <a:cs typeface="Arial" panose="020B0604020202020204" pitchFamily="34" charset="0"/>
            </a:endParaRPr>
          </a:p>
        </p:txBody>
      </p:sp>
      <p:sp>
        <p:nvSpPr>
          <p:cNvPr id="25610" name="Text Box 10"/>
          <p:cNvSpPr txBox="1">
            <a:spLocks noChangeArrowheads="1"/>
          </p:cNvSpPr>
          <p:nvPr/>
        </p:nvSpPr>
        <p:spPr bwMode="auto">
          <a:xfrm>
            <a:off x="2819400" y="3784600"/>
            <a:ext cx="1820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Cohort studies</a:t>
            </a:r>
            <a:endParaRPr lang="en-US" altLang="en-US" sz="2000">
              <a:solidFill>
                <a:schemeClr val="bg1"/>
              </a:solidFill>
              <a:cs typeface="Arial" panose="020B0604020202020204" pitchFamily="34" charset="0"/>
            </a:endParaRPr>
          </a:p>
        </p:txBody>
      </p:sp>
      <p:sp>
        <p:nvSpPr>
          <p:cNvPr id="25611" name="Text Box 11"/>
          <p:cNvSpPr txBox="1">
            <a:spLocks noChangeArrowheads="1"/>
          </p:cNvSpPr>
          <p:nvPr/>
        </p:nvSpPr>
        <p:spPr bwMode="auto">
          <a:xfrm>
            <a:off x="2895600" y="3175000"/>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000">
                <a:solidFill>
                  <a:schemeClr val="bg1"/>
                </a:solidFill>
                <a:cs typeface="Arial" panose="020B0604020202020204" pitchFamily="34" charset="0"/>
              </a:rPr>
              <a:t>Experiments</a:t>
            </a:r>
            <a:endParaRPr lang="en-US" altLang="en-US" sz="2000">
              <a:solidFill>
                <a:schemeClr val="bg1"/>
              </a:solidFill>
              <a:cs typeface="Arial" panose="020B0604020202020204" pitchFamily="34" charset="0"/>
            </a:endParaRPr>
          </a:p>
        </p:txBody>
      </p:sp>
      <p:sp>
        <p:nvSpPr>
          <p:cNvPr id="25612" name="AutoShape 12"/>
          <p:cNvSpPr>
            <a:spLocks noChangeArrowheads="1"/>
          </p:cNvSpPr>
          <p:nvPr/>
        </p:nvSpPr>
        <p:spPr bwMode="auto">
          <a:xfrm>
            <a:off x="7315200" y="2362200"/>
            <a:ext cx="533400" cy="3886200"/>
          </a:xfrm>
          <a:prstGeom prst="upArrow">
            <a:avLst>
              <a:gd name="adj1" fmla="val 50000"/>
              <a:gd name="adj2" fmla="val 18214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25613" name="Text Box 13"/>
          <p:cNvSpPr txBox="1">
            <a:spLocks noChangeArrowheads="1"/>
          </p:cNvSpPr>
          <p:nvPr/>
        </p:nvSpPr>
        <p:spPr bwMode="auto">
          <a:xfrm>
            <a:off x="6781800" y="62484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nb-NO" altLang="en-US" sz="2000">
                <a:solidFill>
                  <a:schemeClr val="bg1"/>
                </a:solidFill>
                <a:cs typeface="Arial" panose="020B0604020202020204" pitchFamily="34" charset="0"/>
              </a:rPr>
              <a:t>strength</a:t>
            </a:r>
            <a:endParaRPr lang="en-US" altLang="en-US" sz="2000">
              <a:solidFill>
                <a:schemeClr val="bg1"/>
              </a:solidFill>
              <a:cs typeface="Arial" panose="020B0604020202020204" pitchFamily="34" charset="0"/>
            </a:endParaRPr>
          </a:p>
        </p:txBody>
      </p:sp>
      <p:sp>
        <p:nvSpPr>
          <p:cNvPr id="25614" name="Text Box 14"/>
          <p:cNvSpPr txBox="1">
            <a:spLocks noChangeArrowheads="1"/>
          </p:cNvSpPr>
          <p:nvPr/>
        </p:nvSpPr>
        <p:spPr bwMode="auto">
          <a:xfrm>
            <a:off x="7772400" y="55626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b="1">
                <a:solidFill>
                  <a:schemeClr val="bg1"/>
                </a:solidFill>
                <a:cs typeface="Arial" panose="020B0604020202020204" pitchFamily="34" charset="0"/>
              </a:rPr>
              <a:t>Low</a:t>
            </a:r>
            <a:endParaRPr lang="en-US" altLang="en-US" sz="2000" b="1">
              <a:solidFill>
                <a:schemeClr val="bg1"/>
              </a:solidFill>
              <a:cs typeface="Arial" panose="020B0604020202020204" pitchFamily="34" charset="0"/>
            </a:endParaRPr>
          </a:p>
        </p:txBody>
      </p:sp>
      <p:sp>
        <p:nvSpPr>
          <p:cNvPr id="25615" name="Text Box 15"/>
          <p:cNvSpPr txBox="1">
            <a:spLocks noChangeArrowheads="1"/>
          </p:cNvSpPr>
          <p:nvPr/>
        </p:nvSpPr>
        <p:spPr bwMode="auto">
          <a:xfrm>
            <a:off x="7924800" y="304800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b="1">
                <a:solidFill>
                  <a:schemeClr val="bg1"/>
                </a:solidFill>
                <a:cs typeface="Arial" panose="020B0604020202020204" pitchFamily="34" charset="0"/>
              </a:rPr>
              <a:t>High</a:t>
            </a:r>
            <a:endParaRPr lang="en-US" altLang="en-US" sz="2000" b="1">
              <a:solidFill>
                <a:schemeClr val="bg1"/>
              </a:solidFill>
              <a:cs typeface="Arial" panose="020B0604020202020204" pitchFamily="34" charset="0"/>
            </a:endParaRPr>
          </a:p>
        </p:txBody>
      </p:sp>
      <p:sp>
        <p:nvSpPr>
          <p:cNvPr id="25616" name="Text Box 16"/>
          <p:cNvSpPr txBox="1">
            <a:spLocks noChangeArrowheads="1"/>
          </p:cNvSpPr>
          <p:nvPr/>
        </p:nvSpPr>
        <p:spPr bwMode="auto">
          <a:xfrm rot="-3242099">
            <a:off x="-193674" y="4873625"/>
            <a:ext cx="2057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400" b="1">
                <a:solidFill>
                  <a:srgbClr val="FFCC00"/>
                </a:solidFill>
                <a:cs typeface="Arial" panose="020B0604020202020204" pitchFamily="34" charset="0"/>
              </a:rPr>
              <a:t>Source of hypothesis</a:t>
            </a:r>
            <a:endParaRPr lang="en-US" altLang="en-US" sz="2400" b="1">
              <a:solidFill>
                <a:srgbClr val="FFCC00"/>
              </a:solidFill>
              <a:cs typeface="Arial" panose="020B0604020202020204" pitchFamily="34" charset="0"/>
            </a:endParaRPr>
          </a:p>
        </p:txBody>
      </p:sp>
      <p:sp>
        <p:nvSpPr>
          <p:cNvPr id="25617" name="Text Box 17"/>
          <p:cNvSpPr txBox="1">
            <a:spLocks noChangeArrowheads="1"/>
          </p:cNvSpPr>
          <p:nvPr/>
        </p:nvSpPr>
        <p:spPr bwMode="auto">
          <a:xfrm rot="-24559611">
            <a:off x="1031082" y="2558256"/>
            <a:ext cx="21193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400" b="1">
                <a:solidFill>
                  <a:srgbClr val="FFCC00"/>
                </a:solidFill>
                <a:cs typeface="Arial" panose="020B0604020202020204" pitchFamily="34" charset="0"/>
              </a:rPr>
              <a:t>Establishing cause</a:t>
            </a:r>
            <a:endParaRPr lang="en-US" altLang="en-US" sz="2400" b="1">
              <a:solidFill>
                <a:srgbClr val="FFCC00"/>
              </a:solidFill>
              <a:cs typeface="Arial" panose="020B0604020202020204" pitchFamily="34" charset="0"/>
            </a:endParaRPr>
          </a:p>
        </p:txBody>
      </p:sp>
      <p:sp>
        <p:nvSpPr>
          <p:cNvPr id="25618" name="Text Box 18"/>
          <p:cNvSpPr txBox="1">
            <a:spLocks noChangeArrowheads="1"/>
          </p:cNvSpPr>
          <p:nvPr/>
        </p:nvSpPr>
        <p:spPr bwMode="auto">
          <a:xfrm>
            <a:off x="3048000" y="5943600"/>
            <a:ext cx="1390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Ecological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4349"/>
    </mc:Choice>
    <mc:Fallback>
      <p:transition spd="slow" advTm="4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6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39" fill="hold" display="0">
                  <p:stCondLst>
                    <p:cond delay="indefinite"/>
                  </p:stCondLst>
                  <p:endCondLst>
                    <p:cond evt="onStopAudio" delay="0">
                      <p:tgtEl>
                        <p:sldTgt/>
                      </p:tgtEl>
                    </p:cond>
                  </p:endCondLst>
                </p:cTn>
                <p:tgtEl>
                  <p:spTgt spid="2"/>
                </p:tgtEl>
              </p:cMediaNode>
            </p:audio>
          </p:childTnLst>
        </p:cTn>
      </p:par>
    </p:tnLst>
    <p:bldLst>
      <p:bldP spid="25613" grpId="0"/>
      <p:bldP spid="25614" grpId="0"/>
      <p:bldP spid="25615" grpId="0"/>
      <p:bldP spid="25616" grpId="0"/>
      <p:bldP spid="25617" grpId="0"/>
    </p:bldLst>
  </p:timing>
  <p:extLst>
    <p:ext uri="{3A86A75C-4F4B-4683-9AE1-C65F6400EC91}">
      <p14:laserTraceLst xmlns:p14="http://schemas.microsoft.com/office/powerpoint/2010/main">
        <p14:tracePtLst>
          <p14:tracePt t="9719" x="2520950" y="5810250"/>
          <p14:tracePt t="9726" x="2470150" y="5861050"/>
          <p14:tracePt t="9733" x="2419350" y="5905500"/>
          <p14:tracePt t="9745" x="2368550" y="5969000"/>
          <p14:tracePt t="9762" x="2197100" y="6165850"/>
          <p14:tracePt t="9778" x="2032000" y="6375400"/>
          <p14:tracePt t="9795" x="1892300" y="6546850"/>
          <p14:tracePt t="9828" x="1631950" y="6851650"/>
          <p14:tracePt t="10004" x="1974850" y="6680200"/>
          <p14:tracePt t="10011" x="2076450" y="6623050"/>
          <p14:tracePt t="10028" x="2343150" y="6489700"/>
          <p14:tracePt t="10045" x="2844800" y="6292850"/>
          <p14:tracePt t="10061" x="3181350" y="6165850"/>
          <p14:tracePt t="10078" x="3479800" y="6045200"/>
          <p14:tracePt t="10095" x="3873500" y="5835650"/>
          <p14:tracePt t="10111" x="4038600" y="5708650"/>
          <p14:tracePt t="10128" x="4222750" y="5530850"/>
          <p14:tracePt t="10145" x="4311650" y="5403850"/>
          <p14:tracePt t="10161" x="4400550" y="5264150"/>
          <p14:tracePt t="10178" x="4470400" y="5099050"/>
          <p14:tracePt t="10195" x="4502150" y="5003800"/>
          <p14:tracePt t="10212" x="4514850" y="4883150"/>
          <p14:tracePt t="10228" x="4527550" y="4794250"/>
          <p14:tracePt t="10245" x="4527550" y="4730750"/>
          <p14:tracePt t="10261" x="4495800" y="4648200"/>
          <p14:tracePt t="10278" x="4470400" y="4622800"/>
          <p14:tracePt t="10295" x="4445000" y="4591050"/>
          <p14:tracePt t="10311" x="4432300" y="4584700"/>
          <p14:tracePt t="10328" x="4419600" y="4578350"/>
          <p14:tracePt t="10345" x="4400550" y="4578350"/>
          <p14:tracePt t="10361" x="4394200" y="4578350"/>
          <p14:tracePt t="10378" x="4368800" y="4572000"/>
          <p14:tracePt t="10395" x="4349750" y="4572000"/>
          <p14:tracePt t="10411" x="4324350" y="4565650"/>
          <p14:tracePt t="10428" x="4305300" y="4565650"/>
          <p14:tracePt t="10445" x="4298950" y="4565650"/>
          <p14:tracePt t="10462" x="4286250" y="4565650"/>
          <p14:tracePt t="10478" x="4279900" y="4565650"/>
          <p14:tracePt t="10495" x="4267200" y="4565650"/>
          <p14:tracePt t="10511" x="4222750" y="4584700"/>
          <p14:tracePt t="10528" x="4171950" y="4591050"/>
          <p14:tracePt t="10545" x="4114800" y="4610100"/>
          <p14:tracePt t="10562" x="4006850" y="4648200"/>
          <p14:tracePt t="10579" x="3937000" y="4673600"/>
          <p14:tracePt t="10595" x="3784600" y="4730750"/>
          <p14:tracePt t="10611" x="3676650" y="4756150"/>
          <p14:tracePt t="10628" x="3517900" y="4800600"/>
          <p14:tracePt t="10645" x="3429000" y="4838700"/>
          <p14:tracePt t="10661" x="3333750" y="4864100"/>
          <p14:tracePt t="10678" x="3238500" y="4895850"/>
          <p14:tracePt t="10695" x="3200400" y="4908550"/>
          <p14:tracePt t="10712" x="3149600" y="4927600"/>
          <p14:tracePt t="10728" x="3136900" y="4940300"/>
          <p14:tracePt t="10745" x="3117850" y="4965700"/>
          <p14:tracePt t="10761" x="3105150" y="4997450"/>
          <p14:tracePt t="10778" x="3092450" y="5022850"/>
          <p14:tracePt t="10795" x="3092450" y="5073650"/>
          <p14:tracePt t="10811" x="3098800" y="5124450"/>
          <p14:tracePt t="10828" x="3111500" y="5181600"/>
          <p14:tracePt t="10845" x="3149600" y="5302250"/>
          <p14:tracePt t="10861" x="3168650" y="5378450"/>
          <p14:tracePt t="10878" x="3225800" y="5473700"/>
          <p14:tracePt t="10895" x="3276600" y="5537200"/>
          <p14:tracePt t="10911" x="3321050" y="5613400"/>
          <p14:tracePt t="10928" x="3416300" y="5727700"/>
          <p14:tracePt t="10945" x="3473450" y="5791200"/>
          <p14:tracePt t="10962" x="3556000" y="5867400"/>
          <p14:tracePt t="10978" x="3606800" y="5911850"/>
          <p14:tracePt t="10995" x="3657600" y="5937250"/>
          <p14:tracePt t="11011" x="3740150" y="5962650"/>
          <p14:tracePt t="11028" x="3790950" y="5969000"/>
          <p14:tracePt t="11045" x="3854450" y="5962650"/>
          <p14:tracePt t="11061" x="3892550" y="5949950"/>
          <p14:tracePt t="11078" x="3924300" y="5930900"/>
          <p14:tracePt t="11095" x="3968750" y="5911850"/>
          <p14:tracePt t="11111" x="4000500" y="5886450"/>
          <p14:tracePt t="11128" x="4019550" y="5861050"/>
          <p14:tracePt t="11145" x="4032250" y="5835650"/>
          <p14:tracePt t="11161" x="4044950" y="5797550"/>
          <p14:tracePt t="11178" x="4057650" y="5759450"/>
          <p14:tracePt t="11195" x="4057650" y="5746750"/>
          <p14:tracePt t="11212" x="4057650" y="5734050"/>
          <p14:tracePt t="11213" x="4057650" y="5727700"/>
          <p14:tracePt t="11228" x="4057650" y="5721350"/>
          <p14:tracePt t="11245" x="4057650" y="5715000"/>
          <p14:tracePt t="11261" x="4057650" y="5702300"/>
          <p14:tracePt t="11278" x="4051300" y="5702300"/>
          <p14:tracePt t="11378" x="4044950" y="5702300"/>
          <p14:tracePt t="11434" x="4044950" y="5695950"/>
          <p14:tracePt t="11448" x="4044950" y="5683250"/>
          <p14:tracePt t="11455" x="4032250" y="5670550"/>
          <p14:tracePt t="11463" x="4025900" y="5651500"/>
          <p14:tracePt t="11478" x="4000500" y="5581650"/>
          <p14:tracePt t="11495" x="3968750" y="5467350"/>
          <p14:tracePt t="11511" x="3911600" y="5213350"/>
          <p14:tracePt t="11528" x="3886200" y="5041900"/>
          <p14:tracePt t="11545" x="3860800" y="4800600"/>
          <p14:tracePt t="11562" x="3841750" y="4527550"/>
          <p14:tracePt t="11578" x="3841750" y="4368800"/>
          <p14:tracePt t="11595" x="3841750" y="4102100"/>
          <p14:tracePt t="11612" x="3841750" y="3981450"/>
          <p14:tracePt t="11628" x="3841750" y="3886200"/>
          <p14:tracePt t="11645" x="3841750" y="3797300"/>
          <p14:tracePt t="11662" x="3848100" y="3759200"/>
          <p14:tracePt t="11678" x="3854450" y="3702050"/>
          <p14:tracePt t="11695" x="3860800" y="3683000"/>
          <p14:tracePt t="11712" x="3867150" y="3670300"/>
          <p14:tracePt t="11713" x="3867150" y="3663950"/>
          <p14:tracePt t="11760" x="3867150" y="3657600"/>
          <p14:tracePt t="13464" x="3867150" y="3676650"/>
          <p14:tracePt t="13471" x="3867150" y="3708400"/>
          <p14:tracePt t="13478" x="3867150" y="3740150"/>
          <p14:tracePt t="13495" x="3867150" y="3829050"/>
          <p14:tracePt t="13512" x="3867150" y="3917950"/>
          <p14:tracePt t="13529" x="3867150" y="4025900"/>
          <p14:tracePt t="13545" x="3867150" y="4102100"/>
          <p14:tracePt t="13579" x="3867150" y="4330700"/>
          <p14:tracePt t="13612" x="3867150" y="4521200"/>
          <p14:tracePt t="13645" x="3854450" y="4813300"/>
          <p14:tracePt t="13662" x="3848100" y="4927600"/>
          <p14:tracePt t="13679" x="3835400" y="5080000"/>
          <p14:tracePt t="13695" x="3829050" y="5181600"/>
          <p14:tracePt t="13712" x="3810000" y="5302250"/>
          <p14:tracePt t="13714" x="3810000" y="5365750"/>
          <p14:tracePt t="13728" x="3803650" y="5461000"/>
          <p14:tracePt t="13745" x="3797300" y="5537200"/>
          <p14:tracePt t="13762" x="3790950" y="5651500"/>
          <p14:tracePt t="13779" x="3778250" y="5715000"/>
          <p14:tracePt t="13796" x="3765550" y="5797550"/>
          <p14:tracePt t="13812" x="3752850" y="5905500"/>
          <p14:tracePt t="13829" x="3746500" y="5962650"/>
          <p14:tracePt t="13846" x="3733800" y="6064250"/>
          <p14:tracePt t="13862" x="3714750" y="6115050"/>
          <p14:tracePt t="13878" x="3689350" y="6178550"/>
          <p14:tracePt t="13895" x="3670300" y="6235700"/>
          <p14:tracePt t="13912" x="3663950" y="6261100"/>
          <p14:tracePt t="13929" x="3663950" y="6280150"/>
          <p14:tracePt t="13945" x="3663950" y="6299200"/>
          <p14:tracePt t="13962" x="3663950" y="6305550"/>
          <p14:tracePt t="14055" x="3670300" y="6305550"/>
          <p14:tracePt t="14060" x="3676650" y="6299200"/>
          <p14:tracePt t="14067" x="3683000" y="6292850"/>
          <p14:tracePt t="14078" x="3689350" y="6286500"/>
          <p14:tracePt t="14096" x="3714750" y="6273800"/>
          <p14:tracePt t="14112" x="3727450" y="6261100"/>
          <p14:tracePt t="14128" x="3752850" y="6242050"/>
          <p14:tracePt t="14145" x="3765550" y="6223000"/>
          <p14:tracePt t="14162" x="3771900" y="6216650"/>
          <p14:tracePt t="14179" x="3771900" y="6210300"/>
          <p14:tracePt t="14214" x="3771900" y="6203950"/>
          <p14:tracePt t="14235" x="3765550" y="6197600"/>
          <p14:tracePt t="14249" x="3759200" y="6191250"/>
          <p14:tracePt t="14262" x="3746500" y="6184900"/>
          <p14:tracePt t="14279" x="3695700" y="6165850"/>
          <p14:tracePt t="14296" x="3644900" y="6146800"/>
          <p14:tracePt t="14312" x="3549650" y="6115050"/>
          <p14:tracePt t="14329" x="3492500" y="6102350"/>
          <p14:tracePt t="14345" x="3441700" y="6096000"/>
          <p14:tracePt t="14362" x="3378200" y="6089650"/>
          <p14:tracePt t="14378" x="3333750" y="6089650"/>
          <p14:tracePt t="14395" x="3270250" y="6108700"/>
          <p14:tracePt t="14412" x="3238500" y="6127750"/>
          <p14:tracePt t="14429" x="3200400" y="6140450"/>
          <p14:tracePt t="14445" x="3168650" y="6159500"/>
          <p14:tracePt t="14462" x="3149600" y="6184900"/>
          <p14:tracePt t="14479" x="3136900" y="6229350"/>
          <p14:tracePt t="14495" x="3130550" y="6261100"/>
          <p14:tracePt t="14512" x="3130550" y="6318250"/>
          <p14:tracePt t="14529" x="3155950" y="6375400"/>
          <p14:tracePt t="14545" x="3175000" y="6407150"/>
          <p14:tracePt t="14562" x="3238500" y="6457950"/>
          <p14:tracePt t="14578" x="3282950" y="6483350"/>
          <p14:tracePt t="14596" x="3327400" y="6502400"/>
          <p14:tracePt t="14612" x="3403600" y="6527800"/>
          <p14:tracePt t="14629" x="3467100" y="6534150"/>
          <p14:tracePt t="14645" x="3594100" y="6540500"/>
          <p14:tracePt t="14662" x="3702050" y="6540500"/>
          <p14:tracePt t="14678" x="3860800" y="6508750"/>
          <p14:tracePt t="14695" x="3930650" y="6496050"/>
          <p14:tracePt t="14712" x="4000500" y="6477000"/>
          <p14:tracePt t="14714" x="4032250" y="6470650"/>
          <p14:tracePt t="14728" x="4108450" y="6438900"/>
          <p14:tracePt t="14745" x="4171950" y="6394450"/>
          <p14:tracePt t="14762" x="4229100" y="6356350"/>
          <p14:tracePt t="14778" x="4241800" y="6324600"/>
          <p14:tracePt t="14795" x="4254500" y="6305550"/>
          <p14:tracePt t="14812" x="4260850" y="6267450"/>
          <p14:tracePt t="14829" x="4260850" y="6235700"/>
          <p14:tracePt t="14846" x="4241800" y="6178550"/>
          <p14:tracePt t="14862" x="4210050" y="6140450"/>
          <p14:tracePt t="14879" x="4178300" y="6108700"/>
          <p14:tracePt t="14895" x="4076700" y="6051550"/>
          <p14:tracePt t="14912" x="3994150" y="6032500"/>
          <p14:tracePt t="14929" x="3924300" y="6019800"/>
          <p14:tracePt t="14945" x="3784600" y="6019800"/>
          <p14:tracePt t="14962" x="3663950" y="6045200"/>
          <p14:tracePt t="14979" x="3486150" y="6102350"/>
          <p14:tracePt t="14996" x="3397250" y="6140450"/>
          <p14:tracePt t="15012" x="3308350" y="6184900"/>
          <p14:tracePt t="15029" x="3213100" y="6235700"/>
          <p14:tracePt t="15045" x="3175000" y="6254750"/>
          <p14:tracePt t="15062" x="3143250" y="6261100"/>
          <p14:tracePt t="15078" x="3136900" y="6261100"/>
          <p14:tracePt t="15095" x="3130550" y="6261100"/>
          <p14:tracePt t="15112" x="3130550" y="6267450"/>
          <p14:tracePt t="15146" x="3130550" y="6273800"/>
          <p14:tracePt t="15159" x="3136900" y="6280150"/>
          <p14:tracePt t="15165" x="3149600" y="6292850"/>
          <p14:tracePt t="15179" x="3162300" y="6305550"/>
          <p14:tracePt t="15195" x="3263900" y="6375400"/>
          <p14:tracePt t="15212" x="3327400" y="6426200"/>
          <p14:tracePt t="15229" x="3448050" y="6489700"/>
          <p14:tracePt t="15245" x="3543300" y="6521450"/>
          <p14:tracePt t="15262" x="3683000" y="6534150"/>
          <p14:tracePt t="15279" x="3771900" y="6534150"/>
          <p14:tracePt t="15296" x="3841750" y="6521450"/>
          <p14:tracePt t="15312" x="3917950" y="6508750"/>
          <p14:tracePt t="15329" x="3968750" y="6489700"/>
          <p14:tracePt t="15345" x="4006850" y="6470650"/>
          <p14:tracePt t="15362" x="4064000" y="6438900"/>
          <p14:tracePt t="15379" x="4083050" y="6419850"/>
          <p14:tracePt t="15395" x="4095750" y="6407150"/>
          <p14:tracePt t="15412" x="4102100" y="6407150"/>
          <p14:tracePt t="15445" x="4102100" y="6400800"/>
          <p14:tracePt t="15462" x="4089400" y="6381750"/>
          <p14:tracePt t="15479" x="4064000" y="6343650"/>
          <p14:tracePt t="15496" x="4057650" y="6330950"/>
          <p14:tracePt t="16163" x="4051300" y="6330950"/>
          <p14:tracePt t="16170" x="4044950" y="6330950"/>
          <p14:tracePt t="16179" x="4038600" y="6330950"/>
          <p14:tracePt t="16195" x="4019550" y="6324600"/>
          <p14:tracePt t="16212" x="3987800" y="6324600"/>
          <p14:tracePt t="16229" x="3962400" y="6311900"/>
          <p14:tracePt t="16246" x="3930650" y="6305550"/>
          <p14:tracePt t="16280" x="3854450" y="6280150"/>
          <p14:tracePt t="16312" x="3803650" y="6254750"/>
          <p14:tracePt t="16345" x="3771900" y="6248400"/>
          <p14:tracePt t="16379" x="3771900" y="6242050"/>
          <p14:tracePt t="17530" x="3771900" y="6229350"/>
          <p14:tracePt t="17537" x="3759200" y="6229350"/>
          <p14:tracePt t="17545" x="3752850" y="6216650"/>
          <p14:tracePt t="17562" x="3740150" y="6191250"/>
          <p14:tracePt t="17579" x="3727450" y="6172200"/>
          <p14:tracePt t="17596" x="3702050" y="6146800"/>
          <p14:tracePt t="17613" x="3683000" y="6127750"/>
          <p14:tracePt t="17646" x="3632200" y="6089650"/>
          <p14:tracePt t="17679" x="3562350" y="6045200"/>
          <p14:tracePt t="17712" x="3492500" y="6026150"/>
          <p14:tracePt t="17729" x="3460750" y="6026150"/>
          <p14:tracePt t="17746" x="3422650" y="6019800"/>
          <p14:tracePt t="17762" x="3378200" y="6019800"/>
          <p14:tracePt t="17779" x="3352800" y="6026150"/>
          <p14:tracePt t="17795" x="3308350" y="6038850"/>
          <p14:tracePt t="17812" x="3276600" y="6064250"/>
          <p14:tracePt t="17829" x="3232150" y="6089650"/>
          <p14:tracePt t="17846" x="3200400" y="6108700"/>
          <p14:tracePt t="17862" x="3181350" y="6127750"/>
          <p14:tracePt t="17879" x="3143250" y="6153150"/>
          <p14:tracePt t="17895" x="3130550" y="6172200"/>
          <p14:tracePt t="17912" x="3117850" y="6178550"/>
          <p14:tracePt t="17929" x="3111500" y="6191250"/>
          <p14:tracePt t="17946" x="3105150" y="6203950"/>
          <p14:tracePt t="17962" x="3105150" y="6223000"/>
          <p14:tracePt t="17979" x="3105150" y="6235700"/>
          <p14:tracePt t="17996" x="3111500" y="6261100"/>
          <p14:tracePt t="18012" x="3130550" y="6286500"/>
          <p14:tracePt t="18029" x="3155950" y="6305550"/>
          <p14:tracePt t="18046" x="3200400" y="6337300"/>
          <p14:tracePt t="18062" x="3244850" y="6369050"/>
          <p14:tracePt t="18079" x="3282950" y="6394450"/>
          <p14:tracePt t="18096" x="3340100" y="6419850"/>
          <p14:tracePt t="18112" x="3384550" y="6432550"/>
          <p14:tracePt t="18129" x="3454400" y="6438900"/>
          <p14:tracePt t="18146" x="3530600" y="6438900"/>
          <p14:tracePt t="18162" x="3613150" y="6419850"/>
          <p14:tracePt t="18179" x="3714750" y="6388100"/>
          <p14:tracePt t="18196" x="3752850" y="6362700"/>
          <p14:tracePt t="18212" x="3803650" y="6305550"/>
          <p14:tracePt t="19523" x="3810000" y="6305550"/>
          <p14:tracePt t="19531" x="3822700" y="6305550"/>
          <p14:tracePt t="19537" x="3829050" y="6305550"/>
          <p14:tracePt t="19546" x="3841750" y="6305550"/>
          <p14:tracePt t="19562" x="3860800" y="6305550"/>
          <p14:tracePt t="19579" x="3879850" y="6305550"/>
          <p14:tracePt t="19596" x="3905250" y="6305550"/>
          <p14:tracePt t="19612" x="3917950" y="6305550"/>
          <p14:tracePt t="19645" x="3981450" y="6318250"/>
          <p14:tracePt t="19679" x="4013200" y="6337300"/>
          <p14:tracePt t="19712" x="4038600" y="6356350"/>
          <p14:tracePt t="19729" x="4057650" y="6362700"/>
          <p14:tracePt t="19745" x="4070350" y="6362700"/>
          <p14:tracePt t="19762" x="4076700" y="6362700"/>
          <p14:tracePt t="19779" x="4089400" y="6362700"/>
          <p14:tracePt t="19796" x="4102100" y="6356350"/>
          <p14:tracePt t="19812" x="4108450" y="6350000"/>
          <p14:tracePt t="19829" x="4114800" y="6350000"/>
          <p14:tracePt t="19846" x="4127500" y="6337300"/>
          <p14:tracePt t="19862" x="4133850" y="6330950"/>
          <p14:tracePt t="19879" x="4140200" y="6318250"/>
          <p14:tracePt t="19895" x="4146550" y="6311900"/>
          <p14:tracePt t="19912" x="4152900" y="6305550"/>
          <p14:tracePt t="20085" x="4152900" y="6299200"/>
          <p14:tracePt t="20115" x="4152900" y="6292850"/>
          <p14:tracePt t="20148" x="4152900" y="6286500"/>
          <p14:tracePt t="20183" x="4152900" y="6280150"/>
          <p14:tracePt t="20197" x="4152900" y="6273800"/>
          <p14:tracePt t="20204" x="4146550" y="6273800"/>
          <p14:tracePt t="20218" x="4146550" y="6261100"/>
          <p14:tracePt t="20231" x="4146550" y="6254750"/>
          <p14:tracePt t="20294" x="4146550" y="6248400"/>
          <p14:tracePt t="20315" x="4140200" y="6248400"/>
          <p14:tracePt t="20322" x="4133850" y="6242050"/>
          <p14:tracePt t="20336" x="4127500" y="6242050"/>
          <p14:tracePt t="20357" x="4127500" y="6235700"/>
          <p14:tracePt t="20364" x="4127500" y="6229350"/>
          <p14:tracePt t="20379" x="4121150" y="6229350"/>
          <p14:tracePt t="20396" x="4121150" y="6223000"/>
          <p14:tracePt t="20420" x="4114800" y="6223000"/>
          <p14:tracePt t="20433" x="4114800" y="6216650"/>
          <p14:tracePt t="20454" x="4108450" y="6210300"/>
          <p14:tracePt t="20462" x="4102100" y="6210300"/>
          <p14:tracePt t="20479" x="4095750" y="6197600"/>
          <p14:tracePt t="20495" x="4095750" y="6191250"/>
          <p14:tracePt t="20512" x="4076700" y="6172200"/>
          <p14:tracePt t="20529" x="4076700" y="6165850"/>
          <p14:tracePt t="20546" x="4064000" y="6153150"/>
          <p14:tracePt t="20562" x="4057650" y="6140450"/>
          <p14:tracePt t="20579" x="4038600" y="6121400"/>
          <p14:tracePt t="20596" x="4025900" y="6121400"/>
          <p14:tracePt t="20612" x="4013200" y="6115050"/>
          <p14:tracePt t="20629" x="4000500" y="6108700"/>
          <p14:tracePt t="20646" x="3987800" y="6102350"/>
          <p14:tracePt t="20662" x="3949700" y="6102350"/>
          <p14:tracePt t="20679" x="3917950" y="6096000"/>
          <p14:tracePt t="20696" x="3879850" y="6096000"/>
          <p14:tracePt t="20712" x="3829050" y="6096000"/>
          <p14:tracePt t="20729" x="3790950" y="6096000"/>
          <p14:tracePt t="20745" x="3740150" y="6096000"/>
          <p14:tracePt t="20762" x="3695700" y="6089650"/>
          <p14:tracePt t="20779" x="3651250" y="6083300"/>
          <p14:tracePt t="20796" x="3575050" y="6076950"/>
          <p14:tracePt t="20813" x="3530600" y="6076950"/>
          <p14:tracePt t="20829" x="3479800" y="6070600"/>
          <p14:tracePt t="20846" x="3441700" y="6070600"/>
          <p14:tracePt t="20862" x="3416300" y="6070600"/>
          <p14:tracePt t="20879" x="3378200" y="6070600"/>
          <p14:tracePt t="20895" x="3359150" y="6076950"/>
          <p14:tracePt t="20912" x="3321050" y="6083300"/>
          <p14:tracePt t="20929" x="3302000" y="6096000"/>
          <p14:tracePt t="20946" x="3289300" y="6102350"/>
          <p14:tracePt t="20962" x="3270250" y="6121400"/>
          <p14:tracePt t="20979" x="3263900" y="6127750"/>
          <p14:tracePt t="20996" x="3257550" y="6146800"/>
          <p14:tracePt t="21012" x="3257550" y="6165850"/>
          <p14:tracePt t="21029" x="3257550" y="6178550"/>
          <p14:tracePt t="21046" x="3270250" y="6210300"/>
          <p14:tracePt t="21062" x="3270250" y="6223000"/>
          <p14:tracePt t="21079" x="3295650" y="6254750"/>
          <p14:tracePt t="21095" x="3314700" y="6280150"/>
          <p14:tracePt t="21112" x="3333750" y="6292850"/>
          <p14:tracePt t="21130" x="3359150" y="6318250"/>
          <p14:tracePt t="21146" x="3390900" y="6324600"/>
          <p14:tracePt t="21162" x="3422650" y="6324600"/>
          <p14:tracePt t="21179" x="3454400" y="6330950"/>
          <p14:tracePt t="21195" x="3486150" y="6337300"/>
          <p14:tracePt t="21212" x="3568700" y="6330950"/>
          <p14:tracePt t="21229" x="3632200" y="6330950"/>
          <p14:tracePt t="21245" x="3708400" y="6318250"/>
          <p14:tracePt t="21262" x="3752850" y="6305550"/>
          <p14:tracePt t="21279" x="3790950" y="6299200"/>
          <p14:tracePt t="21296" x="3835400" y="6292850"/>
          <p14:tracePt t="21312" x="3860800" y="6286500"/>
          <p14:tracePt t="21329" x="3905250" y="6273800"/>
          <p14:tracePt t="21346" x="3937000" y="6273800"/>
          <p14:tracePt t="21364" x="3962400" y="6273800"/>
          <p14:tracePt t="21379" x="3968750" y="6273800"/>
          <p14:tracePt t="21396" x="3975100" y="6273800"/>
          <p14:tracePt t="21412" x="3981450" y="6273800"/>
          <p14:tracePt t="21429" x="3987800" y="6273800"/>
          <p14:tracePt t="21445" x="3994150" y="6267450"/>
          <p14:tracePt t="22521" x="3994150" y="6261100"/>
          <p14:tracePt t="22528" x="3994150" y="6254750"/>
          <p14:tracePt t="22535" x="3987800" y="6248400"/>
          <p14:tracePt t="22545" x="3981450" y="6235700"/>
          <p14:tracePt t="22562" x="3949700" y="6203950"/>
          <p14:tracePt t="22579" x="3917950" y="6184900"/>
          <p14:tracePt t="22596" x="3886200" y="6159500"/>
          <p14:tracePt t="22629" x="3797300" y="6108700"/>
          <p14:tracePt t="22662" x="3702050" y="6070600"/>
          <p14:tracePt t="22696" x="3613150" y="6051550"/>
          <p14:tracePt t="22713" x="3581400" y="6051550"/>
          <p14:tracePt t="22730" x="3536950" y="6057900"/>
          <p14:tracePt t="22746" x="3492500" y="6070600"/>
          <p14:tracePt t="22762" x="3479800" y="6076950"/>
          <p14:tracePt t="22779" x="3467100" y="6083300"/>
          <p14:tracePt t="22796" x="3460750" y="6089650"/>
          <p14:tracePt t="22812" x="3454400" y="6096000"/>
          <p14:tracePt t="22829" x="3454400" y="6108700"/>
          <p14:tracePt t="22846" x="3454400" y="6115050"/>
          <p14:tracePt t="22862" x="3454400" y="6134100"/>
          <p14:tracePt t="22879" x="3454400" y="6140450"/>
          <p14:tracePt t="22896" x="3454400" y="6146800"/>
          <p14:tracePt t="22913" x="3454400" y="6153150"/>
          <p14:tracePt t="23802" x="3448050" y="6153150"/>
          <p14:tracePt t="23809" x="3435350" y="6140450"/>
          <p14:tracePt t="23817" x="3435350" y="6134100"/>
          <p14:tracePt t="23829" x="3429000" y="6127750"/>
          <p14:tracePt t="23846" x="3403600" y="6089650"/>
          <p14:tracePt t="23862" x="3390900" y="6064250"/>
          <p14:tracePt t="23879" x="3359150" y="6019800"/>
          <p14:tracePt t="23913" x="3314700" y="5930900"/>
          <p14:tracePt t="23946" x="3270250" y="5784850"/>
          <p14:tracePt t="23979" x="3194050" y="5518150"/>
          <p14:tracePt t="23996" x="3175000" y="5429250"/>
          <p14:tracePt t="24013" x="3143250" y="5308600"/>
          <p14:tracePt t="24029" x="3117850" y="5238750"/>
          <p14:tracePt t="24046" x="3105150" y="5168900"/>
          <p14:tracePt t="24063" x="3079750" y="5067300"/>
          <p14:tracePt t="24079" x="3067050" y="5016500"/>
          <p14:tracePt t="24096" x="3048000" y="4965700"/>
          <p14:tracePt t="24112" x="3041650" y="4933950"/>
          <p14:tracePt t="24129" x="3035300" y="4895850"/>
          <p14:tracePt t="24146" x="3028950" y="4864100"/>
          <p14:tracePt t="24163" x="3028950" y="4800600"/>
          <p14:tracePt t="24179" x="3035300" y="4749800"/>
          <p14:tracePt t="24196" x="3048000" y="4686300"/>
          <p14:tracePt t="24212" x="3079750" y="4578350"/>
          <p14:tracePt t="24229" x="3092450" y="4521200"/>
          <p14:tracePt t="24246" x="3111500" y="4451350"/>
          <p14:tracePt t="24263" x="3155950" y="4311650"/>
          <p14:tracePt t="24279" x="3200400" y="4210050"/>
          <p14:tracePt t="24296" x="3244850" y="4114800"/>
          <p14:tracePt t="24313" x="3321050" y="3987800"/>
          <p14:tracePt t="24329" x="3384550" y="3886200"/>
          <p14:tracePt t="24346" x="3467100" y="3784600"/>
          <p14:tracePt t="24362" x="3517900" y="3721100"/>
          <p14:tracePt t="24379" x="3594100" y="3632200"/>
          <p14:tracePt t="24396" x="3644900" y="3587750"/>
          <p14:tracePt t="24412" x="3689350" y="3549650"/>
          <p14:tracePt t="24429" x="3752850" y="3511550"/>
          <p14:tracePt t="24446" x="3790950" y="3486150"/>
          <p14:tracePt t="24462" x="3841750" y="3467100"/>
          <p14:tracePt t="24479" x="3867150" y="3460750"/>
          <p14:tracePt t="24496" x="3892550" y="3460750"/>
          <p14:tracePt t="24513" x="3924300" y="3454400"/>
          <p14:tracePt t="24529" x="3937000" y="3454400"/>
          <p14:tracePt t="24546" x="3943350" y="3454400"/>
          <p14:tracePt t="24563" x="3949700" y="3454400"/>
          <p14:tracePt t="24579" x="3956050" y="3454400"/>
          <p14:tracePt t="24596" x="3962400" y="3460750"/>
          <p14:tracePt t="24613" x="3968750" y="3460750"/>
          <p14:tracePt t="24629" x="3975100" y="3467100"/>
          <p14:tracePt t="24646" x="3981450" y="3473450"/>
          <p14:tracePt t="25061" x="4000500" y="3473450"/>
          <p14:tracePt t="25068" x="4025900" y="3467100"/>
          <p14:tracePt t="25079" x="4051300" y="3467100"/>
          <p14:tracePt t="25096" x="4114800" y="3448050"/>
          <p14:tracePt t="25113" x="4178300" y="3435350"/>
          <p14:tracePt t="25129" x="4222750" y="3422650"/>
          <p14:tracePt t="25146" x="4260850" y="3416300"/>
          <p14:tracePt t="25179" x="4298950" y="3378200"/>
          <p14:tracePt t="25212" x="4318000" y="3346450"/>
          <p14:tracePt t="25246" x="4311650" y="3308350"/>
          <p14:tracePt t="25262" x="4260850" y="3257550"/>
          <p14:tracePt t="25279" x="4216400" y="3200400"/>
          <p14:tracePt t="25296" x="4152900" y="3143250"/>
          <p14:tracePt t="25313" x="4038600" y="3022600"/>
          <p14:tracePt t="25330" x="3949700" y="2946400"/>
          <p14:tracePt t="25346" x="3810000" y="2844800"/>
          <p14:tracePt t="25363" x="3683000" y="2813050"/>
          <p14:tracePt t="25379" x="3575050" y="2794000"/>
          <p14:tracePt t="25396" x="3422650" y="2781300"/>
          <p14:tracePt t="25413" x="3314700" y="2794000"/>
          <p14:tracePt t="25429" x="3187700" y="2819400"/>
          <p14:tracePt t="25446" x="3048000" y="2863850"/>
          <p14:tracePt t="25462" x="2971800" y="2901950"/>
          <p14:tracePt t="25479" x="2889250" y="2965450"/>
          <p14:tracePt t="25496" x="2838450" y="3028950"/>
          <p14:tracePt t="25512" x="2755900" y="3168650"/>
          <p14:tracePt t="25529" x="2711450" y="3282950"/>
          <p14:tracePt t="25546" x="2686050" y="3422650"/>
          <p14:tracePt t="25563" x="2679700" y="3644900"/>
          <p14:tracePt t="25580" x="2698750" y="3784600"/>
          <p14:tracePt t="25596" x="2736850" y="3898900"/>
          <p14:tracePt t="25613" x="2813050" y="4013200"/>
          <p14:tracePt t="25629" x="2851150" y="4051300"/>
          <p14:tracePt t="25646" x="2908300" y="4064000"/>
          <p14:tracePt t="25663" x="2959100" y="4057650"/>
          <p14:tracePt t="25679" x="3086100" y="4000500"/>
          <p14:tracePt t="25696" x="3206750" y="3962400"/>
          <p14:tracePt t="25712" x="3333750" y="3917950"/>
          <p14:tracePt t="25729" x="3517900" y="3879850"/>
          <p14:tracePt t="25746" x="3625850" y="3854450"/>
          <p14:tracePt t="25762" x="3784600" y="3816350"/>
          <p14:tracePt t="25779" x="3848100" y="3790950"/>
          <p14:tracePt t="25796" x="3892550" y="3765550"/>
          <p14:tracePt t="25813" x="3962400" y="3714750"/>
          <p14:tracePt t="25829" x="4006850" y="3689350"/>
          <p14:tracePt t="25846" x="4070350" y="3638550"/>
          <p14:tracePt t="25863" x="4102100" y="3613150"/>
          <p14:tracePt t="25879" x="4121150" y="3600450"/>
          <p14:tracePt t="25896" x="4146550" y="3575050"/>
          <p14:tracePt t="25912" x="4152900" y="3568700"/>
          <p14:tracePt t="25929" x="4165600" y="3556000"/>
          <p14:tracePt t="25946" x="4178300" y="3549650"/>
          <p14:tracePt t="25963" x="4191000" y="3543300"/>
          <p14:tracePt t="25979" x="4210050" y="3524250"/>
          <p14:tracePt t="25996" x="4222750" y="3517900"/>
          <p14:tracePt t="26029" x="4229100" y="3511550"/>
          <p14:tracePt t="26046" x="4235450" y="3511550"/>
          <p14:tracePt t="26062" x="4248150" y="3505200"/>
          <p14:tracePt t="26080" x="4260850" y="3505200"/>
          <p14:tracePt t="26096" x="4273550" y="3492500"/>
          <p14:tracePt t="26113" x="4318000" y="3473450"/>
          <p14:tracePt t="26129" x="4337050" y="3460750"/>
          <p14:tracePt t="26146" x="4356100" y="3448050"/>
          <p14:tracePt t="26163" x="4362450" y="3448050"/>
          <p14:tracePt t="26179" x="4362450" y="3441700"/>
          <p14:tracePt t="26196" x="4356100" y="3435350"/>
          <p14:tracePt t="26213" x="4343400" y="3429000"/>
          <p14:tracePt t="26229" x="4311650" y="3422650"/>
          <p14:tracePt t="26246" x="4279900" y="3409950"/>
          <p14:tracePt t="26262" x="4197350" y="3390900"/>
          <p14:tracePt t="26280" x="4127500" y="3371850"/>
          <p14:tracePt t="26296" x="4044950" y="3346450"/>
          <p14:tracePt t="26313" x="3924300" y="3333750"/>
          <p14:tracePt t="26329" x="3854450" y="3314700"/>
          <p14:tracePt t="26346" x="3765550" y="3282950"/>
          <p14:tracePt t="26362" x="3695700" y="3257550"/>
          <p14:tracePt t="26379" x="3632200" y="3238500"/>
          <p14:tracePt t="26396" x="3562350" y="3225800"/>
          <p14:tracePt t="26412" x="3517900" y="3225800"/>
          <p14:tracePt t="26429" x="3479800" y="3225800"/>
          <p14:tracePt t="26446" x="3441700" y="3225800"/>
          <p14:tracePt t="26462" x="3416300" y="3244850"/>
          <p14:tracePt t="26479" x="3365500" y="3270250"/>
          <p14:tracePt t="26496" x="3340100" y="3289300"/>
          <p14:tracePt t="26513" x="3308350" y="3314700"/>
          <p14:tracePt t="26530" x="3295650" y="3327400"/>
          <p14:tracePt t="26547" x="3289300" y="3346450"/>
          <p14:tracePt t="26563" x="3282950" y="3352800"/>
          <p14:tracePt t="26580" x="3276600" y="3359150"/>
          <p14:tracePt t="26613" x="3276600" y="3365500"/>
          <p14:tracePt t="26652" x="3276600" y="3371850"/>
          <p14:tracePt t="26665" x="3276600" y="3378200"/>
          <p14:tracePt t="26686" x="3276600" y="3384550"/>
          <p14:tracePt t="26693" x="3276600" y="3397250"/>
          <p14:tracePt t="26707" x="3282950" y="3397250"/>
          <p14:tracePt t="26715" x="3282950" y="3403600"/>
          <p14:tracePt t="26729" x="3282950" y="3409950"/>
          <p14:tracePt t="26746" x="3295650" y="3422650"/>
          <p14:tracePt t="26748" x="3302000" y="3429000"/>
          <p14:tracePt t="26762" x="3308350" y="3435350"/>
          <p14:tracePt t="26779" x="3321050" y="3448050"/>
          <p14:tracePt t="26796" x="3340100" y="3454400"/>
          <p14:tracePt t="26813" x="3359150" y="3479800"/>
          <p14:tracePt t="28190" x="3365500" y="3486150"/>
          <p14:tracePt t="28218" x="3371850" y="3492500"/>
          <p14:tracePt t="28239" x="3378200" y="3498850"/>
          <p14:tracePt t="28280" x="3384550" y="3498850"/>
          <p14:tracePt t="28600" x="3403600" y="3498850"/>
          <p14:tracePt t="28607" x="3409950" y="3498850"/>
          <p14:tracePt t="28614" x="3422650" y="3505200"/>
          <p14:tracePt t="28630" x="3441700" y="3505200"/>
          <p14:tracePt t="28646" x="3460750" y="3505200"/>
          <p14:tracePt t="28663" x="3479800" y="3511550"/>
          <p14:tracePt t="28680" x="3498850" y="3517900"/>
          <p14:tracePt t="28713" x="3536950" y="3524250"/>
          <p14:tracePt t="28746" x="3556000" y="3530600"/>
          <p14:tracePt t="29609" x="3581400" y="3530600"/>
          <p14:tracePt t="29617" x="3613150" y="3530600"/>
          <p14:tracePt t="29624" x="3651250" y="3530600"/>
          <p14:tracePt t="29631" x="3695700" y="3530600"/>
          <p14:tracePt t="29646" x="3771900" y="3536950"/>
          <p14:tracePt t="29663" x="3860800" y="3543300"/>
          <p14:tracePt t="29680" x="3968750" y="3549650"/>
          <p14:tracePt t="29713" x="4051300" y="3543300"/>
          <p14:tracePt t="29746" x="4121150" y="3530600"/>
          <p14:tracePt t="29780" x="4159250" y="3505200"/>
          <p14:tracePt t="29796" x="4159250" y="3492500"/>
          <p14:tracePt t="29813" x="4159250" y="3460750"/>
          <p14:tracePt t="29830" x="4152900" y="3429000"/>
          <p14:tracePt t="29846" x="4127500" y="3390900"/>
          <p14:tracePt t="29863" x="4102100" y="3365500"/>
          <p14:tracePt t="29880" x="4064000" y="3308350"/>
          <p14:tracePt t="29896" x="4025900" y="3263900"/>
          <p14:tracePt t="29913" x="3981450" y="3206750"/>
          <p14:tracePt t="29929" x="3905250" y="3149600"/>
          <p14:tracePt t="29946" x="3860800" y="3105150"/>
          <p14:tracePt t="29963" x="3810000" y="3079750"/>
          <p14:tracePt t="29980" x="3721100" y="3048000"/>
          <p14:tracePt t="29996" x="3663950" y="3035300"/>
          <p14:tracePt t="30013" x="3581400" y="3009900"/>
          <p14:tracePt t="30030" x="3530600" y="3003550"/>
          <p14:tracePt t="30047" x="3479800" y="2997200"/>
          <p14:tracePt t="30063" x="3403600" y="2997200"/>
          <p14:tracePt t="30079" x="3365500" y="2997200"/>
          <p14:tracePt t="30096" x="3314700" y="3009900"/>
          <p14:tracePt t="30113" x="3282950" y="3022600"/>
          <p14:tracePt t="30130" x="3263900" y="3035300"/>
          <p14:tracePt t="30146" x="3244850" y="3067050"/>
          <p14:tracePt t="30163" x="3225800" y="3098800"/>
          <p14:tracePt t="30179" x="3206750" y="3136900"/>
          <p14:tracePt t="30196" x="3200400" y="3168650"/>
          <p14:tracePt t="30213" x="3200400" y="3200400"/>
          <p14:tracePt t="30230" x="3194050" y="3244850"/>
          <p14:tracePt t="30246" x="3194050" y="3276600"/>
          <p14:tracePt t="30263" x="3194050" y="3321050"/>
          <p14:tracePt t="30279" x="3200400" y="3359150"/>
          <p14:tracePt t="30296" x="3219450" y="3384550"/>
          <p14:tracePt t="30313" x="3263900" y="3422650"/>
          <p14:tracePt t="30330" x="3295650" y="3460750"/>
          <p14:tracePt t="30346" x="3384550" y="3511550"/>
          <p14:tracePt t="30363" x="3467100" y="3543300"/>
          <p14:tracePt t="30380" x="3549650" y="3575050"/>
          <p14:tracePt t="30396" x="3657600" y="3613150"/>
          <p14:tracePt t="30413" x="3746500" y="3638550"/>
          <p14:tracePt t="30429" x="3867150" y="3644900"/>
          <p14:tracePt t="30446" x="3943350" y="3644900"/>
          <p14:tracePt t="30463" x="4019550" y="3644900"/>
          <p14:tracePt t="30479" x="4127500" y="3619500"/>
          <p14:tracePt t="30496" x="4184650" y="3594100"/>
          <p14:tracePt t="30513" x="4267200" y="3556000"/>
          <p14:tracePt t="30530" x="4311650" y="3524250"/>
          <p14:tracePt t="30547" x="4356100" y="3479800"/>
          <p14:tracePt t="30563" x="4381500" y="3448050"/>
          <p14:tracePt t="30579" x="4406900" y="3416300"/>
          <p14:tracePt t="30596" x="4432300" y="3365500"/>
          <p14:tracePt t="30613" x="4432300" y="3333750"/>
          <p14:tracePt t="30629" x="4432300" y="3295650"/>
          <p14:tracePt t="30646" x="4413250" y="3219450"/>
          <p14:tracePt t="30663" x="4381500" y="3168650"/>
          <p14:tracePt t="30679" x="4324350" y="3092450"/>
          <p14:tracePt t="30696" x="4260850" y="3054350"/>
          <p14:tracePt t="30713" x="4203700" y="3016250"/>
          <p14:tracePt t="30729" x="4108450" y="2978150"/>
          <p14:tracePt t="30746" x="4013200" y="2952750"/>
          <p14:tracePt t="30763" x="3841750" y="2946400"/>
          <p14:tracePt t="30780" x="3740150" y="2946400"/>
          <p14:tracePt t="30797" x="3575050" y="2952750"/>
          <p14:tracePt t="30813" x="3498850" y="2965450"/>
          <p14:tracePt t="30830" x="3416300" y="2978150"/>
          <p14:tracePt t="30846" x="3333750" y="2997200"/>
          <p14:tracePt t="30863" x="3282950" y="3016250"/>
          <p14:tracePt t="30880" x="3238500" y="3048000"/>
          <p14:tracePt t="30896" x="3200400" y="3092450"/>
          <p14:tracePt t="30913" x="3181350" y="3130550"/>
          <p14:tracePt t="30929" x="3175000" y="3187700"/>
          <p14:tracePt t="30946" x="3181350" y="3225800"/>
          <p14:tracePt t="30963" x="3194050" y="3263900"/>
          <p14:tracePt t="30979" x="3244850" y="3340100"/>
          <p14:tracePt t="30996" x="3302000" y="3397250"/>
          <p14:tracePt t="31013" x="3429000" y="3486150"/>
          <p14:tracePt t="31029" x="3511550" y="3549650"/>
          <p14:tracePt t="31046" x="3587750" y="3613150"/>
          <p14:tracePt t="31063" x="3683000" y="3676650"/>
          <p14:tracePt t="31079" x="3733800" y="3695700"/>
          <p14:tracePt t="31096" x="3778250" y="3702050"/>
          <p14:tracePt t="31113" x="3860800" y="3683000"/>
          <p14:tracePt t="31130" x="3930650" y="3663950"/>
          <p14:tracePt t="31146" x="4032250" y="3606800"/>
          <p14:tracePt t="31163" x="4089400" y="3556000"/>
          <p14:tracePt t="31179" x="4133850" y="3498850"/>
          <p14:tracePt t="31196" x="4146550" y="3460750"/>
          <p14:tracePt t="31213" x="4178300" y="3416300"/>
          <p14:tracePt t="31647" x="4178300" y="3397250"/>
          <p14:tracePt t="31655" x="4178300" y="3365500"/>
          <p14:tracePt t="31663" x="4178300" y="3346450"/>
          <p14:tracePt t="31680" x="4178300" y="3270250"/>
          <p14:tracePt t="31696" x="4140200" y="3130550"/>
          <p14:tracePt t="31713" x="4102100" y="3048000"/>
          <p14:tracePt t="31729" x="4064000" y="2984500"/>
          <p14:tracePt t="31746" x="3994150" y="2882900"/>
          <p14:tracePt t="31780" x="3810000" y="2711450"/>
          <p14:tracePt t="31813" x="3638550" y="2641600"/>
          <p14:tracePt t="31815" x="3594100" y="2628900"/>
          <p14:tracePt t="31846" x="3371850" y="2647950"/>
          <p14:tracePt t="31863" x="3187700" y="2711450"/>
          <p14:tracePt t="31880" x="3105150" y="2787650"/>
          <p14:tracePt t="31896" x="3016250" y="2838450"/>
          <p14:tracePt t="31913" x="2914650" y="2921000"/>
          <p14:tracePt t="31930" x="2851150" y="2971800"/>
          <p14:tracePt t="31946" x="2806700" y="3028950"/>
          <p14:tracePt t="31963" x="2762250" y="3117850"/>
          <p14:tracePt t="31979" x="2749550" y="3175000"/>
          <p14:tracePt t="31996" x="2743200" y="3257550"/>
          <p14:tracePt t="32013" x="2743200" y="3295650"/>
          <p14:tracePt t="32029" x="2749550" y="3340100"/>
          <p14:tracePt t="32047" x="2787650" y="3378200"/>
          <p14:tracePt t="32063" x="2825750" y="3409950"/>
          <p14:tracePt t="32080" x="2908300" y="3448050"/>
          <p14:tracePt t="32096" x="2990850" y="3473450"/>
          <p14:tracePt t="32113" x="3175000" y="3511550"/>
          <p14:tracePt t="32129" x="3327400" y="3530600"/>
          <p14:tracePt t="32146" x="3479800" y="3536950"/>
          <p14:tracePt t="32163" x="3689350" y="3536950"/>
          <p14:tracePt t="32180" x="3848100" y="3517900"/>
          <p14:tracePt t="32196" x="4038600" y="3467100"/>
          <p14:tracePt t="32213" x="4121150" y="3422650"/>
          <p14:tracePt t="32230" x="4203700" y="3352800"/>
          <p14:tracePt t="32246" x="4241800" y="3289300"/>
          <p14:tracePt t="32263" x="4267200" y="3213100"/>
          <p14:tracePt t="32279" x="4292600" y="3098800"/>
          <p14:tracePt t="32296" x="4292600" y="3041650"/>
          <p14:tracePt t="32313" x="4267200" y="2971800"/>
          <p14:tracePt t="32330" x="4203700" y="2857500"/>
          <p14:tracePt t="32347" x="4140200" y="2774950"/>
          <p14:tracePt t="32364" x="3994150" y="2660650"/>
          <p14:tracePt t="32380" x="3860800" y="2616200"/>
          <p14:tracePt t="32397" x="3721100" y="2603500"/>
          <p14:tracePt t="32413" x="3486150" y="2622550"/>
          <p14:tracePt t="32430" x="3302000" y="2673350"/>
          <p14:tracePt t="32446" x="3060700" y="2774950"/>
          <p14:tracePt t="32463" x="2946400" y="2825750"/>
          <p14:tracePt t="32481" x="2844800" y="2882900"/>
          <p14:tracePt t="32496" x="2755900" y="2940050"/>
          <p14:tracePt t="32513" x="2724150" y="2959100"/>
          <p14:tracePt t="32529" x="2698750" y="3016250"/>
          <p14:tracePt t="32546" x="2698750" y="3060700"/>
          <p14:tracePt t="32563" x="2698750" y="3111500"/>
          <p14:tracePt t="32580" x="2724150" y="3206750"/>
          <p14:tracePt t="32596" x="2768600" y="3276600"/>
          <p14:tracePt t="32613" x="2825750" y="3371850"/>
          <p14:tracePt t="32630" x="2876550" y="3422650"/>
          <p14:tracePt t="32646" x="2927350" y="3473450"/>
          <p14:tracePt t="32663" x="3003550" y="3549650"/>
          <p14:tracePt t="32680" x="3060700" y="3600450"/>
          <p14:tracePt t="32696" x="3181350" y="3638550"/>
          <p14:tracePt t="32713" x="3270250" y="3651250"/>
          <p14:tracePt t="32730" x="3371850" y="3651250"/>
          <p14:tracePt t="32746" x="3492500" y="3644900"/>
          <p14:tracePt t="32763" x="3568700" y="3632200"/>
          <p14:tracePt t="32779" x="3651250" y="3625850"/>
          <p14:tracePt t="32796" x="3714750" y="3632200"/>
          <p14:tracePt t="32813" x="3765550" y="3638550"/>
          <p14:tracePt t="32830" x="3816350" y="3663950"/>
          <p14:tracePt t="32846" x="3829050" y="3663950"/>
          <p14:tracePt t="32863" x="3841750" y="3663950"/>
          <p14:tracePt t="32880" x="3841750" y="3670300"/>
          <p14:tracePt t="32920" x="3841750" y="3663950"/>
          <p14:tracePt t="32929" x="3841750" y="3657600"/>
          <p14:tracePt t="32946" x="3841750" y="3613150"/>
          <p14:tracePt t="32963" x="3848100" y="3581400"/>
          <p14:tracePt t="32979" x="3860800" y="3562350"/>
          <p14:tracePt t="32996" x="3867150" y="3543300"/>
          <p14:tracePt t="33013" x="3867150" y="3536950"/>
          <p14:tracePt t="33029" x="3873500" y="3530600"/>
          <p14:tracePt t="34051" x="3873500" y="3524250"/>
          <p14:tracePt t="34605" x="3873500" y="3511550"/>
          <p14:tracePt t="34613" x="3873500" y="3492500"/>
          <p14:tracePt t="34619" x="3867150" y="3486150"/>
          <p14:tracePt t="34630" x="3860800" y="3473450"/>
          <p14:tracePt t="34646" x="3841750" y="3441700"/>
          <p14:tracePt t="34663" x="3822700" y="3397250"/>
          <p14:tracePt t="34680" x="3803650" y="3378200"/>
          <p14:tracePt t="34713" x="3752850" y="3295650"/>
          <p14:tracePt t="34747" x="3689350" y="3200400"/>
          <p14:tracePt t="34780" x="3625850" y="3111500"/>
          <p14:tracePt t="34796" x="3587750" y="3092450"/>
          <p14:tracePt t="34813" x="3562350" y="3092450"/>
          <p14:tracePt t="34830" x="3524250" y="3086100"/>
          <p14:tracePt t="34847" x="3492500" y="3079750"/>
          <p14:tracePt t="34863" x="3467100" y="3079750"/>
          <p14:tracePt t="34880" x="3435350" y="3079750"/>
          <p14:tracePt t="34897" x="3403600" y="3079750"/>
          <p14:tracePt t="34913" x="3359150" y="3086100"/>
          <p14:tracePt t="34929" x="3321050" y="3098800"/>
          <p14:tracePt t="34947" x="3263900" y="3143250"/>
          <p14:tracePt t="34963" x="3219450" y="3168650"/>
          <p14:tracePt t="34980" x="3155950" y="3219450"/>
          <p14:tracePt t="34996" x="3117850" y="3244850"/>
          <p14:tracePt t="35013" x="3092450" y="3276600"/>
          <p14:tracePt t="35030" x="3035300" y="3327400"/>
          <p14:tracePt t="35047" x="2997200" y="3352800"/>
          <p14:tracePt t="35063" x="2965450" y="3409950"/>
          <p14:tracePt t="35080" x="2914650" y="3517900"/>
          <p14:tracePt t="35097" x="2876550" y="3594100"/>
          <p14:tracePt t="35113" x="2825750" y="3721100"/>
          <p14:tracePt t="35130" x="2806700" y="3797300"/>
          <p14:tracePt t="35147" x="2787650" y="3867150"/>
          <p14:tracePt t="35163" x="2774950" y="3987800"/>
          <p14:tracePt t="35180" x="2774950" y="4057650"/>
          <p14:tracePt t="35196" x="2794000" y="4159250"/>
          <p14:tracePt t="35213" x="2813050" y="4203700"/>
          <p14:tracePt t="35230" x="2838450" y="4254500"/>
          <p14:tracePt t="35247" x="2889250" y="4318000"/>
          <p14:tracePt t="35263" x="2927350" y="4356100"/>
          <p14:tracePt t="35280" x="3003550" y="4413250"/>
          <p14:tracePt t="35297" x="3054350" y="4457700"/>
          <p14:tracePt t="35299" x="3086100" y="4470400"/>
          <p14:tracePt t="35313" x="3111500" y="4483100"/>
          <p14:tracePt t="35330" x="3206750" y="4533900"/>
          <p14:tracePt t="35346" x="3270250" y="4552950"/>
          <p14:tracePt t="35363" x="3352800" y="4578350"/>
          <p14:tracePt t="35380" x="3403600" y="4591050"/>
          <p14:tracePt t="35396" x="3517900" y="4603750"/>
          <p14:tracePt t="35413" x="3619500" y="4629150"/>
          <p14:tracePt t="35430" x="3708400" y="4654550"/>
          <p14:tracePt t="35446" x="3816350" y="4660900"/>
          <p14:tracePt t="35463" x="3892550" y="4660900"/>
          <p14:tracePt t="35480" x="3981450" y="4641850"/>
          <p14:tracePt t="35497" x="4121150" y="4603750"/>
          <p14:tracePt t="35513" x="4210050" y="4559300"/>
          <p14:tracePt t="35530" x="4368800" y="4445000"/>
          <p14:tracePt t="35546" x="4451350" y="4381500"/>
          <p14:tracePt t="35563" x="4527550" y="4330700"/>
          <p14:tracePt t="35580" x="4591050" y="4248150"/>
          <p14:tracePt t="35597" x="4629150" y="4184650"/>
          <p14:tracePt t="35613" x="4654550" y="4076700"/>
          <p14:tracePt t="35630" x="4660900" y="3994150"/>
          <p14:tracePt t="35646" x="4660900" y="3841750"/>
          <p14:tracePt t="35663" x="4654550" y="3752850"/>
          <p14:tracePt t="35680" x="4629150" y="3651250"/>
          <p14:tracePt t="35696" x="4591050" y="3467100"/>
          <p14:tracePt t="35713" x="4552950" y="3352800"/>
          <p14:tracePt t="35730" x="4508500" y="3257550"/>
          <p14:tracePt t="35746" x="4425950" y="3136900"/>
          <p14:tracePt t="35763" x="4356100" y="3060700"/>
          <p14:tracePt t="35780" x="4254500" y="2971800"/>
          <p14:tracePt t="35797" x="4165600" y="2914650"/>
          <p14:tracePt t="35814" x="4083050" y="2876550"/>
          <p14:tracePt t="35816" x="4038600" y="2857500"/>
          <p14:tracePt t="35830" x="3968750" y="2825750"/>
          <p14:tracePt t="35846" x="3886200" y="2806700"/>
          <p14:tracePt t="35863" x="3752850" y="2787650"/>
          <p14:tracePt t="35880" x="3676650" y="2787650"/>
          <p14:tracePt t="35896" x="3556000" y="2787650"/>
          <p14:tracePt t="35914" x="3498850" y="2787650"/>
          <p14:tracePt t="35930" x="3454400" y="2794000"/>
          <p14:tracePt t="35946" x="3384550" y="2813050"/>
          <p14:tracePt t="35963" x="3346450" y="2832100"/>
          <p14:tracePt t="35980" x="3302000" y="2857500"/>
          <p14:tracePt t="35997" x="3238500" y="2901950"/>
          <p14:tracePt t="36014" x="3200400" y="2940050"/>
          <p14:tracePt t="36030" x="3143250" y="3009900"/>
          <p14:tracePt t="36046" x="3111500" y="3067050"/>
          <p14:tracePt t="36063" x="3054350" y="3155950"/>
          <p14:tracePt t="36080" x="3022600" y="3225800"/>
          <p14:tracePt t="36097" x="2990850" y="3321050"/>
          <p14:tracePt t="36113" x="2971800" y="3454400"/>
          <p14:tracePt t="36130" x="2965450" y="3549650"/>
          <p14:tracePt t="36146" x="2959100" y="3625850"/>
          <p14:tracePt t="36163" x="2952750" y="3746500"/>
          <p14:tracePt t="36180" x="2952750" y="3822700"/>
          <p14:tracePt t="36196" x="2952750" y="3943350"/>
          <p14:tracePt t="36213" x="2965450" y="4013200"/>
          <p14:tracePt t="36231" x="2978150" y="4070350"/>
          <p14:tracePt t="36246" x="3016250" y="4191000"/>
          <p14:tracePt t="36263" x="3048000" y="4260850"/>
          <p14:tracePt t="36280" x="3124200" y="4375150"/>
          <p14:tracePt t="36297" x="3187700" y="4438650"/>
          <p14:tracePt t="36313" x="3251200" y="4502150"/>
          <p14:tracePt t="36315" x="3289300" y="4521200"/>
          <p14:tracePt t="36330" x="3352800" y="4565650"/>
          <p14:tracePt t="36346" x="3429000" y="4603750"/>
          <p14:tracePt t="36363" x="3638550" y="4679950"/>
          <p14:tracePt t="36380" x="3797300" y="4711700"/>
          <p14:tracePt t="36397" x="4025900" y="4762500"/>
          <p14:tracePt t="36413" x="4165600" y="4775200"/>
          <p14:tracePt t="36430" x="4286250" y="4775200"/>
          <p14:tracePt t="36446" x="4419600" y="4730750"/>
          <p14:tracePt t="36463" x="4495800" y="4686300"/>
          <p14:tracePt t="36480" x="4565650" y="4629150"/>
          <p14:tracePt t="36497" x="4660900" y="4483100"/>
          <p14:tracePt t="36513" x="4718050" y="4337050"/>
          <p14:tracePt t="36530" x="4762500" y="4184650"/>
          <p14:tracePt t="36547" x="4762500" y="4076700"/>
          <p14:tracePt t="36563" x="4775200" y="3905250"/>
          <p14:tracePt t="36580" x="4768850" y="3778250"/>
          <p14:tracePt t="36597" x="4756150" y="3663950"/>
          <p14:tracePt t="36613" x="4711700" y="3530600"/>
          <p14:tracePt t="36630" x="4660900" y="3416300"/>
          <p14:tracePt t="36647" x="4597400" y="3289300"/>
          <p14:tracePt t="36663" x="4489450" y="3149600"/>
          <p14:tracePt t="36680" x="4400550" y="3073400"/>
          <p14:tracePt t="36697" x="4241800" y="2984500"/>
          <p14:tracePt t="36713" x="4127500" y="2946400"/>
          <p14:tracePt t="36730" x="3994150" y="2908300"/>
          <p14:tracePt t="36747" x="3892550" y="2895600"/>
          <p14:tracePt t="36763" x="3784600" y="2882900"/>
          <p14:tracePt t="36780" x="3657600" y="2882900"/>
          <p14:tracePt t="36797" x="3575050" y="2908300"/>
          <p14:tracePt t="36813" x="3524250" y="2933700"/>
          <p14:tracePt t="36815" x="3486150" y="2946400"/>
          <p14:tracePt t="36830" x="3435350" y="2971800"/>
          <p14:tracePt t="36847" x="3390900" y="3009900"/>
          <p14:tracePt t="36863" x="3340100" y="3060700"/>
          <p14:tracePt t="36880" x="3308350" y="3105150"/>
          <p14:tracePt t="36897" x="3289300" y="3149600"/>
          <p14:tracePt t="36913" x="3276600" y="3200400"/>
          <p14:tracePt t="36930" x="3257550" y="3225800"/>
          <p14:tracePt t="36947" x="3251200" y="3238500"/>
          <p14:tracePt t="36963" x="3251200" y="3244850"/>
          <p14:tracePt t="37008" x="3244850" y="3244850"/>
          <p14:tracePt t="37148" x="3251200" y="3244850"/>
          <p14:tracePt t="37154" x="3263900" y="3251200"/>
          <p14:tracePt t="37163" x="3276600" y="3257550"/>
          <p14:tracePt t="37180" x="3321050" y="3295650"/>
          <p14:tracePt t="37197" x="3409950" y="3403600"/>
          <p14:tracePt t="37213" x="3486150" y="3511550"/>
          <p14:tracePt t="37230" x="3600450" y="3714750"/>
          <p14:tracePt t="37246" x="3683000" y="3829050"/>
          <p14:tracePt t="37263" x="3784600" y="3949700"/>
          <p14:tracePt t="37280" x="3924300" y="4102100"/>
          <p14:tracePt t="37296" x="4019550" y="4229100"/>
          <p14:tracePt t="37313" x="4127500" y="4387850"/>
          <p14:tracePt t="37330" x="4184650" y="4464050"/>
          <p14:tracePt t="37346" x="4235450" y="4527550"/>
          <p14:tracePt t="37363" x="4286250" y="4578350"/>
          <p14:tracePt t="37380" x="4292600" y="4591050"/>
          <p14:tracePt t="37397" x="4298950" y="4591050"/>
          <p14:tracePt t="37486" x="4298950" y="4584700"/>
          <p14:tracePt t="37556" x="4298950" y="4578350"/>
          <p14:tracePt t="37584" x="4292600" y="4578350"/>
          <p14:tracePt t="37605" x="4279900" y="4578350"/>
          <p14:tracePt t="37612" x="4267200" y="4578350"/>
          <p14:tracePt t="37620" x="4254500" y="4572000"/>
          <p14:tracePt t="37630" x="4241800" y="4572000"/>
          <p14:tracePt t="37647" x="4210050" y="4565650"/>
          <p14:tracePt t="37663" x="4178300" y="4552950"/>
          <p14:tracePt t="37680" x="4152900" y="4540250"/>
          <p14:tracePt t="37697" x="4140200" y="4527550"/>
          <p14:tracePt t="37713" x="4133850" y="4521200"/>
          <p14:tracePt t="37730" x="4133850" y="4514850"/>
          <p14:tracePt t="38091" x="4140200" y="4514850"/>
          <p14:tracePt t="38106" x="4146550" y="4508500"/>
          <p14:tracePt t="38112" x="4159250" y="4508500"/>
          <p14:tracePt t="38121" x="4165600" y="4502150"/>
          <p14:tracePt t="38130" x="4184650" y="4495800"/>
          <p14:tracePt t="38146" x="4260850" y="4476750"/>
          <p14:tracePt t="38164" x="4330700" y="4464050"/>
          <p14:tracePt t="38180" x="4406900" y="4457700"/>
          <p14:tracePt t="38197" x="4495800" y="4457700"/>
          <p14:tracePt t="38213" x="4521200" y="4457700"/>
          <p14:tracePt t="38230" x="4552950" y="4457700"/>
          <p14:tracePt t="38247" x="4565650" y="4457700"/>
          <p14:tracePt t="38376" x="4559300" y="4457700"/>
          <p14:tracePt t="38390" x="4552950" y="4457700"/>
          <p14:tracePt t="38398" x="4546600" y="4457700"/>
          <p14:tracePt t="38403" x="4540250" y="4457700"/>
          <p14:tracePt t="38413" x="4533900" y="4457700"/>
          <p14:tracePt t="38430" x="4521200" y="4451350"/>
          <p14:tracePt t="38447" x="4495800" y="4451350"/>
          <p14:tracePt t="38463" x="4470400" y="4438650"/>
          <p14:tracePt t="38480" x="4425950" y="4419600"/>
          <p14:tracePt t="38497" x="4394200" y="4406900"/>
          <p14:tracePt t="38513" x="4356100" y="4400550"/>
          <p14:tracePt t="38530" x="4311650" y="4368800"/>
          <p14:tracePt t="38546" x="4279900" y="4343400"/>
          <p14:tracePt t="38563" x="4229100" y="4292600"/>
          <p14:tracePt t="38580" x="4203700" y="4248150"/>
          <p14:tracePt t="38596" x="4171950" y="4191000"/>
          <p14:tracePt t="38613" x="4146550" y="4133850"/>
          <p14:tracePt t="38630" x="4127500" y="4089400"/>
          <p14:tracePt t="38646" x="4102100" y="4032250"/>
          <p14:tracePt t="38663" x="4089400" y="3994150"/>
          <p14:tracePt t="38680" x="4083050" y="3968750"/>
          <p14:tracePt t="38697" x="4076700" y="3949700"/>
          <p14:tracePt t="38713" x="4070350" y="3943350"/>
          <p14:tracePt t="39210" x="4083050" y="3943350"/>
          <p14:tracePt t="39216" x="4089400" y="3949700"/>
          <p14:tracePt t="39223" x="4102100" y="3956050"/>
          <p14:tracePt t="39230" x="4108450" y="3962400"/>
          <p14:tracePt t="39247" x="4127500" y="3968750"/>
          <p14:tracePt t="39264" x="4140200" y="3981450"/>
          <p14:tracePt t="39280" x="4159250" y="3994150"/>
          <p14:tracePt t="39297" x="4178300" y="3994150"/>
          <p14:tracePt t="39330" x="4216400" y="3994150"/>
          <p14:tracePt t="39364" x="4273550" y="4000500"/>
          <p14:tracePt t="39397" x="4343400" y="4000500"/>
          <p14:tracePt t="39414" x="4381500" y="4006850"/>
          <p14:tracePt t="39430" x="4419600" y="4013200"/>
          <p14:tracePt t="39446" x="4451350" y="4025900"/>
          <p14:tracePt t="39464" x="4464050" y="4032250"/>
          <p14:tracePt t="39597" x="4457700" y="4032250"/>
          <p14:tracePt t="39604" x="4451350" y="4032250"/>
          <p14:tracePt t="39613" x="4432300" y="4032250"/>
          <p14:tracePt t="39630" x="4381500" y="4032250"/>
          <p14:tracePt t="39647" x="4311650" y="4032250"/>
          <p14:tracePt t="39664" x="4267200" y="4032250"/>
          <p14:tracePt t="39680" x="4203700" y="4025900"/>
          <p14:tracePt t="39697" x="4121150" y="4006850"/>
          <p14:tracePt t="39713" x="4038600" y="3975100"/>
          <p14:tracePt t="39730" x="3917950" y="3917950"/>
          <p14:tracePt t="39747" x="3848100" y="3867150"/>
          <p14:tracePt t="39763" x="3778250" y="3803650"/>
          <p14:tracePt t="39780" x="3708400" y="3727450"/>
          <p14:tracePt t="39797" x="3683000" y="3689350"/>
          <p14:tracePt t="39813" x="3651250" y="3625850"/>
          <p14:tracePt t="39830" x="3644900" y="3587750"/>
          <p14:tracePt t="39847" x="3638550" y="3556000"/>
          <p14:tracePt t="39863" x="3625850" y="3530600"/>
          <p14:tracePt t="39880" x="3625850" y="3524250"/>
          <p14:tracePt t="39913" x="3619500" y="3517900"/>
          <p14:tracePt t="40403" x="3625850" y="3511550"/>
          <p14:tracePt t="40411" x="3638550" y="3511550"/>
          <p14:tracePt t="40418" x="3651250" y="3505200"/>
          <p14:tracePt t="40430" x="3683000" y="3498850"/>
          <p14:tracePt t="40464" x="3746500" y="3492500"/>
          <p14:tracePt t="40497" x="3854450" y="3505200"/>
          <p14:tracePt t="40530" x="3956050" y="3530600"/>
          <p14:tracePt t="40547" x="3981450" y="3536950"/>
          <p14:tracePt t="40563" x="4013200" y="3536950"/>
          <p14:tracePt t="40580" x="4032250" y="3536950"/>
          <p14:tracePt t="41432" x="4019550" y="3536950"/>
          <p14:tracePt t="41438" x="4000500" y="3536950"/>
          <p14:tracePt t="41447" x="3981450" y="3530600"/>
          <p14:tracePt t="41464" x="3924300" y="3524250"/>
          <p14:tracePt t="41480" x="3778250" y="3505200"/>
          <p14:tracePt t="41497" x="3683000" y="3505200"/>
          <p14:tracePt t="41514" x="3575050" y="3511550"/>
          <p14:tracePt t="41547" x="3486150" y="3511550"/>
          <p14:tracePt t="41580" x="3479800" y="3511550"/>
          <p14:tracePt t="41614" x="3536950" y="3473450"/>
          <p14:tracePt t="41630" x="3600450" y="3435350"/>
          <p14:tracePt t="41647" x="3746500" y="3390900"/>
          <p14:tracePt t="41664" x="3854450" y="3371850"/>
          <p14:tracePt t="41680" x="3943350" y="3365500"/>
          <p14:tracePt t="41697" x="4064000" y="3365500"/>
          <p14:tracePt t="41714" x="4108450" y="3371850"/>
          <p14:tracePt t="41730" x="4146550" y="3378200"/>
          <p14:tracePt t="41747" x="4152900" y="3384550"/>
          <p14:tracePt t="41764" x="4159250" y="3384550"/>
          <p14:tracePt t="42069" x="4159250" y="3390900"/>
          <p14:tracePt t="42077" x="4159250" y="3403600"/>
          <p14:tracePt t="42085" x="4159250" y="3409950"/>
          <p14:tracePt t="42097" x="4159250" y="3422650"/>
          <p14:tracePt t="42114" x="4152900" y="3479800"/>
          <p14:tracePt t="42130" x="4146550" y="3517900"/>
          <p14:tracePt t="42147" x="4146550" y="3575050"/>
          <p14:tracePt t="42164" x="4152900" y="3613150"/>
          <p14:tracePt t="42197" x="4159250" y="3657600"/>
          <p14:tracePt t="42230" x="4165600" y="3670300"/>
          <p14:tracePt t="42264" x="4171950" y="36703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nb-NO" altLang="en-US" sz="3600" b="1" i="1">
                <a:solidFill>
                  <a:srgbClr val="FFCC00"/>
                </a:solidFill>
              </a:rPr>
              <a:t>Etiologic studies</a:t>
            </a:r>
            <a:r>
              <a:rPr lang="nb-NO" altLang="en-US" sz="4000"/>
              <a:t> </a:t>
            </a:r>
            <a:br>
              <a:rPr lang="nb-NO" altLang="en-US" sz="4000"/>
            </a:br>
            <a:r>
              <a:rPr lang="nb-NO" altLang="en-US" sz="4000" b="1" i="1">
                <a:solidFill>
                  <a:srgbClr val="FFCC00"/>
                </a:solidFill>
              </a:rPr>
              <a:t>Case-control studies</a:t>
            </a:r>
            <a:endParaRPr lang="en-US" altLang="en-US" sz="4000" b="1" i="1">
              <a:solidFill>
                <a:srgbClr val="FFCC00"/>
              </a:solidFill>
            </a:endParaRPr>
          </a:p>
        </p:txBody>
      </p:sp>
      <p:sp>
        <p:nvSpPr>
          <p:cNvPr id="15363" name="Text Box 3"/>
          <p:cNvSpPr txBox="1">
            <a:spLocks noChangeArrowheads="1"/>
          </p:cNvSpPr>
          <p:nvPr/>
        </p:nvSpPr>
        <p:spPr bwMode="auto">
          <a:xfrm>
            <a:off x="0" y="1981200"/>
            <a:ext cx="891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400" b="1" i="1">
                <a:solidFill>
                  <a:schemeClr val="bg1"/>
                </a:solidFill>
              </a:rPr>
              <a:t>         Exposure                          Disease                  Investigator               </a:t>
            </a:r>
            <a:endParaRPr lang="en-US" altLang="en-US" sz="2400" b="1" i="1">
              <a:solidFill>
                <a:schemeClr val="bg1"/>
              </a:solidFill>
            </a:endParaRPr>
          </a:p>
        </p:txBody>
      </p:sp>
      <p:grpSp>
        <p:nvGrpSpPr>
          <p:cNvPr id="15364" name="Group 4"/>
          <p:cNvGrpSpPr>
            <a:grpSpLocks/>
          </p:cNvGrpSpPr>
          <p:nvPr/>
        </p:nvGrpSpPr>
        <p:grpSpPr bwMode="auto">
          <a:xfrm>
            <a:off x="1295400" y="2819400"/>
            <a:ext cx="7467600" cy="1555750"/>
            <a:chOff x="816" y="1872"/>
            <a:chExt cx="4704" cy="980"/>
          </a:xfrm>
        </p:grpSpPr>
        <p:sp>
          <p:nvSpPr>
            <p:cNvPr id="15365" name="Text Box 5"/>
            <p:cNvSpPr txBox="1">
              <a:spLocks noChangeArrowheads="1"/>
            </p:cNvSpPr>
            <p:nvPr/>
          </p:nvSpPr>
          <p:spPr bwMode="auto">
            <a:xfrm>
              <a:off x="4608" y="1872"/>
              <a:ext cx="912" cy="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600">
                  <a:solidFill>
                    <a:srgbClr val="FFCC00"/>
                  </a:solidFill>
                  <a:sym typeface="Webdings" panose="05030102010509060703" pitchFamily="18" charset="2"/>
                </a:rPr>
                <a:t></a:t>
              </a:r>
            </a:p>
          </p:txBody>
        </p:sp>
        <p:sp>
          <p:nvSpPr>
            <p:cNvPr id="15366" name="Text Box 6"/>
            <p:cNvSpPr txBox="1">
              <a:spLocks noChangeArrowheads="1"/>
            </p:cNvSpPr>
            <p:nvPr/>
          </p:nvSpPr>
          <p:spPr bwMode="auto">
            <a:xfrm>
              <a:off x="816" y="2064"/>
              <a:ext cx="2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3600" b="1">
                  <a:solidFill>
                    <a:srgbClr val="FFCC00"/>
                  </a:solidFill>
                </a:rPr>
                <a:t>?</a:t>
              </a:r>
              <a:endParaRPr lang="en-US" altLang="en-US" sz="3600" b="1">
                <a:solidFill>
                  <a:srgbClr val="FFCC00"/>
                </a:solidFill>
              </a:endParaRPr>
            </a:p>
          </p:txBody>
        </p:sp>
        <p:sp>
          <p:nvSpPr>
            <p:cNvPr id="15367" name="Line 7"/>
            <p:cNvSpPr>
              <a:spLocks noChangeShapeType="1"/>
            </p:cNvSpPr>
            <p:nvPr/>
          </p:nvSpPr>
          <p:spPr bwMode="auto">
            <a:xfrm>
              <a:off x="1152" y="2256"/>
              <a:ext cx="3504"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Oval 8"/>
            <p:cNvSpPr>
              <a:spLocks noChangeArrowheads="1"/>
            </p:cNvSpPr>
            <p:nvPr/>
          </p:nvSpPr>
          <p:spPr bwMode="auto">
            <a:xfrm>
              <a:off x="2736" y="2160"/>
              <a:ext cx="144" cy="144"/>
            </a:xfrm>
            <a:prstGeom prst="ellipse">
              <a:avLst/>
            </a:prstGeom>
            <a:solidFill>
              <a:srgbClr val="E10C07"/>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9" name="Line 9"/>
            <p:cNvSpPr>
              <a:spLocks noChangeShapeType="1"/>
            </p:cNvSpPr>
            <p:nvPr/>
          </p:nvSpPr>
          <p:spPr bwMode="auto">
            <a:xfrm>
              <a:off x="1152" y="2592"/>
              <a:ext cx="3504"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0" name="Oval 10"/>
            <p:cNvSpPr>
              <a:spLocks noChangeArrowheads="1"/>
            </p:cNvSpPr>
            <p:nvPr/>
          </p:nvSpPr>
          <p:spPr bwMode="auto">
            <a:xfrm>
              <a:off x="2736" y="2496"/>
              <a:ext cx="144" cy="144"/>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1" name="Rectangle 11"/>
            <p:cNvSpPr>
              <a:spLocks noChangeArrowheads="1"/>
            </p:cNvSpPr>
            <p:nvPr/>
          </p:nvSpPr>
          <p:spPr bwMode="auto">
            <a:xfrm>
              <a:off x="816" y="2352"/>
              <a:ext cx="2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3600" b="1">
                  <a:solidFill>
                    <a:srgbClr val="FFCC00"/>
                  </a:solidFill>
                </a:rPr>
                <a:t>?</a:t>
              </a:r>
              <a:endParaRPr lang="en-US" altLang="en-US" sz="3600" b="1">
                <a:solidFill>
                  <a:srgbClr val="FFCC00"/>
                </a:solidFill>
              </a:endParaRPr>
            </a:p>
          </p:txBody>
        </p:sp>
      </p:grpSp>
      <p:sp>
        <p:nvSpPr>
          <p:cNvPr id="15372" name="Text Box 12"/>
          <p:cNvSpPr txBox="1">
            <a:spLocks noChangeArrowheads="1"/>
          </p:cNvSpPr>
          <p:nvPr/>
        </p:nvSpPr>
        <p:spPr bwMode="auto">
          <a:xfrm>
            <a:off x="304800" y="2362200"/>
            <a:ext cx="235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b-NO" altLang="en-US" sz="2400" b="1" i="1">
                <a:solidFill>
                  <a:schemeClr val="bg1"/>
                </a:solidFill>
              </a:rPr>
              <a:t>(dietary intake)</a:t>
            </a:r>
            <a:endParaRPr lang="en-US" altLang="en-US" sz="2400" b="1" i="1">
              <a:solidFill>
                <a:schemeClr val="bg1"/>
              </a:solidFill>
            </a:endParaRPr>
          </a:p>
        </p:txBody>
      </p:sp>
      <p:sp>
        <p:nvSpPr>
          <p:cNvPr id="15373" name="Text Box 13"/>
          <p:cNvSpPr txBox="1">
            <a:spLocks noChangeArrowheads="1"/>
          </p:cNvSpPr>
          <p:nvPr/>
        </p:nvSpPr>
        <p:spPr bwMode="auto">
          <a:xfrm>
            <a:off x="304800" y="51054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a:solidFill>
                  <a:srgbClr val="FFCC00"/>
                </a:solidFill>
              </a:rPr>
              <a:t>OR = </a:t>
            </a:r>
            <a:endParaRPr lang="en-GB" altLang="en-US" sz="2000">
              <a:solidFill>
                <a:srgbClr val="FFCC00"/>
              </a:solidFill>
            </a:endParaRPr>
          </a:p>
        </p:txBody>
      </p:sp>
      <p:sp>
        <p:nvSpPr>
          <p:cNvPr id="15374" name="Text Box 14"/>
          <p:cNvSpPr txBox="1">
            <a:spLocks noChangeArrowheads="1"/>
          </p:cNvSpPr>
          <p:nvPr/>
        </p:nvSpPr>
        <p:spPr bwMode="auto">
          <a:xfrm>
            <a:off x="1066800" y="4800600"/>
            <a:ext cx="388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a:solidFill>
                  <a:srgbClr val="FFCC00"/>
                </a:solidFill>
              </a:rPr>
              <a:t>Odds of exposure among cases</a:t>
            </a:r>
            <a:endParaRPr lang="en-GB" altLang="en-US" sz="2000">
              <a:solidFill>
                <a:srgbClr val="FFCC00"/>
              </a:solidFill>
            </a:endParaRPr>
          </a:p>
        </p:txBody>
      </p:sp>
      <p:sp>
        <p:nvSpPr>
          <p:cNvPr id="15375" name="Line 15"/>
          <p:cNvSpPr>
            <a:spLocks noChangeShapeType="1"/>
          </p:cNvSpPr>
          <p:nvPr/>
        </p:nvSpPr>
        <p:spPr bwMode="auto">
          <a:xfrm>
            <a:off x="1219200" y="5257800"/>
            <a:ext cx="3429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6" name="Text Box 16"/>
          <p:cNvSpPr txBox="1">
            <a:spLocks noChangeArrowheads="1"/>
          </p:cNvSpPr>
          <p:nvPr/>
        </p:nvSpPr>
        <p:spPr bwMode="auto">
          <a:xfrm>
            <a:off x="914400" y="5334000"/>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000">
                <a:solidFill>
                  <a:srgbClr val="FFCC00"/>
                </a:solidFill>
              </a:rPr>
              <a:t>Odds of exposure among controls</a:t>
            </a:r>
            <a:endParaRPr lang="en-GB" altLang="en-US" sz="2000">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8658"/>
    </mc:Choice>
    <mc:Fallback>
      <p:transition spd="slow" advTm="108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5362" grpId="0"/>
      <p:bldP spid="15363" grpId="0"/>
      <p:bldP spid="15372" grpId="0"/>
      <p:bldP spid="15373" grpId="0"/>
      <p:bldP spid="15374" grpId="0"/>
      <p:bldP spid="15376" grpId="0"/>
    </p:bldLst>
  </p:timing>
  <p:extLst>
    <p:ext uri="{3A86A75C-4F4B-4683-9AE1-C65F6400EC91}">
      <p14:laserTraceLst xmlns:p14="http://schemas.microsoft.com/office/powerpoint/2010/main">
        <p14:tracePtLst>
          <p14:tracePt t="6659" x="4191000" y="3663950"/>
          <p14:tracePt t="6665" x="4222750" y="3644900"/>
          <p14:tracePt t="6672" x="4260850" y="3613150"/>
          <p14:tracePt t="6681" x="4298950" y="3575050"/>
          <p14:tracePt t="6697" x="4394200" y="3492500"/>
          <p14:tracePt t="6714" x="4622800" y="3346450"/>
          <p14:tracePt t="6731" x="4794250" y="3238500"/>
          <p14:tracePt t="6764" x="5232400" y="3060700"/>
          <p14:tracePt t="6797" x="5778500" y="2901950"/>
          <p14:tracePt t="6831" x="6184900" y="2838450"/>
          <p14:tracePt t="6847" x="6438900" y="2851150"/>
          <p14:tracePt t="6864" x="6591300" y="2882900"/>
          <p14:tracePt t="6881" x="6762750" y="2946400"/>
          <p14:tracePt t="6898" x="6858000" y="3003550"/>
          <p14:tracePt t="6914" x="6940550" y="3048000"/>
          <p14:tracePt t="6931" x="7080250" y="3136900"/>
          <p14:tracePt t="6947" x="7175500" y="3200400"/>
          <p14:tracePt t="6964" x="7302500" y="3308350"/>
          <p14:tracePt t="6980" x="7366000" y="3378200"/>
          <p14:tracePt t="6998" x="7423150" y="3435350"/>
          <p14:tracePt t="7014" x="7480300" y="3498850"/>
          <p14:tracePt t="7031" x="7518400" y="3536950"/>
          <p14:tracePt t="7047" x="7537450" y="3568700"/>
          <p14:tracePt t="7064" x="7537450" y="3581400"/>
          <p14:tracePt t="7081" x="7537450" y="3587750"/>
          <p14:tracePt t="7389" x="7569200" y="3581400"/>
          <p14:tracePt t="7395" x="7613650" y="3568700"/>
          <p14:tracePt t="7403" x="7670800" y="3556000"/>
          <p14:tracePt t="7414" x="7734300" y="3549650"/>
          <p14:tracePt t="7447" x="7969250" y="3543300"/>
          <p14:tracePt t="7481" x="8108950" y="3549650"/>
          <p14:tracePt t="7514" x="8197850" y="3549650"/>
          <p14:tracePt t="7531" x="8235950" y="3543300"/>
          <p14:tracePt t="7534" x="8255000" y="3543300"/>
          <p14:tracePt t="7547" x="8274050" y="3536950"/>
          <p14:tracePt t="7564" x="8312150" y="3530600"/>
          <p14:tracePt t="7581" x="8331200" y="3524250"/>
          <p14:tracePt t="7597" x="8350250" y="3511550"/>
          <p14:tracePt t="7614" x="8362950" y="3498850"/>
          <p14:tracePt t="7631" x="8375650" y="3492500"/>
          <p14:tracePt t="7647" x="8394700" y="3473450"/>
          <p14:tracePt t="7664" x="8407400" y="3454400"/>
          <p14:tracePt t="7681" x="8426450" y="3441700"/>
          <p14:tracePt t="7698" x="8426450" y="3435350"/>
          <p14:tracePt t="7714" x="8432800" y="3422650"/>
          <p14:tracePt t="7731" x="8445500" y="3409950"/>
          <p14:tracePt t="7747" x="8445500" y="3403600"/>
          <p14:tracePt t="7805" x="8445500" y="3397250"/>
          <p14:tracePt t="7874" x="8439150" y="3397250"/>
          <p14:tracePt t="7880" x="8432800" y="3397250"/>
          <p14:tracePt t="7895" x="8426450" y="3403600"/>
          <p14:tracePt t="7903" x="8420100" y="3403600"/>
          <p14:tracePt t="7914" x="8413750" y="3403600"/>
          <p14:tracePt t="7931" x="8382000" y="3409950"/>
          <p14:tracePt t="7948" x="8362950" y="3416300"/>
          <p14:tracePt t="7964" x="8337550" y="3416300"/>
          <p14:tracePt t="7981" x="8318500" y="3416300"/>
          <p14:tracePt t="7997" x="8299450" y="3397250"/>
          <p14:tracePt t="8014" x="8280400" y="3378200"/>
          <p14:tracePt t="8031" x="8267700" y="3365500"/>
          <p14:tracePt t="8033" x="8267700" y="3359150"/>
          <p14:tracePt t="8048" x="8248650" y="3352800"/>
          <p14:tracePt t="8064" x="8242300" y="3333750"/>
          <p14:tracePt t="8081" x="8229600" y="3321050"/>
          <p14:tracePt t="8097" x="8223250" y="3302000"/>
          <p14:tracePt t="8114" x="8216900" y="3289300"/>
          <p14:tracePt t="8131" x="8210550" y="3282950"/>
          <p14:tracePt t="8200" x="8204200" y="3276600"/>
          <p14:tracePt t="8228" x="8197850" y="3276600"/>
          <p14:tracePt t="8270" x="8191500" y="3276600"/>
          <p14:tracePt t="8277" x="8178800" y="3276600"/>
          <p14:tracePt t="8297" x="8172450" y="3282950"/>
          <p14:tracePt t="8306" x="8166100" y="3282950"/>
          <p14:tracePt t="8314" x="8159750" y="3289300"/>
          <p14:tracePt t="8331" x="8140700" y="3308350"/>
          <p14:tracePt t="8347" x="8128000" y="3327400"/>
          <p14:tracePt t="8364" x="8121650" y="3340100"/>
          <p14:tracePt t="8381" x="8121650" y="3352800"/>
          <p14:tracePt t="10212" x="8115300" y="3340100"/>
          <p14:tracePt t="10226" x="8115300" y="3333750"/>
          <p14:tracePt t="10234" x="8108950" y="3327400"/>
          <p14:tracePt t="10248" x="8102600" y="3321050"/>
          <p14:tracePt t="10264" x="8096250" y="3308350"/>
          <p14:tracePt t="10281" x="8083550" y="3295650"/>
          <p14:tracePt t="10298" x="8070850" y="3282950"/>
          <p14:tracePt t="10314" x="8064500" y="3276600"/>
          <p14:tracePt t="10348" x="8026400" y="3244850"/>
          <p14:tracePt t="10381" x="7988300" y="3213100"/>
          <p14:tracePt t="10415" x="7956550" y="3194050"/>
          <p14:tracePt t="10431" x="7937500" y="3194050"/>
          <p14:tracePt t="10448" x="7924800" y="3194050"/>
          <p14:tracePt t="10464" x="7899400" y="3194050"/>
          <p14:tracePt t="10481" x="7880350" y="3206750"/>
          <p14:tracePt t="10497" x="7842250" y="3232150"/>
          <p14:tracePt t="10514" x="7816850" y="3257550"/>
          <p14:tracePt t="10531" x="7791450" y="3289300"/>
          <p14:tracePt t="10547" x="7778750" y="3321050"/>
          <p14:tracePt t="10564" x="7766050" y="3340100"/>
          <p14:tracePt t="10581" x="7759700" y="3384550"/>
          <p14:tracePt t="10598" x="7759700" y="3429000"/>
          <p14:tracePt t="10615" x="7772400" y="3479800"/>
          <p14:tracePt t="10631" x="7791450" y="3524250"/>
          <p14:tracePt t="10648" x="7823200" y="3562350"/>
          <p14:tracePt t="10664" x="7854950" y="3613150"/>
          <p14:tracePt t="10681" x="7886700" y="3638550"/>
          <p14:tracePt t="10698" x="7905750" y="3663950"/>
          <p14:tracePt t="10714" x="7943850" y="3689350"/>
          <p14:tracePt t="10731" x="7962900" y="3708400"/>
          <p14:tracePt t="10748" x="7988300" y="3721100"/>
          <p14:tracePt t="10764" x="8001000" y="3721100"/>
          <p14:tracePt t="10781" x="8026400" y="3714750"/>
          <p14:tracePt t="10798" x="8045450" y="3702050"/>
          <p14:tracePt t="10814" x="8064500" y="3689350"/>
          <p14:tracePt t="10831" x="8096250" y="3663950"/>
          <p14:tracePt t="10848" x="8102600" y="3651250"/>
          <p14:tracePt t="10864" x="8108950" y="3632200"/>
          <p14:tracePt t="10881" x="8108950" y="3619500"/>
          <p14:tracePt t="10897" x="8108950" y="3606800"/>
          <p14:tracePt t="10915" x="8102600" y="3587750"/>
          <p14:tracePt t="10931" x="8096250" y="3568700"/>
          <p14:tracePt t="10949" x="8089900" y="3549650"/>
          <p14:tracePt t="10981" x="8083550" y="3543300"/>
          <p14:tracePt t="10998" x="8083550" y="3530600"/>
          <p14:tracePt t="11323" x="8077200" y="3530600"/>
          <p14:tracePt t="11330" x="8070850" y="3530600"/>
          <p14:tracePt t="11393" x="8064500" y="3530600"/>
          <p14:tracePt t="11793" x="8020050" y="3530600"/>
          <p14:tracePt t="11798" x="7962900" y="3517900"/>
          <p14:tracePt t="11807" x="7899400" y="3511550"/>
          <p14:tracePt t="11814" x="7842250" y="3498850"/>
          <p14:tracePt t="11831" x="7670800" y="3454400"/>
          <p14:tracePt t="11848" x="7499350" y="3416300"/>
          <p14:tracePt t="11864" x="7232650" y="3371850"/>
          <p14:tracePt t="11897" x="6788150" y="3333750"/>
          <p14:tracePt t="11931" x="6356350" y="3333750"/>
          <p14:tracePt t="11964" x="6045200" y="3365500"/>
          <p14:tracePt t="11981" x="5740400" y="3397250"/>
          <p14:tracePt t="11997" x="5600700" y="3409950"/>
          <p14:tracePt t="12014" x="5441950" y="3409950"/>
          <p14:tracePt t="12031" x="5346700" y="3409950"/>
          <p14:tracePt t="12048" x="5251450" y="3409950"/>
          <p14:tracePt t="12050" x="5213350" y="3416300"/>
          <p14:tracePt t="12064" x="5156200" y="3422650"/>
          <p14:tracePt t="12081" x="5124450" y="3422650"/>
          <p14:tracePt t="12098" x="5080000" y="3435350"/>
          <p14:tracePt t="12114" x="5060950" y="3441700"/>
          <p14:tracePt t="12131" x="5048250" y="3448050"/>
          <p14:tracePt t="12148" x="5022850" y="3448050"/>
          <p14:tracePt t="12164" x="5003800" y="3448050"/>
          <p14:tracePt t="12181" x="4946650" y="3454400"/>
          <p14:tracePt t="12197" x="4914900" y="3454400"/>
          <p14:tracePt t="12214" x="4870450" y="3460750"/>
          <p14:tracePt t="12231" x="4826000" y="3460750"/>
          <p14:tracePt t="12248" x="4787900" y="3460750"/>
          <p14:tracePt t="12264" x="4756150" y="3460750"/>
          <p14:tracePt t="12281" x="4705350" y="3460750"/>
          <p14:tracePt t="12298" x="4679950" y="3460750"/>
          <p14:tracePt t="12314" x="4648200" y="3460750"/>
          <p14:tracePt t="12331" x="4641850" y="3460750"/>
          <p14:tracePt t="12404" x="4635500" y="3460750"/>
          <p14:tracePt t="12695" x="4635500" y="3454400"/>
          <p14:tracePt t="12882" x="4635500" y="3448050"/>
          <p14:tracePt t="14334" x="4616450" y="3448050"/>
          <p14:tracePt t="14341" x="4597400" y="3454400"/>
          <p14:tracePt t="14349" x="4578350" y="3454400"/>
          <p14:tracePt t="14365" x="4572000" y="3454400"/>
          <p14:tracePt t="14381" x="4559300" y="3454400"/>
          <p14:tracePt t="14398" x="4546600" y="3454400"/>
          <p14:tracePt t="14415" x="4533900" y="3454400"/>
          <p14:tracePt t="15999" x="4533900" y="3448050"/>
          <p14:tracePt t="16006" x="4533900" y="3429000"/>
          <p14:tracePt t="16014" x="4533900" y="3422650"/>
          <p14:tracePt t="16031" x="4533900" y="3390900"/>
          <p14:tracePt t="16048" x="4533900" y="3359150"/>
          <p14:tracePt t="16065" x="4533900" y="3340100"/>
          <p14:tracePt t="16081" x="4533900" y="3321050"/>
          <p14:tracePt t="16114" x="4533900" y="3270250"/>
          <p14:tracePt t="16148" x="4540250" y="3181350"/>
          <p14:tracePt t="16181" x="4546600" y="3130550"/>
          <p14:tracePt t="16199" x="4552950" y="3117850"/>
          <p14:tracePt t="16333" x="4527550" y="3149600"/>
          <p14:tracePt t="16340" x="4489450" y="3194050"/>
          <p14:tracePt t="16348" x="4457700" y="3225800"/>
          <p14:tracePt t="16364" x="4406900" y="3289300"/>
          <p14:tracePt t="16381" x="4356100" y="3352800"/>
          <p14:tracePt t="16398" x="4337050" y="3384550"/>
          <p14:tracePt t="16414" x="4318000" y="3397250"/>
          <p14:tracePt t="16431" x="4311650" y="3409950"/>
          <p14:tracePt t="16448" x="4305300" y="3409950"/>
          <p14:tracePt t="16464" x="4298950" y="3409950"/>
          <p14:tracePt t="16548" x="4305300" y="3403600"/>
          <p14:tracePt t="16562" x="4311650" y="3390900"/>
          <p14:tracePt t="16570" x="4324350" y="3378200"/>
          <p14:tracePt t="16581" x="4337050" y="3365500"/>
          <p14:tracePt t="16598" x="4375150" y="3333750"/>
          <p14:tracePt t="16615" x="4406900" y="3308350"/>
          <p14:tracePt t="16632" x="4457700" y="3295650"/>
          <p14:tracePt t="16648" x="4464050" y="3295650"/>
          <p14:tracePt t="16665" x="4514850" y="3295650"/>
          <p14:tracePt t="16681" x="4552950" y="3308350"/>
          <p14:tracePt t="16698" x="4559300" y="3327400"/>
          <p14:tracePt t="16714" x="4584700" y="3346450"/>
          <p14:tracePt t="16731" x="4591050" y="3365500"/>
          <p14:tracePt t="16748" x="4597400" y="3384550"/>
          <p14:tracePt t="16764" x="4603750" y="3409950"/>
          <p14:tracePt t="16781" x="4603750" y="3429000"/>
          <p14:tracePt t="16800" x="4610100" y="3448050"/>
          <p14:tracePt t="16814" x="4610100" y="3454400"/>
          <p14:tracePt t="16831" x="4610100" y="3460750"/>
          <p14:tracePt t="16848" x="4610100" y="3467100"/>
          <p14:tracePt t="16864" x="4616450" y="3473450"/>
          <p14:tracePt t="16882" x="4616450" y="3479800"/>
          <p14:tracePt t="16898" x="4622800" y="3479800"/>
          <p14:tracePt t="16931" x="4622800" y="3486150"/>
          <p14:tracePt t="16973" x="4622800" y="3492500"/>
          <p14:tracePt t="16979" x="4616450" y="3498850"/>
          <p14:tracePt t="16993" x="4597400" y="3505200"/>
          <p14:tracePt t="17006" x="4578350" y="3511550"/>
          <p14:tracePt t="17014" x="4559300" y="3524250"/>
          <p14:tracePt t="17031" x="4527550" y="3530600"/>
          <p14:tracePt t="17048" x="4502150" y="3543300"/>
          <p14:tracePt t="17064" x="4470400" y="3543300"/>
          <p14:tracePt t="17081" x="4457700" y="3543300"/>
          <p14:tracePt t="17098" x="4419600" y="3530600"/>
          <p14:tracePt t="17114" x="4400550" y="3505200"/>
          <p14:tracePt t="17131" x="4387850" y="3479800"/>
          <p14:tracePt t="17148" x="4387850" y="3448050"/>
          <p14:tracePt t="17164" x="4387850" y="3429000"/>
          <p14:tracePt t="17181" x="4406900" y="3390900"/>
          <p14:tracePt t="17198" x="4413250" y="3371850"/>
          <p14:tracePt t="17214" x="4425950" y="3333750"/>
          <p14:tracePt t="17231" x="4451350" y="3321050"/>
          <p14:tracePt t="17248" x="4470400" y="3295650"/>
          <p14:tracePt t="17264" x="4502150" y="3263900"/>
          <p14:tracePt t="17281" x="4521200" y="3232150"/>
          <p14:tracePt t="17299" x="4559300" y="3200400"/>
          <p14:tracePt t="17314" x="4578350" y="3181350"/>
          <p14:tracePt t="17331" x="4597400" y="3175000"/>
          <p14:tracePt t="17348" x="4610100" y="3168650"/>
          <p14:tracePt t="17365" x="4635500" y="3168650"/>
          <p14:tracePt t="17382" x="4654550" y="3175000"/>
          <p14:tracePt t="17398" x="4679950" y="3194050"/>
          <p14:tracePt t="17415" x="4686300" y="3213100"/>
          <p14:tracePt t="17431" x="4705350" y="3251200"/>
          <p14:tracePt t="17448" x="4718050" y="3276600"/>
          <p14:tracePt t="17465" x="4724400" y="3314700"/>
          <p14:tracePt t="17481" x="4730750" y="3346450"/>
          <p14:tracePt t="17498" x="4737100" y="3365500"/>
          <p14:tracePt t="17515" x="4737100" y="3403600"/>
          <p14:tracePt t="17532" x="4737100" y="3429000"/>
          <p14:tracePt t="17549" x="4718050" y="3467100"/>
          <p14:tracePt t="17565" x="4686300" y="3492500"/>
          <p14:tracePt t="17581" x="4667250" y="3517900"/>
          <p14:tracePt t="17598" x="4635500" y="3536950"/>
          <p14:tracePt t="17614" x="4610100" y="3543300"/>
          <p14:tracePt t="17631" x="4597400" y="3549650"/>
          <p14:tracePt t="17648" x="4552950" y="3549650"/>
          <p14:tracePt t="17665" x="4527550" y="3549650"/>
          <p14:tracePt t="17681" x="4502150" y="3543300"/>
          <p14:tracePt t="17698" x="4470400" y="3517900"/>
          <p14:tracePt t="17714" x="4445000" y="3498850"/>
          <p14:tracePt t="17731" x="4419600" y="3473450"/>
          <p14:tracePt t="17748" x="4406900" y="3460750"/>
          <p14:tracePt t="17765" x="4394200" y="3448050"/>
          <p14:tracePt t="17782" x="4375150" y="3429000"/>
          <p14:tracePt t="17798" x="4368800" y="3422650"/>
          <p14:tracePt t="17815" x="4362450" y="3409950"/>
          <p14:tracePt t="17831" x="4356100" y="3397250"/>
          <p14:tracePt t="17864" x="4356100" y="3390900"/>
          <p14:tracePt t="17882" x="4356100" y="3384550"/>
          <p14:tracePt t="17898" x="4356100" y="3371850"/>
          <p14:tracePt t="17914" x="4356100" y="3365500"/>
          <p14:tracePt t="17931" x="4356100" y="3352800"/>
          <p14:tracePt t="17948" x="4356100" y="3346450"/>
          <p14:tracePt t="17965" x="4356100" y="3333750"/>
          <p14:tracePt t="17981" x="4362450" y="3314700"/>
          <p14:tracePt t="17998" x="4368800" y="3302000"/>
          <p14:tracePt t="18014" x="4394200" y="3270250"/>
          <p14:tracePt t="18032" x="4413250" y="3251200"/>
          <p14:tracePt t="18048" x="4425950" y="3232150"/>
          <p14:tracePt t="18065" x="4457700" y="3213100"/>
          <p14:tracePt t="18081" x="4470400" y="3206750"/>
          <p14:tracePt t="18098" x="4489450" y="3200400"/>
          <p14:tracePt t="18115" x="4514850" y="3200400"/>
          <p14:tracePt t="18131" x="4540250" y="3206750"/>
          <p14:tracePt t="18148" x="4559300" y="3213100"/>
          <p14:tracePt t="18165" x="4572000" y="3219450"/>
          <p14:tracePt t="18181" x="4616450" y="3244850"/>
          <p14:tracePt t="18198" x="4622800" y="3251200"/>
          <p14:tracePt t="18214" x="4635500" y="3270250"/>
          <p14:tracePt t="18231" x="4641850" y="3276600"/>
          <p14:tracePt t="18248" x="4654550" y="3295650"/>
          <p14:tracePt t="18265" x="4660900" y="3327400"/>
          <p14:tracePt t="18281" x="4673600" y="3340100"/>
          <p14:tracePt t="18298" x="4673600" y="3346450"/>
          <p14:tracePt t="18314" x="4686300" y="3371850"/>
          <p14:tracePt t="18331" x="4686300" y="3378200"/>
          <p14:tracePt t="18348" x="4686300" y="3390900"/>
          <p14:tracePt t="18365" x="4686300" y="3409950"/>
          <p14:tracePt t="18382" x="4679950" y="3429000"/>
          <p14:tracePt t="18398" x="4667250" y="3454400"/>
          <p14:tracePt t="18415" x="4641850" y="3473450"/>
          <p14:tracePt t="18431" x="4616450" y="3505200"/>
          <p14:tracePt t="18448" x="4597400" y="3517900"/>
          <p14:tracePt t="18465" x="4578350" y="3524250"/>
          <p14:tracePt t="18481" x="4565650" y="3524250"/>
          <p14:tracePt t="18498" x="4514850" y="3517900"/>
          <p14:tracePt t="18515" x="4489450" y="3498850"/>
          <p14:tracePt t="18531" x="4483100" y="3492500"/>
          <p14:tracePt t="18548" x="4470400" y="3473450"/>
          <p14:tracePt t="18565" x="4457700" y="3448050"/>
          <p14:tracePt t="18581" x="4451350" y="3441700"/>
          <p14:tracePt t="18598" x="4445000" y="3422650"/>
          <p14:tracePt t="18615" x="4445000" y="3416300"/>
          <p14:tracePt t="18648" x="4445000" y="3409950"/>
          <p14:tracePt t="18665" x="4445000" y="3403600"/>
          <p14:tracePt t="18681" x="4445000" y="3397250"/>
          <p14:tracePt t="18698" x="4445000" y="3390900"/>
          <p14:tracePt t="18715" x="4457700" y="3378200"/>
          <p14:tracePt t="18731" x="4464050" y="3365500"/>
          <p14:tracePt t="18765" x="4470400" y="3359150"/>
          <p14:tracePt t="18782" x="4476750" y="3359150"/>
          <p14:tracePt t="18798" x="4476750" y="3352800"/>
          <p14:tracePt t="18815" x="4483100" y="3346450"/>
          <p14:tracePt t="18831" x="4489450" y="3346450"/>
          <p14:tracePt t="18848" x="4495800" y="3346450"/>
          <p14:tracePt t="18865" x="4514850" y="3340100"/>
          <p14:tracePt t="18881" x="4521200" y="3340100"/>
          <p14:tracePt t="18898" x="4527550" y="3340100"/>
          <p14:tracePt t="18915" x="4533900" y="3340100"/>
          <p14:tracePt t="18948" x="4540250" y="3340100"/>
          <p14:tracePt t="18965" x="4540250" y="3352800"/>
          <p14:tracePt t="19009" x="4540250" y="3359150"/>
          <p14:tracePt t="19563" x="4508500" y="3321050"/>
          <p14:tracePt t="19570" x="4457700" y="3251200"/>
          <p14:tracePt t="19581" x="4406900" y="3200400"/>
          <p14:tracePt t="19598" x="4279900" y="3035300"/>
          <p14:tracePt t="19615" x="4191000" y="2901950"/>
          <p14:tracePt t="19631" x="4095750" y="2743200"/>
          <p14:tracePt t="19648" x="3962400" y="2508250"/>
          <p14:tracePt t="19665" x="3886200" y="2336800"/>
          <p14:tracePt t="19698" x="3740150" y="2019300"/>
          <p14:tracePt t="19731" x="3613150" y="1752600"/>
          <p14:tracePt t="19765" x="3511550" y="1587500"/>
          <p14:tracePt t="19781" x="3479800" y="1536700"/>
          <p14:tracePt t="19798" x="3454400" y="1504950"/>
          <p14:tracePt t="19815" x="3422650" y="1473200"/>
          <p14:tracePt t="19831" x="3403600" y="1441450"/>
          <p14:tracePt t="19848" x="3397250" y="1409700"/>
          <p14:tracePt t="19865" x="3390900" y="1397000"/>
          <p14:tracePt t="19881" x="3384550" y="1390650"/>
          <p14:tracePt t="19898" x="3378200" y="1384300"/>
          <p14:tracePt t="19915" x="3365500" y="1371600"/>
          <p14:tracePt t="19931" x="3346450" y="1352550"/>
          <p14:tracePt t="19948" x="3333750" y="1346200"/>
          <p14:tracePt t="19965" x="3302000" y="1327150"/>
          <p14:tracePt t="19981" x="3263900" y="1301750"/>
          <p14:tracePt t="19998" x="3225800" y="1270000"/>
          <p14:tracePt t="20015" x="3175000" y="1231900"/>
          <p14:tracePt t="20031" x="3149600" y="1219200"/>
          <p14:tracePt t="20048" x="3136900" y="1206500"/>
          <p14:tracePt t="20065" x="3130550" y="1200150"/>
          <p14:tracePt t="20084" x="3124200" y="1200150"/>
          <p14:tracePt t="20098" x="3124200" y="1193800"/>
          <p14:tracePt t="20819" x="3124200" y="1200150"/>
          <p14:tracePt t="20826" x="3124200" y="1212850"/>
          <p14:tracePt t="20833" x="3124200" y="1219200"/>
          <p14:tracePt t="20848" x="3130550" y="1244600"/>
          <p14:tracePt t="20865" x="3143250" y="1270000"/>
          <p14:tracePt t="20881" x="3162300" y="1308100"/>
          <p14:tracePt t="20898" x="3194050" y="1384300"/>
          <p14:tracePt t="20931" x="3251200" y="1524000"/>
          <p14:tracePt t="20965" x="3302000" y="1644650"/>
          <p14:tracePt t="20998" x="3378200" y="1860550"/>
          <p14:tracePt t="21015" x="3416300" y="1987550"/>
          <p14:tracePt t="21031" x="3454400" y="2082800"/>
          <p14:tracePt t="21048" x="3492500" y="2165350"/>
          <p14:tracePt t="21065" x="3543300" y="2286000"/>
          <p14:tracePt t="21082" x="3581400" y="2355850"/>
          <p14:tracePt t="21098" x="3663950" y="2489200"/>
          <p14:tracePt t="21115" x="3727450" y="2565400"/>
          <p14:tracePt t="21132" x="3784600" y="2641600"/>
          <p14:tracePt t="21148" x="3879850" y="2755900"/>
          <p14:tracePt t="21165" x="3943350" y="2863850"/>
          <p14:tracePt t="21181" x="4038600" y="3016250"/>
          <p14:tracePt t="21198" x="4089400" y="3079750"/>
          <p14:tracePt t="21215" x="4146550" y="3130550"/>
          <p14:tracePt t="21231" x="4197350" y="3175000"/>
          <p14:tracePt t="21248" x="4210050" y="3194050"/>
          <p14:tracePt t="21265" x="4216400" y="3200400"/>
          <p14:tracePt t="21281" x="4222750" y="3206750"/>
          <p14:tracePt t="21298" x="4222750" y="3213100"/>
          <p14:tracePt t="21315" x="4229100" y="3213100"/>
          <p14:tracePt t="21331" x="4241800" y="3225800"/>
          <p14:tracePt t="21348" x="4267200" y="3251200"/>
          <p14:tracePt t="21365" x="4273550" y="3257550"/>
          <p14:tracePt t="21381" x="4279900" y="3263900"/>
          <p14:tracePt t="21653" x="4286250" y="3270250"/>
          <p14:tracePt t="21659" x="4298950" y="3282950"/>
          <p14:tracePt t="21667" x="4311650" y="3282950"/>
          <p14:tracePt t="21681" x="4318000" y="3289300"/>
          <p14:tracePt t="21715" x="4324350" y="3289300"/>
          <p14:tracePt t="21748" x="4324350" y="3295650"/>
          <p14:tracePt t="21785" x="4324350" y="3302000"/>
          <p14:tracePt t="22167" x="4343400" y="3327400"/>
          <p14:tracePt t="22173" x="4375150" y="3378200"/>
          <p14:tracePt t="22181" x="4406900" y="3416300"/>
          <p14:tracePt t="22198" x="4464050" y="3517900"/>
          <p14:tracePt t="22215" x="4495800" y="3600450"/>
          <p14:tracePt t="22231" x="4502150" y="3632200"/>
          <p14:tracePt t="22248" x="4508500" y="3657600"/>
          <p14:tracePt t="22265" x="4514850" y="3676650"/>
          <p14:tracePt t="22281" x="4521200" y="3683000"/>
          <p14:tracePt t="22298" x="4527550" y="3702050"/>
          <p14:tracePt t="22315" x="4540250" y="3708400"/>
          <p14:tracePt t="22331" x="4546600" y="3721100"/>
          <p14:tracePt t="22348" x="4565650" y="3740150"/>
          <p14:tracePt t="22365" x="4565650" y="3746500"/>
          <p14:tracePt t="22381" x="4565650" y="3752850"/>
          <p14:tracePt t="22398" x="4565650" y="3765550"/>
          <p14:tracePt t="22415" x="4565650" y="3771900"/>
          <p14:tracePt t="22431" x="4565650" y="3790950"/>
          <p14:tracePt t="22465" x="4552950" y="3790950"/>
          <p14:tracePt t="22481" x="4540250" y="3790950"/>
          <p14:tracePt t="22498" x="4527550" y="3790950"/>
          <p14:tracePt t="22515" x="4502150" y="3790950"/>
          <p14:tracePt t="22531" x="4464050" y="3790950"/>
          <p14:tracePt t="22548" x="4445000" y="3790950"/>
          <p14:tracePt t="22565" x="4432300" y="3790950"/>
          <p14:tracePt t="22582" x="4419600" y="3797300"/>
          <p14:tracePt t="22598" x="4406900" y="3810000"/>
          <p14:tracePt t="22615" x="4400550" y="3822700"/>
          <p14:tracePt t="22631" x="4387850" y="3848100"/>
          <p14:tracePt t="22648" x="4387850" y="3867150"/>
          <p14:tracePt t="22665" x="4387850" y="3898900"/>
          <p14:tracePt t="22681" x="4387850" y="3937000"/>
          <p14:tracePt t="22698" x="4387850" y="3968750"/>
          <p14:tracePt t="22715" x="4387850" y="4006850"/>
          <p14:tracePt t="22731" x="4394200" y="4032250"/>
          <p14:tracePt t="22748" x="4394200" y="4064000"/>
          <p14:tracePt t="22765" x="4400550" y="4108450"/>
          <p14:tracePt t="22781" x="4406900" y="4133850"/>
          <p14:tracePt t="22798" x="4413250" y="4178300"/>
          <p14:tracePt t="22815" x="4419600" y="4191000"/>
          <p14:tracePt t="22831" x="4432300" y="4222750"/>
          <p14:tracePt t="22848" x="4451350" y="4254500"/>
          <p14:tracePt t="22865" x="4476750" y="4273550"/>
          <p14:tracePt t="22881" x="4514850" y="4298950"/>
          <p14:tracePt t="22898" x="4546600" y="4298950"/>
          <p14:tracePt t="22915" x="4572000" y="4298950"/>
          <p14:tracePt t="22931" x="4622800" y="4286250"/>
          <p14:tracePt t="22948" x="4648200" y="4267200"/>
          <p14:tracePt t="22965" x="4673600" y="4235450"/>
          <p14:tracePt t="22981" x="4711700" y="4197350"/>
          <p14:tracePt t="22998" x="4724400" y="4165600"/>
          <p14:tracePt t="23015" x="4730750" y="4114800"/>
          <p14:tracePt t="23031" x="4737100" y="4089400"/>
          <p14:tracePt t="23048" x="4737100" y="4051300"/>
          <p14:tracePt t="23065" x="4737100" y="4019550"/>
          <p14:tracePt t="23082" x="4730750" y="3981450"/>
          <p14:tracePt t="23098" x="4724400" y="3943350"/>
          <p14:tracePt t="23115" x="4711700" y="3917950"/>
          <p14:tracePt t="23132" x="4679950" y="3867150"/>
          <p14:tracePt t="23148" x="4667250" y="3854450"/>
          <p14:tracePt t="23165" x="4641850" y="3835400"/>
          <p14:tracePt t="23181" x="4603750" y="3822700"/>
          <p14:tracePt t="23198" x="4584700" y="3810000"/>
          <p14:tracePt t="23215" x="4552950" y="3803650"/>
          <p14:tracePt t="23231" x="4514850" y="3797300"/>
          <p14:tracePt t="23248" x="4495800" y="3790950"/>
          <p14:tracePt t="23265" x="4457700" y="3790950"/>
          <p14:tracePt t="23281" x="4425950" y="3797300"/>
          <p14:tracePt t="23298" x="4394200" y="3810000"/>
          <p14:tracePt t="23315" x="4381500" y="3816350"/>
          <p14:tracePt t="23332" x="4368800" y="3822700"/>
          <p14:tracePt t="23348" x="4356100" y="3841750"/>
          <p14:tracePt t="23365" x="4343400" y="3841750"/>
          <p14:tracePt t="23382" x="4330700" y="3867150"/>
          <p14:tracePt t="23398" x="4324350" y="3879850"/>
          <p14:tracePt t="23415" x="4318000" y="3892550"/>
          <p14:tracePt t="23432" x="4305300" y="3911600"/>
          <p14:tracePt t="23448" x="4305300" y="3917950"/>
          <p14:tracePt t="23465" x="4305300" y="3930650"/>
          <p14:tracePt t="23482" x="4305300" y="3937000"/>
          <p14:tracePt t="23498" x="4305300" y="3949700"/>
          <p14:tracePt t="23515" x="4305300" y="3962400"/>
          <p14:tracePt t="23531" x="4305300" y="3968750"/>
          <p14:tracePt t="23548" x="4311650" y="3987800"/>
          <p14:tracePt t="23565" x="4311650" y="3994150"/>
          <p14:tracePt t="23582" x="4318000" y="4000500"/>
          <p14:tracePt t="23598" x="4330700" y="4006850"/>
          <p14:tracePt t="23632" x="4349750" y="4019550"/>
          <p14:tracePt t="23648" x="4368800" y="4025900"/>
          <p14:tracePt t="23665" x="4375150" y="4025900"/>
          <p14:tracePt t="23681" x="4406900" y="4032250"/>
          <p14:tracePt t="23698" x="4419600" y="4032250"/>
          <p14:tracePt t="23715" x="4432300" y="4038600"/>
          <p14:tracePt t="23732" x="4445000" y="4038600"/>
          <p14:tracePt t="23748" x="4451350" y="4038600"/>
          <p14:tracePt t="23765" x="4457700" y="4038600"/>
          <p14:tracePt t="23782" x="4464050" y="4038600"/>
          <p14:tracePt t="23936" x="4464050" y="4044950"/>
          <p14:tracePt t="24653" x="4470400" y="4025900"/>
          <p14:tracePt t="24659" x="4483100" y="4006850"/>
          <p14:tracePt t="24668" x="4495800" y="3981450"/>
          <p14:tracePt t="24682" x="4533900" y="3930650"/>
          <p14:tracePt t="24698" x="4565650" y="3854450"/>
          <p14:tracePt t="24715" x="4635500" y="3733800"/>
          <p14:tracePt t="24732" x="4673600" y="3644900"/>
          <p14:tracePt t="24765" x="4737100" y="3454400"/>
          <p14:tracePt t="24798" x="4832350" y="3143250"/>
          <p14:tracePt t="24832" x="4870450" y="2933700"/>
          <p14:tracePt t="24848" x="4883150" y="2794000"/>
          <p14:tracePt t="24865" x="4889500" y="2692400"/>
          <p14:tracePt t="24881" x="4889500" y="2552700"/>
          <p14:tracePt t="24898" x="4883150" y="2463800"/>
          <p14:tracePt t="24915" x="4876800" y="2368550"/>
          <p14:tracePt t="24932" x="4851400" y="2203450"/>
          <p14:tracePt t="24948" x="4826000" y="2082800"/>
          <p14:tracePt t="24965" x="4787900" y="1930400"/>
          <p14:tracePt t="24982" x="4762500" y="1828800"/>
          <p14:tracePt t="24998" x="4749800" y="1727200"/>
          <p14:tracePt t="25015" x="4718050" y="1593850"/>
          <p14:tracePt t="25032" x="4705350" y="1536700"/>
          <p14:tracePt t="25048" x="4679950" y="1466850"/>
          <p14:tracePt t="25065" x="4673600" y="1435100"/>
          <p14:tracePt t="25082" x="4654550" y="1403350"/>
          <p14:tracePt t="25098" x="4629150" y="1358900"/>
          <p14:tracePt t="25115" x="4622800" y="1333500"/>
          <p14:tracePt t="25132" x="4610100" y="1308100"/>
          <p14:tracePt t="25148" x="4597400" y="1289050"/>
          <p14:tracePt t="25165" x="4591050" y="1282700"/>
          <p14:tracePt t="25182" x="4584700" y="1276350"/>
          <p14:tracePt t="25198" x="4572000" y="1270000"/>
          <p14:tracePt t="25215" x="4559300" y="1270000"/>
          <p14:tracePt t="25232" x="4533900" y="1263650"/>
          <p14:tracePt t="25248" x="4521200" y="1263650"/>
          <p14:tracePt t="25265" x="4413250" y="1263650"/>
          <p14:tracePt t="25282" x="4286250" y="1308100"/>
          <p14:tracePt t="25298" x="4108450" y="1358900"/>
          <p14:tracePt t="25315" x="3962400" y="1397000"/>
          <p14:tracePt t="25332" x="3841750" y="1428750"/>
          <p14:tracePt t="25348" x="3695700" y="1454150"/>
          <p14:tracePt t="25365" x="3651250" y="1454150"/>
          <p14:tracePt t="25382" x="3549650" y="1454150"/>
          <p14:tracePt t="25398" x="3505200" y="1454150"/>
          <p14:tracePt t="25415" x="3486150" y="1447800"/>
          <p14:tracePt t="25432" x="3460750" y="1441450"/>
          <p14:tracePt t="25506" x="3479800" y="1441450"/>
          <p14:tracePt t="25513" x="3505200" y="1454150"/>
          <p14:tracePt t="25520" x="3511550" y="1454150"/>
          <p14:tracePt t="25532" x="3530600" y="1460500"/>
          <p14:tracePt t="25548" x="3600450" y="1479550"/>
          <p14:tracePt t="25565" x="3644900" y="1485900"/>
          <p14:tracePt t="25582" x="3702050" y="1498600"/>
          <p14:tracePt t="25598" x="3778250" y="1498600"/>
          <p14:tracePt t="25615" x="3892550" y="1511300"/>
          <p14:tracePt t="25632" x="4184650" y="1530350"/>
          <p14:tracePt t="25648" x="4381500" y="1536700"/>
          <p14:tracePt t="25665" x="4438650" y="1549400"/>
          <p14:tracePt t="25682" x="4686300" y="1543050"/>
          <p14:tracePt t="25698" x="4794250" y="1524000"/>
          <p14:tracePt t="25715" x="4940300" y="1473200"/>
          <p14:tracePt t="25732" x="5003800" y="1435100"/>
          <p14:tracePt t="25748" x="5067300" y="1403350"/>
          <p14:tracePt t="25765" x="5124450" y="1358900"/>
          <p14:tracePt t="25782" x="5156200" y="1327150"/>
          <p14:tracePt t="25798" x="5181600" y="1282700"/>
          <p14:tracePt t="25815" x="5181600" y="1244600"/>
          <p14:tracePt t="25832" x="5181600" y="1206500"/>
          <p14:tracePt t="25848" x="5149850" y="1149350"/>
          <p14:tracePt t="25865" x="5118100" y="1111250"/>
          <p14:tracePt t="25882" x="5060950" y="1054100"/>
          <p14:tracePt t="25898" x="5016500" y="1009650"/>
          <p14:tracePt t="25915" x="4946650" y="958850"/>
          <p14:tracePt t="25932" x="4870450" y="901700"/>
          <p14:tracePt t="25948" x="4794250" y="876300"/>
          <p14:tracePt t="25965" x="4686300" y="869950"/>
          <p14:tracePt t="25982" x="4635500" y="869950"/>
          <p14:tracePt t="25998" x="4559300" y="869950"/>
          <p14:tracePt t="26015" x="4394200" y="914400"/>
          <p14:tracePt t="26032" x="4318000" y="933450"/>
          <p14:tracePt t="26048" x="4222750" y="946150"/>
          <p14:tracePt t="26065" x="4184650" y="952500"/>
          <p14:tracePt t="26082" x="4146550" y="958850"/>
          <p14:tracePt t="26098" x="4114800" y="965200"/>
          <p14:tracePt t="26115" x="4057650" y="1003300"/>
          <p14:tracePt t="26132" x="4006850" y="1054100"/>
          <p14:tracePt t="26148" x="3975100" y="1085850"/>
          <p14:tracePt t="26165" x="3949700" y="1123950"/>
          <p14:tracePt t="26182" x="3924300" y="1168400"/>
          <p14:tracePt t="26198" x="3905250" y="1206500"/>
          <p14:tracePt t="26215" x="3886200" y="1270000"/>
          <p14:tracePt t="26232" x="3873500" y="1314450"/>
          <p14:tracePt t="26248" x="3873500" y="1358900"/>
          <p14:tracePt t="26265" x="3879850" y="1422400"/>
          <p14:tracePt t="26282" x="3898900" y="1466850"/>
          <p14:tracePt t="26298" x="3924300" y="1517650"/>
          <p14:tracePt t="26315" x="3956050" y="1555750"/>
          <p14:tracePt t="26332" x="3981450" y="1587500"/>
          <p14:tracePt t="26348" x="4064000" y="1644650"/>
          <p14:tracePt t="26365" x="4114800" y="1682750"/>
          <p14:tracePt t="26382" x="4222750" y="1714500"/>
          <p14:tracePt t="26398" x="4292600" y="1727200"/>
          <p14:tracePt t="26415" x="4343400" y="1727200"/>
          <p14:tracePt t="26432" x="4457700" y="1701800"/>
          <p14:tracePt t="26448" x="4533900" y="1682750"/>
          <p14:tracePt t="26465" x="4654550" y="1638300"/>
          <p14:tracePt t="26482" x="4737100" y="1606550"/>
          <p14:tracePt t="26498" x="4806950" y="1581150"/>
          <p14:tracePt t="26515" x="4883150" y="1555750"/>
          <p14:tracePt t="26532" x="4914900" y="1543050"/>
          <p14:tracePt t="26548" x="4940300" y="1530350"/>
          <p14:tracePt t="26565" x="4946650" y="1530350"/>
          <p14:tracePt t="26695" x="4940300" y="1530350"/>
          <p14:tracePt t="26722" x="4940300" y="1524000"/>
          <p14:tracePt t="26785" x="4933950" y="1524000"/>
          <p14:tracePt t="27513" x="4927600" y="1524000"/>
          <p14:tracePt t="27653" x="4927600" y="1530350"/>
          <p14:tracePt t="27666" x="4927600" y="1543050"/>
          <p14:tracePt t="27674" x="4921250" y="1549400"/>
          <p14:tracePt t="27682" x="4921250" y="1562100"/>
          <p14:tracePt t="27698" x="4908550" y="1587500"/>
          <p14:tracePt t="27715" x="4883150" y="1663700"/>
          <p14:tracePt t="27732" x="4864100" y="1727200"/>
          <p14:tracePt t="27765" x="4794250" y="1905000"/>
          <p14:tracePt t="27798" x="4724400" y="2063750"/>
          <p14:tracePt t="27832" x="4667250" y="2209800"/>
          <p14:tracePt t="27848" x="4641850" y="2311400"/>
          <p14:tracePt t="27865" x="4622800" y="2362200"/>
          <p14:tracePt t="27882" x="4603750" y="2451100"/>
          <p14:tracePt t="27898" x="4591050" y="2495550"/>
          <p14:tracePt t="27915" x="4584700" y="2552700"/>
          <p14:tracePt t="27932" x="4552950" y="2679700"/>
          <p14:tracePt t="27948" x="4546600" y="2749550"/>
          <p14:tracePt t="27965" x="4527550" y="2825750"/>
          <p14:tracePt t="27982" x="4527550" y="2857500"/>
          <p14:tracePt t="27998" x="4521200" y="2882900"/>
          <p14:tracePt t="28015" x="4514850" y="2921000"/>
          <p14:tracePt t="28032" x="4508500" y="2952750"/>
          <p14:tracePt t="28049" x="4508500" y="3003550"/>
          <p14:tracePt t="28065" x="4502150" y="3041650"/>
          <p14:tracePt t="28082" x="4502150" y="3073400"/>
          <p14:tracePt t="28084" x="4502150" y="3092450"/>
          <p14:tracePt t="28098" x="4489450" y="3124200"/>
          <p14:tracePt t="28115" x="4483100" y="3155950"/>
          <p14:tracePt t="28132" x="4470400" y="3194050"/>
          <p14:tracePt t="28148" x="4464050" y="3213100"/>
          <p14:tracePt t="28165" x="4457700" y="3232150"/>
          <p14:tracePt t="28182" x="4457700" y="3263900"/>
          <p14:tracePt t="28198" x="4457700" y="3289300"/>
          <p14:tracePt t="28215" x="4457700" y="3321050"/>
          <p14:tracePt t="28232" x="4451350" y="3340100"/>
          <p14:tracePt t="28248" x="4451350" y="3359150"/>
          <p14:tracePt t="28265" x="4445000" y="3378200"/>
          <p14:tracePt t="28283" x="4445000" y="3390900"/>
          <p14:tracePt t="28298" x="4438650" y="3403600"/>
          <p14:tracePt t="28332" x="4438650" y="3409950"/>
          <p14:tracePt t="28348" x="4438650" y="3416300"/>
          <p14:tracePt t="28389" x="4438650" y="3422650"/>
          <p14:tracePt t="28861" x="4457700" y="3422650"/>
          <p14:tracePt t="28875" x="4483100" y="3429000"/>
          <p14:tracePt t="28881" x="4502150" y="3435350"/>
          <p14:tracePt t="28895" x="4521200" y="3435350"/>
          <p14:tracePt t="28909" x="4546600" y="3435350"/>
          <p14:tracePt t="28923" x="4559300" y="3441700"/>
          <p14:tracePt t="28932" x="4572000" y="3441700"/>
          <p14:tracePt t="28965" x="4597400" y="3441700"/>
          <p14:tracePt t="28998" x="4616450" y="3441700"/>
          <p14:tracePt t="29855" x="4610100" y="3441700"/>
          <p14:tracePt t="29871" x="4597400" y="3441700"/>
          <p14:tracePt t="29875" x="4591050" y="3435350"/>
          <p14:tracePt t="29890" x="4578350" y="3435350"/>
          <p14:tracePt t="29899" x="4565650" y="3435350"/>
          <p14:tracePt t="29918" x="4546600" y="3429000"/>
          <p14:tracePt t="29932" x="4540250" y="3422650"/>
          <p14:tracePt t="29949" x="4508500" y="3416300"/>
          <p14:tracePt t="29982" x="4483100" y="3403600"/>
          <p14:tracePt t="30015" x="4419600" y="3378200"/>
          <p14:tracePt t="30049" x="4330700" y="3333750"/>
          <p14:tracePt t="30065" x="4311650" y="3321050"/>
          <p14:tracePt t="30083" x="4298950" y="3314700"/>
          <p14:tracePt t="30099" x="4286250" y="3308350"/>
          <p14:tracePt t="30167" x="4292600" y="3308350"/>
          <p14:tracePt t="30182" x="4292600" y="3314700"/>
          <p14:tracePt t="30188" x="4298950" y="3321050"/>
          <p14:tracePt t="30201" x="4311650" y="3321050"/>
          <p14:tracePt t="30215" x="4311650" y="3327400"/>
          <p14:tracePt t="30232" x="4330700" y="3340100"/>
          <p14:tracePt t="30249" x="4349750" y="3359150"/>
          <p14:tracePt t="30265" x="4381500" y="3371850"/>
          <p14:tracePt t="30282" x="4394200" y="3378200"/>
          <p14:tracePt t="30299" x="4406900" y="3384550"/>
          <p14:tracePt t="30316" x="4413250" y="3384550"/>
          <p14:tracePt t="30332" x="4419600" y="3390900"/>
          <p14:tracePt t="30349" x="4425950" y="3397250"/>
          <p14:tracePt t="30366" x="4445000" y="3403600"/>
          <p14:tracePt t="30382" x="4451350" y="3416300"/>
          <p14:tracePt t="30399" x="4464050" y="3422650"/>
          <p14:tracePt t="30415" x="4470400" y="3429000"/>
          <p14:tracePt t="30432" x="4476750" y="3441700"/>
          <p14:tracePt t="30473" x="4476750" y="3448050"/>
          <p14:tracePt t="30522" x="4483100" y="3448050"/>
          <p14:tracePt t="30597" x="4483100" y="3454400"/>
          <p14:tracePt t="30737" x="4476750" y="3448050"/>
          <p14:tracePt t="30758" x="4464050" y="3441700"/>
          <p14:tracePt t="30779" x="4451350" y="3435350"/>
          <p14:tracePt t="30791" x="4438650" y="3429000"/>
          <p14:tracePt t="30798" x="4432300" y="3429000"/>
          <p14:tracePt t="30805" x="4419600" y="3416300"/>
          <p14:tracePt t="30832" x="4400550" y="3409950"/>
          <p14:tracePt t="30866" x="4368800" y="3390900"/>
          <p14:tracePt t="30882" x="4349750" y="3371850"/>
          <p14:tracePt t="30899" x="4330700" y="3365500"/>
          <p14:tracePt t="30915" x="4324350" y="3359150"/>
          <p14:tracePt t="30932" x="4318000" y="3359150"/>
          <p14:tracePt t="30980" x="4311650" y="3352800"/>
          <p14:tracePt t="30986" x="4305300" y="3352800"/>
          <p14:tracePt t="31000" x="4298950" y="3346450"/>
          <p14:tracePt t="31015" x="4292600" y="3340100"/>
          <p14:tracePt t="31032" x="4267200" y="3327400"/>
          <p14:tracePt t="31049" x="4241800" y="3308350"/>
          <p14:tracePt t="31065" x="4222750" y="3302000"/>
          <p14:tracePt t="31082" x="4197350" y="3282950"/>
          <p14:tracePt t="31084" x="4191000" y="3276600"/>
          <p14:tracePt t="31099" x="4165600" y="3263900"/>
          <p14:tracePt t="31115" x="4133850" y="3238500"/>
          <p14:tracePt t="31132" x="4070350" y="3187700"/>
          <p14:tracePt t="31149" x="4006850" y="3143250"/>
          <p14:tracePt t="31165" x="3930650" y="3086100"/>
          <p14:tracePt t="31182" x="3790950" y="2978150"/>
          <p14:tracePt t="31199" x="3708400" y="2921000"/>
          <p14:tracePt t="31215" x="3575050" y="2838450"/>
          <p14:tracePt t="31232" x="3473450" y="2800350"/>
          <p14:tracePt t="31249" x="3384550" y="2768600"/>
          <p14:tracePt t="31266" x="3251200" y="2749550"/>
          <p14:tracePt t="31282" x="3155950" y="2724150"/>
          <p14:tracePt t="31299" x="3124200" y="2724150"/>
          <p14:tracePt t="31315" x="2946400" y="2705100"/>
          <p14:tracePt t="31332" x="2762250" y="2698750"/>
          <p14:tracePt t="31349" x="2679700" y="2698750"/>
          <p14:tracePt t="31366" x="2609850" y="2698750"/>
          <p14:tracePt t="31382" x="2476500" y="2698750"/>
          <p14:tracePt t="31399" x="2400300" y="2717800"/>
          <p14:tracePt t="31415" x="2292350" y="2724150"/>
          <p14:tracePt t="31432" x="2178050" y="2743200"/>
          <p14:tracePt t="31449" x="2108200" y="2768600"/>
          <p14:tracePt t="31465" x="2051050" y="2781300"/>
          <p14:tracePt t="31482" x="1955800" y="2813050"/>
          <p14:tracePt t="31499" x="1892300" y="2844800"/>
          <p14:tracePt t="31515" x="1803400" y="2889250"/>
          <p14:tracePt t="31532" x="1746250" y="2933700"/>
          <p14:tracePt t="31549" x="1670050" y="3028950"/>
          <p14:tracePt t="31566" x="1606550" y="3092450"/>
          <p14:tracePt t="31582" x="1581150" y="3143250"/>
          <p14:tracePt t="31599" x="1555750" y="3206750"/>
          <p14:tracePt t="31615" x="1543050" y="3238500"/>
          <p14:tracePt t="31632" x="1536700" y="3263900"/>
          <p14:tracePt t="31649" x="1517650" y="3308350"/>
          <p14:tracePt t="31665" x="1511300" y="3327400"/>
          <p14:tracePt t="31682" x="1511300" y="3346450"/>
          <p14:tracePt t="31699" x="1511300" y="3359150"/>
          <p14:tracePt t="31715" x="1511300" y="3371850"/>
          <p14:tracePt t="31732" x="1511300" y="3378200"/>
          <p14:tracePt t="32063" x="1511300" y="3371850"/>
          <p14:tracePt t="32355" x="1511300" y="3365500"/>
          <p14:tracePt t="32375" x="1517650" y="3365500"/>
          <p14:tracePt t="32389" x="1517650" y="3352800"/>
          <p14:tracePt t="32397" x="1530350" y="3346450"/>
          <p14:tracePt t="32404" x="1543050" y="3340100"/>
          <p14:tracePt t="32415" x="1555750" y="3327400"/>
          <p14:tracePt t="32432" x="1606550" y="3289300"/>
          <p14:tracePt t="32449" x="1631950" y="3276600"/>
          <p14:tracePt t="32482" x="1816100" y="3213100"/>
          <p14:tracePt t="32516" x="2012950" y="3200400"/>
          <p14:tracePt t="32549" x="2247900" y="3200400"/>
          <p14:tracePt t="32565" x="2374900" y="3219450"/>
          <p14:tracePt t="32582" x="2508250" y="3232150"/>
          <p14:tracePt t="32599" x="2641600" y="3276600"/>
          <p14:tracePt t="32616" x="2705100" y="3302000"/>
          <p14:tracePt t="32633" x="2800350" y="3346450"/>
          <p14:tracePt t="32649" x="2857500" y="3378200"/>
          <p14:tracePt t="32665" x="2908300" y="3403600"/>
          <p14:tracePt t="32682" x="2965450" y="3429000"/>
          <p14:tracePt t="32699" x="2997200" y="3435350"/>
          <p14:tracePt t="32715" x="3009900" y="3454400"/>
          <p14:tracePt t="32732" x="3022600" y="3467100"/>
          <p14:tracePt t="32750" x="3022600" y="3473450"/>
          <p14:tracePt t="32765" x="3022600" y="3486150"/>
          <p14:tracePt t="32820" x="3016250" y="3486150"/>
          <p14:tracePt t="32835" x="3003550" y="3479800"/>
          <p14:tracePt t="32841" x="2978150" y="3467100"/>
          <p14:tracePt t="32849" x="2971800" y="3467100"/>
          <p14:tracePt t="32865" x="2921000" y="3448050"/>
          <p14:tracePt t="32883" x="2863850" y="3435350"/>
          <p14:tracePt t="32899" x="2806700" y="3429000"/>
          <p14:tracePt t="32915" x="2736850" y="3422650"/>
          <p14:tracePt t="32932" x="2660650" y="3416300"/>
          <p14:tracePt t="32949" x="2622550" y="3422650"/>
          <p14:tracePt t="32965" x="2533650" y="3448050"/>
          <p14:tracePt t="32982" x="2495550" y="3454400"/>
          <p14:tracePt t="32999" x="2451100" y="3460750"/>
          <p14:tracePt t="33016" x="2393950" y="3473450"/>
          <p14:tracePt t="33032" x="2368550" y="3479800"/>
          <p14:tracePt t="33049" x="2330450" y="3492500"/>
          <p14:tracePt t="33066" x="2292350" y="3498850"/>
          <p14:tracePt t="33082" x="2279650" y="3498850"/>
          <p14:tracePt t="33099" x="2247900" y="3498850"/>
          <p14:tracePt t="33118" x="2241550" y="3498850"/>
          <p14:tracePt t="33132" x="2228850" y="3492500"/>
          <p14:tracePt t="33149" x="2228850" y="3479800"/>
          <p14:tracePt t="33166" x="2222500" y="3429000"/>
          <p14:tracePt t="33182" x="2222500" y="3378200"/>
          <p14:tracePt t="33199" x="2222500" y="3289300"/>
          <p14:tracePt t="33216" x="2235200" y="3213100"/>
          <p14:tracePt t="33232" x="2241550" y="3155950"/>
          <p14:tracePt t="33249" x="2254250" y="3111500"/>
          <p14:tracePt t="33266" x="2273300" y="3016250"/>
          <p14:tracePt t="33282" x="2286000" y="2965450"/>
          <p14:tracePt t="33299" x="2298700" y="2921000"/>
          <p14:tracePt t="33316" x="2305050" y="2882900"/>
          <p14:tracePt t="33332" x="2311400" y="2851150"/>
          <p14:tracePt t="33349" x="2317750" y="2825750"/>
          <p14:tracePt t="33383" x="2317750" y="2819400"/>
          <p14:tracePt t="33432" x="2317750" y="2832100"/>
          <p14:tracePt t="33438" x="2311400" y="2844800"/>
          <p14:tracePt t="33449" x="2305050" y="2857500"/>
          <p14:tracePt t="33465" x="2273300" y="2952750"/>
          <p14:tracePt t="33482" x="2184400" y="3225800"/>
          <p14:tracePt t="33499" x="2133600" y="3416300"/>
          <p14:tracePt t="33516" x="2063750" y="3657600"/>
          <p14:tracePt t="33532" x="2032000" y="3778250"/>
          <p14:tracePt t="33549" x="1993900" y="3917950"/>
          <p14:tracePt t="33566" x="1987550" y="3956050"/>
          <p14:tracePt t="33582" x="1981200" y="3994150"/>
          <p14:tracePt t="33599" x="1974850" y="4013200"/>
          <p14:tracePt t="33618" x="1968500" y="4019550"/>
          <p14:tracePt t="33660" x="1968500" y="4013200"/>
          <p14:tracePt t="33667" x="1968500" y="4006850"/>
          <p14:tracePt t="33674" x="1968500" y="4000500"/>
          <p14:tracePt t="33682" x="1981200" y="3981450"/>
          <p14:tracePt t="33699" x="2000250" y="3917950"/>
          <p14:tracePt t="33715" x="2057400" y="3733800"/>
          <p14:tracePt t="33732" x="2101850" y="3556000"/>
          <p14:tracePt t="33749" x="2133600" y="3429000"/>
          <p14:tracePt t="33766" x="2184400" y="3238500"/>
          <p14:tracePt t="33782" x="2235200" y="3105150"/>
          <p14:tracePt t="33800" x="2298700" y="2927350"/>
          <p14:tracePt t="33816" x="2343150" y="2844800"/>
          <p14:tracePt t="33832" x="2381250" y="2787650"/>
          <p14:tracePt t="33849" x="2406650" y="2755900"/>
          <p14:tracePt t="33866" x="2413000" y="2743200"/>
          <p14:tracePt t="33883" x="2413000" y="2736850"/>
          <p14:tracePt t="33917" x="2413000" y="2730500"/>
          <p14:tracePt t="33965" x="2419350" y="2730500"/>
          <p14:tracePt t="34689" x="2413000" y="2749550"/>
          <p14:tracePt t="34695" x="2393950" y="2781300"/>
          <p14:tracePt t="34703" x="2381250" y="2813050"/>
          <p14:tracePt t="34715" x="2336800" y="2889250"/>
          <p14:tracePt t="34732" x="2298700" y="2965450"/>
          <p14:tracePt t="34749" x="2279650" y="3022600"/>
          <p14:tracePt t="34766" x="2260600" y="3073400"/>
          <p14:tracePt t="34799" x="2254250" y="3143250"/>
          <p14:tracePt t="34833" x="2241550" y="3194050"/>
          <p14:tracePt t="34866" x="2235200" y="3219450"/>
          <p14:tracePt t="34882" x="2235200" y="3225800"/>
          <p14:tracePt t="34916" x="2235200" y="3232150"/>
          <p14:tracePt t="34952" x="2241550" y="3232150"/>
          <p14:tracePt t="34960" x="2247900" y="3232150"/>
          <p14:tracePt t="34966" x="2266950" y="3232150"/>
          <p14:tracePt t="34982" x="2292350" y="3225800"/>
          <p14:tracePt t="34999" x="2368550" y="3206750"/>
          <p14:tracePt t="35015" x="2546350" y="3149600"/>
          <p14:tracePt t="35032" x="2686050" y="3124200"/>
          <p14:tracePt t="35049" x="3028950" y="3105150"/>
          <p14:tracePt t="35066" x="3308350" y="3130550"/>
          <p14:tracePt t="35083" x="3536950" y="3181350"/>
          <p14:tracePt t="35099" x="3708400" y="3225800"/>
          <p14:tracePt t="35116" x="3835400" y="3270250"/>
          <p14:tracePt t="35132" x="3943350" y="3333750"/>
          <p14:tracePt t="35149" x="3981450" y="3365500"/>
          <p14:tracePt t="35165" x="4013200" y="3378200"/>
          <p14:tracePt t="35182" x="4038600" y="3403600"/>
          <p14:tracePt t="35199" x="4044950" y="3416300"/>
          <p14:tracePt t="35215" x="4051300" y="3422650"/>
          <p14:tracePt t="35320" x="4044950" y="3409950"/>
          <p14:tracePt t="35335" x="4038600" y="3403600"/>
          <p14:tracePt t="35340" x="4032250" y="3390900"/>
          <p14:tracePt t="35349" x="4013200" y="3371850"/>
          <p14:tracePt t="35365" x="3981450" y="3327400"/>
          <p14:tracePt t="35382" x="3949700" y="3295650"/>
          <p14:tracePt t="35653" x="3975100" y="3282950"/>
          <p14:tracePt t="35661" x="4000500" y="3270250"/>
          <p14:tracePt t="35667" x="4032250" y="3263900"/>
          <p14:tracePt t="35682" x="4095750" y="3257550"/>
          <p14:tracePt t="35699" x="4121150" y="3257550"/>
          <p14:tracePt t="35715" x="4191000" y="3257550"/>
          <p14:tracePt t="35732" x="4216400" y="3270250"/>
          <p14:tracePt t="35749" x="4229100" y="3282950"/>
          <p14:tracePt t="35766" x="4248150" y="3302000"/>
          <p14:tracePt t="35782" x="4248150" y="3314700"/>
          <p14:tracePt t="35799" x="4254500" y="3333750"/>
          <p14:tracePt t="35816" x="4254500" y="3352800"/>
          <p14:tracePt t="35833" x="4254500" y="3365500"/>
          <p14:tracePt t="35849" x="4254500" y="3378200"/>
          <p14:tracePt t="35938" x="4254500" y="3365500"/>
          <p14:tracePt t="35951" x="4248150" y="3359150"/>
          <p14:tracePt t="35959" x="4248150" y="3346450"/>
          <p14:tracePt t="35967" x="4241800" y="3333750"/>
          <p14:tracePt t="35982" x="4229100" y="3314700"/>
          <p14:tracePt t="35999" x="4222750" y="3289300"/>
          <p14:tracePt t="36016" x="4210050" y="3282950"/>
          <p14:tracePt t="36069" x="4203700" y="3282950"/>
          <p14:tracePt t="36076" x="4203700" y="3302000"/>
          <p14:tracePt t="36084" x="4197350" y="3321050"/>
          <p14:tracePt t="36099" x="4184650" y="3371850"/>
          <p14:tracePt t="36116" x="4152900" y="3467100"/>
          <p14:tracePt t="36132" x="4089400" y="3644900"/>
          <p14:tracePt t="36149" x="4051300" y="3733800"/>
          <p14:tracePt t="36166" x="4006850" y="3841750"/>
          <p14:tracePt t="36182" x="3949700" y="3981450"/>
          <p14:tracePt t="36199" x="3917950" y="4038600"/>
          <p14:tracePt t="36216" x="3898900" y="4108450"/>
          <p14:tracePt t="36232" x="3898900" y="4127500"/>
          <p14:tracePt t="36249" x="3898900" y="4133850"/>
          <p14:tracePt t="36299" x="3892550" y="4127500"/>
          <p14:tracePt t="36306" x="3892550" y="4121150"/>
          <p14:tracePt t="36316" x="3892550" y="4102100"/>
          <p14:tracePt t="36332" x="3898900" y="4057650"/>
          <p14:tracePt t="36349" x="3905250" y="3987800"/>
          <p14:tracePt t="36366" x="3917950" y="3917950"/>
          <p14:tracePt t="36382" x="3937000" y="3784600"/>
          <p14:tracePt t="36399" x="3956050" y="3695700"/>
          <p14:tracePt t="36416" x="3975100" y="3587750"/>
          <p14:tracePt t="36432" x="4019550" y="3422650"/>
          <p14:tracePt t="36449" x="4032250" y="3340100"/>
          <p14:tracePt t="36466" x="4044950" y="3270250"/>
          <p14:tracePt t="36482" x="4051300" y="3232150"/>
          <p14:tracePt t="36499" x="4051300" y="3219450"/>
          <p14:tracePt t="36516" x="4057650" y="3206750"/>
          <p14:tracePt t="36605" x="4051300" y="3219450"/>
          <p14:tracePt t="36612" x="4051300" y="3225800"/>
          <p14:tracePt t="36618" x="4038600" y="3244850"/>
          <p14:tracePt t="36632" x="4013200" y="3295650"/>
          <p14:tracePt t="36649" x="3962400" y="3390900"/>
          <p14:tracePt t="36665" x="3924300" y="3486150"/>
          <p14:tracePt t="36682" x="3867150" y="3644900"/>
          <p14:tracePt t="36699" x="3829050" y="3733800"/>
          <p14:tracePt t="36716" x="3797300" y="3810000"/>
          <p14:tracePt t="36732" x="3765550" y="3886200"/>
          <p14:tracePt t="36749" x="3746500" y="3924300"/>
          <p14:tracePt t="36766" x="3733800" y="3956050"/>
          <p14:tracePt t="36782" x="3727450" y="3968750"/>
          <p14:tracePt t="36799" x="3721100" y="3975100"/>
          <p14:tracePt t="36816" x="3714750" y="3994150"/>
          <p14:tracePt t="36832" x="3708400" y="3994150"/>
          <p14:tracePt t="36849" x="3708400" y="4000500"/>
          <p14:tracePt t="36866" x="3702050" y="4000500"/>
          <p14:tracePt t="36891" x="3702050" y="4006850"/>
          <p14:tracePt t="36911" x="3695700" y="4006850"/>
          <p14:tracePt t="36924" x="3683000" y="4006850"/>
          <p14:tracePt t="36933" x="3676650" y="4006850"/>
          <p14:tracePt t="36949" x="3651250" y="4006850"/>
          <p14:tracePt t="36966" x="3530600" y="3968750"/>
          <p14:tracePt t="36982" x="3422650" y="3911600"/>
          <p14:tracePt t="36999" x="3308350" y="3829050"/>
          <p14:tracePt t="37016" x="3098800" y="3632200"/>
          <p14:tracePt t="37032" x="2940050" y="3454400"/>
          <p14:tracePt t="37049" x="2819400" y="3308350"/>
          <p14:tracePt t="37066" x="2667000" y="3111500"/>
          <p14:tracePt t="37082" x="2533650" y="2952750"/>
          <p14:tracePt t="37099" x="2324100" y="2743200"/>
          <p14:tracePt t="37116" x="2197100" y="2641600"/>
          <p14:tracePt t="37118" x="2139950" y="2603500"/>
          <p14:tracePt t="37132" x="2070100" y="2552700"/>
          <p14:tracePt t="37149" x="2000250" y="2520950"/>
          <p14:tracePt t="37166" x="1955800" y="2489200"/>
          <p14:tracePt t="37182" x="1885950" y="2451100"/>
          <p14:tracePt t="37199" x="1847850" y="2425700"/>
          <p14:tracePt t="37216" x="1835150" y="2406650"/>
          <p14:tracePt t="37232" x="1809750" y="2387600"/>
          <p14:tracePt t="37249" x="1784350" y="2374900"/>
          <p14:tracePt t="37266" x="1784350" y="2362200"/>
          <p14:tracePt t="37282" x="1771650" y="2362200"/>
          <p14:tracePt t="37316" x="1765300" y="2362200"/>
          <p14:tracePt t="37334" x="1758950" y="2362200"/>
          <p14:tracePt t="37349" x="1746250" y="2362200"/>
          <p14:tracePt t="37366" x="1720850" y="2362200"/>
          <p14:tracePt t="37382" x="1689100" y="2374900"/>
          <p14:tracePt t="37399" x="1549400" y="2393950"/>
          <p14:tracePt t="37416" x="1441450" y="2413000"/>
          <p14:tracePt t="37432" x="1308100" y="2413000"/>
          <p14:tracePt t="37449" x="1257300" y="2400300"/>
          <p14:tracePt t="37466" x="1174750" y="2381250"/>
          <p14:tracePt t="37482" x="1149350" y="2374900"/>
          <p14:tracePt t="37499" x="1130300" y="2368550"/>
          <p14:tracePt t="37516" x="1104900" y="2362200"/>
          <p14:tracePt t="37532" x="1098550" y="2362200"/>
          <p14:tracePt t="37549" x="1098550" y="2355850"/>
          <p14:tracePt t="37592" x="1104900" y="2362200"/>
          <p14:tracePt t="37599" x="1104900" y="2368550"/>
          <p14:tracePt t="37616" x="1123950" y="2387600"/>
          <p14:tracePt t="37632" x="1155700" y="2425700"/>
          <p14:tracePt t="37649" x="1244600" y="2514600"/>
          <p14:tracePt t="37666" x="1390650" y="2609850"/>
          <p14:tracePt t="37682" x="1473200" y="2654300"/>
          <p14:tracePt t="37699" x="1536700" y="2679700"/>
          <p14:tracePt t="37716" x="1606550" y="2698750"/>
          <p14:tracePt t="37733" x="1689100" y="2705100"/>
          <p14:tracePt t="37749" x="1771650" y="2679700"/>
          <p14:tracePt t="37766" x="1955800" y="2584450"/>
          <p14:tracePt t="37782" x="2025650" y="2514600"/>
          <p14:tracePt t="37799" x="2089150" y="2374900"/>
          <p14:tracePt t="37816" x="2114550" y="2286000"/>
          <p14:tracePt t="37832" x="2127250" y="2216150"/>
          <p14:tracePt t="37849" x="2120900" y="2133600"/>
          <p14:tracePt t="37866" x="2101850" y="2089150"/>
          <p14:tracePt t="37882" x="2063750" y="2044700"/>
          <p14:tracePt t="37899" x="1987550" y="1981200"/>
          <p14:tracePt t="37916" x="1911350" y="1949450"/>
          <p14:tracePt t="37933" x="1790700" y="1924050"/>
          <p14:tracePt t="37949" x="1727200" y="1924050"/>
          <p14:tracePt t="37966" x="1638300" y="1936750"/>
          <p14:tracePt t="37982" x="1441450" y="1993900"/>
          <p14:tracePt t="37999" x="1327150" y="2057400"/>
          <p14:tracePt t="38016" x="1193800" y="2146300"/>
          <p14:tracePt t="38032" x="1143000" y="2178050"/>
          <p14:tracePt t="38049" x="1098550" y="2228850"/>
          <p14:tracePt t="38066" x="1085850" y="2266950"/>
          <p14:tracePt t="38082" x="1085850" y="2298700"/>
          <p14:tracePt t="38099" x="1085850" y="2374900"/>
          <p14:tracePt t="38116" x="1104900" y="2432050"/>
          <p14:tracePt t="38118" x="1117600" y="2463800"/>
          <p14:tracePt t="38132" x="1155700" y="2520950"/>
          <p14:tracePt t="38149" x="1187450" y="2571750"/>
          <p14:tracePt t="38166" x="1244600" y="2622550"/>
          <p14:tracePt t="38182" x="1358900" y="2705100"/>
          <p14:tracePt t="38199" x="1454150" y="2762250"/>
          <p14:tracePt t="38216" x="1600200" y="2825750"/>
          <p14:tracePt t="38232" x="1714500" y="2844800"/>
          <p14:tracePt t="38249" x="1803400" y="2863850"/>
          <p14:tracePt t="38266" x="1974850" y="2825750"/>
          <p14:tracePt t="38282" x="2044700" y="2794000"/>
          <p14:tracePt t="38300" x="2171700" y="2698750"/>
          <p14:tracePt t="38316" x="2235200" y="2641600"/>
          <p14:tracePt t="38332" x="2305050" y="2578100"/>
          <p14:tracePt t="38349" x="2381250" y="2495550"/>
          <p14:tracePt t="38366" x="2406650" y="2457450"/>
          <p14:tracePt t="38382" x="2413000" y="2393950"/>
          <p14:tracePt t="38399" x="2413000" y="2362200"/>
          <p14:tracePt t="38416" x="2381250" y="2305050"/>
          <p14:tracePt t="38432" x="2292350" y="2241550"/>
          <p14:tracePt t="38449" x="2241550" y="2216150"/>
          <p14:tracePt t="38466" x="2139950" y="2209800"/>
          <p14:tracePt t="38482" x="2114550" y="2209800"/>
          <p14:tracePt t="38499" x="1949450" y="2235200"/>
          <p14:tracePt t="38516" x="1822450" y="2279650"/>
          <p14:tracePt t="38532" x="1758950" y="2324100"/>
          <p14:tracePt t="38549" x="1695450" y="2374900"/>
          <p14:tracePt t="38566" x="1657350" y="2419350"/>
          <p14:tracePt t="38583" x="1644650" y="2457450"/>
          <p14:tracePt t="38599" x="1625600" y="2501900"/>
          <p14:tracePt t="38616" x="1619250" y="2527300"/>
          <p14:tracePt t="38618" x="1619250" y="2540000"/>
          <p14:tracePt t="38632" x="1612900" y="2565400"/>
          <p14:tracePt t="38649" x="1612900" y="2584450"/>
          <p14:tracePt t="38666" x="1612900" y="2609850"/>
          <p14:tracePt t="38682" x="1619250" y="2628900"/>
          <p14:tracePt t="38716" x="1619250" y="2635250"/>
          <p14:tracePt t="38732" x="1625600" y="2641600"/>
          <p14:tracePt t="39300" x="1631950" y="2641600"/>
          <p14:tracePt t="39313" x="1644650" y="2647950"/>
          <p14:tracePt t="39327" x="1663700" y="2654300"/>
          <p14:tracePt t="39334" x="1682750" y="2660650"/>
          <p14:tracePt t="39349" x="1689100" y="2673350"/>
          <p14:tracePt t="39366" x="1708150" y="2686050"/>
          <p14:tracePt t="39382" x="1739900" y="2730500"/>
          <p14:tracePt t="39400" x="1758950" y="2762250"/>
          <p14:tracePt t="39432" x="1790700" y="2832100"/>
          <p14:tracePt t="39466" x="1847850" y="2895600"/>
          <p14:tracePt t="39499" x="1962150" y="2933700"/>
          <p14:tracePt t="39516" x="2051050" y="2940050"/>
          <p14:tracePt t="39532" x="2108200" y="2952750"/>
          <p14:tracePt t="39549" x="2209800" y="2965450"/>
          <p14:tracePt t="39566" x="2292350" y="2971800"/>
          <p14:tracePt t="39582" x="2355850" y="2971800"/>
          <p14:tracePt t="39599" x="2495550" y="2933700"/>
          <p14:tracePt t="39616" x="2520950" y="2921000"/>
          <p14:tracePt t="39618" x="2533650" y="2914650"/>
          <p14:tracePt t="39633" x="2552700" y="2889250"/>
          <p14:tracePt t="39649" x="2571750" y="2851150"/>
          <p14:tracePt t="39666" x="2584450" y="2806700"/>
          <p14:tracePt t="39683" x="2603500" y="2711450"/>
          <p14:tracePt t="39699" x="2603500" y="2667000"/>
          <p14:tracePt t="39716" x="2603500" y="2590800"/>
          <p14:tracePt t="39732" x="2584450" y="2533650"/>
          <p14:tracePt t="39749" x="2559050" y="2470150"/>
          <p14:tracePt t="39766" x="2482850" y="2368550"/>
          <p14:tracePt t="39782" x="2419350" y="2298700"/>
          <p14:tracePt t="39799" x="2324100" y="2260600"/>
          <p14:tracePt t="39816" x="2171700" y="2241550"/>
          <p14:tracePt t="39834" x="2038350" y="2298700"/>
          <p14:tracePt t="39849" x="1930400" y="2362200"/>
          <p14:tracePt t="39866" x="1835150" y="2432050"/>
          <p14:tracePt t="39883" x="1689100" y="2527300"/>
          <p14:tracePt t="39900" x="1625600" y="2571750"/>
          <p14:tracePt t="39916" x="1587500" y="2609850"/>
          <p14:tracePt t="39933" x="1562100" y="2654300"/>
          <p14:tracePt t="39949" x="1555750" y="2679700"/>
          <p14:tracePt t="39966" x="1549400" y="2711450"/>
          <p14:tracePt t="39982" x="1549400" y="2730500"/>
          <p14:tracePt t="40000" x="1555750" y="2749550"/>
          <p14:tracePt t="40016" x="1568450" y="2768600"/>
          <p14:tracePt t="40032" x="1593850" y="2781300"/>
          <p14:tracePt t="40049" x="1663700" y="2800350"/>
          <p14:tracePt t="40066" x="1739900" y="2806700"/>
          <p14:tracePt t="40082" x="1784350" y="2813050"/>
          <p14:tracePt t="40099" x="1962150" y="2819400"/>
          <p14:tracePt t="40116" x="2057400" y="2819400"/>
          <p14:tracePt t="40119" x="2165350" y="2819400"/>
          <p14:tracePt t="40133" x="2279650" y="2806700"/>
          <p14:tracePt t="40149" x="2374900" y="2781300"/>
          <p14:tracePt t="40166" x="2482850" y="2724150"/>
          <p14:tracePt t="40182" x="2565400" y="2667000"/>
          <p14:tracePt t="40199" x="2597150" y="2609850"/>
          <p14:tracePt t="40216" x="2622550" y="2552700"/>
          <p14:tracePt t="40233" x="2628900" y="2520950"/>
          <p14:tracePt t="40249" x="2616200" y="2425700"/>
          <p14:tracePt t="40266" x="2578100" y="2343150"/>
          <p14:tracePt t="40282" x="2527300" y="2266950"/>
          <p14:tracePt t="40299" x="2406650" y="2165350"/>
          <p14:tracePt t="40316" x="2292350" y="2108200"/>
          <p14:tracePt t="40333" x="2171700" y="2063750"/>
          <p14:tracePt t="40349" x="2025650" y="2032000"/>
          <p14:tracePt t="40366" x="1911350" y="2032000"/>
          <p14:tracePt t="40383" x="1708150" y="2070100"/>
          <p14:tracePt t="40400" x="1606550" y="2089150"/>
          <p14:tracePt t="40416" x="1517650" y="2120900"/>
          <p14:tracePt t="40433" x="1447800" y="2159000"/>
          <p14:tracePt t="40449" x="1416050" y="2184400"/>
          <p14:tracePt t="40466" x="1390650" y="2216150"/>
          <p14:tracePt t="40482" x="1384300" y="2247900"/>
          <p14:tracePt t="40500" x="1377950" y="2292350"/>
          <p14:tracePt t="40516" x="1384300" y="2330450"/>
          <p14:tracePt t="40532" x="1397000" y="2362200"/>
          <p14:tracePt t="40549" x="1416050" y="2419350"/>
          <p14:tracePt t="40566" x="1441450" y="2463800"/>
          <p14:tracePt t="40582" x="1473200" y="2495550"/>
          <p14:tracePt t="40599" x="1536700" y="2546350"/>
          <p14:tracePt t="40616" x="1600200" y="2571750"/>
          <p14:tracePt t="40632" x="1733550" y="2609850"/>
          <p14:tracePt t="40649" x="1854200" y="2616200"/>
          <p14:tracePt t="40666" x="1936750" y="2609850"/>
          <p14:tracePt t="40683" x="2006600" y="2584450"/>
          <p14:tracePt t="40700" x="2032000" y="2565400"/>
          <p14:tracePt t="40716" x="2051050" y="2520950"/>
          <p14:tracePt t="40733" x="2063750" y="2495550"/>
          <p14:tracePt t="40750" x="2063750" y="2470150"/>
          <p14:tracePt t="40766" x="2063750" y="2438400"/>
          <p14:tracePt t="40783" x="2057400" y="2425700"/>
          <p14:tracePt t="41265" x="2101850" y="2463800"/>
          <p14:tracePt t="41272" x="2178050" y="2514600"/>
          <p14:tracePt t="41282" x="2241550" y="2584450"/>
          <p14:tracePt t="41299" x="2482850" y="2806700"/>
          <p14:tracePt t="41316" x="2724150" y="3048000"/>
          <p14:tracePt t="41332" x="3092450" y="3422650"/>
          <p14:tracePt t="41349" x="3238500" y="3568700"/>
          <p14:tracePt t="41366" x="3346450" y="3683000"/>
          <p14:tracePt t="41399" x="3536950" y="3841750"/>
          <p14:tracePt t="41433" x="3644900" y="3886200"/>
          <p14:tracePt t="41466" x="3702050" y="3848100"/>
          <p14:tracePt t="41483" x="3721100" y="3822700"/>
          <p14:tracePt t="41499" x="3746500" y="3803650"/>
          <p14:tracePt t="41516" x="3759200" y="3784600"/>
          <p14:tracePt t="41533" x="3771900" y="3771900"/>
          <p14:tracePt t="41549" x="3784600" y="3759200"/>
          <p14:tracePt t="41566" x="3790950" y="3746500"/>
          <p14:tracePt t="41583" x="3790950" y="3740150"/>
          <p14:tracePt t="41599" x="3810000" y="3721100"/>
          <p14:tracePt t="41616" x="3829050" y="3714750"/>
          <p14:tracePt t="41618" x="3841750" y="3714750"/>
          <p14:tracePt t="41633" x="3892550" y="3708400"/>
          <p14:tracePt t="41649" x="3917950" y="3708400"/>
          <p14:tracePt t="41666" x="3975100" y="3702050"/>
          <p14:tracePt t="41683" x="4032250" y="3708400"/>
          <p14:tracePt t="41699" x="4044950" y="3708400"/>
          <p14:tracePt t="41716" x="4089400" y="3708400"/>
          <p14:tracePt t="41733" x="4127500" y="3695700"/>
          <p14:tracePt t="41750" x="4165600" y="3683000"/>
          <p14:tracePt t="41766" x="4191000" y="3670300"/>
          <p14:tracePt t="41783" x="4229100" y="3651250"/>
          <p14:tracePt t="41799" x="4279900" y="3606800"/>
          <p14:tracePt t="41816" x="4311650" y="3587750"/>
          <p14:tracePt t="41833" x="4349750" y="3549650"/>
          <p14:tracePt t="41849" x="4362450" y="3530600"/>
          <p14:tracePt t="41866" x="4381500" y="3492500"/>
          <p14:tracePt t="41883" x="4400550" y="3454400"/>
          <p14:tracePt t="41900" x="4419600" y="3429000"/>
          <p14:tracePt t="41916" x="4432300" y="3403600"/>
          <p14:tracePt t="41933" x="4457700" y="3359150"/>
          <p14:tracePt t="41949" x="4470400" y="3333750"/>
          <p14:tracePt t="41966" x="4483100" y="3321050"/>
          <p14:tracePt t="41983" x="4495800" y="3321050"/>
          <p14:tracePt t="42035" x="4495800" y="3314700"/>
          <p14:tracePt t="42612" x="4495800" y="3333750"/>
          <p14:tracePt t="42619" x="4495800" y="3352800"/>
          <p14:tracePt t="42625" x="4495800" y="3390900"/>
          <p14:tracePt t="42633" x="4489450" y="3409950"/>
          <p14:tracePt t="42649" x="4489450" y="3460750"/>
          <p14:tracePt t="42666" x="4483100" y="3498850"/>
          <p14:tracePt t="42683" x="4470400" y="3568700"/>
          <p14:tracePt t="42699" x="4464050" y="3606800"/>
          <p14:tracePt t="42733" x="4451350" y="3708400"/>
          <p14:tracePt t="42766" x="4438650" y="3771900"/>
          <p14:tracePt t="42799" x="4438650" y="3810000"/>
          <p14:tracePt t="42816" x="4438650" y="3822700"/>
          <p14:tracePt t="42834" x="4445000" y="3835400"/>
          <p14:tracePt t="42849" x="4445000" y="3860800"/>
          <p14:tracePt t="42866" x="4451350" y="3873500"/>
          <p14:tracePt t="42882" x="4451350" y="3892550"/>
          <p14:tracePt t="42900" x="4457700" y="3911600"/>
          <p14:tracePt t="42916" x="4457700" y="3924300"/>
          <p14:tracePt t="42933" x="4457700" y="3949700"/>
          <p14:tracePt t="42949" x="4457700" y="3968750"/>
          <p14:tracePt t="42966" x="4457700" y="3987800"/>
          <p14:tracePt t="42983" x="4464050" y="3994150"/>
          <p14:tracePt t="42999" x="4470400" y="4013200"/>
          <p14:tracePt t="43016" x="4470400" y="4025900"/>
          <p14:tracePt t="43033" x="4470400" y="4044950"/>
          <p14:tracePt t="43049" x="4483100" y="4064000"/>
          <p14:tracePt t="43066" x="4483100" y="4076700"/>
          <p14:tracePt t="47479" x="4438650" y="4095750"/>
          <p14:tracePt t="47484" x="4368800" y="4108450"/>
          <p14:tracePt t="47492" x="4305300" y="4146550"/>
          <p14:tracePt t="47500" x="4229100" y="4171950"/>
          <p14:tracePt t="47516" x="4044950" y="4222750"/>
          <p14:tracePt t="47533" x="3803650" y="4286250"/>
          <p14:tracePt t="47550" x="3365500" y="4406900"/>
          <p14:tracePt t="47583" x="2330450" y="4673600"/>
          <p14:tracePt t="47617" x="1447800" y="4857750"/>
          <p14:tracePt t="47650" x="1073150" y="4940300"/>
          <p14:tracePt t="47654" x="1009650" y="4953000"/>
          <p14:tracePt t="47666" x="908050" y="4978400"/>
          <p14:tracePt t="47683" x="838200" y="4997450"/>
          <p14:tracePt t="47700" x="781050" y="5016500"/>
          <p14:tracePt t="47716" x="717550" y="5029200"/>
          <p14:tracePt t="47733" x="704850" y="5035550"/>
          <p14:tracePt t="47750" x="673100" y="5054600"/>
          <p14:tracePt t="47766" x="660400" y="5054600"/>
          <p14:tracePt t="47783" x="647700" y="5060950"/>
          <p14:tracePt t="47800" x="641350" y="5067300"/>
          <p14:tracePt t="47816" x="628650" y="5086350"/>
          <p14:tracePt t="47833" x="584200" y="5156200"/>
          <p14:tracePt t="47850" x="539750" y="5219700"/>
          <p14:tracePt t="47867" x="482600" y="5289550"/>
          <p14:tracePt t="47883" x="444500" y="5321300"/>
          <p14:tracePt t="47900" x="419100" y="5340350"/>
          <p14:tracePt t="47916" x="393700" y="5359400"/>
          <p14:tracePt t="47933" x="387350" y="5365750"/>
          <p14:tracePt t="47967" x="381000" y="5372100"/>
          <p14:tracePt t="47983" x="387350" y="5372100"/>
          <p14:tracePt t="48000" x="400050" y="5384800"/>
          <p14:tracePt t="48016" x="419100" y="5391150"/>
          <p14:tracePt t="48034" x="469900" y="5410200"/>
          <p14:tracePt t="48050" x="495300" y="5422900"/>
          <p14:tracePt t="48066" x="514350" y="5429250"/>
          <p14:tracePt t="48083" x="533400" y="5448300"/>
          <p14:tracePt t="48100" x="546100" y="5461000"/>
          <p14:tracePt t="48117" x="558800" y="5467350"/>
          <p14:tracePt t="48133" x="590550" y="5467350"/>
          <p14:tracePt t="48150" x="596900" y="5467350"/>
          <p14:tracePt t="48152" x="609600" y="5461000"/>
          <p14:tracePt t="48166" x="635000" y="5448300"/>
          <p14:tracePt t="48183" x="654050" y="5448300"/>
          <p14:tracePt t="48201" x="666750" y="5435600"/>
          <p14:tracePt t="48217" x="685800" y="5422900"/>
          <p14:tracePt t="48250" x="685800" y="5416550"/>
          <p14:tracePt t="49729" x="692150" y="5416550"/>
          <p14:tracePt t="49734" x="698500" y="5416550"/>
          <p14:tracePt t="49756" x="704850" y="5416550"/>
          <p14:tracePt t="49763" x="711200" y="5416550"/>
          <p14:tracePt t="49776" x="717550" y="5416550"/>
          <p14:tracePt t="49785" x="717550" y="5422900"/>
          <p14:tracePt t="49805" x="723900" y="5422900"/>
          <p14:tracePt t="49923" x="723900" y="5429250"/>
          <p14:tracePt t="49992" x="717550" y="5435600"/>
          <p14:tracePt t="50006" x="704850" y="5435600"/>
          <p14:tracePt t="50012" x="692150" y="5435600"/>
          <p14:tracePt t="50027" x="679450" y="5435600"/>
          <p14:tracePt t="50034" x="654050" y="5435600"/>
          <p14:tracePt t="50050" x="647700" y="5435600"/>
          <p14:tracePt t="50066" x="609600" y="5422900"/>
          <p14:tracePt t="50083" x="584200" y="5403850"/>
          <p14:tracePt t="50100" x="571500" y="5403850"/>
          <p14:tracePt t="50117" x="546100" y="5397500"/>
          <p14:tracePt t="50133" x="533400" y="5397500"/>
          <p14:tracePt t="50150" x="527050" y="5397500"/>
          <p14:tracePt t="50166" x="527050" y="5391150"/>
          <p14:tracePt t="50183" x="520700" y="5391150"/>
          <p14:tracePt t="50200" x="514350" y="5391150"/>
          <p14:tracePt t="50263" x="514350" y="5384800"/>
          <p14:tracePt t="50380" x="520700" y="5384800"/>
          <p14:tracePt t="50388" x="520700" y="5391150"/>
          <p14:tracePt t="50402" x="533400" y="5391150"/>
          <p14:tracePt t="50417" x="539750" y="5391150"/>
          <p14:tracePt t="50433" x="552450" y="5391150"/>
          <p14:tracePt t="50450" x="558800" y="5391150"/>
          <p14:tracePt t="50466" x="571500" y="5397500"/>
          <p14:tracePt t="50483" x="590550" y="5403850"/>
          <p14:tracePt t="50500" x="615950" y="5416550"/>
          <p14:tracePt t="50516" x="635000" y="5422900"/>
          <p14:tracePt t="50533" x="685800" y="5435600"/>
          <p14:tracePt t="50550" x="711200" y="5435600"/>
          <p14:tracePt t="50566" x="736600" y="5441950"/>
          <p14:tracePt t="50583" x="774700" y="5448300"/>
          <p14:tracePt t="50600" x="819150" y="5454650"/>
          <p14:tracePt t="50618" x="876300" y="5454650"/>
          <p14:tracePt t="50633" x="895350" y="5454650"/>
          <p14:tracePt t="50650" x="920750" y="5461000"/>
          <p14:tracePt t="50666" x="952500" y="5461000"/>
          <p14:tracePt t="50683" x="965200" y="5461000"/>
          <p14:tracePt t="50700" x="971550" y="5454650"/>
          <p14:tracePt t="50733" x="984250" y="5435600"/>
          <p14:tracePt t="50750" x="1009650" y="5403850"/>
          <p14:tracePt t="50766" x="1022350" y="5359400"/>
          <p14:tracePt t="50783" x="1028700" y="5314950"/>
          <p14:tracePt t="50800" x="1028700" y="5289550"/>
          <p14:tracePt t="50816" x="1028700" y="5270500"/>
          <p14:tracePt t="50833" x="1028700" y="5251450"/>
          <p14:tracePt t="50850" x="1028700" y="5226050"/>
          <p14:tracePt t="50867" x="1022350" y="5213350"/>
          <p14:tracePt t="50883" x="1003300" y="5187950"/>
          <p14:tracePt t="50900" x="984250" y="5175250"/>
          <p14:tracePt t="50916" x="933450" y="5137150"/>
          <p14:tracePt t="50933" x="895350" y="5111750"/>
          <p14:tracePt t="50950" x="831850" y="5080000"/>
          <p14:tracePt t="50966" x="781050" y="5067300"/>
          <p14:tracePt t="50983" x="742950" y="5054600"/>
          <p14:tracePt t="51000" x="685800" y="5035550"/>
          <p14:tracePt t="51017" x="666750" y="5029200"/>
          <p14:tracePt t="51033" x="635000" y="5029200"/>
          <p14:tracePt t="51050" x="596900" y="5029200"/>
          <p14:tracePt t="51067" x="571500" y="5029200"/>
          <p14:tracePt t="51083" x="520700" y="5048250"/>
          <p14:tracePt t="51100" x="495300" y="5060950"/>
          <p14:tracePt t="51117" x="476250" y="5073650"/>
          <p14:tracePt t="51133" x="463550" y="5080000"/>
          <p14:tracePt t="51137" x="457200" y="5080000"/>
          <p14:tracePt t="51151" x="450850" y="5099050"/>
          <p14:tracePt t="51167" x="444500" y="5111750"/>
          <p14:tracePt t="51183" x="444500" y="5118100"/>
          <p14:tracePt t="51200" x="438150" y="5149850"/>
          <p14:tracePt t="51217" x="438150" y="5175250"/>
          <p14:tracePt t="51233" x="444500" y="5207000"/>
          <p14:tracePt t="51250" x="463550" y="5245100"/>
          <p14:tracePt t="51267" x="482600" y="5276850"/>
          <p14:tracePt t="51283" x="520700" y="5321300"/>
          <p14:tracePt t="51300" x="539750" y="5340350"/>
          <p14:tracePt t="51318" x="577850" y="5372100"/>
          <p14:tracePt t="51333" x="596900" y="5391150"/>
          <p14:tracePt t="51350" x="628650" y="5403850"/>
          <p14:tracePt t="51366" x="666750" y="5429250"/>
          <p14:tracePt t="51383" x="692150" y="5441950"/>
          <p14:tracePt t="51400" x="717550" y="5448300"/>
          <p14:tracePt t="51417" x="742950" y="5454650"/>
          <p14:tracePt t="51433" x="749300" y="5461000"/>
          <p14:tracePt t="51534" x="755650" y="5461000"/>
          <p14:tracePt t="51540" x="762000" y="5461000"/>
          <p14:tracePt t="51553" x="762000" y="5454650"/>
          <p14:tracePt t="51602" x="768350" y="5454650"/>
          <p14:tracePt t="51832" x="787400" y="5441950"/>
          <p14:tracePt t="51839" x="825500" y="5410200"/>
          <p14:tracePt t="51850" x="857250" y="5384800"/>
          <p14:tracePt t="51866" x="971550" y="5302250"/>
          <p14:tracePt t="51900" x="1193800" y="5194300"/>
          <p14:tracePt t="51933" x="1454150" y="5105400"/>
          <p14:tracePt t="51966" x="1631950" y="5067300"/>
          <p14:tracePt t="51983" x="1701800" y="5054600"/>
          <p14:tracePt t="52000" x="1784350" y="5048250"/>
          <p14:tracePt t="52016" x="1816100" y="5048250"/>
          <p14:tracePt t="52033" x="1873250" y="5048250"/>
          <p14:tracePt t="52050" x="1898650" y="5048250"/>
          <p14:tracePt t="52067" x="1905000" y="5048250"/>
          <p14:tracePt t="52083" x="1911350" y="5048250"/>
          <p14:tracePt t="52118" x="1917700" y="5048250"/>
          <p14:tracePt t="52548" x="1962150" y="5048250"/>
          <p14:tracePt t="52555" x="2038350" y="5048250"/>
          <p14:tracePt t="52560" x="2108200" y="5048250"/>
          <p14:tracePt t="52574" x="2203450" y="5054600"/>
          <p14:tracePt t="52583" x="2279650" y="5073650"/>
          <p14:tracePt t="52600" x="2349500" y="5086350"/>
          <p14:tracePt t="52617" x="2501900" y="5111750"/>
          <p14:tracePt t="52633" x="2622550" y="5130800"/>
          <p14:tracePt t="52667" x="2813050" y="5168900"/>
          <p14:tracePt t="52700" x="2997200" y="5194300"/>
          <p14:tracePt t="52733" x="3124200" y="5213350"/>
          <p14:tracePt t="52750" x="3194050" y="5226050"/>
          <p14:tracePt t="52767" x="3206750" y="5232400"/>
          <p14:tracePt t="52783" x="3244850" y="5238750"/>
          <p14:tracePt t="52800" x="3257550" y="5238750"/>
          <p14:tracePt t="52816" x="3295650" y="5238750"/>
          <p14:tracePt t="52833" x="3321050" y="5245100"/>
          <p14:tracePt t="52850" x="3327400" y="5245100"/>
          <p14:tracePt t="52867" x="3333750" y="5245100"/>
          <p14:tracePt t="52883" x="3340100" y="5245100"/>
          <p14:tracePt t="52901" x="3340100" y="5251450"/>
          <p14:tracePt t="52917" x="3346450" y="5251450"/>
          <p14:tracePt t="52933" x="3352800" y="5251450"/>
          <p14:tracePt t="52957" x="3359150" y="5251450"/>
          <p14:tracePt t="52971" x="3371850" y="5245100"/>
          <p14:tracePt t="52984" x="3378200" y="5245100"/>
          <p14:tracePt t="53000" x="3397250" y="5238750"/>
          <p14:tracePt t="53017" x="3403600" y="5238750"/>
          <p14:tracePt t="53033" x="3409950" y="5238750"/>
          <p14:tracePt t="53067" x="3416300" y="5232400"/>
          <p14:tracePt t="53083" x="3435350" y="5232400"/>
          <p14:tracePt t="53100" x="3448050" y="5226050"/>
          <p14:tracePt t="53117" x="3467100" y="5219700"/>
          <p14:tracePt t="53134" x="3473450" y="5219700"/>
          <p14:tracePt t="53832" x="3467100" y="5226050"/>
          <p14:tracePt t="53845" x="3454400" y="5232400"/>
          <p14:tracePt t="53853" x="3441700" y="5232400"/>
          <p14:tracePt t="53867" x="3422650" y="5238750"/>
          <p14:tracePt t="53883" x="3403600" y="5245100"/>
          <p14:tracePt t="53900" x="3397250" y="5251450"/>
          <p14:tracePt t="53917" x="3390900" y="5251450"/>
          <p14:tracePt t="53950" x="3308350" y="5270500"/>
          <p14:tracePt t="53984" x="3213100" y="5295900"/>
          <p14:tracePt t="54017" x="3009900" y="5308600"/>
          <p14:tracePt t="54033" x="2870200" y="5321300"/>
          <p14:tracePt t="54050" x="2800350" y="5327650"/>
          <p14:tracePt t="54067" x="2654300" y="5340350"/>
          <p14:tracePt t="54083" x="2476500" y="5334000"/>
          <p14:tracePt t="54100" x="2381250" y="5334000"/>
          <p14:tracePt t="54117" x="2228850" y="5321300"/>
          <p14:tracePt t="54133" x="2089150" y="5302250"/>
          <p14:tracePt t="54150" x="2044700" y="5302250"/>
          <p14:tracePt t="54167" x="1917700" y="5302250"/>
          <p14:tracePt t="54183" x="1790700" y="5302250"/>
          <p14:tracePt t="54200" x="1676400" y="5302250"/>
          <p14:tracePt t="54217" x="1631950" y="5314950"/>
          <p14:tracePt t="54234" x="1530350" y="5327650"/>
          <p14:tracePt t="54250" x="1466850" y="5334000"/>
          <p14:tracePt t="54267" x="1441450" y="5340350"/>
          <p14:tracePt t="54283" x="1390650" y="5359400"/>
          <p14:tracePt t="54300" x="1352550" y="5372100"/>
          <p14:tracePt t="54317" x="1320800" y="5391150"/>
          <p14:tracePt t="54333" x="1308100" y="5403850"/>
          <p14:tracePt t="54350" x="1289050" y="5422900"/>
          <p14:tracePt t="54367" x="1263650" y="5448300"/>
          <p14:tracePt t="54383" x="1257300" y="5461000"/>
          <p14:tracePt t="54400" x="1244600" y="5473700"/>
          <p14:tracePt t="54417" x="1231900" y="5499100"/>
          <p14:tracePt t="54433" x="1225550" y="5518150"/>
          <p14:tracePt t="54450" x="1219200" y="5556250"/>
          <p14:tracePt t="54467" x="1219200" y="5575300"/>
          <p14:tracePt t="54484" x="1219200" y="5619750"/>
          <p14:tracePt t="54500" x="1219200" y="5638800"/>
          <p14:tracePt t="54517" x="1219200" y="5657850"/>
          <p14:tracePt t="54533" x="1219200" y="5689600"/>
          <p14:tracePt t="54550" x="1225550" y="5708650"/>
          <p14:tracePt t="54567" x="1231900" y="5734050"/>
          <p14:tracePt t="54583" x="1238250" y="5740400"/>
          <p14:tracePt t="54600" x="1238250" y="5753100"/>
          <p14:tracePt t="54713" x="1244600" y="5753100"/>
          <p14:tracePt t="54728" x="1250950" y="5753100"/>
          <p14:tracePt t="54735" x="1257300" y="5753100"/>
          <p14:tracePt t="54748" x="1263650" y="5753100"/>
          <p14:tracePt t="54755" x="1276350" y="5753100"/>
          <p14:tracePt t="54769" x="1289050" y="5753100"/>
          <p14:tracePt t="54783" x="1314450" y="5753100"/>
          <p14:tracePt t="54800" x="1390650" y="5753100"/>
          <p14:tracePt t="54817" x="1441450" y="5746750"/>
          <p14:tracePt t="54834" x="1574800" y="5734050"/>
          <p14:tracePt t="54850" x="1606550" y="5734050"/>
          <p14:tracePt t="54867" x="1663700" y="5734050"/>
          <p14:tracePt t="54883" x="1689100" y="5734050"/>
          <p14:tracePt t="54900" x="1758950" y="5740400"/>
          <p14:tracePt t="54917" x="1816100" y="5753100"/>
          <p14:tracePt t="54933" x="1835150" y="5753100"/>
          <p14:tracePt t="54950" x="1866900" y="5759450"/>
          <p14:tracePt t="54967" x="1873250" y="5759450"/>
          <p14:tracePt t="54985" x="1879600" y="5759450"/>
          <p14:tracePt t="55000" x="1885950" y="5759450"/>
          <p14:tracePt t="55017" x="1892300" y="5759450"/>
          <p14:tracePt t="55033" x="1911350" y="5753100"/>
          <p14:tracePt t="55050" x="1949450" y="5740400"/>
          <p14:tracePt t="55068" x="2019300" y="5715000"/>
          <p14:tracePt t="55083" x="2057400" y="5702300"/>
          <p14:tracePt t="55100" x="2127250" y="5689600"/>
          <p14:tracePt t="55117" x="2216150" y="5676900"/>
          <p14:tracePt t="55133" x="2286000" y="5670550"/>
          <p14:tracePt t="55150" x="2444750" y="5657850"/>
          <p14:tracePt t="55167" x="2571750" y="5645150"/>
          <p14:tracePt t="55183" x="2635250" y="5638800"/>
          <p14:tracePt t="55200" x="2730500" y="5619750"/>
          <p14:tracePt t="55217" x="2844800" y="5613400"/>
          <p14:tracePt t="55235" x="2952750" y="5607050"/>
          <p14:tracePt t="55250" x="3041650" y="5613400"/>
          <p14:tracePt t="55267" x="3073400" y="5613400"/>
          <p14:tracePt t="55283" x="3124200" y="5626100"/>
          <p14:tracePt t="55300" x="3155950" y="5626100"/>
          <p14:tracePt t="55317" x="3175000" y="5626100"/>
          <p14:tracePt t="55333" x="3194050" y="5626100"/>
          <p14:tracePt t="55350" x="3206750" y="5626100"/>
          <p14:tracePt t="55367" x="3213100" y="5626100"/>
          <p14:tracePt t="55384" x="3225800" y="5632450"/>
          <p14:tracePt t="55400" x="3232150" y="5632450"/>
          <p14:tracePt t="55417" x="3244850" y="5632450"/>
          <p14:tracePt t="55433" x="3251200" y="5632450"/>
          <p14:tracePt t="55450" x="3257550" y="5632450"/>
          <p14:tracePt t="55484" x="3263900" y="5632450"/>
          <p14:tracePt t="55609" x="3270250" y="5632450"/>
          <p14:tracePt t="55617" x="3276600" y="5632450"/>
          <p14:tracePt t="55631" x="3289300" y="5632450"/>
          <p14:tracePt t="55637" x="3308350" y="5632450"/>
          <p14:tracePt t="55652" x="3327400" y="5632450"/>
          <p14:tracePt t="55667" x="3371850" y="5651500"/>
          <p14:tracePt t="55683" x="3384550" y="5657850"/>
          <p14:tracePt t="55700" x="3422650" y="5664200"/>
          <p14:tracePt t="55717" x="3448050" y="5664200"/>
          <p14:tracePt t="55735" x="3517900" y="5676900"/>
          <p14:tracePt t="55750" x="3549650" y="5683250"/>
          <p14:tracePt t="55767" x="3581400" y="5689600"/>
          <p14:tracePt t="55784" x="3638550" y="5695950"/>
          <p14:tracePt t="55800" x="3676650" y="5702300"/>
          <p14:tracePt t="55818" x="3689350" y="5702300"/>
          <p14:tracePt t="55834" x="3702050" y="5702300"/>
          <p14:tracePt t="55850" x="3708400" y="5702300"/>
          <p14:tracePt t="56171" x="3714750" y="5702300"/>
          <p14:tracePt t="57004" x="3740150" y="5702300"/>
          <p14:tracePt t="57018" x="3778250" y="5702300"/>
          <p14:tracePt t="57025" x="3816350" y="5702300"/>
          <p14:tracePt t="57039" x="3848100" y="5702300"/>
          <p14:tracePt t="57050" x="3879850" y="5708650"/>
          <p14:tracePt t="57067" x="3917950" y="5708650"/>
          <p14:tracePt t="57084" x="3975100" y="5721350"/>
          <p14:tracePt t="57117" x="4064000" y="5740400"/>
          <p14:tracePt t="57150" x="4108450" y="5753100"/>
          <p14:tracePt t="57183" x="4121150" y="5753100"/>
          <p14:tracePt t="57200" x="4127500" y="5753100"/>
          <p14:tracePt t="58213" x="4121150" y="5753100"/>
          <p14:tracePt t="58220" x="4108450" y="5753100"/>
          <p14:tracePt t="58226" x="4089400" y="5746750"/>
          <p14:tracePt t="58233" x="4083050" y="5746750"/>
          <p14:tracePt t="58250" x="4057650" y="5740400"/>
          <p14:tracePt t="58268" x="4025900" y="5734050"/>
          <p14:tracePt t="58300" x="3987800" y="5715000"/>
          <p14:tracePt t="58333" x="3949700" y="5689600"/>
          <p14:tracePt t="58367" x="3911600" y="5676900"/>
          <p14:tracePt t="58384" x="3898900" y="5664200"/>
          <p14:tracePt t="58400" x="3867150" y="5651500"/>
          <p14:tracePt t="58417" x="3829050" y="5645150"/>
          <p14:tracePt t="58434" x="3790950" y="5626100"/>
          <p14:tracePt t="58451" x="3765550" y="5613400"/>
          <p14:tracePt t="58467" x="3740150" y="5600700"/>
          <p14:tracePt t="58484" x="3695700" y="5581650"/>
          <p14:tracePt t="58500" x="3676650" y="5568950"/>
          <p14:tracePt t="58518" x="3644900" y="5549900"/>
          <p14:tracePt t="58534" x="3613150" y="5530850"/>
          <p14:tracePt t="58550" x="3594100" y="5524500"/>
          <p14:tracePt t="58567" x="3556000" y="5492750"/>
          <p14:tracePt t="58584" x="3517900" y="5467350"/>
          <p14:tracePt t="58600" x="3473450" y="5441950"/>
          <p14:tracePt t="58617" x="3429000" y="5403850"/>
          <p14:tracePt t="58633" x="3390900" y="5372100"/>
          <p14:tracePt t="58650" x="3346450" y="5340350"/>
          <p14:tracePt t="58667" x="3321050" y="5308600"/>
          <p14:tracePt t="58684" x="3302000" y="5276850"/>
          <p14:tracePt t="58700" x="3289300" y="5245100"/>
          <p14:tracePt t="58717" x="3282950" y="5232400"/>
          <p14:tracePt t="58734" x="3282950" y="5213350"/>
          <p14:tracePt t="58751" x="3282950" y="5200650"/>
          <p14:tracePt t="58767" x="3289300" y="5175250"/>
          <p14:tracePt t="58784" x="3302000" y="5130800"/>
          <p14:tracePt t="58800" x="3321050" y="5105400"/>
          <p14:tracePt t="58817" x="3365500" y="5067300"/>
          <p14:tracePt t="58834" x="3403600" y="5035550"/>
          <p14:tracePt t="58851" x="3460750" y="4991100"/>
          <p14:tracePt t="58867" x="3505200" y="4965700"/>
          <p14:tracePt t="58884" x="3536950" y="4953000"/>
          <p14:tracePt t="58900" x="3562350" y="4946650"/>
          <p14:tracePt t="58917" x="3581400" y="4946650"/>
          <p14:tracePt t="58934" x="3594100" y="4946650"/>
          <p14:tracePt t="58951" x="3600450" y="4946650"/>
          <p14:tracePt t="58984" x="3606800" y="4946650"/>
          <p14:tracePt t="59615" x="3594100" y="4946650"/>
          <p14:tracePt t="59629" x="3568700" y="4946650"/>
          <p14:tracePt t="59636" x="3530600" y="4953000"/>
          <p14:tracePt t="59651" x="3498850" y="4965700"/>
          <p14:tracePt t="59667" x="3448050" y="4984750"/>
          <p14:tracePt t="59685" x="3397250" y="5016500"/>
          <p14:tracePt t="59685" x="3371850" y="5029200"/>
          <p14:tracePt t="59701" x="3327400" y="5048250"/>
          <p14:tracePt t="59734" x="3232150" y="5092700"/>
          <p14:tracePt t="59768" x="3162300" y="5143500"/>
          <p14:tracePt t="59800" x="3111500" y="5194300"/>
          <p14:tracePt t="59817" x="3086100" y="5238750"/>
          <p14:tracePt t="59834" x="3067050" y="5276850"/>
          <p14:tracePt t="59850" x="3054350" y="5302250"/>
          <p14:tracePt t="59867" x="3041650" y="5334000"/>
          <p14:tracePt t="59884" x="3028950" y="5365750"/>
          <p14:tracePt t="59900" x="3022600" y="5403850"/>
          <p14:tracePt t="59917" x="3016250" y="5416550"/>
          <p14:tracePt t="59934" x="3016250" y="5441950"/>
          <p14:tracePt t="59950" x="3016250" y="5448300"/>
          <p14:tracePt t="59967" x="3009900" y="5461000"/>
          <p14:tracePt t="59984" x="3003550" y="5480050"/>
          <p14:tracePt t="60001" x="3003550" y="5492750"/>
          <p14:tracePt t="60018" x="3003550" y="5505450"/>
          <p14:tracePt t="60034" x="3009900" y="5530850"/>
          <p14:tracePt t="60050" x="3009900" y="5549900"/>
          <p14:tracePt t="60067" x="3028950" y="5575300"/>
          <p14:tracePt t="60084" x="3035300" y="5588000"/>
          <p14:tracePt t="60101" x="3035300" y="5600700"/>
          <p14:tracePt t="60117" x="3060700" y="5626100"/>
          <p14:tracePt t="60134" x="3079750" y="5645150"/>
          <p14:tracePt t="60150" x="3098800" y="5670550"/>
          <p14:tracePt t="60167" x="3105150" y="5683250"/>
          <p14:tracePt t="60184" x="3111500" y="5689600"/>
          <p14:tracePt t="60200" x="3111500" y="5695950"/>
          <p14:tracePt t="60218" x="3117850" y="5702300"/>
          <p14:tracePt t="60234" x="3124200" y="5702300"/>
          <p14:tracePt t="60250" x="3130550" y="5702300"/>
          <p14:tracePt t="60267" x="3143250" y="5708650"/>
          <p14:tracePt t="60284" x="3168650" y="5708650"/>
          <p14:tracePt t="60300" x="3181350" y="5708650"/>
          <p14:tracePt t="60317" x="3213100" y="5708650"/>
          <p14:tracePt t="60334" x="3251200" y="5708650"/>
          <p14:tracePt t="60350" x="3263900" y="5708650"/>
          <p14:tracePt t="60367" x="3308350" y="5708650"/>
          <p14:tracePt t="60384" x="3327400" y="5708650"/>
          <p14:tracePt t="60400" x="3340100" y="5708650"/>
          <p14:tracePt t="60417" x="3352800" y="5708650"/>
          <p14:tracePt t="60434" x="3359150" y="5708650"/>
          <p14:tracePt t="60450" x="3365500" y="5708650"/>
          <p14:tracePt t="60467" x="3371850" y="5708650"/>
          <p14:tracePt t="60500" x="3378200" y="5708650"/>
          <p14:tracePt t="60594" x="3378200" y="5715000"/>
          <p14:tracePt t="60608" x="3371850" y="5721350"/>
          <p14:tracePt t="60629" x="3365500" y="5721350"/>
          <p14:tracePt t="60636" x="3365500" y="5727700"/>
          <p14:tracePt t="60657" x="3365500" y="5734050"/>
          <p14:tracePt t="60769" x="3365500" y="5727700"/>
          <p14:tracePt t="60774" x="3371850" y="5721350"/>
          <p14:tracePt t="60783" x="3378200" y="5708650"/>
          <p14:tracePt t="60800" x="3397250" y="5689600"/>
          <p14:tracePt t="60817" x="3448050" y="5645150"/>
          <p14:tracePt t="60834" x="3486150" y="5619750"/>
          <p14:tracePt t="60851" x="3536950" y="5594350"/>
          <p14:tracePt t="60867" x="3562350" y="5581650"/>
          <p14:tracePt t="60884" x="3587750" y="5575300"/>
          <p14:tracePt t="60900" x="3600450" y="5575300"/>
          <p14:tracePt t="60917" x="3606800" y="5568950"/>
          <p14:tracePt t="61101" x="3600450" y="5568950"/>
          <p14:tracePt t="61115" x="3594100" y="5575300"/>
          <p14:tracePt t="61123" x="3581400" y="5581650"/>
          <p14:tracePt t="61134" x="3568700" y="5588000"/>
          <p14:tracePt t="61151" x="3505200" y="5619750"/>
          <p14:tracePt t="61167" x="3448050" y="5651500"/>
          <p14:tracePt t="61185" x="3321050" y="5683250"/>
          <p14:tracePt t="61200" x="3238500" y="5695950"/>
          <p14:tracePt t="61217" x="3130550" y="5689600"/>
          <p14:tracePt t="61234" x="3079750" y="5651500"/>
          <p14:tracePt t="61250" x="3041650" y="5626100"/>
          <p14:tracePt t="61267" x="3016250" y="5568950"/>
          <p14:tracePt t="61284" x="3009900" y="5543550"/>
          <p14:tracePt t="61300" x="3009900" y="5518150"/>
          <p14:tracePt t="61317" x="3009900" y="5454650"/>
          <p14:tracePt t="61334" x="3022600" y="5422900"/>
          <p14:tracePt t="61352" x="3048000" y="5384800"/>
          <p14:tracePt t="61367" x="3054350" y="5365750"/>
          <p14:tracePt t="61384" x="3067050" y="5365750"/>
          <p14:tracePt t="61400" x="3073400" y="5359400"/>
          <p14:tracePt t="61447" x="3073400" y="5365750"/>
          <p14:tracePt t="61454" x="3073400" y="5372100"/>
          <p14:tracePt t="61467" x="3073400" y="5378450"/>
          <p14:tracePt t="61484" x="3060700" y="5422900"/>
          <p14:tracePt t="61501" x="3048000" y="5454650"/>
          <p14:tracePt t="61518" x="3041650" y="5492750"/>
          <p14:tracePt t="61534" x="3041650" y="5537200"/>
          <p14:tracePt t="61550" x="3048000" y="5562600"/>
          <p14:tracePt t="61567" x="3079750" y="5588000"/>
          <p14:tracePt t="61584" x="3124200" y="5607050"/>
          <p14:tracePt t="61602" x="3257550" y="5645150"/>
          <p14:tracePt t="61617" x="3371850" y="5664200"/>
          <p14:tracePt t="61634" x="3460750" y="5689600"/>
          <p14:tracePt t="61650" x="3556000" y="5695950"/>
          <p14:tracePt t="61667" x="3600450" y="5695950"/>
          <p14:tracePt t="61684" x="3714750" y="5670550"/>
          <p14:tracePt t="61701" x="3771900" y="5657850"/>
          <p14:tracePt t="61717" x="3816350" y="5626100"/>
          <p14:tracePt t="61734" x="3867150" y="5588000"/>
          <p14:tracePt t="61751" x="3879850" y="5556250"/>
          <p14:tracePt t="61768" x="3892550" y="5505450"/>
          <p14:tracePt t="61784" x="3892550" y="5454650"/>
          <p14:tracePt t="61800" x="3873500" y="5397500"/>
          <p14:tracePt t="61817" x="3810000" y="5264150"/>
          <p14:tracePt t="61834" x="3771900" y="5162550"/>
          <p14:tracePt t="61852" x="3721100" y="4997450"/>
          <p14:tracePt t="61867" x="3695700" y="4927600"/>
          <p14:tracePt t="61884" x="3676650" y="4883150"/>
          <p14:tracePt t="61900" x="3657600" y="4845050"/>
          <p14:tracePt t="61917" x="3657600" y="4832350"/>
          <p14:tracePt t="61935" x="3644900" y="4832350"/>
          <p14:tracePt t="61951" x="3638550" y="4832350"/>
          <p14:tracePt t="61967" x="3632200" y="4845050"/>
          <p14:tracePt t="61984" x="3587750" y="4889500"/>
          <p14:tracePt t="62000" x="3543300" y="4953000"/>
          <p14:tracePt t="62017" x="3448050" y="5105400"/>
          <p14:tracePt t="62034" x="3371850" y="5238750"/>
          <p14:tracePt t="62050" x="3295650" y="5365750"/>
          <p14:tracePt t="62067" x="3213100" y="5518150"/>
          <p14:tracePt t="62084" x="3181350" y="5600700"/>
          <p14:tracePt t="62101" x="3168650" y="5645150"/>
          <p14:tracePt t="62117" x="3162300" y="5664200"/>
          <p14:tracePt t="62134" x="3162300" y="5670550"/>
          <p14:tracePt t="62150" x="3162300" y="5657850"/>
          <p14:tracePt t="62168" x="3168650" y="5651500"/>
          <p14:tracePt t="62184" x="3194050" y="5600700"/>
          <p14:tracePt t="62201" x="3276600" y="5480050"/>
          <p14:tracePt t="62217" x="3333750" y="5384800"/>
          <p14:tracePt t="62234" x="3397250" y="5264150"/>
          <p14:tracePt t="62251" x="3422650" y="5200650"/>
          <p14:tracePt t="62267" x="3441700" y="5156200"/>
          <p14:tracePt t="62284" x="3479800" y="5105400"/>
          <p14:tracePt t="62301" x="3486150" y="5073650"/>
          <p14:tracePt t="62317" x="3505200" y="5041900"/>
          <p14:tracePt t="62334" x="3517900" y="5029200"/>
          <p14:tracePt t="62350" x="3530600" y="5016500"/>
          <p14:tracePt t="62367" x="3536950" y="5016500"/>
          <p14:tracePt t="62384" x="3536950" y="5010150"/>
          <p14:tracePt t="62417" x="3536950" y="5003800"/>
          <p14:tracePt t="62532" x="3543300" y="5003800"/>
          <p14:tracePt t="63019" x="3498850" y="5003800"/>
          <p14:tracePt t="63025" x="3454400" y="5010150"/>
          <p14:tracePt t="63034" x="3429000" y="5010150"/>
          <p14:tracePt t="63051" x="3251200" y="5016500"/>
          <p14:tracePt t="63067" x="3041650" y="5016500"/>
          <p14:tracePt t="63084" x="2927350" y="5016500"/>
          <p14:tracePt t="63101" x="2686050" y="5016500"/>
          <p14:tracePt t="63134" x="2247900" y="4997450"/>
          <p14:tracePt t="63168" x="1689100" y="4946650"/>
          <p14:tracePt t="63201" x="1289050" y="4914900"/>
          <p14:tracePt t="63217" x="1206500" y="4914900"/>
          <p14:tracePt t="63234" x="1028700" y="4914900"/>
          <p14:tracePt t="63251" x="857250" y="4940300"/>
          <p14:tracePt t="63267" x="755650" y="4972050"/>
          <p14:tracePt t="63284" x="647700" y="5010150"/>
          <p14:tracePt t="63301" x="596900" y="5035550"/>
          <p14:tracePt t="63317" x="546100" y="5067300"/>
          <p14:tracePt t="63334" x="514350" y="5080000"/>
          <p14:tracePt t="63350" x="501650" y="5092700"/>
          <p14:tracePt t="63367" x="488950" y="5099050"/>
          <p14:tracePt t="63384" x="482600" y="5111750"/>
          <p14:tracePt t="63401" x="463550" y="5137150"/>
          <p14:tracePt t="63418" x="444500" y="5162550"/>
          <p14:tracePt t="63434" x="419100" y="5187950"/>
          <p14:tracePt t="63451" x="387350" y="5226050"/>
          <p14:tracePt t="63467" x="361950" y="5251450"/>
          <p14:tracePt t="63484" x="342900" y="5264150"/>
          <p14:tracePt t="63501" x="336550" y="5276850"/>
          <p14:tracePt t="63517" x="330200" y="5276850"/>
          <p14:tracePt t="63534" x="323850" y="5276850"/>
          <p14:tracePt t="63755" x="330200" y="5276850"/>
          <p14:tracePt t="63761" x="342900" y="5276850"/>
          <p14:tracePt t="63775" x="368300" y="5283200"/>
          <p14:tracePt t="63784" x="412750" y="5289550"/>
          <p14:tracePt t="63801" x="463550" y="5314950"/>
          <p14:tracePt t="63817" x="577850" y="5365750"/>
          <p14:tracePt t="63834" x="641350" y="5403850"/>
          <p14:tracePt t="63868" x="787400" y="5511800"/>
          <p14:tracePt t="63901" x="952500" y="5568950"/>
          <p14:tracePt t="63934" x="996950" y="5575300"/>
          <p14:tracePt t="63951" x="1009650" y="5556250"/>
          <p14:tracePt t="63967" x="1022350" y="5530850"/>
          <p14:tracePt t="63984" x="1047750" y="5454650"/>
          <p14:tracePt t="64000" x="1066800" y="5403850"/>
          <p14:tracePt t="64017" x="1079500" y="5365750"/>
          <p14:tracePt t="64034" x="1092200" y="5308600"/>
          <p14:tracePt t="64051" x="1098550" y="5283200"/>
          <p14:tracePt t="64067" x="1098550" y="5270500"/>
          <p14:tracePt t="64084" x="1098550" y="5264150"/>
          <p14:tracePt t="64117" x="1098550" y="5257800"/>
          <p14:tracePt t="64134" x="1092200" y="5257800"/>
          <p14:tracePt t="64151" x="1066800" y="5257800"/>
          <p14:tracePt t="64168" x="1047750" y="5257800"/>
          <p14:tracePt t="64184" x="1016000" y="5257800"/>
          <p14:tracePt t="64201" x="984250" y="5257800"/>
          <p14:tracePt t="64217" x="965200" y="5257800"/>
          <p14:tracePt t="64234" x="939800" y="5257800"/>
          <p14:tracePt t="64251" x="908050" y="5257800"/>
          <p14:tracePt t="64284" x="895350" y="5257800"/>
          <p14:tracePt t="64301" x="889000" y="5257800"/>
          <p14:tracePt t="64317" x="882650" y="5264150"/>
          <p14:tracePt t="64351" x="876300" y="5264150"/>
          <p14:tracePt t="64380" x="876300" y="5270500"/>
          <p14:tracePt t="65658" x="869950" y="5270500"/>
          <p14:tracePt t="65665" x="857250" y="5270500"/>
          <p14:tracePt t="65672" x="850900" y="5270500"/>
          <p14:tracePt t="65684" x="844550" y="5270500"/>
          <p14:tracePt t="65701" x="831850" y="5270500"/>
          <p14:tracePt t="65718" x="825500" y="5270500"/>
          <p14:tracePt t="65734" x="819150" y="5270500"/>
          <p14:tracePt t="65767" x="812800" y="5270500"/>
          <p14:tracePt t="65801" x="806450" y="5270500"/>
          <p14:tracePt t="65852" x="800100" y="5270500"/>
          <p14:tracePt t="65859" x="793750" y="5276850"/>
          <p14:tracePt t="65880" x="787400" y="5283200"/>
          <p14:tracePt t="65915" x="787400" y="5289550"/>
          <p14:tracePt t="65950" x="781050" y="5289550"/>
          <p14:tracePt t="65970" x="774700" y="5289550"/>
          <p14:tracePt t="65977" x="774700" y="5295900"/>
          <p14:tracePt t="65992" x="768350" y="5302250"/>
          <p14:tracePt t="66005" x="755650" y="5308600"/>
          <p14:tracePt t="66020" x="749300" y="5308600"/>
          <p14:tracePt t="66034" x="742950" y="5308600"/>
          <p14:tracePt t="66051" x="730250" y="5314950"/>
          <p14:tracePt t="66068" x="723900" y="5321300"/>
          <p14:tracePt t="66084" x="711200" y="5321300"/>
          <p14:tracePt t="66100" x="704850" y="5327650"/>
          <p14:tracePt t="66117" x="692150" y="5334000"/>
          <p14:tracePt t="66134" x="679450" y="5340350"/>
          <p14:tracePt t="66151" x="666750" y="5340350"/>
          <p14:tracePt t="66168" x="654050" y="5353050"/>
          <p14:tracePt t="66184" x="647700" y="5353050"/>
          <p14:tracePt t="66201" x="641350" y="5359400"/>
          <p14:tracePt t="66218" x="635000" y="5359400"/>
          <p14:tracePt t="66303" x="635000" y="5365750"/>
          <p14:tracePt t="66415" x="635000" y="5372100"/>
          <p14:tracePt t="66895" x="641350" y="5372100"/>
          <p14:tracePt t="66901" x="654050" y="5359400"/>
          <p14:tracePt t="66907" x="666750" y="5353050"/>
          <p14:tracePt t="66918" x="692150" y="5340350"/>
          <p14:tracePt t="66934" x="742950" y="5334000"/>
          <p14:tracePt t="66951" x="831850" y="5334000"/>
          <p14:tracePt t="66968" x="908050" y="5340350"/>
          <p14:tracePt t="67001" x="1149350" y="5422900"/>
          <p14:tracePt t="67034" x="1428750" y="5524500"/>
          <p14:tracePt t="67067" x="1536700" y="5562600"/>
          <p14:tracePt t="67084" x="1549400" y="5568950"/>
          <p14:tracePt t="67118" x="1562100" y="5568950"/>
          <p14:tracePt t="67134" x="1574800" y="5568950"/>
          <p14:tracePt t="67151" x="1619250" y="5549900"/>
          <p14:tracePt t="67168" x="1651000" y="5537200"/>
          <p14:tracePt t="67184" x="1676400" y="5518150"/>
          <p14:tracePt t="67201" x="1727200" y="5467350"/>
          <p14:tracePt t="67218" x="1771650" y="5422900"/>
          <p14:tracePt t="67234" x="1847850" y="5346700"/>
          <p14:tracePt t="67251" x="1917700" y="5283200"/>
          <p14:tracePt t="67267" x="1968500" y="5232400"/>
          <p14:tracePt t="67284" x="2076450" y="5156200"/>
          <p14:tracePt t="67301" x="2159000" y="5111750"/>
          <p14:tracePt t="67317" x="2298700" y="5041900"/>
          <p14:tracePt t="67334" x="2393950" y="4997450"/>
          <p14:tracePt t="67351" x="2451100" y="4972050"/>
          <p14:tracePt t="67368" x="2584450" y="4889500"/>
          <p14:tracePt t="67386" x="2635250" y="4857750"/>
          <p14:tracePt t="67401" x="2673350" y="4838700"/>
          <p14:tracePt t="67418" x="2692400" y="4826000"/>
          <p14:tracePt t="67434" x="2698750" y="4826000"/>
          <p14:tracePt t="67468" x="2705100" y="4826000"/>
          <p14:tracePt t="67491" x="2705100" y="4832350"/>
          <p14:tracePt t="67511" x="2705100" y="4838700"/>
          <p14:tracePt t="67518" x="2705100" y="4845050"/>
          <p14:tracePt t="67534" x="2705100" y="4851400"/>
          <p14:tracePt t="67551" x="2698750" y="4851400"/>
          <p14:tracePt t="67597" x="2698750" y="4857750"/>
          <p14:tracePt t="67659" x="2705100" y="4857750"/>
          <p14:tracePt t="67687" x="2711450" y="4851400"/>
          <p14:tracePt t="67694" x="2717800" y="4845050"/>
          <p14:tracePt t="67701" x="2724150" y="4845050"/>
          <p14:tracePt t="67717" x="2730500" y="4838700"/>
          <p14:tracePt t="67734" x="2743200" y="4838700"/>
          <p14:tracePt t="67783" x="2749550" y="4838700"/>
          <p14:tracePt t="68294" x="2736850" y="4857750"/>
          <p14:tracePt t="68302" x="2730500" y="4889500"/>
          <p14:tracePt t="68308" x="2705100" y="4927600"/>
          <p14:tracePt t="68318" x="2692400" y="4972050"/>
          <p14:tracePt t="68351" x="2616200" y="5175250"/>
          <p14:tracePt t="68385" x="2552700" y="5295900"/>
          <p14:tracePt t="68418" x="2495550" y="5372100"/>
          <p14:tracePt t="68434" x="2489200" y="5391150"/>
          <p14:tracePt t="68451" x="2489200" y="5397500"/>
          <p14:tracePt t="68510" x="2489200" y="5391150"/>
          <p14:tracePt t="68524" x="2501900" y="5384800"/>
          <p14:tracePt t="68531" x="2508250" y="5365750"/>
          <p14:tracePt t="68537" x="2527300" y="5346700"/>
          <p14:tracePt t="68551" x="2571750" y="5295900"/>
          <p14:tracePt t="68567" x="2597150" y="5245100"/>
          <p14:tracePt t="68584" x="2628900" y="5168900"/>
          <p14:tracePt t="68601" x="2679700" y="5048250"/>
          <p14:tracePt t="68617" x="2717800" y="4984750"/>
          <p14:tracePt t="68634" x="2743200" y="4933950"/>
          <p14:tracePt t="68651" x="2774950" y="4895850"/>
          <p14:tracePt t="68667" x="2781300" y="4876800"/>
          <p14:tracePt t="68684" x="2794000" y="4870450"/>
          <p14:tracePt t="68701" x="2794000" y="4864100"/>
          <p14:tracePt t="68787" x="2787650" y="4864100"/>
          <p14:tracePt t="68795" x="2781300" y="4864100"/>
          <p14:tracePt t="68809" x="2768600" y="4870450"/>
          <p14:tracePt t="68818" x="2749550" y="4876800"/>
          <p14:tracePt t="68834" x="2743200" y="4889500"/>
          <p14:tracePt t="68851" x="2698750" y="4921250"/>
          <p14:tracePt t="68868" x="2686050" y="4953000"/>
          <p14:tracePt t="68884" x="2667000" y="4984750"/>
          <p14:tracePt t="68901" x="2647950" y="5035550"/>
          <p14:tracePt t="68917" x="2635250" y="5060950"/>
          <p14:tracePt t="68934" x="2622550" y="5124450"/>
          <p14:tracePt t="68951" x="2609850" y="5175250"/>
          <p14:tracePt t="68967" x="2609850" y="5213350"/>
          <p14:tracePt t="68984" x="2597150" y="5270500"/>
          <p14:tracePt t="69001" x="2590800" y="5289550"/>
          <p14:tracePt t="69018" x="2584450" y="5314950"/>
          <p14:tracePt t="69034" x="2584450" y="5327650"/>
          <p14:tracePt t="69068" x="2578100" y="5327650"/>
          <p14:tracePt t="69143" x="2584450" y="5321300"/>
          <p14:tracePt t="70040" x="2584450" y="5314950"/>
          <p14:tracePt t="70052" x="2584450" y="5302250"/>
          <p14:tracePt t="70059" x="2584450" y="5295900"/>
          <p14:tracePt t="70068" x="2590800" y="5276850"/>
          <p14:tracePt t="70084" x="2597150" y="5232400"/>
          <p14:tracePt t="70101" x="2616200" y="5149850"/>
          <p14:tracePt t="70118" x="2635250" y="5060950"/>
          <p14:tracePt t="70151" x="2673350" y="4940300"/>
          <p14:tracePt t="70184" x="2692400" y="4876800"/>
          <p14:tracePt t="70218" x="2692400" y="4870450"/>
          <p14:tracePt t="70234" x="2692400" y="4864100"/>
          <p14:tracePt t="70740" x="2679700" y="4889500"/>
          <p14:tracePt t="70747" x="2654300" y="4946650"/>
          <p14:tracePt t="70753" x="2641600" y="4997450"/>
          <p14:tracePt t="70768" x="2584450" y="5124450"/>
          <p14:tracePt t="70785" x="2540000" y="5257800"/>
          <p14:tracePt t="70801" x="2501900" y="5359400"/>
          <p14:tracePt t="70818" x="2451100" y="5486400"/>
          <p14:tracePt t="70851" x="2406650" y="5575300"/>
          <p14:tracePt t="70884" x="2400300" y="5594350"/>
          <p14:tracePt t="71032" x="2400300" y="5588000"/>
          <p14:tracePt t="71038" x="2400300" y="5581650"/>
          <p14:tracePt t="71073" x="2400300" y="5575300"/>
          <p14:tracePt t="71080" x="2400300" y="5568950"/>
          <p14:tracePt t="71143" x="2400300" y="5562600"/>
          <p14:tracePt t="71170" x="2406650" y="5562600"/>
          <p14:tracePt t="71787" x="2387600" y="5568950"/>
          <p14:tracePt t="71794" x="2355850" y="5581650"/>
          <p14:tracePt t="71801" x="2317750" y="5600700"/>
          <p14:tracePt t="71818" x="2235200" y="5626100"/>
          <p14:tracePt t="71835" x="2171700" y="5632450"/>
          <p14:tracePt t="71851" x="2076450" y="5619750"/>
          <p14:tracePt t="71868" x="2012950" y="5600700"/>
          <p14:tracePt t="71901" x="1936750" y="5543550"/>
          <p14:tracePt t="71934" x="1885950" y="5492750"/>
          <p14:tracePt t="71968" x="1866900" y="5461000"/>
          <p14:tracePt t="71985" x="1860550" y="5454650"/>
          <p14:tracePt t="72001" x="1860550" y="5435600"/>
          <p14:tracePt t="72035" x="1860550" y="5422900"/>
          <p14:tracePt t="72051" x="1860550" y="5403850"/>
          <p14:tracePt t="72069" x="1873250" y="5391150"/>
          <p14:tracePt t="72086" x="1898650" y="5365750"/>
          <p14:tracePt t="72101" x="1917700" y="5346700"/>
          <p14:tracePt t="72118" x="1936750" y="5340350"/>
          <p14:tracePt t="72134" x="1968500" y="5321300"/>
          <p14:tracePt t="72152" x="1987550" y="5314950"/>
          <p14:tracePt t="72169" x="2006600" y="5289550"/>
          <p14:tracePt t="72185" x="2044700" y="5270500"/>
          <p14:tracePt t="72201" x="2070100" y="5251450"/>
          <p14:tracePt t="72218" x="2108200" y="5219700"/>
          <p14:tracePt t="72234" x="2146300" y="5194300"/>
          <p14:tracePt t="72251" x="2171700" y="5168900"/>
          <p14:tracePt t="72268" x="2216150" y="5137150"/>
          <p14:tracePt t="72285" x="2241550" y="5124450"/>
          <p14:tracePt t="72301" x="2279650" y="5092700"/>
          <p14:tracePt t="72318" x="2317750" y="5073650"/>
          <p14:tracePt t="72336" x="2368550" y="5048250"/>
          <p14:tracePt t="72351" x="2413000" y="5022850"/>
          <p14:tracePt t="72368" x="2451100" y="5010150"/>
          <p14:tracePt t="72384" x="2495550" y="4984750"/>
          <p14:tracePt t="72401" x="2520950" y="4978400"/>
          <p14:tracePt t="72418" x="2546350" y="4972050"/>
          <p14:tracePt t="72434" x="2584450" y="4959350"/>
          <p14:tracePt t="72451" x="2603500" y="4953000"/>
          <p14:tracePt t="72468" x="2635250" y="4946650"/>
          <p14:tracePt t="72485" x="2654300" y="4946650"/>
          <p14:tracePt t="72503" x="2686050" y="4953000"/>
          <p14:tracePt t="72518" x="2698750" y="4953000"/>
          <p14:tracePt t="72534" x="2711450" y="4953000"/>
          <p14:tracePt t="72551" x="2724150" y="4953000"/>
          <p14:tracePt t="72568" x="2730500" y="4953000"/>
          <p14:tracePt t="72585" x="2736850" y="4940300"/>
          <p14:tracePt t="72601" x="2749550" y="4940300"/>
          <p14:tracePt t="72618" x="2749550" y="4933950"/>
          <p14:tracePt t="72966" x="2736850" y="4940300"/>
          <p14:tracePt t="72973" x="2730500" y="4940300"/>
          <p14:tracePt t="72984" x="2724150" y="4946650"/>
          <p14:tracePt t="73001" x="2698750" y="4946650"/>
          <p14:tracePt t="73018" x="2667000" y="4946650"/>
          <p14:tracePt t="73034" x="2628900" y="4946650"/>
          <p14:tracePt t="73051" x="2584450" y="4946650"/>
          <p14:tracePt t="73068" x="2565400" y="4946650"/>
          <p14:tracePt t="73086" x="2540000" y="4946650"/>
          <p14:tracePt t="73101" x="2527300" y="4946650"/>
          <p14:tracePt t="73118" x="2520950" y="4953000"/>
          <p14:tracePt t="73134" x="2508250" y="4959350"/>
          <p14:tracePt t="73151" x="2501900" y="4972050"/>
          <p14:tracePt t="73168" x="2495550" y="4991100"/>
          <p14:tracePt t="73185" x="2495550" y="4997450"/>
          <p14:tracePt t="73201" x="2495550" y="5010150"/>
          <p14:tracePt t="73218" x="2495550" y="5041900"/>
          <p14:tracePt t="73235" x="2501900" y="5060950"/>
          <p14:tracePt t="73251" x="2508250" y="5086350"/>
          <p14:tracePt t="73268" x="2527300" y="5105400"/>
          <p14:tracePt t="73285" x="2540000" y="5111750"/>
          <p14:tracePt t="73301" x="2565400" y="5124450"/>
          <p14:tracePt t="73318" x="2584450" y="5124450"/>
          <p14:tracePt t="73336" x="2628900" y="5111750"/>
          <p14:tracePt t="73351" x="2654300" y="5092700"/>
          <p14:tracePt t="73368" x="2679700" y="5080000"/>
          <p14:tracePt t="73384" x="2705100" y="5054600"/>
          <p14:tracePt t="73401" x="2730500" y="5041900"/>
          <p14:tracePt t="73418" x="2736850" y="5041900"/>
          <p14:tracePt t="73435" x="2749550" y="5029200"/>
          <p14:tracePt t="73488" x="2749550" y="5022850"/>
          <p14:tracePt t="73530" x="2743200" y="5022850"/>
          <p14:tracePt t="73537" x="2736850" y="5022850"/>
          <p14:tracePt t="73543" x="2730500" y="5022850"/>
          <p14:tracePt t="73551" x="2717800" y="5022850"/>
          <p14:tracePt t="73568" x="2692400" y="5029200"/>
          <p14:tracePt t="73584" x="2654300" y="5054600"/>
          <p14:tracePt t="73601" x="2622550" y="5073650"/>
          <p14:tracePt t="73618" x="2584450" y="5092700"/>
          <p14:tracePt t="73634" x="2540000" y="5137150"/>
          <p14:tracePt t="73651" x="2501900" y="5168900"/>
          <p14:tracePt t="73668" x="2451100" y="5213350"/>
          <p14:tracePt t="73684" x="2419350" y="5251450"/>
          <p14:tracePt t="73701" x="2387600" y="5289550"/>
          <p14:tracePt t="73718" x="2362200" y="5327650"/>
          <p14:tracePt t="73735" x="2349500" y="5346700"/>
          <p14:tracePt t="73751" x="2336800" y="5365750"/>
          <p14:tracePt t="73768" x="2324100" y="5384800"/>
          <p14:tracePt t="73784" x="2324100" y="5391150"/>
          <p14:tracePt t="73801" x="2324100" y="5403850"/>
          <p14:tracePt t="73818" x="2324100" y="5410200"/>
          <p14:tracePt t="73835" x="2324100" y="5422900"/>
          <p14:tracePt t="73852" x="2324100" y="5435600"/>
          <p14:tracePt t="73868" x="2324100" y="5454650"/>
          <p14:tracePt t="73885" x="2343150" y="5486400"/>
          <p14:tracePt t="73901" x="2349500" y="5505450"/>
          <p14:tracePt t="73918" x="2355850" y="5537200"/>
          <p14:tracePt t="73935" x="2381250" y="5575300"/>
          <p14:tracePt t="73952" x="2400300" y="5619750"/>
          <p14:tracePt t="73968" x="2425700" y="5670550"/>
          <p14:tracePt t="73984" x="2444750" y="5695950"/>
          <p14:tracePt t="74001" x="2463800" y="5715000"/>
          <p14:tracePt t="74018" x="2470150" y="5721350"/>
          <p14:tracePt t="74035" x="2476500" y="5721350"/>
          <p14:tracePt t="75310" x="2470150" y="5721350"/>
          <p14:tracePt t="75373" x="2463800" y="5721350"/>
          <p14:tracePt t="75400" x="2457450" y="5721350"/>
          <p14:tracePt t="75414" x="2451100" y="5721350"/>
          <p14:tracePt t="75428" x="2444750" y="5721350"/>
          <p14:tracePt t="75452" x="2432050" y="5721350"/>
          <p14:tracePt t="75468" x="2419350" y="5721350"/>
          <p14:tracePt t="75485" x="2393950" y="5708650"/>
          <p14:tracePt t="75502" x="2381250" y="5689600"/>
          <p14:tracePt t="75518" x="2368550" y="5670550"/>
          <p14:tracePt t="75535" x="2349500" y="5626100"/>
          <p14:tracePt t="75551" x="2324100" y="5575300"/>
          <p14:tracePt t="75568" x="2305050" y="5492750"/>
          <p14:tracePt t="75585" x="2292350" y="5441950"/>
          <p14:tracePt t="75601" x="2286000" y="5397500"/>
          <p14:tracePt t="75618" x="2286000" y="5334000"/>
          <p14:tracePt t="75634" x="2286000" y="5283200"/>
          <p14:tracePt t="75651" x="2279650" y="5213350"/>
          <p14:tracePt t="75668" x="2273300" y="5156200"/>
          <p14:tracePt t="75684" x="2273300" y="5086350"/>
          <p14:tracePt t="75702" x="2279650" y="5016500"/>
          <p14:tracePt t="75718" x="2286000" y="4991100"/>
          <p14:tracePt t="75735" x="2298700" y="4946650"/>
          <p14:tracePt t="75752" x="2305050" y="4927600"/>
          <p14:tracePt t="75768" x="2324100" y="4914900"/>
          <p14:tracePt t="75785" x="2336800" y="4895850"/>
          <p14:tracePt t="75801" x="2349500" y="4883150"/>
          <p14:tracePt t="75818" x="2362200" y="4883150"/>
          <p14:tracePt t="75871" x="2368550" y="4876800"/>
          <p14:tracePt t="75936" x="2374900" y="4876800"/>
          <p14:tracePt t="76371" x="2336800" y="4876800"/>
          <p14:tracePt t="76378" x="2247900" y="4870450"/>
          <p14:tracePt t="76386" x="2171700" y="4864100"/>
          <p14:tracePt t="76402" x="2012950" y="4857750"/>
          <p14:tracePt t="76419" x="1866900" y="4832350"/>
          <p14:tracePt t="76435" x="1631950" y="4813300"/>
          <p14:tracePt t="76452" x="1479550" y="4813300"/>
          <p14:tracePt t="76485" x="1187450" y="4857750"/>
          <p14:tracePt t="76518" x="990600" y="4921250"/>
          <p14:tracePt t="76551" x="876300" y="4984750"/>
          <p14:tracePt t="76568" x="844550" y="5010150"/>
          <p14:tracePt t="76585" x="825500" y="5029200"/>
          <p14:tracePt t="76601" x="806450" y="5048250"/>
          <p14:tracePt t="76618" x="793750" y="5073650"/>
          <p14:tracePt t="76634" x="787400" y="5099050"/>
          <p14:tracePt t="76652" x="781050" y="5118100"/>
          <p14:tracePt t="76668" x="774700" y="5137150"/>
          <p14:tracePt t="76685" x="768350" y="5156200"/>
          <p14:tracePt t="76701" x="762000" y="5168900"/>
          <p14:tracePt t="76718" x="749300" y="5194300"/>
          <p14:tracePt t="76735" x="736600" y="5213350"/>
          <p14:tracePt t="76752" x="723900" y="5226050"/>
          <p14:tracePt t="76768" x="698500" y="5245100"/>
          <p14:tracePt t="76785" x="679450" y="5257800"/>
          <p14:tracePt t="76802" x="666750" y="5264150"/>
          <p14:tracePt t="76818" x="647700" y="5276850"/>
          <p14:tracePt t="76835" x="635000" y="5283200"/>
          <p14:tracePt t="76851" x="622300" y="5283200"/>
          <p14:tracePt t="76949" x="622300" y="5289550"/>
          <p14:tracePt t="79004" x="628650" y="5276850"/>
          <p14:tracePt t="79010" x="641350" y="5264150"/>
          <p14:tracePt t="79018" x="654050" y="5238750"/>
          <p14:tracePt t="79035" x="692150" y="5175250"/>
          <p14:tracePt t="79052" x="755650" y="5092700"/>
          <p14:tracePt t="79068" x="876300" y="4946650"/>
          <p14:tracePt t="79085" x="1009650" y="4832350"/>
          <p14:tracePt t="79118" x="1441450" y="4584700"/>
          <p14:tracePt t="79152" x="2006600" y="4464050"/>
          <p14:tracePt t="79185" x="2387600" y="4495800"/>
          <p14:tracePt t="79201" x="2457450" y="4514850"/>
          <p14:tracePt t="79218" x="2501900" y="4521200"/>
          <p14:tracePt t="79235" x="2514600" y="4521200"/>
          <p14:tracePt t="79251" x="2520950" y="4521200"/>
          <p14:tracePt t="79323" x="2520950" y="4527550"/>
          <p14:tracePt t="79344" x="2520950" y="4533900"/>
          <p14:tracePt t="79351" x="2520950" y="4540250"/>
          <p14:tracePt t="79358" x="2520950" y="4546600"/>
          <p14:tracePt t="79379" x="2527300" y="4546600"/>
          <p14:tracePt t="79393" x="2527300" y="4552950"/>
          <p14:tracePt t="79401" x="2527300" y="4565650"/>
          <p14:tracePt t="79418" x="2533650" y="4565650"/>
          <p14:tracePt t="79435" x="2540000" y="4584700"/>
          <p14:tracePt t="79452" x="2546350" y="4597400"/>
          <p14:tracePt t="79468" x="2552700" y="4603750"/>
          <p14:tracePt t="79485" x="2565400" y="4616450"/>
          <p14:tracePt t="79501" x="2571750" y="4629150"/>
          <p14:tracePt t="79518" x="2584450" y="4635500"/>
          <p14:tracePt t="79535" x="2603500" y="4660900"/>
          <p14:tracePt t="79552" x="2622550" y="4686300"/>
          <p14:tracePt t="79568" x="2660650" y="4762500"/>
          <p14:tracePt t="79585" x="2705100" y="4845050"/>
          <p14:tracePt t="79601" x="2743200" y="4946650"/>
          <p14:tracePt t="79618" x="2813050" y="5080000"/>
          <p14:tracePt t="79635" x="2851150" y="5137150"/>
          <p14:tracePt t="79651" x="2876550" y="5181600"/>
          <p14:tracePt t="79668" x="2882900" y="5187950"/>
          <p14:tracePt t="79753" x="2882900" y="5181600"/>
          <p14:tracePt t="79760" x="2882900" y="5175250"/>
          <p14:tracePt t="79768" x="2882900" y="5168900"/>
          <p14:tracePt t="79785" x="2882900" y="5130800"/>
          <p14:tracePt t="79802" x="2876550" y="5092700"/>
          <p14:tracePt t="79818" x="2870200" y="5041900"/>
          <p14:tracePt t="79835" x="2870200" y="5003800"/>
          <p14:tracePt t="79852" x="2870200" y="4978400"/>
          <p14:tracePt t="79868" x="2870200" y="4959350"/>
          <p14:tracePt t="79885" x="2876550" y="4953000"/>
          <p14:tracePt t="79996" x="2870200" y="4953000"/>
          <p14:tracePt t="81289" x="2863850" y="4953000"/>
          <p14:tracePt t="81303" x="2851150" y="4953000"/>
          <p14:tracePt t="81317" x="2844800" y="4953000"/>
          <p14:tracePt t="81324" x="2832100" y="4953000"/>
          <p14:tracePt t="81337" x="2819400" y="4953000"/>
          <p14:tracePt t="81368" x="2781300" y="4946650"/>
          <p14:tracePt t="81401" x="2698750" y="4946650"/>
          <p14:tracePt t="81435" x="2584450" y="4959350"/>
          <p14:tracePt t="81452" x="2527300" y="4959350"/>
          <p14:tracePt t="81468" x="2482850" y="4972050"/>
          <p14:tracePt t="81485" x="2413000" y="4984750"/>
          <p14:tracePt t="81502" x="2374900" y="4997450"/>
          <p14:tracePt t="81518" x="2311400" y="5029200"/>
          <p14:tracePt t="81535" x="2266950" y="5048250"/>
          <p14:tracePt t="81552" x="2235200" y="5073650"/>
          <p14:tracePt t="81568" x="2159000" y="5124450"/>
          <p14:tracePt t="81585" x="2139950" y="5149850"/>
          <p14:tracePt t="81602" x="2108200" y="5181600"/>
          <p14:tracePt t="81618" x="2082800" y="5207000"/>
          <p14:tracePt t="81635" x="2063750" y="5245100"/>
          <p14:tracePt t="81651" x="2051050" y="5308600"/>
          <p14:tracePt t="81668" x="2038350" y="5353050"/>
          <p14:tracePt t="81685" x="2032000" y="5410200"/>
          <p14:tracePt t="81702" x="2032000" y="5454650"/>
          <p14:tracePt t="81718" x="2044700" y="5492750"/>
          <p14:tracePt t="81735" x="2063750" y="5556250"/>
          <p14:tracePt t="81752" x="2089150" y="5581650"/>
          <p14:tracePt t="81768" x="2101850" y="5619750"/>
          <p14:tracePt t="81785" x="2114550" y="5638800"/>
          <p14:tracePt t="81802" x="2120900" y="5651500"/>
          <p14:tracePt t="81818" x="2133600" y="5664200"/>
          <p14:tracePt t="81835" x="2139950" y="5664200"/>
          <p14:tracePt t="81851" x="2159000" y="5683250"/>
          <p14:tracePt t="81868" x="2171700" y="5683250"/>
          <p14:tracePt t="81885" x="2171700" y="5689600"/>
          <p14:tracePt t="81902" x="2178050" y="5695950"/>
          <p14:tracePt t="82025" x="2178050" y="5689600"/>
          <p14:tracePt t="83015" x="2184400" y="5689600"/>
          <p14:tracePt t="83022" x="2190750" y="5689600"/>
          <p14:tracePt t="83029" x="2203450" y="5689600"/>
          <p14:tracePt t="83036" x="2222500" y="5689600"/>
          <p14:tracePt t="83051" x="2260600" y="5689600"/>
          <p14:tracePt t="83068" x="2317750" y="5689600"/>
          <p14:tracePt t="83085" x="2400300" y="5708650"/>
          <p14:tracePt t="83118" x="2482850" y="5721350"/>
          <p14:tracePt t="83152" x="2540000" y="5721350"/>
          <p14:tracePt t="83185" x="2571750" y="5721350"/>
          <p14:tracePt t="83202" x="2590800" y="5721350"/>
          <p14:tracePt t="83235" x="2597150" y="5708650"/>
          <p14:tracePt t="83251" x="2609850" y="5702300"/>
          <p14:tracePt t="83268" x="2616200" y="5702300"/>
          <p14:tracePt t="83299" x="2622550" y="5702300"/>
          <p14:tracePt t="83348" x="2622550" y="5695950"/>
          <p14:tracePt t="83355" x="2616200" y="5689600"/>
          <p14:tracePt t="83376" x="2609850" y="5683250"/>
          <p14:tracePt t="83383" x="2603500" y="5676900"/>
          <p14:tracePt t="83390" x="2603500" y="5670550"/>
          <p14:tracePt t="83401" x="2590800" y="5670550"/>
          <p14:tracePt t="83418" x="2571750" y="5657850"/>
          <p14:tracePt t="83435" x="2565400" y="5657850"/>
          <p14:tracePt t="83702" x="2552700" y="5651500"/>
          <p14:tracePt t="83709" x="2540000" y="5651500"/>
          <p14:tracePt t="83718" x="2527300" y="5638800"/>
          <p14:tracePt t="83735" x="2489200" y="5619750"/>
          <p14:tracePt t="83752" x="2393950" y="5581650"/>
          <p14:tracePt t="83768" x="2324100" y="5568950"/>
          <p14:tracePt t="83785" x="2216150" y="5568950"/>
          <p14:tracePt t="83802" x="2133600" y="5562600"/>
          <p14:tracePt t="83818" x="2025650" y="5556250"/>
          <p14:tracePt t="83835" x="1866900" y="5556250"/>
          <p14:tracePt t="83851" x="1758950" y="5562600"/>
          <p14:tracePt t="83868" x="1638300" y="5581650"/>
          <p14:tracePt t="83885" x="1568450" y="5581650"/>
          <p14:tracePt t="83902" x="1517650" y="5581650"/>
          <p14:tracePt t="83918" x="1435100" y="5581650"/>
          <p14:tracePt t="83935" x="1384300" y="5588000"/>
          <p14:tracePt t="83952" x="1333500" y="5607050"/>
          <p14:tracePt t="83968" x="1301750" y="5619750"/>
          <p14:tracePt t="83985" x="1282700" y="5632450"/>
          <p14:tracePt t="84002" x="1270000" y="5645150"/>
          <p14:tracePt t="84018" x="1270000" y="5664200"/>
          <p14:tracePt t="84035" x="1257300" y="5695950"/>
          <p14:tracePt t="84052" x="1257300" y="5715000"/>
          <p14:tracePt t="84068" x="1250950" y="5734050"/>
          <p14:tracePt t="84085" x="1250950" y="5772150"/>
          <p14:tracePt t="84102" x="1257300" y="5791200"/>
          <p14:tracePt t="84119" x="1276350" y="5835650"/>
          <p14:tracePt t="84135" x="1314450" y="5854700"/>
          <p14:tracePt t="84151" x="1358900" y="5880100"/>
          <p14:tracePt t="84168" x="1466850" y="5930900"/>
          <p14:tracePt t="84185" x="1555750" y="5969000"/>
          <p14:tracePt t="84202" x="1682750" y="6013450"/>
          <p14:tracePt t="84218" x="1866900" y="6051550"/>
          <p14:tracePt t="84235" x="1993900" y="6070600"/>
          <p14:tracePt t="84252" x="2127250" y="6076950"/>
          <p14:tracePt t="84268" x="2190750" y="6076950"/>
          <p14:tracePt t="84285" x="2241550" y="6076950"/>
          <p14:tracePt t="84302" x="2305050" y="6064250"/>
          <p14:tracePt t="84318" x="2368550" y="6032500"/>
          <p14:tracePt t="84335" x="2463800" y="5994400"/>
          <p14:tracePt t="84352" x="2508250" y="5975350"/>
          <p14:tracePt t="84369" x="2540000" y="5956300"/>
          <p14:tracePt t="84385" x="2559050" y="5930900"/>
          <p14:tracePt t="84402" x="2571750" y="5918200"/>
          <p14:tracePt t="84418" x="2590800" y="5899150"/>
          <p14:tracePt t="84435" x="2597150" y="5880100"/>
          <p14:tracePt t="84452" x="2597150" y="5867400"/>
          <p14:tracePt t="84468" x="2603500" y="5861050"/>
          <p14:tracePt t="84549" x="2603500" y="5854700"/>
          <p14:tracePt t="84556" x="2603500" y="5842000"/>
          <p14:tracePt t="84570" x="2603500" y="5835650"/>
          <p14:tracePt t="84585" x="2597150" y="5822950"/>
          <p14:tracePt t="84602" x="2584450" y="5803900"/>
          <p14:tracePt t="84618" x="2571750" y="5791200"/>
          <p14:tracePt t="84635" x="2546350" y="5772150"/>
          <p14:tracePt t="84652" x="2527300" y="5753100"/>
          <p14:tracePt t="84668" x="2489200" y="5727700"/>
          <p14:tracePt t="84685" x="2444750" y="5708650"/>
          <p14:tracePt t="84702" x="2400300" y="5683250"/>
          <p14:tracePt t="84718" x="2343150" y="5651500"/>
          <p14:tracePt t="84735" x="2298700" y="5626100"/>
          <p14:tracePt t="84752" x="2228850" y="5588000"/>
          <p14:tracePt t="84768" x="2178050" y="5575300"/>
          <p14:tracePt t="84785" x="2108200" y="5556250"/>
          <p14:tracePt t="84802" x="2000250" y="5543550"/>
          <p14:tracePt t="84818" x="1924050" y="5543550"/>
          <p14:tracePt t="84835" x="1822450" y="5543550"/>
          <p14:tracePt t="84852" x="1752600" y="5549900"/>
          <p14:tracePt t="84868" x="1695450" y="5562600"/>
          <p14:tracePt t="84885" x="1625600" y="5575300"/>
          <p14:tracePt t="84902" x="1581150" y="5588000"/>
          <p14:tracePt t="84918" x="1530350" y="5626100"/>
          <p14:tracePt t="84935" x="1511300" y="5651500"/>
          <p14:tracePt t="84952" x="1485900" y="5689600"/>
          <p14:tracePt t="84968" x="1479550" y="5727700"/>
          <p14:tracePt t="84985" x="1473200" y="5753100"/>
          <p14:tracePt t="85002" x="1485900" y="5797550"/>
          <p14:tracePt t="85018" x="1517650" y="5822950"/>
          <p14:tracePt t="85035" x="1562100" y="5861050"/>
          <p14:tracePt t="85052" x="1670050" y="5911850"/>
          <p14:tracePt t="85068" x="1778000" y="5937250"/>
          <p14:tracePt t="85085" x="1987550" y="5975350"/>
          <p14:tracePt t="85102" x="2159000" y="6000750"/>
          <p14:tracePt t="85118" x="2317750" y="6019800"/>
          <p14:tracePt t="85135" x="2501900" y="6007100"/>
          <p14:tracePt t="85152" x="2628900" y="5994400"/>
          <p14:tracePt t="85168" x="2806700" y="5969000"/>
          <p14:tracePt t="85185" x="2908300" y="5937250"/>
          <p14:tracePt t="85202" x="2984500" y="5918200"/>
          <p14:tracePt t="85218" x="3054350" y="5892800"/>
          <p14:tracePt t="85235" x="3086100" y="5873750"/>
          <p14:tracePt t="85252" x="3105150" y="5842000"/>
          <p14:tracePt t="85268" x="3105150" y="5829300"/>
          <p14:tracePt t="85285" x="3111500" y="5797550"/>
          <p14:tracePt t="85302" x="3111500" y="5772150"/>
          <p14:tracePt t="85318" x="3105150" y="5746750"/>
          <p14:tracePt t="85335" x="3079750" y="5721350"/>
          <p14:tracePt t="85352" x="3067050" y="5702300"/>
          <p14:tracePt t="85368" x="3016250" y="5664200"/>
          <p14:tracePt t="85385" x="2984500" y="5638800"/>
          <p14:tracePt t="85402" x="2940050" y="5619750"/>
          <p14:tracePt t="85418" x="2863850" y="5600700"/>
          <p14:tracePt t="85435" x="2794000" y="5588000"/>
          <p14:tracePt t="85452" x="2717800" y="5588000"/>
          <p14:tracePt t="85468" x="2628900" y="5600700"/>
          <p14:tracePt t="85485" x="2571750" y="5613400"/>
          <p14:tracePt t="85502" x="2514600" y="5619750"/>
          <p14:tracePt t="85518" x="2489200" y="5619750"/>
          <p14:tracePt t="85535" x="2470150" y="5619750"/>
          <p14:tracePt t="85552" x="2463800" y="5619750"/>
          <p14:tracePt t="85568" x="2457450" y="5619750"/>
          <p14:tracePt t="85585" x="2451100" y="5619750"/>
          <p14:tracePt t="85602" x="2451100" y="5613400"/>
          <p14:tracePt t="85618" x="2451100" y="5594350"/>
          <p14:tracePt t="85635" x="2463800" y="5562600"/>
          <p14:tracePt t="85652" x="2482850" y="5511800"/>
          <p14:tracePt t="85668" x="2501900" y="5435600"/>
          <p14:tracePt t="85685" x="2527300" y="5372100"/>
          <p14:tracePt t="85702" x="2571750" y="5295900"/>
          <p14:tracePt t="85718" x="2603500" y="5238750"/>
          <p14:tracePt t="85735" x="2647950" y="5175250"/>
          <p14:tracePt t="85752" x="2717800" y="5092700"/>
          <p14:tracePt t="85768" x="2755900" y="5048250"/>
          <p14:tracePt t="85785" x="2794000" y="5003800"/>
          <p14:tracePt t="85802" x="2825750" y="4978400"/>
          <p14:tracePt t="85818" x="2844800" y="4965700"/>
          <p14:tracePt t="85835" x="2863850" y="4953000"/>
          <p14:tracePt t="85852" x="2870200" y="4953000"/>
          <p14:tracePt t="85868" x="2876550" y="4953000"/>
          <p14:tracePt t="85902" x="2876550" y="4946650"/>
          <p14:tracePt t="85945" x="2870200" y="4940300"/>
          <p14:tracePt t="85952" x="2870200" y="4933950"/>
          <p14:tracePt t="85959" x="2863850" y="4933950"/>
          <p14:tracePt t="85968" x="2851150" y="4933950"/>
          <p14:tracePt t="85985" x="2838450" y="4927600"/>
          <p14:tracePt t="86002" x="2806700" y="4921250"/>
          <p14:tracePt t="86018" x="2794000" y="4914900"/>
          <p14:tracePt t="86035" x="2781300" y="4914900"/>
          <p14:tracePt t="86052" x="2774950" y="4914900"/>
          <p14:tracePt t="86068" x="2768600" y="4908550"/>
          <p14:tracePt t="86146" x="2774950" y="4908550"/>
          <p14:tracePt t="86153" x="2787650" y="4908550"/>
          <p14:tracePt t="86160" x="2794000" y="4908550"/>
          <p14:tracePt t="86168" x="2806700" y="4908550"/>
          <p14:tracePt t="86185" x="2851150" y="4908550"/>
          <p14:tracePt t="86202" x="2914650" y="4921250"/>
          <p14:tracePt t="86218" x="2959100" y="4940300"/>
          <p14:tracePt t="86235" x="3009900" y="4953000"/>
          <p14:tracePt t="86252" x="3060700" y="4965700"/>
          <p14:tracePt t="86268" x="3079750" y="4965700"/>
          <p14:tracePt t="86285" x="3092450" y="4972050"/>
          <p14:tracePt t="86410" x="3086100" y="4972050"/>
          <p14:tracePt t="86424" x="3079750" y="4972050"/>
          <p14:tracePt t="86431" x="3073400" y="4972050"/>
          <p14:tracePt t="86438" x="3060700" y="4972050"/>
          <p14:tracePt t="86452" x="3048000" y="4972050"/>
          <p14:tracePt t="86468" x="3028950" y="4965700"/>
          <p14:tracePt t="86485" x="2997200" y="4953000"/>
          <p14:tracePt t="86502" x="2971800" y="4940300"/>
          <p14:tracePt t="86518" x="2959100" y="4933950"/>
          <p14:tracePt t="86535" x="2952750" y="4933950"/>
          <p14:tracePt t="86552" x="2946400" y="4933950"/>
          <p14:tracePt t="86662" x="2952750" y="4946650"/>
          <p14:tracePt t="86667" x="2959100" y="4953000"/>
          <p14:tracePt t="86674" x="2965450" y="4959350"/>
          <p14:tracePt t="86685" x="2971800" y="4972050"/>
          <p14:tracePt t="86702" x="3022600" y="5016500"/>
          <p14:tracePt t="86718" x="3048000" y="5048250"/>
          <p14:tracePt t="86735" x="3079750" y="5080000"/>
          <p14:tracePt t="86752" x="3111500" y="5092700"/>
          <p14:tracePt t="86768" x="3130550" y="5099050"/>
          <p14:tracePt t="86785" x="3143250" y="5105400"/>
          <p14:tracePt t="86802" x="3149600" y="5105400"/>
          <p14:tracePt t="86818" x="3162300" y="5105400"/>
          <p14:tracePt t="86835" x="3175000" y="5099050"/>
          <p14:tracePt t="86910" x="3168650" y="5092700"/>
          <p14:tracePt t="86917" x="3162300" y="5080000"/>
          <p14:tracePt t="86924" x="3155950" y="5073650"/>
          <p14:tracePt t="86935" x="3143250" y="5054600"/>
          <p14:tracePt t="86952" x="3098800" y="5022850"/>
          <p14:tracePt t="86969" x="3079750" y="4997450"/>
          <p14:tracePt t="86985" x="3054350" y="4978400"/>
          <p14:tracePt t="87002" x="3022600" y="4953000"/>
          <p14:tracePt t="87018" x="2997200" y="4940300"/>
          <p14:tracePt t="87035" x="2959100" y="4927600"/>
          <p14:tracePt t="87052" x="2921000" y="4921250"/>
          <p14:tracePt t="87068" x="2870200" y="4921250"/>
          <p14:tracePt t="87085" x="2787650" y="4940300"/>
          <p14:tracePt t="87102" x="2717800" y="4965700"/>
          <p14:tracePt t="87118" x="2641600" y="5010150"/>
          <p14:tracePt t="87135" x="2603500" y="5041900"/>
          <p14:tracePt t="87152" x="2571750" y="5080000"/>
          <p14:tracePt t="87168" x="2520950" y="5175250"/>
          <p14:tracePt t="87185" x="2501900" y="5245100"/>
          <p14:tracePt t="87202" x="2482850" y="5340350"/>
          <p14:tracePt t="87218" x="2482850" y="5403850"/>
          <p14:tracePt t="87235" x="2476500" y="5467350"/>
          <p14:tracePt t="87252" x="2489200" y="5568950"/>
          <p14:tracePt t="87268" x="2501900" y="5657850"/>
          <p14:tracePt t="87285" x="2546350" y="5765800"/>
          <p14:tracePt t="87302" x="2565400" y="5797550"/>
          <p14:tracePt t="87319" x="2584450" y="5822950"/>
          <p14:tracePt t="87335" x="2628900" y="5848350"/>
          <p14:tracePt t="87352" x="2660650" y="5861050"/>
          <p14:tracePt t="87368" x="2717800" y="5867400"/>
          <p14:tracePt t="87385" x="2755900" y="5873750"/>
          <p14:tracePt t="87402" x="2781300" y="5873750"/>
          <p14:tracePt t="87418" x="2825750" y="5848350"/>
          <p14:tracePt t="87435" x="2857500" y="5829300"/>
          <p14:tracePt t="87452" x="2889250" y="5803900"/>
          <p14:tracePt t="87468" x="2908300" y="5778500"/>
          <p14:tracePt t="87485" x="2927350" y="5753100"/>
          <p14:tracePt t="87502" x="2940050" y="5740400"/>
          <p14:tracePt t="87556" x="2940050" y="5734050"/>
          <p14:tracePt t="87903" x="2933700" y="5734050"/>
          <p14:tracePt t="87938" x="2933700" y="5740400"/>
          <p14:tracePt t="88028" x="2927350" y="5740400"/>
          <p14:tracePt t="88049" x="2921000" y="5746750"/>
          <p14:tracePt t="88056" x="2914650" y="5753100"/>
          <p14:tracePt t="88076" x="2908300" y="5759450"/>
          <p14:tracePt t="88085" x="2901950" y="5765800"/>
          <p14:tracePt t="88102" x="2901950" y="5772150"/>
          <p14:tracePt t="88118" x="2889250" y="5772150"/>
          <p14:tracePt t="88135" x="2876550" y="5772150"/>
          <p14:tracePt t="88152" x="2851150" y="5778500"/>
          <p14:tracePt t="88169" x="2806700" y="5784850"/>
          <p14:tracePt t="88185" x="2762250" y="5784850"/>
          <p14:tracePt t="88202" x="2717800" y="5791200"/>
          <p14:tracePt t="88218" x="2686050" y="5791200"/>
          <p14:tracePt t="88235" x="2654300" y="5791200"/>
          <p14:tracePt t="88252" x="2603500" y="5784850"/>
          <p14:tracePt t="88269" x="2559050" y="5759450"/>
          <p14:tracePt t="88285" x="2508250" y="5727700"/>
          <p14:tracePt t="88302" x="2470150" y="5689600"/>
          <p14:tracePt t="88319" x="2432050" y="5645150"/>
          <p14:tracePt t="88335" x="2387600" y="5562600"/>
          <p14:tracePt t="88352" x="2355850" y="5505450"/>
          <p14:tracePt t="88368" x="2324100" y="5435600"/>
          <p14:tracePt t="88385" x="2311400" y="5384800"/>
          <p14:tracePt t="88402" x="2305050" y="5334000"/>
          <p14:tracePt t="88418" x="2305050" y="5264150"/>
          <p14:tracePt t="88435" x="2311400" y="5213350"/>
          <p14:tracePt t="88452" x="2330450" y="5143500"/>
          <p14:tracePt t="88470" x="2355850" y="5099050"/>
          <p14:tracePt t="88485" x="2400300" y="5041900"/>
          <p14:tracePt t="88502" x="2432050" y="5010150"/>
          <p14:tracePt t="88518" x="2470150" y="4991100"/>
          <p14:tracePt t="88538" x="2508250" y="4959350"/>
          <p14:tracePt t="88552" x="2533650" y="4953000"/>
          <p14:tracePt t="88569" x="2546350" y="4946650"/>
          <p14:tracePt t="88602" x="2552700" y="4940300"/>
          <p14:tracePt t="88625" x="2552700" y="4933950"/>
          <p14:tracePt t="88694" x="2546350" y="4933950"/>
          <p14:tracePt t="88722" x="2540000" y="4933950"/>
          <p14:tracePt t="88764" x="2540000" y="4940300"/>
          <p14:tracePt t="89325" x="2533650" y="4940300"/>
          <p14:tracePt t="89332" x="2508250" y="4940300"/>
          <p14:tracePt t="89341" x="2482850" y="4940300"/>
          <p14:tracePt t="89352" x="2470150" y="4940300"/>
          <p14:tracePt t="89385" x="2362200" y="4946650"/>
          <p14:tracePt t="89418" x="2292350" y="4946650"/>
          <p14:tracePt t="89452" x="2184400" y="4921250"/>
          <p14:tracePt t="89468" x="2127250" y="4908550"/>
          <p14:tracePt t="89485" x="2038350" y="4908550"/>
          <p14:tracePt t="89502" x="1962150" y="4902200"/>
          <p14:tracePt t="89518" x="1828800" y="4895850"/>
          <p14:tracePt t="89535" x="1593850" y="4914900"/>
          <p14:tracePt t="89552" x="1435100" y="4940300"/>
          <p14:tracePt t="89569" x="1200150" y="4978400"/>
          <p14:tracePt t="89585" x="1054100" y="5016500"/>
          <p14:tracePt t="89603" x="927100" y="5060950"/>
          <p14:tracePt t="89619" x="876300" y="5080000"/>
          <p14:tracePt t="89636" x="831850" y="5105400"/>
          <p14:tracePt t="89652" x="787400" y="5130800"/>
          <p14:tracePt t="89669" x="768350" y="5137150"/>
          <p14:tracePt t="89685" x="762000" y="5143500"/>
          <p14:tracePt t="89702" x="755650" y="5156200"/>
          <p14:tracePt t="89718" x="755650" y="5175250"/>
          <p14:tracePt t="89735" x="755650" y="5187950"/>
          <p14:tracePt t="89752" x="755650" y="5194300"/>
          <p14:tracePt t="89769" x="755650" y="5200650"/>
          <p14:tracePt t="89785" x="755650" y="5207000"/>
          <p14:tracePt t="90946" x="749300" y="5207000"/>
          <p14:tracePt t="90995" x="736600" y="5207000"/>
          <p14:tracePt t="91009" x="730250" y="5207000"/>
          <p14:tracePt t="91043" x="723900" y="5207000"/>
          <p14:tracePt t="91204" x="730250" y="5207000"/>
          <p14:tracePt t="91224" x="736600" y="5213350"/>
          <p14:tracePt t="91230" x="742950" y="5213350"/>
          <p14:tracePt t="91243" x="742950" y="5219700"/>
          <p14:tracePt t="91252" x="749300" y="5219700"/>
          <p14:tracePt t="91293" x="755650" y="5226050"/>
          <p14:tracePt t="91411" x="762000" y="5226050"/>
          <p14:tracePt t="91425" x="768350" y="5226050"/>
          <p14:tracePt t="91432" x="774700" y="5226050"/>
          <p14:tracePt t="91438" x="781050" y="5226050"/>
          <p14:tracePt t="91452" x="787400" y="5226050"/>
          <p14:tracePt t="91469" x="844550" y="5226050"/>
          <p14:tracePt t="91486" x="908050" y="5238750"/>
          <p14:tracePt t="91502" x="1098550" y="5283200"/>
          <p14:tracePt t="91519" x="1250950" y="5321300"/>
          <p14:tracePt t="91536" x="1422400" y="5391150"/>
          <p14:tracePt t="91552" x="1695450" y="5505450"/>
          <p14:tracePt t="91569" x="1809750" y="5556250"/>
          <p14:tracePt t="91585" x="1879600" y="5594350"/>
          <p14:tracePt t="91602" x="1885950" y="5594350"/>
          <p14:tracePt t="91619" x="1898650" y="5600700"/>
          <p14:tracePt t="91729" x="1898650" y="5594350"/>
          <p14:tracePt t="91744" x="1898650" y="5588000"/>
          <p14:tracePt t="91751" x="1898650" y="5575300"/>
          <p14:tracePt t="91765" x="1898650" y="5562600"/>
          <p14:tracePt t="91772" x="1892300" y="5556250"/>
          <p14:tracePt t="91785" x="1892300" y="5543550"/>
          <p14:tracePt t="91802" x="1892300" y="5537200"/>
          <p14:tracePt t="91877" x="1892300" y="5530850"/>
          <p14:tracePt t="91890" x="1892300" y="5518150"/>
          <p14:tracePt t="91897" x="1892300" y="5511800"/>
          <p14:tracePt t="91903" x="1892300" y="5499100"/>
          <p14:tracePt t="91919" x="1892300" y="5467350"/>
          <p14:tracePt t="91936" x="1892300" y="5429250"/>
          <p14:tracePt t="91952" x="1892300" y="5372100"/>
          <p14:tracePt t="91969" x="1892300" y="5283200"/>
          <p14:tracePt t="91986" x="1905000" y="5194300"/>
          <p14:tracePt t="92002" x="1930400" y="5092700"/>
          <p14:tracePt t="92019" x="1943100" y="5041900"/>
          <p14:tracePt t="92035" x="1955800" y="4984750"/>
          <p14:tracePt t="92052" x="1962150" y="4965700"/>
          <p14:tracePt t="92069" x="1968500" y="4959350"/>
          <p14:tracePt t="92086" x="1974850" y="4953000"/>
          <p14:tracePt t="92628" x="1968500" y="4978400"/>
          <p14:tracePt t="92636" x="1943100" y="5010150"/>
          <p14:tracePt t="92641" x="1924050" y="5048250"/>
          <p14:tracePt t="92652" x="1911350" y="5086350"/>
          <p14:tracePt t="92669" x="1847850" y="5213350"/>
          <p14:tracePt t="92685" x="1809750" y="5295900"/>
          <p14:tracePt t="92702" x="1771650" y="5372100"/>
          <p14:tracePt t="92736" x="1720850" y="5448300"/>
          <p14:tracePt t="92769" x="1695450" y="5473700"/>
          <p14:tracePt t="96429" x="1701800" y="5473700"/>
          <p14:tracePt t="96443" x="1714500" y="5473700"/>
          <p14:tracePt t="96450" x="1733550" y="5480050"/>
          <p14:tracePt t="96457" x="1739900" y="5486400"/>
          <p14:tracePt t="96469" x="1752600" y="5486400"/>
          <p14:tracePt t="96486" x="1797050" y="5505450"/>
          <p14:tracePt t="96502" x="1822450" y="5530850"/>
          <p14:tracePt t="96519" x="1854200" y="5549900"/>
          <p14:tracePt t="96553" x="1873250" y="5562600"/>
          <p14:tracePt t="96586" x="1879600" y="5568950"/>
          <p14:tracePt t="97366" x="1898650" y="5562600"/>
          <p14:tracePt t="97373" x="1930400" y="5543550"/>
          <p14:tracePt t="97379" x="1962150" y="5530850"/>
          <p14:tracePt t="97387" x="1993900" y="5511800"/>
          <p14:tracePt t="97403" x="2063750" y="5480050"/>
          <p14:tracePt t="97420" x="2139950" y="5461000"/>
          <p14:tracePt t="97436" x="2273300" y="5435600"/>
          <p14:tracePt t="97469" x="2451100" y="5435600"/>
          <p14:tracePt t="97503" x="2622550" y="5454650"/>
          <p14:tracePt t="97536" x="2679700" y="5454650"/>
          <p14:tracePt t="97552" x="2711450" y="5448300"/>
          <p14:tracePt t="97569" x="2730500" y="5441950"/>
          <p14:tracePt t="97586" x="2762250" y="5435600"/>
          <p14:tracePt t="97602" x="2813050" y="5429250"/>
          <p14:tracePt t="97619" x="2838450" y="5410200"/>
          <p14:tracePt t="97636" x="2863850" y="5403850"/>
          <p14:tracePt t="97653" x="2882900" y="5384800"/>
          <p14:tracePt t="97669" x="2895600" y="5372100"/>
          <p14:tracePt t="97686" x="2921000" y="5353050"/>
          <p14:tracePt t="97703" x="2940050" y="5327650"/>
          <p14:tracePt t="97719" x="2946400" y="5321300"/>
          <p14:tracePt t="97736" x="2965450" y="5308600"/>
          <p14:tracePt t="97752" x="2971800" y="5302250"/>
          <p14:tracePt t="97817" x="2971800" y="5295900"/>
          <p14:tracePt t="97859" x="2952750" y="5289550"/>
          <p14:tracePt t="97866" x="2946400" y="5289550"/>
          <p14:tracePt t="97872" x="2927350" y="5283200"/>
          <p14:tracePt t="97886" x="2870200" y="5283200"/>
          <p14:tracePt t="97902" x="2774950" y="5283200"/>
          <p14:tracePt t="97919" x="2679700" y="5283200"/>
          <p14:tracePt t="97936" x="2527300" y="5283200"/>
          <p14:tracePt t="97952" x="2406650" y="5276850"/>
          <p14:tracePt t="97969" x="2222500" y="5264150"/>
          <p14:tracePt t="97986" x="2114550" y="5251450"/>
          <p14:tracePt t="98003" x="2038350" y="5238750"/>
          <p14:tracePt t="98019" x="1968500" y="5226050"/>
          <p14:tracePt t="98036" x="1936750" y="5213350"/>
          <p14:tracePt t="98053" x="1866900" y="5194300"/>
          <p14:tracePt t="98069" x="1835150" y="5194300"/>
          <p14:tracePt t="98086" x="1809750" y="5194300"/>
          <p14:tracePt t="98103" x="1771650" y="5194300"/>
          <p14:tracePt t="98119" x="1746250" y="5213350"/>
          <p14:tracePt t="98136" x="1714500" y="5251450"/>
          <p14:tracePt t="98153" x="1701800" y="5289550"/>
          <p14:tracePt t="98169" x="1695450" y="5314950"/>
          <p14:tracePt t="98186" x="1689100" y="5353050"/>
          <p14:tracePt t="98202" x="1689100" y="5372100"/>
          <p14:tracePt t="98219" x="1689100" y="5397500"/>
          <p14:tracePt t="98236" x="1701800" y="5435600"/>
          <p14:tracePt t="98252" x="1714500" y="5467350"/>
          <p14:tracePt t="98269" x="1746250" y="5530850"/>
          <p14:tracePt t="98286" x="1771650" y="5562600"/>
          <p14:tracePt t="98303" x="1809750" y="5613400"/>
          <p14:tracePt t="98319" x="1892300" y="5689600"/>
          <p14:tracePt t="98336" x="1962150" y="5734050"/>
          <p14:tracePt t="98353" x="2063750" y="5797550"/>
          <p14:tracePt t="98370" x="2127250" y="5829300"/>
          <p14:tracePt t="98386" x="2228850" y="5873750"/>
          <p14:tracePt t="98403" x="2374900" y="5911850"/>
          <p14:tracePt t="98419" x="2444750" y="5924550"/>
          <p14:tracePt t="98436" x="2508250" y="5937250"/>
          <p14:tracePt t="98452" x="2527300" y="5937250"/>
          <p14:tracePt t="98469" x="2571750" y="5905500"/>
          <p14:tracePt t="98486" x="2622550" y="5886450"/>
          <p14:tracePt t="98503" x="2692400" y="5867400"/>
          <p14:tracePt t="98519" x="2851150" y="5816600"/>
          <p14:tracePt t="98536" x="2927350" y="5797550"/>
          <p14:tracePt t="98553" x="2990850" y="5784850"/>
          <p14:tracePt t="98569" x="3048000" y="5759450"/>
          <p14:tracePt t="98586" x="3067050" y="5740400"/>
          <p14:tracePt t="98603" x="3092450" y="5708650"/>
          <p14:tracePt t="98619" x="3111500" y="5670550"/>
          <p14:tracePt t="98636" x="3130550" y="5632450"/>
          <p14:tracePt t="98652" x="3130550" y="5568950"/>
          <p14:tracePt t="98669" x="3117850" y="5518150"/>
          <p14:tracePt t="98686" x="3086100" y="5448300"/>
          <p14:tracePt t="98703" x="3054350" y="5410200"/>
          <p14:tracePt t="98719" x="3016250" y="5365750"/>
          <p14:tracePt t="98736" x="2952750" y="5283200"/>
          <p14:tracePt t="98753" x="2889250" y="5200650"/>
          <p14:tracePt t="98769" x="2832100" y="5149850"/>
          <p14:tracePt t="98786" x="2781300" y="5111750"/>
          <p14:tracePt t="98803" x="2717800" y="5073650"/>
          <p14:tracePt t="98820" x="2673350" y="5048250"/>
          <p14:tracePt t="98836" x="2628900" y="5048250"/>
          <p14:tracePt t="98853" x="2559050" y="5048250"/>
          <p14:tracePt t="98869" x="2508250" y="5067300"/>
          <p14:tracePt t="98886" x="2413000" y="5105400"/>
          <p14:tracePt t="98903" x="2349500" y="5124450"/>
          <p14:tracePt t="98919" x="2311400" y="5143500"/>
          <p14:tracePt t="98936" x="2247900" y="5162550"/>
          <p14:tracePt t="98952" x="2216150" y="5175250"/>
          <p14:tracePt t="98969" x="2184400" y="5194300"/>
          <p14:tracePt t="98986" x="2165350" y="5219700"/>
          <p14:tracePt t="99004" x="2146300" y="5251450"/>
          <p14:tracePt t="99019" x="2133600" y="5270500"/>
          <p14:tracePt t="99036" x="2120900" y="5289550"/>
          <p14:tracePt t="99052" x="2120900" y="5295900"/>
          <p14:tracePt t="99070" x="2108200" y="5321300"/>
          <p14:tracePt t="99086" x="2101850" y="5340350"/>
          <p14:tracePt t="99102" x="2089150" y="5365750"/>
          <p14:tracePt t="99119" x="2076450" y="5391150"/>
          <p14:tracePt t="99136" x="2070100" y="5429250"/>
          <p14:tracePt t="99153" x="2057400" y="5448300"/>
          <p14:tracePt t="99169" x="2051050" y="5480050"/>
          <p14:tracePt t="99186" x="2044700" y="5511800"/>
          <p14:tracePt t="99203" x="2044700" y="5537200"/>
          <p14:tracePt t="99219" x="2051050" y="5575300"/>
          <p14:tracePt t="99236" x="2057400" y="5600700"/>
          <p14:tracePt t="99253" x="2063750" y="5626100"/>
          <p14:tracePt t="99269" x="2095500" y="5651500"/>
          <p14:tracePt t="99286" x="2108200" y="5670550"/>
          <p14:tracePt t="99302" x="2146300" y="5708650"/>
          <p14:tracePt t="99320" x="2184400" y="5734050"/>
          <p14:tracePt t="99336" x="2241550" y="5759450"/>
          <p14:tracePt t="99353" x="2349500" y="5816600"/>
          <p14:tracePt t="99370" x="2413000" y="5854700"/>
          <p14:tracePt t="99386" x="2463800" y="5873750"/>
          <p14:tracePt t="99403" x="2501900" y="5899150"/>
          <p14:tracePt t="99420" x="2514600" y="5899150"/>
          <p14:tracePt t="101949" x="2520950" y="5899150"/>
          <p14:tracePt t="101963" x="2527300" y="5886450"/>
          <p14:tracePt t="101969" x="2540000" y="5880100"/>
          <p14:tracePt t="101976" x="2552700" y="5867400"/>
          <p14:tracePt t="101986" x="2552700" y="5854700"/>
          <p14:tracePt t="102003" x="2571750" y="5842000"/>
          <p14:tracePt t="102020" x="2597150" y="5816600"/>
          <p14:tracePt t="102053" x="2660650" y="5759450"/>
          <p14:tracePt t="102087" x="2705100" y="5695950"/>
          <p14:tracePt t="102120" x="2774950" y="5613400"/>
          <p14:tracePt t="102136" x="2794000" y="5575300"/>
          <p14:tracePt t="102153" x="2819400" y="5543550"/>
          <p14:tracePt t="102170" x="2838450" y="5524500"/>
          <p14:tracePt t="102186" x="2844800" y="5486400"/>
          <p14:tracePt t="102203" x="2851150" y="5454650"/>
          <p14:tracePt t="102219" x="2851150" y="5435600"/>
          <p14:tracePt t="102236" x="2844800" y="5397500"/>
          <p14:tracePt t="102253" x="2825750" y="5378450"/>
          <p14:tracePt t="102269" x="2768600" y="5365750"/>
          <p14:tracePt t="102286" x="2698750" y="5340350"/>
          <p14:tracePt t="102303" x="2590800" y="5308600"/>
          <p14:tracePt t="102320" x="2520950" y="5270500"/>
          <p14:tracePt t="102336" x="2457450" y="5245100"/>
          <p14:tracePt t="102353" x="2368550" y="5213350"/>
          <p14:tracePt t="102370" x="2286000" y="5213350"/>
          <p14:tracePt t="102386" x="2159000" y="5245100"/>
          <p14:tracePt t="102403" x="2076450" y="5283200"/>
          <p14:tracePt t="102419" x="2000250" y="5321300"/>
          <p14:tracePt t="102436" x="1930400" y="5365750"/>
          <p14:tracePt t="102453" x="1892300" y="5384800"/>
          <p14:tracePt t="102469" x="1847850" y="5435600"/>
          <p14:tracePt t="102486" x="1809750" y="5467350"/>
          <p14:tracePt t="102503" x="1784350" y="5511800"/>
          <p14:tracePt t="102520" x="1746250" y="5600700"/>
          <p14:tracePt t="102537" x="1739900" y="5657850"/>
          <p14:tracePt t="102553" x="1739900" y="5715000"/>
          <p14:tracePt t="102569" x="1752600" y="5759450"/>
          <p14:tracePt t="102586" x="1778000" y="5810250"/>
          <p14:tracePt t="102603" x="1835150" y="5873750"/>
          <p14:tracePt t="102620" x="1885950" y="5924550"/>
          <p14:tracePt t="102636" x="1993900" y="6000750"/>
          <p14:tracePt t="102653" x="2082800" y="6051550"/>
          <p14:tracePt t="102669" x="2203450" y="6108700"/>
          <p14:tracePt t="102686" x="2393950" y="6203950"/>
          <p14:tracePt t="102703" x="2508250" y="6248400"/>
          <p14:tracePt t="102719" x="2628900" y="6286500"/>
          <p14:tracePt t="102737" x="2711450" y="6292850"/>
          <p14:tracePt t="102753" x="2794000" y="6286500"/>
          <p14:tracePt t="102769" x="2901950" y="6242050"/>
          <p14:tracePt t="102786" x="2952750" y="6203950"/>
          <p14:tracePt t="102803" x="3003550" y="6146800"/>
          <p14:tracePt t="102820" x="3028950" y="6108700"/>
          <p14:tracePt t="102836" x="3041650" y="6064250"/>
          <p14:tracePt t="102853" x="3054350" y="6045200"/>
          <p14:tracePt t="104169" x="3054350" y="6038850"/>
          <p14:tracePt t="104177" x="3054350" y="6026150"/>
          <p14:tracePt t="104187" x="3054350" y="6019800"/>
          <p14:tracePt t="104203" x="3054350" y="5994400"/>
          <p14:tracePt t="104220" x="3054350" y="5918200"/>
          <p14:tracePt t="104237" x="3054350" y="5880100"/>
          <p14:tracePt t="104253" x="3054350" y="5829300"/>
          <p14:tracePt t="104287" x="3079750" y="5734050"/>
          <p14:tracePt t="104289" x="3086100" y="5715000"/>
          <p14:tracePt t="104320" x="3111500" y="5651500"/>
          <p14:tracePt t="104353" x="3117850" y="5588000"/>
          <p14:tracePt t="104370" x="3117850" y="5575300"/>
          <p14:tracePt t="104386" x="3105150" y="5543550"/>
          <p14:tracePt t="104403" x="3098800" y="5524500"/>
          <p14:tracePt t="104420" x="3073400" y="5499100"/>
          <p14:tracePt t="104437" x="3041650" y="5473700"/>
          <p14:tracePt t="104453" x="3009900" y="5454650"/>
          <p14:tracePt t="104470" x="2952750" y="5416550"/>
          <p14:tracePt t="104486" x="2908300" y="5391150"/>
          <p14:tracePt t="104503" x="2863850" y="5372100"/>
          <p14:tracePt t="104520" x="2813050" y="5346700"/>
          <p14:tracePt t="104537" x="2774950" y="5334000"/>
          <p14:tracePt t="104553" x="2711450" y="5314950"/>
          <p14:tracePt t="104569" x="2654300" y="5302250"/>
          <p14:tracePt t="104587" x="2597150" y="5295900"/>
          <p14:tracePt t="104603" x="2514600" y="5295900"/>
          <p14:tracePt t="104620" x="2470150" y="5302250"/>
          <p14:tracePt t="104636" x="2400300" y="5327650"/>
          <p14:tracePt t="104653" x="2355850" y="5340350"/>
          <p14:tracePt t="104670" x="2324100" y="5346700"/>
          <p14:tracePt t="104686" x="2273300" y="5372100"/>
          <p14:tracePt t="104703" x="2241550" y="5378450"/>
          <p14:tracePt t="104720" x="2209800" y="5403850"/>
          <p14:tracePt t="104737" x="2184400" y="5429250"/>
          <p14:tracePt t="104753" x="2171700" y="5461000"/>
          <p14:tracePt t="104770" x="2139950" y="5505450"/>
          <p14:tracePt t="104787" x="2127250" y="5537200"/>
          <p14:tracePt t="104789" x="2127250" y="5556250"/>
          <p14:tracePt t="104803" x="2127250" y="5581650"/>
          <p14:tracePt t="104820" x="2127250" y="5613400"/>
          <p14:tracePt t="104836" x="2133600" y="5632450"/>
          <p14:tracePt t="104853" x="2146300" y="5651500"/>
          <p14:tracePt t="104870" x="2146300" y="5664200"/>
          <p14:tracePt t="104886" x="2159000" y="5676900"/>
          <p14:tracePt t="104903" x="2171700" y="5683250"/>
          <p14:tracePt t="104920" x="2184400" y="5695950"/>
          <p14:tracePt t="104937" x="2216150" y="5702300"/>
          <p14:tracePt t="104953" x="2241550" y="5715000"/>
          <p14:tracePt t="104970" x="2298700" y="5727700"/>
          <p14:tracePt t="104987" x="2336800" y="5740400"/>
          <p14:tracePt t="105003" x="2393950" y="5746750"/>
          <p14:tracePt t="105020" x="2476500" y="5759450"/>
          <p14:tracePt t="105037" x="2540000" y="5759450"/>
          <p14:tracePt t="105053" x="2647950" y="5759450"/>
          <p14:tracePt t="105070" x="2705100" y="5765800"/>
          <p14:tracePt t="105087" x="2749550" y="5765800"/>
          <p14:tracePt t="105103" x="2806700" y="5765800"/>
          <p14:tracePt t="105120" x="2825750" y="5765800"/>
          <p14:tracePt t="105136" x="2844800" y="5765800"/>
          <p14:tracePt t="105153" x="2857500" y="5765800"/>
          <p14:tracePt t="105169" x="2863850" y="5759450"/>
          <p14:tracePt t="105186" x="2876550" y="5753100"/>
          <p14:tracePt t="105203" x="2882900" y="5740400"/>
          <p14:tracePt t="105220" x="2889250" y="5721350"/>
          <p14:tracePt t="105236" x="2889250" y="5708650"/>
          <p14:tracePt t="105254" x="2889250" y="5683250"/>
          <p14:tracePt t="105269" x="2889250" y="56705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1143000"/>
          </a:xfrm>
        </p:spPr>
        <p:txBody>
          <a:bodyPr/>
          <a:lstStyle/>
          <a:p>
            <a:r>
              <a:rPr lang="nb-NO" altLang="en-US" sz="4000" b="1" i="1">
                <a:solidFill>
                  <a:srgbClr val="FFCC00"/>
                </a:solidFill>
              </a:rPr>
              <a:t>Case-control studies</a:t>
            </a:r>
            <a:endParaRPr lang="en-US" altLang="en-US" sz="4000" b="1" i="1">
              <a:solidFill>
                <a:srgbClr val="FFCC00"/>
              </a:solidFill>
            </a:endParaRPr>
          </a:p>
        </p:txBody>
      </p:sp>
      <p:sp>
        <p:nvSpPr>
          <p:cNvPr id="17411" name="Text Box 3"/>
          <p:cNvSpPr txBox="1">
            <a:spLocks noChangeArrowheads="1"/>
          </p:cNvSpPr>
          <p:nvPr/>
        </p:nvSpPr>
        <p:spPr bwMode="auto">
          <a:xfrm>
            <a:off x="457200" y="990600"/>
            <a:ext cx="2971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chemeClr val="bg1"/>
                </a:solidFill>
              </a:rPr>
              <a:t>Strengths</a:t>
            </a:r>
            <a:endParaRPr lang="en-US" altLang="en-US" sz="2800" b="1" i="1">
              <a:solidFill>
                <a:schemeClr val="bg1"/>
              </a:solidFill>
            </a:endParaRPr>
          </a:p>
        </p:txBody>
      </p:sp>
      <p:sp>
        <p:nvSpPr>
          <p:cNvPr id="17412" name="Text Box 4"/>
          <p:cNvSpPr txBox="1">
            <a:spLocks noChangeArrowheads="1"/>
          </p:cNvSpPr>
          <p:nvPr/>
        </p:nvSpPr>
        <p:spPr bwMode="auto">
          <a:xfrm>
            <a:off x="381000" y="26670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b-NO" altLang="en-US" sz="2800" b="1" i="1">
                <a:solidFill>
                  <a:schemeClr val="bg1"/>
                </a:solidFill>
              </a:rPr>
              <a:t>Weaknesses</a:t>
            </a:r>
            <a:endParaRPr lang="en-US" altLang="en-US" sz="2800" b="1" i="1">
              <a:solidFill>
                <a:schemeClr val="bg1"/>
              </a:solidFill>
            </a:endParaRPr>
          </a:p>
        </p:txBody>
      </p:sp>
      <p:sp>
        <p:nvSpPr>
          <p:cNvPr id="17413" name="Text Box 5"/>
          <p:cNvSpPr txBox="1">
            <a:spLocks noChangeArrowheads="1"/>
          </p:cNvSpPr>
          <p:nvPr/>
        </p:nvSpPr>
        <p:spPr bwMode="auto">
          <a:xfrm>
            <a:off x="304800" y="3200400"/>
            <a:ext cx="84582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nb-NO" altLang="en-US" sz="2000">
                <a:solidFill>
                  <a:srgbClr val="FFCC00"/>
                </a:solidFill>
              </a:rPr>
              <a:t> Bias (recall).</a:t>
            </a:r>
          </a:p>
          <a:p>
            <a:endParaRPr lang="nb-NO" altLang="en-US" sz="2000">
              <a:solidFill>
                <a:srgbClr val="FFCC00"/>
              </a:solidFill>
            </a:endParaRPr>
          </a:p>
          <a:p>
            <a:pPr>
              <a:buFontTx/>
              <a:buChar char="•"/>
            </a:pPr>
            <a:r>
              <a:rPr lang="nb-NO" altLang="en-US" sz="2000">
                <a:solidFill>
                  <a:srgbClr val="FFCC00"/>
                </a:solidFill>
              </a:rPr>
              <a:t> Selection of control group is problematic</a:t>
            </a:r>
          </a:p>
          <a:p>
            <a:r>
              <a:rPr lang="nb-NO" altLang="en-US" sz="2000">
                <a:solidFill>
                  <a:srgbClr val="FFCC00"/>
                </a:solidFill>
              </a:rPr>
              <a:t>  - patients with other diseases</a:t>
            </a:r>
          </a:p>
          <a:p>
            <a:r>
              <a:rPr lang="nb-NO" altLang="en-US" sz="2000">
                <a:solidFill>
                  <a:srgbClr val="FFCC00"/>
                </a:solidFill>
              </a:rPr>
              <a:t>  - sample from general population</a:t>
            </a:r>
          </a:p>
          <a:p>
            <a:r>
              <a:rPr lang="en-US" altLang="en-US" sz="2000">
                <a:solidFill>
                  <a:srgbClr val="FFCC00"/>
                </a:solidFill>
              </a:rPr>
              <a:t> </a:t>
            </a:r>
          </a:p>
          <a:p>
            <a:pPr>
              <a:buFontTx/>
              <a:buChar char="•"/>
            </a:pPr>
            <a:r>
              <a:rPr lang="en-US" altLang="en-US" sz="2000">
                <a:solidFill>
                  <a:srgbClr val="FFCC00"/>
                </a:solidFill>
              </a:rPr>
              <a:t> Temporal relationship</a:t>
            </a:r>
          </a:p>
        </p:txBody>
      </p:sp>
      <p:sp>
        <p:nvSpPr>
          <p:cNvPr id="17414" name="Text Box 6"/>
          <p:cNvSpPr txBox="1">
            <a:spLocks noChangeArrowheads="1"/>
          </p:cNvSpPr>
          <p:nvPr/>
        </p:nvSpPr>
        <p:spPr bwMode="auto">
          <a:xfrm>
            <a:off x="304800" y="1447800"/>
            <a:ext cx="853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nb-NO" altLang="en-US" sz="2000">
                <a:solidFill>
                  <a:srgbClr val="FFCC00"/>
                </a:solidFill>
              </a:rPr>
              <a:t> Information obtained for the individuals actually affected by disease- information is efficient and rapid.</a:t>
            </a:r>
          </a:p>
        </p:txBody>
      </p:sp>
      <p:sp>
        <p:nvSpPr>
          <p:cNvPr id="17415" name="Text Box 7"/>
          <p:cNvSpPr txBox="1">
            <a:spLocks noChangeArrowheads="1"/>
          </p:cNvSpPr>
          <p:nvPr/>
        </p:nvSpPr>
        <p:spPr bwMode="auto">
          <a:xfrm>
            <a:off x="304800" y="2209800"/>
            <a:ext cx="846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nb-NO" altLang="en-US" sz="2000">
                <a:solidFill>
                  <a:srgbClr val="FFCC00"/>
                </a:solidFill>
              </a:rPr>
              <a:t> Can adjust for confounding factors either in the design or in the analysis.</a:t>
            </a:r>
            <a:endParaRPr lang="en-US" altLang="en-US" sz="200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60039"/>
    </mc:Choice>
    <mc:Fallback>
      <p:transition spd="slow" advTm="36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41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1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3">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74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17411" grpId="0"/>
      <p:bldP spid="17412" grpId="0"/>
      <p:bldP spid="17414" grpId="0"/>
      <p:bldP spid="17415" grpId="0"/>
    </p:bldLst>
  </p:timing>
  <p:extLst>
    <p:ext uri="{3A86A75C-4F4B-4683-9AE1-C65F6400EC91}">
      <p14:laserTraceLst xmlns:p14="http://schemas.microsoft.com/office/powerpoint/2010/main">
        <p14:tracePtLst>
          <p14:tracePt t="26725" x="2889250" y="5657850"/>
          <p14:tracePt t="26731" x="2889250" y="5638800"/>
          <p14:tracePt t="26739" x="2895600" y="5613400"/>
          <p14:tracePt t="26747" x="2901950" y="5594350"/>
          <p14:tracePt t="26764" x="2901950" y="5562600"/>
          <p14:tracePt t="26780" x="2914650" y="5530850"/>
          <p14:tracePt t="26797" x="2946400" y="5492750"/>
          <p14:tracePt t="26830" x="2984500" y="5448300"/>
          <p14:tracePt t="26863" x="3035300" y="5403850"/>
          <p14:tracePt t="26897" x="3086100" y="5378450"/>
          <p14:tracePt t="26913" x="3124200" y="5378450"/>
          <p14:tracePt t="26930" x="3136900" y="5378450"/>
          <p14:tracePt t="26947" x="3143250" y="5378450"/>
          <p14:tracePt t="26964" x="3162300" y="5384800"/>
          <p14:tracePt t="26980" x="3168650" y="5384800"/>
          <p14:tracePt t="26998" x="3181350" y="5384800"/>
          <p14:tracePt t="27014" x="3187700" y="5384800"/>
          <p14:tracePt t="27738" x="3194050" y="5365750"/>
          <p14:tracePt t="27745" x="3206750" y="5334000"/>
          <p14:tracePt t="27753" x="3225800" y="5295900"/>
          <p14:tracePt t="27763" x="3251200" y="5257800"/>
          <p14:tracePt t="27780" x="3302000" y="5194300"/>
          <p14:tracePt t="27797" x="3390900" y="5060950"/>
          <p14:tracePt t="27814" x="3524250" y="4876800"/>
          <p14:tracePt t="27847" x="3651250" y="4692650"/>
          <p14:tracePt t="27880" x="3797300" y="4375150"/>
          <p14:tracePt t="27913" x="3943350" y="4032250"/>
          <p14:tracePt t="27930" x="4000500" y="3886200"/>
          <p14:tracePt t="27947" x="4076700" y="3708400"/>
          <p14:tracePt t="27964" x="4121150" y="3632200"/>
          <p14:tracePt t="27980" x="4159250" y="3543300"/>
          <p14:tracePt t="27997" x="4203700" y="3416300"/>
          <p14:tracePt t="28014" x="4235450" y="3314700"/>
          <p14:tracePt t="28030" x="4267200" y="3213100"/>
          <p14:tracePt t="28047" x="4279900" y="3181350"/>
          <p14:tracePt t="28064" x="4292600" y="3155950"/>
          <p14:tracePt t="28080" x="4298950" y="3149600"/>
          <p14:tracePt t="28097" x="4305300" y="3149600"/>
          <p14:tracePt t="28966" x="4298950" y="3143250"/>
          <p14:tracePt t="28973" x="4279900" y="3130550"/>
          <p14:tracePt t="28982" x="4267200" y="3105150"/>
          <p14:tracePt t="28997" x="4229100" y="3060700"/>
          <p14:tracePt t="29013" x="4184650" y="2997200"/>
          <p14:tracePt t="29030" x="4146550" y="2889250"/>
          <p14:tracePt t="29047" x="4121150" y="2838450"/>
          <p14:tracePt t="29064" x="4108450" y="2774950"/>
          <p14:tracePt t="29097" x="4083050" y="2628900"/>
          <p14:tracePt t="29131" x="4076700" y="2463800"/>
          <p14:tracePt t="29163" x="4064000" y="2343150"/>
          <p14:tracePt t="29180" x="4064000" y="2298700"/>
          <p14:tracePt t="29197" x="4064000" y="2228850"/>
          <p14:tracePt t="29214" x="4051300" y="2171700"/>
          <p14:tracePt t="29230" x="4051300" y="2127250"/>
          <p14:tracePt t="29233" x="4051300" y="2108200"/>
          <p14:tracePt t="29247" x="4051300" y="2082800"/>
          <p14:tracePt t="29264" x="4051300" y="2057400"/>
          <p14:tracePt t="29280" x="4051300" y="2038350"/>
          <p14:tracePt t="29297" x="4051300" y="2025650"/>
          <p14:tracePt t="29313" x="4051300" y="2019300"/>
          <p14:tracePt t="29347" x="4044950" y="2006600"/>
          <p14:tracePt t="29363" x="4038600" y="2000250"/>
          <p14:tracePt t="29380" x="4032250" y="1981200"/>
          <p14:tracePt t="29397" x="4025900" y="1968500"/>
          <p14:tracePt t="29414" x="4019550" y="1943100"/>
          <p14:tracePt t="29430" x="4019550" y="1917700"/>
          <p14:tracePt t="29447" x="4025900" y="1841500"/>
          <p14:tracePt t="29464" x="4038600" y="1778000"/>
          <p14:tracePt t="29480" x="4051300" y="1720850"/>
          <p14:tracePt t="29497" x="4064000" y="1631950"/>
          <p14:tracePt t="29514" x="4076700" y="1568450"/>
          <p14:tracePt t="29530" x="4102100" y="1466850"/>
          <p14:tracePt t="29547" x="4133850" y="1384300"/>
          <p14:tracePt t="29563" x="4178300" y="1257300"/>
          <p14:tracePt t="29580" x="4210050" y="1200150"/>
          <p14:tracePt t="29597" x="4229100" y="1168400"/>
          <p14:tracePt t="29614" x="4254500" y="1143000"/>
          <p14:tracePt t="29631" x="4279900" y="1130300"/>
          <p14:tracePt t="29647" x="4292600" y="1117600"/>
          <p14:tracePt t="29664" x="4298950" y="1117600"/>
          <p14:tracePt t="29703" x="4298950" y="1111250"/>
          <p14:tracePt t="29716" x="4305300" y="1111250"/>
          <p14:tracePt t="29730" x="4324350" y="1104900"/>
          <p14:tracePt t="29747" x="4362450" y="1098550"/>
          <p14:tracePt t="29763" x="4387850" y="1098550"/>
          <p14:tracePt t="29780" x="4445000" y="1104900"/>
          <p14:tracePt t="29797" x="4476750" y="1130300"/>
          <p14:tracePt t="29813" x="4514850" y="1155700"/>
          <p14:tracePt t="29830" x="4578350" y="1212850"/>
          <p14:tracePt t="29847" x="4616450" y="1257300"/>
          <p14:tracePt t="29864" x="4654550" y="1301750"/>
          <p14:tracePt t="29880" x="4660900" y="1314450"/>
          <p14:tracePt t="29897" x="4679950" y="1339850"/>
          <p14:tracePt t="29913" x="4686300" y="1352550"/>
          <p14:tracePt t="29930" x="4686300" y="1358900"/>
          <p14:tracePt t="29947" x="4692650" y="1365250"/>
          <p14:tracePt t="29980" x="4686300" y="1365250"/>
          <p14:tracePt t="30000" x="4673600" y="1365250"/>
          <p14:tracePt t="30013" x="4654550" y="1358900"/>
          <p14:tracePt t="30030" x="4578350" y="1333500"/>
          <p14:tracePt t="30047" x="4521200" y="1320800"/>
          <p14:tracePt t="30063" x="4419600" y="1276350"/>
          <p14:tracePt t="30080" x="4362450" y="1257300"/>
          <p14:tracePt t="30097" x="4298950" y="1231900"/>
          <p14:tracePt t="30113" x="4184650" y="1193800"/>
          <p14:tracePt t="30131" x="4089400" y="1168400"/>
          <p14:tracePt t="30147" x="4000500" y="1162050"/>
          <p14:tracePt t="30164" x="3962400" y="1162050"/>
          <p14:tracePt t="30180" x="3771900" y="1181100"/>
          <p14:tracePt t="30197" x="3638550" y="1219200"/>
          <p14:tracePt t="30213" x="3556000" y="1244600"/>
          <p14:tracePt t="30231" x="3492500" y="1270000"/>
          <p14:tracePt t="30247" x="3422650" y="1308100"/>
          <p14:tracePt t="30264" x="3378200" y="1327150"/>
          <p14:tracePt t="30280" x="3346450" y="1352550"/>
          <p14:tracePt t="30297" x="3327400" y="1371600"/>
          <p14:tracePt t="30313" x="3314700" y="1390650"/>
          <p14:tracePt t="30331" x="3314700" y="1403350"/>
          <p14:tracePt t="30347" x="3333750" y="1422400"/>
          <p14:tracePt t="30363" x="3371850" y="1466850"/>
          <p14:tracePt t="30381" x="3409950" y="1498600"/>
          <p14:tracePt t="30398" x="3498850" y="1568450"/>
          <p14:tracePt t="30413" x="3575050" y="1612900"/>
          <p14:tracePt t="30430" x="3670300" y="1651000"/>
          <p14:tracePt t="30447" x="3790950" y="1682750"/>
          <p14:tracePt t="30464" x="3879850" y="1695450"/>
          <p14:tracePt t="30482" x="4013200" y="1701800"/>
          <p14:tracePt t="30497" x="4108450" y="1701800"/>
          <p14:tracePt t="30513" x="4203700" y="1682750"/>
          <p14:tracePt t="30531" x="4305300" y="1631950"/>
          <p14:tracePt t="30547" x="4362450" y="1593850"/>
          <p14:tracePt t="30565" x="4406900" y="1549400"/>
          <p14:tracePt t="30580" x="4425950" y="1524000"/>
          <p14:tracePt t="30597" x="4445000" y="1498600"/>
          <p14:tracePt t="30613" x="4451350" y="1466850"/>
          <p14:tracePt t="30630" x="4457700" y="1454150"/>
          <p14:tracePt t="30647" x="4457700" y="1447800"/>
          <p14:tracePt t="30664" x="4457700" y="1441450"/>
          <p14:tracePt t="30680" x="4457700" y="1435100"/>
          <p14:tracePt t="30697" x="4445000" y="1435100"/>
          <p14:tracePt t="31459" x="4432300" y="1435100"/>
          <p14:tracePt t="31473" x="4413250" y="1435100"/>
          <p14:tracePt t="31487" x="4400550" y="1435100"/>
          <p14:tracePt t="31501" x="4387850" y="1435100"/>
          <p14:tracePt t="31508" x="4375150" y="1435100"/>
          <p14:tracePt t="31515" x="4362450" y="1441450"/>
          <p14:tracePt t="31530" x="4362450" y="1447800"/>
          <p14:tracePt t="31563" x="4343400" y="1454150"/>
          <p14:tracePt t="31597" x="4330700" y="1460500"/>
          <p14:tracePt t="31630" x="4324350" y="1466850"/>
          <p14:tracePt t="31647" x="4318000" y="1466850"/>
          <p14:tracePt t="31680" x="4311650" y="1466850"/>
          <p14:tracePt t="31697" x="4305300" y="1466850"/>
          <p14:tracePt t="31714" x="4286250" y="1454150"/>
          <p14:tracePt t="31730" x="4273550" y="1435100"/>
          <p14:tracePt t="31747" x="4248150" y="1428750"/>
          <p14:tracePt t="31764" x="4229100" y="1416050"/>
          <p14:tracePt t="31780" x="4197350" y="1403350"/>
          <p14:tracePt t="31797" x="4184650" y="1403350"/>
          <p14:tracePt t="31814" x="4140200" y="1390650"/>
          <p14:tracePt t="31830" x="4114800" y="1390650"/>
          <p14:tracePt t="31847" x="4089400" y="1390650"/>
          <p14:tracePt t="31864" x="4051300" y="1390650"/>
          <p14:tracePt t="31880" x="4044950" y="1390650"/>
          <p14:tracePt t="31897" x="4032250" y="1390650"/>
          <p14:tracePt t="31939" x="4025900" y="1390650"/>
          <p14:tracePt t="32070" x="4032250" y="1390650"/>
          <p14:tracePt t="32098" x="4051300" y="1371600"/>
          <p14:tracePt t="32105" x="4057650" y="1365250"/>
          <p14:tracePt t="32114" x="4070350" y="1358900"/>
          <p14:tracePt t="32130" x="4102100" y="1333500"/>
          <p14:tracePt t="32147" x="4165600" y="1289050"/>
          <p14:tracePt t="32163" x="4216400" y="1257300"/>
          <p14:tracePt t="32180" x="4267200" y="1238250"/>
          <p14:tracePt t="32197" x="4337050" y="1231900"/>
          <p14:tracePt t="32214" x="4349750" y="1231900"/>
          <p14:tracePt t="32230" x="4559300" y="1276350"/>
          <p14:tracePt t="32247" x="4654550" y="1320800"/>
          <p14:tracePt t="32264" x="4737100" y="1384300"/>
          <p14:tracePt t="32280" x="4845050" y="1492250"/>
          <p14:tracePt t="32297" x="4895850" y="1530350"/>
          <p14:tracePt t="32314" x="4946650" y="1606550"/>
          <p14:tracePt t="32330" x="4972050" y="1638300"/>
          <p14:tracePt t="32347" x="4984750" y="1676400"/>
          <p14:tracePt t="32363" x="5003800" y="1727200"/>
          <p14:tracePt t="32380" x="5010150" y="1752600"/>
          <p14:tracePt t="32397" x="5022850" y="1790700"/>
          <p14:tracePt t="32414" x="5029200" y="1816100"/>
          <p14:tracePt t="32447" x="5029200" y="1822450"/>
          <p14:tracePt t="32473" x="5029200" y="1828800"/>
          <p14:tracePt t="32515" x="5029200" y="1822450"/>
          <p14:tracePt t="32536" x="5016500" y="1809750"/>
          <p14:tracePt t="32542" x="5016500" y="1803400"/>
          <p14:tracePt t="32557" x="5003800" y="1784350"/>
          <p14:tracePt t="32564" x="4991100" y="1778000"/>
          <p14:tracePt t="32580" x="4978400" y="1752600"/>
          <p14:tracePt t="32597" x="4946650" y="1727200"/>
          <p14:tracePt t="32614" x="4889500" y="1695450"/>
          <p14:tracePt t="32630" x="4838700" y="1676400"/>
          <p14:tracePt t="32647" x="4711700" y="1657350"/>
          <p14:tracePt t="32664" x="4686300" y="1657350"/>
          <p14:tracePt t="32680" x="4584700" y="1663700"/>
          <p14:tracePt t="32697" x="4324350" y="1714500"/>
          <p14:tracePt t="32714" x="4229100" y="1752600"/>
          <p14:tracePt t="32730" x="4121150" y="1797050"/>
          <p14:tracePt t="32747" x="4051300" y="1828800"/>
          <p14:tracePt t="32764" x="4000500" y="1860550"/>
          <p14:tracePt t="32780" x="3943350" y="1898650"/>
          <p14:tracePt t="32797" x="3917950" y="1917700"/>
          <p14:tracePt t="32814" x="3898900" y="1930400"/>
          <p14:tracePt t="32830" x="3892550" y="1930400"/>
          <p14:tracePt t="32864" x="3886200" y="1930400"/>
          <p14:tracePt t="33064" x="3892550" y="1917700"/>
          <p14:tracePt t="33071" x="3905250" y="1892300"/>
          <p14:tracePt t="33080" x="3917950" y="1860550"/>
          <p14:tracePt t="33097" x="3943350" y="1809750"/>
          <p14:tracePt t="33114" x="3975100" y="1752600"/>
          <p14:tracePt t="33130" x="3987800" y="1727200"/>
          <p14:tracePt t="33147" x="4013200" y="1708150"/>
          <p14:tracePt t="33164" x="4032250" y="1695450"/>
          <p14:tracePt t="33180" x="4051300" y="1689100"/>
          <p14:tracePt t="33197" x="4089400" y="1689100"/>
          <p14:tracePt t="33214" x="4121150" y="1689100"/>
          <p14:tracePt t="33230" x="4210050" y="1720850"/>
          <p14:tracePt t="33247" x="4254500" y="1752600"/>
          <p14:tracePt t="33264" x="4318000" y="1809750"/>
          <p14:tracePt t="33280" x="4413250" y="1898650"/>
          <p14:tracePt t="33297" x="4451350" y="1943100"/>
          <p14:tracePt t="33314" x="4495800" y="1993900"/>
          <p14:tracePt t="33330" x="4514850" y="2006600"/>
          <p14:tracePt t="33364" x="4514850" y="2012950"/>
          <p14:tracePt t="35633" x="4514850" y="2000250"/>
          <p14:tracePt t="35640" x="4508500" y="1981200"/>
          <p14:tracePt t="35647" x="4502150" y="1968500"/>
          <p14:tracePt t="35664" x="4483100" y="1930400"/>
          <p14:tracePt t="35680" x="4464050" y="1892300"/>
          <p14:tracePt t="35697" x="4438650" y="1854200"/>
          <p14:tracePt t="35714" x="4419600" y="1835150"/>
          <p14:tracePt t="35730" x="4394200" y="1797050"/>
          <p14:tracePt t="35764" x="4368800" y="1778000"/>
          <p14:tracePt t="35765" x="4362450" y="1771650"/>
          <p14:tracePt t="35797" x="4349750" y="1752600"/>
          <p14:tracePt t="35830" x="4343400" y="1752600"/>
          <p14:tracePt t="35876" x="4343400" y="1765300"/>
          <p14:tracePt t="35883" x="4343400" y="1784350"/>
          <p14:tracePt t="35897" x="4343400" y="1809750"/>
          <p14:tracePt t="35914" x="4343400" y="1866900"/>
          <p14:tracePt t="35930" x="4343400" y="1930400"/>
          <p14:tracePt t="35947" x="4356100" y="2051050"/>
          <p14:tracePt t="35964" x="4362450" y="2139950"/>
          <p14:tracePt t="35980" x="4362450" y="2216150"/>
          <p14:tracePt t="35997" x="4362450" y="2387600"/>
          <p14:tracePt t="36014" x="4362450" y="2495550"/>
          <p14:tracePt t="36030" x="4368800" y="2616200"/>
          <p14:tracePt t="36047" x="4368800" y="2686050"/>
          <p14:tracePt t="36064" x="4375150" y="2743200"/>
          <p14:tracePt t="36080" x="4387850" y="2844800"/>
          <p14:tracePt t="36097" x="4387850" y="2889250"/>
          <p14:tracePt t="36114" x="4387850" y="2933700"/>
          <p14:tracePt t="36130" x="4387850" y="2946400"/>
          <p14:tracePt t="36164" x="4381500" y="2959100"/>
          <p14:tracePt t="36551" x="4381500" y="2914650"/>
          <p14:tracePt t="36558" x="4381500" y="2851150"/>
          <p14:tracePt t="36566" x="4381500" y="2806700"/>
          <p14:tracePt t="36580" x="4381500" y="2711450"/>
          <p14:tracePt t="36597" x="4381500" y="2622550"/>
          <p14:tracePt t="36614" x="4387850" y="2482850"/>
          <p14:tracePt t="36630" x="4400550" y="2393950"/>
          <p14:tracePt t="36664" x="4438650" y="2228850"/>
          <p14:tracePt t="36697" x="4457700" y="2139950"/>
          <p14:tracePt t="36730" x="4470400" y="2076450"/>
          <p14:tracePt t="36747" x="4470400" y="2032000"/>
          <p14:tracePt t="36764" x="4476750" y="2000250"/>
          <p14:tracePt t="36780" x="4483100" y="1968500"/>
          <p14:tracePt t="36797" x="4489450" y="1949450"/>
          <p14:tracePt t="36815" x="4495800" y="1936750"/>
          <p14:tracePt t="36830" x="4495800" y="1930400"/>
          <p14:tracePt t="36898" x="4495800" y="1924050"/>
          <p14:tracePt t="38072" x="4502150" y="1917700"/>
          <p14:tracePt t="38322" x="4502150" y="1911350"/>
          <p14:tracePt t="38329" x="4502150" y="1898650"/>
          <p14:tracePt t="38337" x="4502150" y="1879600"/>
          <p14:tracePt t="38347" x="4502150" y="1866900"/>
          <p14:tracePt t="38381" x="4508500" y="1733550"/>
          <p14:tracePt t="38414" x="4533900" y="1517650"/>
          <p14:tracePt t="38447" x="4546600" y="1320800"/>
          <p14:tracePt t="38464" x="4546600" y="1200150"/>
          <p14:tracePt t="38481" x="4546600" y="1092200"/>
          <p14:tracePt t="38497" x="4546600" y="965200"/>
          <p14:tracePt t="38514" x="4546600" y="889000"/>
          <p14:tracePt t="38531" x="4527550" y="793750"/>
          <p14:tracePt t="38547" x="4514850" y="749300"/>
          <p14:tracePt t="38564" x="4495800" y="685800"/>
          <p14:tracePt t="38581" x="4464050" y="628650"/>
          <p14:tracePt t="38597" x="4438650" y="603250"/>
          <p14:tracePt t="38614" x="4406900" y="565150"/>
          <p14:tracePt t="38631" x="4368800" y="546100"/>
          <p14:tracePt t="38647" x="4330700" y="527050"/>
          <p14:tracePt t="38664" x="4241800" y="501650"/>
          <p14:tracePt t="38681" x="4191000" y="482600"/>
          <p14:tracePt t="38697" x="4127500" y="469900"/>
          <p14:tracePt t="38714" x="4070350" y="463550"/>
          <p14:tracePt t="38731" x="3994150" y="463550"/>
          <p14:tracePt t="38747" x="3860800" y="495300"/>
          <p14:tracePt t="38764" x="3784600" y="508000"/>
          <p14:tracePt t="38781" x="3676650" y="527050"/>
          <p14:tracePt t="38797" x="3619500" y="539750"/>
          <p14:tracePt t="38814" x="3568700" y="546100"/>
          <p14:tracePt t="38831" x="3511550" y="571500"/>
          <p14:tracePt t="38847" x="3467100" y="584200"/>
          <p14:tracePt t="38864" x="3429000" y="603250"/>
          <p14:tracePt t="38881" x="3422650" y="622300"/>
          <p14:tracePt t="38897" x="3409950" y="635000"/>
          <p14:tracePt t="38914" x="3403600" y="654050"/>
          <p14:tracePt t="38931" x="3403600" y="679450"/>
          <p14:tracePt t="38947" x="3416300" y="717550"/>
          <p14:tracePt t="38964" x="3435350" y="749300"/>
          <p14:tracePt t="38981" x="3460750" y="768350"/>
          <p14:tracePt t="38997" x="3524250" y="806450"/>
          <p14:tracePt t="39014" x="3587750" y="844550"/>
          <p14:tracePt t="39031" x="3683000" y="882650"/>
          <p14:tracePt t="39047" x="3765550" y="895350"/>
          <p14:tracePt t="39064" x="3854450" y="914400"/>
          <p14:tracePt t="39081" x="4025900" y="933450"/>
          <p14:tracePt t="39097" x="4127500" y="952500"/>
          <p14:tracePt t="39114" x="4235450" y="965200"/>
          <p14:tracePt t="39131" x="4292600" y="965200"/>
          <p14:tracePt t="39147" x="4337050" y="952500"/>
          <p14:tracePt t="39164" x="4406900" y="927100"/>
          <p14:tracePt t="39181" x="4445000" y="914400"/>
          <p14:tracePt t="39197" x="4508500" y="876300"/>
          <p14:tracePt t="39214" x="4527550" y="857250"/>
          <p14:tracePt t="39231" x="4546600" y="844550"/>
          <p14:tracePt t="39247" x="4559300" y="812800"/>
          <p14:tracePt t="39264" x="4559300" y="793750"/>
          <p14:tracePt t="39281" x="4540250" y="762000"/>
          <p14:tracePt t="39297" x="4508500" y="736600"/>
          <p14:tracePt t="39314" x="4470400" y="717550"/>
          <p14:tracePt t="39331" x="4375150" y="698500"/>
          <p14:tracePt t="39347" x="4286250" y="698500"/>
          <p14:tracePt t="39364" x="4114800" y="730250"/>
          <p14:tracePt t="39381" x="3975100" y="755650"/>
          <p14:tracePt t="39397" x="3829050" y="787400"/>
          <p14:tracePt t="39414" x="3644900" y="844550"/>
          <p14:tracePt t="39431" x="3543300" y="876300"/>
          <p14:tracePt t="39447" x="3416300" y="920750"/>
          <p14:tracePt t="39464" x="3352800" y="952500"/>
          <p14:tracePt t="39481" x="3314700" y="958850"/>
          <p14:tracePt t="39497" x="3289300" y="977900"/>
          <p14:tracePt t="39514" x="3282950" y="984250"/>
          <p14:tracePt t="39531" x="3276600" y="996950"/>
          <p14:tracePt t="39547" x="3276600" y="1016000"/>
          <p14:tracePt t="39564" x="3276600" y="1022350"/>
          <p14:tracePt t="39581" x="3282950" y="1035050"/>
          <p14:tracePt t="39597" x="3289300" y="1047750"/>
          <p14:tracePt t="39614" x="3302000" y="1060450"/>
          <p14:tracePt t="39631" x="3314700" y="1066800"/>
          <p14:tracePt t="39647" x="3340100" y="1073150"/>
          <p14:tracePt t="39664" x="3352800" y="1079500"/>
          <p14:tracePt t="39681" x="3359150" y="1079500"/>
          <p14:tracePt t="39697" x="3371850" y="1073150"/>
          <p14:tracePt t="39714" x="3384550" y="1073150"/>
          <p14:tracePt t="39731" x="3403600" y="1066800"/>
          <p14:tracePt t="39747" x="3467100" y="1079500"/>
          <p14:tracePt t="39764" x="3517900" y="1117600"/>
          <p14:tracePt t="39781" x="3644900" y="1276350"/>
          <p14:tracePt t="39797" x="3733800" y="1409700"/>
          <p14:tracePt t="39815" x="3810000" y="1536700"/>
          <p14:tracePt t="39831" x="3905250" y="1752600"/>
          <p14:tracePt t="39847" x="3943350" y="1854200"/>
          <p14:tracePt t="39864" x="3981450" y="1949450"/>
          <p14:tracePt t="39881" x="3994150" y="1974850"/>
          <p14:tracePt t="39897" x="3994150" y="1993900"/>
          <p14:tracePt t="39914" x="4006850" y="2006600"/>
          <p14:tracePt t="39948" x="4013200" y="2012950"/>
          <p14:tracePt t="39964" x="4025900" y="2019300"/>
          <p14:tracePt t="39981" x="4032250" y="2019300"/>
          <p14:tracePt t="39997" x="4038600" y="2019300"/>
          <p14:tracePt t="40031" x="4057650" y="2012950"/>
          <p14:tracePt t="40047" x="4070350" y="1987550"/>
          <p14:tracePt t="40064" x="4102100" y="1955800"/>
          <p14:tracePt t="40081" x="4140200" y="1911350"/>
          <p14:tracePt t="40097" x="4152900" y="1892300"/>
          <p14:tracePt t="40114" x="4178300" y="1854200"/>
          <p14:tracePt t="40131" x="4178300" y="1841500"/>
          <p14:tracePt t="40147" x="4184650" y="1835150"/>
          <p14:tracePt t="40164" x="4191000" y="1828800"/>
          <p14:tracePt t="40197" x="4191000" y="1822450"/>
          <p14:tracePt t="40211" x="4184650" y="1816100"/>
          <p14:tracePt t="40232" x="4171950" y="1809750"/>
          <p14:tracePt t="40239" x="4159250" y="1803400"/>
          <p14:tracePt t="40247" x="4152900" y="1797050"/>
          <p14:tracePt t="40264" x="4108450" y="1784350"/>
          <p14:tracePt t="40266" x="4083050" y="1778000"/>
          <p14:tracePt t="40281" x="4025900" y="1765300"/>
          <p14:tracePt t="40297" x="3968750" y="1758950"/>
          <p14:tracePt t="40314" x="3892550" y="1739900"/>
          <p14:tracePt t="40331" x="3810000" y="1720850"/>
          <p14:tracePt t="40347" x="3752850" y="1708150"/>
          <p14:tracePt t="40364" x="3689350" y="1695450"/>
          <p14:tracePt t="40381" x="3663950" y="1695450"/>
          <p14:tracePt t="40397" x="3638550" y="1695450"/>
          <p14:tracePt t="40414" x="3632200" y="1708150"/>
          <p14:tracePt t="40431" x="3619500" y="1708150"/>
          <p14:tracePt t="40447" x="3619500" y="1714500"/>
          <p14:tracePt t="40464" x="3613150" y="1727200"/>
          <p14:tracePt t="40481" x="3606800" y="1746250"/>
          <p14:tracePt t="40497" x="3600450" y="1765300"/>
          <p14:tracePt t="40514" x="3600450" y="1778000"/>
          <p14:tracePt t="40531" x="3600450" y="1797050"/>
          <p14:tracePt t="40547" x="3600450" y="1803400"/>
          <p14:tracePt t="40564" x="3600450" y="1816100"/>
          <p14:tracePt t="40581" x="3600450" y="1822450"/>
          <p14:tracePt t="40614" x="3606800" y="1822450"/>
          <p14:tracePt t="40631" x="3606800" y="1835150"/>
          <p14:tracePt t="40647" x="3619500" y="1835150"/>
          <p14:tracePt t="40664" x="3638550" y="1841500"/>
          <p14:tracePt t="40681" x="3651250" y="1847850"/>
          <p14:tracePt t="40697" x="3676650" y="1854200"/>
          <p14:tracePt t="40714" x="3689350" y="1854200"/>
          <p14:tracePt t="40731" x="3702050" y="1854200"/>
          <p14:tracePt t="40764" x="3714750" y="1854200"/>
          <p14:tracePt t="40781" x="3721100" y="1854200"/>
          <p14:tracePt t="40802" x="3727450" y="1854200"/>
          <p14:tracePt t="40836" x="3733800" y="1854200"/>
          <p14:tracePt t="41435" x="3727450" y="1854200"/>
          <p14:tracePt t="41442" x="3714750" y="1854200"/>
          <p14:tracePt t="41449" x="3695700" y="1854200"/>
          <p14:tracePt t="41464" x="3657600" y="1847850"/>
          <p14:tracePt t="41481" x="3625850" y="1847850"/>
          <p14:tracePt t="41497" x="3556000" y="1847850"/>
          <p14:tracePt t="41514" x="3505200" y="1847850"/>
          <p14:tracePt t="41547" x="3441700" y="1847850"/>
          <p14:tracePt t="41581" x="3429000" y="1847850"/>
          <p14:tracePt t="41614" x="3422650" y="1847850"/>
          <p14:tracePt t="41631" x="3416300" y="1847850"/>
          <p14:tracePt t="41692" x="3409950" y="1847850"/>
          <p14:tracePt t="41720" x="3403600" y="1847850"/>
          <p14:tracePt t="41741" x="3403600" y="1854200"/>
          <p14:tracePt t="41755" x="3403600" y="1860550"/>
          <p14:tracePt t="41762" x="3403600" y="1866900"/>
          <p14:tracePt t="41783" x="3397250" y="1866900"/>
          <p14:tracePt t="41824" x="3397250" y="1873250"/>
          <p14:tracePt t="41852" x="3390900" y="1879600"/>
          <p14:tracePt t="41879" x="3384550" y="1879600"/>
          <p14:tracePt t="41900" x="3378200" y="1879600"/>
          <p14:tracePt t="41907" x="3371850" y="1885950"/>
          <p14:tracePt t="41920" x="3359150" y="1892300"/>
          <p14:tracePt t="41931" x="3352800" y="1898650"/>
          <p14:tracePt t="41949" x="3321050" y="1924050"/>
          <p14:tracePt t="41964" x="3295650" y="1943100"/>
          <p14:tracePt t="41981" x="3276600" y="1955800"/>
          <p14:tracePt t="41997" x="3251200" y="1974850"/>
          <p14:tracePt t="42014" x="3232150" y="1981200"/>
          <p14:tracePt t="42031" x="3219450" y="1987550"/>
          <p14:tracePt t="42047" x="3200400" y="1993900"/>
          <p14:tracePt t="42064" x="3187700" y="1993900"/>
          <p14:tracePt t="42081" x="3162300" y="1993900"/>
          <p14:tracePt t="42098" x="3143250" y="1981200"/>
          <p14:tracePt t="42114" x="3130550" y="1968500"/>
          <p14:tracePt t="42131" x="3124200" y="1949450"/>
          <p14:tracePt t="42147" x="3117850" y="1949450"/>
          <p14:tracePt t="42164" x="3124200" y="1943100"/>
          <p14:tracePt t="42181" x="3136900" y="1943100"/>
          <p14:tracePt t="42197" x="3149600" y="1936750"/>
          <p14:tracePt t="42214" x="3194050" y="1924050"/>
          <p14:tracePt t="42231" x="3238500" y="1917700"/>
          <p14:tracePt t="42248" x="3314700" y="1898650"/>
          <p14:tracePt t="42264" x="3359150" y="1892300"/>
          <p14:tracePt t="42281" x="3403600" y="1885950"/>
          <p14:tracePt t="42298" x="3479800" y="1860550"/>
          <p14:tracePt t="42314" x="3536950" y="1841500"/>
          <p14:tracePt t="42331" x="3663950" y="1809750"/>
          <p14:tracePt t="42347" x="3752850" y="1790700"/>
          <p14:tracePt t="42364" x="3879850" y="1746250"/>
          <p14:tracePt t="42381" x="3962400" y="1720850"/>
          <p14:tracePt t="42398" x="4057650" y="1714500"/>
          <p14:tracePt t="42414" x="4178300" y="1714500"/>
          <p14:tracePt t="42431" x="4260850" y="1739900"/>
          <p14:tracePt t="42449" x="4311650" y="1765300"/>
          <p14:tracePt t="42464" x="4356100" y="1771650"/>
          <p14:tracePt t="42481" x="4368800" y="1771650"/>
          <p14:tracePt t="42498" x="4387850" y="1778000"/>
          <p14:tracePt t="42532" x="4400550" y="1784350"/>
          <p14:tracePt t="42547" x="4406900" y="1790700"/>
          <p14:tracePt t="42581" x="4413250" y="1797050"/>
          <p14:tracePt t="42597" x="4419600" y="1797050"/>
          <p14:tracePt t="42636" x="4419600" y="1803400"/>
          <p14:tracePt t="43262" x="4451350" y="1803400"/>
          <p14:tracePt t="43268" x="4483100" y="1803400"/>
          <p14:tracePt t="43281" x="4527550" y="1803400"/>
          <p14:tracePt t="43298" x="4603750" y="1803400"/>
          <p14:tracePt t="43315" x="4660900" y="1803400"/>
          <p14:tracePt t="43331" x="4718050" y="1803400"/>
          <p14:tracePt t="43348" x="4787900" y="1809750"/>
          <p14:tracePt t="43365" x="4819650" y="1809750"/>
          <p14:tracePt t="43398" x="4889500" y="1809750"/>
          <p14:tracePt t="43431" x="4908550" y="1803400"/>
          <p14:tracePt t="43519" x="4895850" y="1803400"/>
          <p14:tracePt t="43532" x="4889500" y="1803400"/>
          <p14:tracePt t="43539" x="4876800" y="1803400"/>
          <p14:tracePt t="43548" x="4870450" y="1803400"/>
          <p14:tracePt t="43564" x="4838700" y="1803400"/>
          <p14:tracePt t="43581" x="4794250" y="1803400"/>
          <p14:tracePt t="43598" x="4762500" y="1797050"/>
          <p14:tracePt t="43614" x="4737100" y="1790700"/>
          <p14:tracePt t="43631" x="4705350" y="1778000"/>
          <p14:tracePt t="43647" x="4673600" y="1778000"/>
          <p14:tracePt t="43664" x="4622800" y="1752600"/>
          <p14:tracePt t="43681" x="4578350" y="1733550"/>
          <p14:tracePt t="43697" x="4540250" y="1714500"/>
          <p14:tracePt t="43714" x="4470400" y="1676400"/>
          <p14:tracePt t="43731" x="4438650" y="1638300"/>
          <p14:tracePt t="43748" x="4381500" y="1568450"/>
          <p14:tracePt t="43764" x="4337050" y="1504950"/>
          <p14:tracePt t="43781" x="4298950" y="1441450"/>
          <p14:tracePt t="43798" x="4260850" y="1365250"/>
          <p14:tracePt t="43815" x="4241800" y="1270000"/>
          <p14:tracePt t="43831" x="4222750" y="1193800"/>
          <p14:tracePt t="43848" x="4216400" y="1060450"/>
          <p14:tracePt t="43864" x="4216400" y="977900"/>
          <p14:tracePt t="43881" x="4235450" y="901700"/>
          <p14:tracePt t="43898" x="4241800" y="869950"/>
          <p14:tracePt t="43914" x="4241800" y="863600"/>
          <p14:tracePt t="43931" x="4241800" y="857250"/>
          <p14:tracePt t="43970" x="4241800" y="850900"/>
          <p14:tracePt t="44434" x="4229100" y="850900"/>
          <p14:tracePt t="44441" x="4222750" y="850900"/>
          <p14:tracePt t="44449" x="4210050" y="850900"/>
          <p14:tracePt t="44464" x="4178300" y="857250"/>
          <p14:tracePt t="44481" x="4121150" y="857250"/>
          <p14:tracePt t="44498" x="3975100" y="895350"/>
          <p14:tracePt t="44514" x="3886200" y="920750"/>
          <p14:tracePt t="44548" x="3702050" y="996950"/>
          <p14:tracePt t="44581" x="3587750" y="1060450"/>
          <p14:tracePt t="44614" x="3524250" y="1111250"/>
          <p14:tracePt t="44631" x="3492500" y="1155700"/>
          <p14:tracePt t="44648" x="3492500" y="1187450"/>
          <p14:tracePt t="44664" x="3492500" y="1238250"/>
          <p14:tracePt t="44681" x="3492500" y="1270000"/>
          <p14:tracePt t="44698" x="3511550" y="1314450"/>
          <p14:tracePt t="44714" x="3556000" y="1390650"/>
          <p14:tracePt t="44731" x="3594100" y="1447800"/>
          <p14:tracePt t="44748" x="3657600" y="1549400"/>
          <p14:tracePt t="44765" x="3714750" y="1625600"/>
          <p14:tracePt t="44781" x="3778250" y="1682750"/>
          <p14:tracePt t="44783" x="3790950" y="1701800"/>
          <p14:tracePt t="44798" x="3848100" y="1733550"/>
          <p14:tracePt t="44814" x="3905250" y="1752600"/>
          <p14:tracePt t="44831" x="3987800" y="1778000"/>
          <p14:tracePt t="44848" x="4133850" y="1797050"/>
          <p14:tracePt t="44864" x="4216400" y="1797050"/>
          <p14:tracePt t="44881" x="4387850" y="1816100"/>
          <p14:tracePt t="44898" x="4508500" y="1828800"/>
          <p14:tracePt t="44914" x="4660900" y="1841500"/>
          <p14:tracePt t="44931" x="4724400" y="1841500"/>
          <p14:tracePt t="44948" x="4781550" y="1841500"/>
          <p14:tracePt t="44965" x="4895850" y="1847850"/>
          <p14:tracePt t="44981" x="4972050" y="1847850"/>
          <p14:tracePt t="44998" x="5067300" y="1847850"/>
          <p14:tracePt t="45015" x="5111750" y="1847850"/>
          <p14:tracePt t="45031" x="5143500" y="1847850"/>
          <p14:tracePt t="45048" x="5162550" y="1847850"/>
          <p14:tracePt t="45065" x="5168900" y="1847850"/>
          <p14:tracePt t="45109" x="5168900" y="1841500"/>
          <p14:tracePt t="45117" x="5168900" y="1828800"/>
          <p14:tracePt t="45131" x="5156200" y="1816100"/>
          <p14:tracePt t="45148" x="5137150" y="1784350"/>
          <p14:tracePt t="45164" x="5054600" y="1708150"/>
          <p14:tracePt t="45181" x="4965700" y="1657350"/>
          <p14:tracePt t="45198" x="4870450" y="1600200"/>
          <p14:tracePt t="45215" x="4673600" y="1524000"/>
          <p14:tracePt t="45231" x="4540250" y="1485900"/>
          <p14:tracePt t="45248" x="4324350" y="1428750"/>
          <p14:tracePt t="45265" x="4191000" y="1390650"/>
          <p14:tracePt t="45281" x="4083050" y="1377950"/>
          <p14:tracePt t="45298" x="3917950" y="1371600"/>
          <p14:tracePt t="45315" x="3841750" y="1371600"/>
          <p14:tracePt t="45331" x="3746500" y="1371600"/>
          <p14:tracePt t="45348" x="3702050" y="1384300"/>
          <p14:tracePt t="45364" x="3663950" y="1416050"/>
          <p14:tracePt t="45381" x="3638550" y="1454150"/>
          <p14:tracePt t="45398" x="3619500" y="1485900"/>
          <p14:tracePt t="45414" x="3600450" y="1562100"/>
          <p14:tracePt t="45431" x="3600450" y="1612900"/>
          <p14:tracePt t="45448" x="3613150" y="1657350"/>
          <p14:tracePt t="45465" x="3663950" y="1733550"/>
          <p14:tracePt t="45481" x="3702050" y="1790700"/>
          <p14:tracePt t="45498" x="3803650" y="1898650"/>
          <p14:tracePt t="45514" x="3886200" y="1962150"/>
          <p14:tracePt t="45531" x="3975100" y="2006600"/>
          <p14:tracePt t="45548" x="4108450" y="2032000"/>
          <p14:tracePt t="45565" x="4203700" y="2025650"/>
          <p14:tracePt t="45581" x="4387850" y="1962150"/>
          <p14:tracePt t="45598" x="4489450" y="1924050"/>
          <p14:tracePt t="45615" x="4591050" y="1873250"/>
          <p14:tracePt t="45631" x="4705350" y="1797050"/>
          <p14:tracePt t="45648" x="4743450" y="1758950"/>
          <p14:tracePt t="45664" x="4768850" y="1746250"/>
          <p14:tracePt t="45681" x="4787900" y="1708150"/>
          <p14:tracePt t="45698" x="4787900" y="1663700"/>
          <p14:tracePt t="45714" x="4787900" y="1600200"/>
          <p14:tracePt t="45731" x="4775200" y="1549400"/>
          <p14:tracePt t="45748" x="4749800" y="1479550"/>
          <p14:tracePt t="45765" x="4692650" y="1377950"/>
          <p14:tracePt t="45781" x="4616450" y="1295400"/>
          <p14:tracePt t="45798" x="4572000" y="1244600"/>
          <p14:tracePt t="45814" x="4495800" y="1206500"/>
          <p14:tracePt t="45831" x="4413250" y="1143000"/>
          <p14:tracePt t="45848" x="4349750" y="1117600"/>
          <p14:tracePt t="45864" x="4305300" y="1092200"/>
          <p14:tracePt t="45881" x="4248150" y="1054100"/>
          <p14:tracePt t="45898" x="4210050" y="1035050"/>
          <p14:tracePt t="45914" x="4171950" y="1009650"/>
          <p14:tracePt t="45931" x="4146550" y="1003300"/>
          <p14:tracePt t="45948" x="4140200" y="990600"/>
          <p14:tracePt t="45965" x="4127500" y="990600"/>
          <p14:tracePt t="45981" x="4127500" y="984250"/>
          <p14:tracePt t="46015" x="4121150" y="984250"/>
          <p14:tracePt t="46484" x="4114800" y="984250"/>
          <p14:tracePt t="46538" x="4114800" y="977900"/>
          <p14:tracePt t="46623" x="4114800" y="971550"/>
          <p14:tracePt t="47193" x="4114800" y="996950"/>
          <p14:tracePt t="47199" x="4133850" y="1028700"/>
          <p14:tracePt t="47206" x="4133850" y="1054100"/>
          <p14:tracePt t="47215" x="4140200" y="1079500"/>
          <p14:tracePt t="47231" x="4159250" y="1130300"/>
          <p14:tracePt t="47248" x="4184650" y="1200150"/>
          <p14:tracePt t="47265" x="4203700" y="1250950"/>
          <p14:tracePt t="47281" x="4216400" y="1289050"/>
          <p14:tracePt t="47315" x="4254500" y="1390650"/>
          <p14:tracePt t="47348" x="4273550" y="1447800"/>
          <p14:tracePt t="47381" x="4286250" y="1454150"/>
          <p14:tracePt t="47832" x="4267200" y="1454150"/>
          <p14:tracePt t="47838" x="4241800" y="1466850"/>
          <p14:tracePt t="47848" x="4197350" y="1473200"/>
          <p14:tracePt t="47864" x="4127500" y="1498600"/>
          <p14:tracePt t="47881" x="4019550" y="1511300"/>
          <p14:tracePt t="47898" x="3937000" y="1530350"/>
          <p14:tracePt t="47914" x="3873500" y="1536700"/>
          <p14:tracePt t="47932" x="3765550" y="1555750"/>
          <p14:tracePt t="47965" x="3638550" y="1562100"/>
          <p14:tracePt t="47998" x="3549650" y="1600200"/>
          <p14:tracePt t="48031" x="3498850" y="1638300"/>
          <p14:tracePt t="48048" x="3460750" y="1682750"/>
          <p14:tracePt t="48065" x="3448050" y="1701800"/>
          <p14:tracePt t="48081" x="3435350" y="1727200"/>
          <p14:tracePt t="48098" x="3429000" y="1739900"/>
          <p14:tracePt t="48114" x="3429000" y="1752600"/>
          <p14:tracePt t="48131" x="3429000" y="1765300"/>
          <p14:tracePt t="48148" x="3429000" y="1771650"/>
          <p14:tracePt t="48165" x="3429000" y="1784350"/>
          <p14:tracePt t="48181" x="3429000" y="1803400"/>
          <p14:tracePt t="48199" x="3441700" y="1822450"/>
          <p14:tracePt t="48214" x="3460750" y="1835150"/>
          <p14:tracePt t="48231" x="3467100" y="1854200"/>
          <p14:tracePt t="48248" x="3498850" y="1873250"/>
          <p14:tracePt t="48265" x="3524250" y="1892300"/>
          <p14:tracePt t="48281" x="3549650" y="1898650"/>
          <p14:tracePt t="48298" x="3613150" y="1905000"/>
          <p14:tracePt t="48315" x="3657600" y="1911350"/>
          <p14:tracePt t="48331" x="3714750" y="1917700"/>
          <p14:tracePt t="48348" x="3803650" y="1917700"/>
          <p14:tracePt t="48365" x="3841750" y="1924050"/>
          <p14:tracePt t="48381" x="3898900" y="1930400"/>
          <p14:tracePt t="48398" x="3924300" y="1936750"/>
          <p14:tracePt t="48415" x="3930650" y="1936750"/>
          <p14:tracePt t="48431" x="3943350" y="1936750"/>
          <p14:tracePt t="48478" x="3943350" y="1930400"/>
          <p14:tracePt t="48483" x="3930650" y="1917700"/>
          <p14:tracePt t="48498" x="3911600" y="1905000"/>
          <p14:tracePt t="48515" x="3841750" y="1860550"/>
          <p14:tracePt t="48531" x="3759200" y="1822450"/>
          <p14:tracePt t="48548" x="3600450" y="1765300"/>
          <p14:tracePt t="48565" x="3505200" y="1746250"/>
          <p14:tracePt t="48581" x="3327400" y="1727200"/>
          <p14:tracePt t="48598" x="3225800" y="1727200"/>
          <p14:tracePt t="48615" x="3136900" y="1727200"/>
          <p14:tracePt t="48631" x="3016250" y="1746250"/>
          <p14:tracePt t="48648" x="2921000" y="1765300"/>
          <p14:tracePt t="48665" x="2768600" y="1797050"/>
          <p14:tracePt t="48681" x="2679700" y="1809750"/>
          <p14:tracePt t="48698" x="2603500" y="1822450"/>
          <p14:tracePt t="48715" x="2527300" y="1841500"/>
          <p14:tracePt t="48732" x="2495550" y="1841500"/>
          <p14:tracePt t="48748" x="2451100" y="1866900"/>
          <p14:tracePt t="48765" x="2419350" y="1879600"/>
          <p14:tracePt t="48769" x="2406650" y="1885950"/>
          <p14:tracePt t="48781" x="2400300" y="1892300"/>
          <p14:tracePt t="48798" x="2374900" y="1911350"/>
          <p14:tracePt t="48815" x="2355850" y="1924050"/>
          <p14:tracePt t="48831" x="2336800" y="1974850"/>
          <p14:tracePt t="48848" x="2330450" y="2000250"/>
          <p14:tracePt t="48865" x="2330450" y="2019300"/>
          <p14:tracePt t="48881" x="2330450" y="2057400"/>
          <p14:tracePt t="48898" x="2336800" y="2089150"/>
          <p14:tracePt t="48915" x="2374900" y="2133600"/>
          <p14:tracePt t="48932" x="2406650" y="2178050"/>
          <p14:tracePt t="48948" x="2451100" y="2216150"/>
          <p14:tracePt t="48965" x="2514600" y="2266950"/>
          <p14:tracePt t="48982" x="2559050" y="2286000"/>
          <p14:tracePt t="48998" x="2622550" y="2311400"/>
          <p14:tracePt t="49015" x="2679700" y="2324100"/>
          <p14:tracePt t="49031" x="2749550" y="2336800"/>
          <p14:tracePt t="49048" x="2838450" y="2349500"/>
          <p14:tracePt t="49065" x="2895600" y="2349500"/>
          <p14:tracePt t="49081" x="2952750" y="2349500"/>
          <p14:tracePt t="49098" x="3028950" y="2330450"/>
          <p14:tracePt t="49114" x="3079750" y="2311400"/>
          <p14:tracePt t="49131" x="3136900" y="2286000"/>
          <p14:tracePt t="49148" x="3175000" y="2273300"/>
          <p14:tracePt t="49165" x="3194050" y="2254250"/>
          <p14:tracePt t="49182" x="3225800" y="2235200"/>
          <p14:tracePt t="49198" x="3238500" y="2235200"/>
          <p14:tracePt t="49231" x="3238500" y="2222500"/>
          <p14:tracePt t="49248" x="3238500" y="2209800"/>
          <p14:tracePt t="49265" x="3225800" y="2165350"/>
          <p14:tracePt t="49281" x="3206750" y="2127250"/>
          <p14:tracePt t="49284" x="3200400" y="2108200"/>
          <p14:tracePt t="49298" x="3175000" y="2082800"/>
          <p14:tracePt t="49315" x="3149600" y="2051050"/>
          <p14:tracePt t="49331" x="3136900" y="2038350"/>
          <p14:tracePt t="49348" x="3105150" y="2006600"/>
          <p14:tracePt t="49365" x="3079750" y="1981200"/>
          <p14:tracePt t="49381" x="3048000" y="1949450"/>
          <p14:tracePt t="49398" x="3016250" y="1917700"/>
          <p14:tracePt t="49415" x="2978150" y="1885950"/>
          <p14:tracePt t="49432" x="2946400" y="1866900"/>
          <p14:tracePt t="49448" x="2914650" y="1847850"/>
          <p14:tracePt t="49465" x="2863850" y="1835150"/>
          <p14:tracePt t="49482" x="2832100" y="1828800"/>
          <p14:tracePt t="49498" x="2787650" y="1828800"/>
          <p14:tracePt t="49515" x="2774950" y="1828800"/>
          <p14:tracePt t="49531" x="2762250" y="1828800"/>
          <p14:tracePt t="49548" x="2755900" y="1835150"/>
          <p14:tracePt t="49565" x="2749550" y="1854200"/>
          <p14:tracePt t="49581" x="2743200" y="1873250"/>
          <p14:tracePt t="49598" x="2743200" y="1898650"/>
          <p14:tracePt t="49615" x="2743200" y="1924050"/>
          <p14:tracePt t="49631" x="2736850" y="1974850"/>
          <p14:tracePt t="49648" x="2736850" y="1987550"/>
          <p14:tracePt t="49665" x="2749550" y="2000250"/>
          <p14:tracePt t="49681" x="2755900" y="2006600"/>
          <p14:tracePt t="49698" x="2762250" y="2012950"/>
          <p14:tracePt t="49715" x="2774950" y="2019300"/>
          <p14:tracePt t="49732" x="2781300" y="2025650"/>
          <p14:tracePt t="49867" x="2781300" y="2019300"/>
          <p14:tracePt t="49941" x="2781300" y="2012950"/>
          <p14:tracePt t="50381" x="2806700" y="2012950"/>
          <p14:tracePt t="50387" x="2895600" y="2000250"/>
          <p14:tracePt t="50398" x="2978150" y="2000250"/>
          <p14:tracePt t="50415" x="3155950" y="2012950"/>
          <p14:tracePt t="50432" x="3384550" y="2044700"/>
          <p14:tracePt t="50448" x="3486150" y="2076450"/>
          <p14:tracePt t="50465" x="3556000" y="2089150"/>
          <p14:tracePt t="50482" x="3568700" y="2089150"/>
          <p14:tracePt t="50515" x="3581400" y="2095500"/>
          <p14:tracePt t="50548" x="3581400" y="2063750"/>
          <p14:tracePt t="50581" x="3549650" y="1962150"/>
          <p14:tracePt t="50598" x="3524250" y="1905000"/>
          <p14:tracePt t="50615" x="3486150" y="1854200"/>
          <p14:tracePt t="50631" x="3409950" y="1784350"/>
          <p14:tracePt t="50648" x="3340100" y="1752600"/>
          <p14:tracePt t="50665" x="3200400" y="1714500"/>
          <p14:tracePt t="50681" x="3105150" y="1701800"/>
          <p14:tracePt t="50698" x="3003550" y="1701800"/>
          <p14:tracePt t="50715" x="2876550" y="1701800"/>
          <p14:tracePt t="50731" x="2787650" y="1701800"/>
          <p14:tracePt t="50748" x="2660650" y="1708150"/>
          <p14:tracePt t="50765" x="2597150" y="1714500"/>
          <p14:tracePt t="50782" x="2559050" y="1720850"/>
          <p14:tracePt t="50798" x="2527300" y="1727200"/>
          <p14:tracePt t="50815" x="2514600" y="1739900"/>
          <p14:tracePt t="50831" x="2495550" y="1784350"/>
          <p14:tracePt t="50848" x="2489200" y="1822450"/>
          <p14:tracePt t="50865" x="2489200" y="1854200"/>
          <p14:tracePt t="50881" x="2489200" y="1898650"/>
          <p14:tracePt t="50898" x="2501900" y="1930400"/>
          <p14:tracePt t="50915" x="2514600" y="1955800"/>
          <p14:tracePt t="50931" x="2533650" y="1974850"/>
          <p14:tracePt t="50948" x="2559050" y="1993900"/>
          <p14:tracePt t="50965" x="2616200" y="2019300"/>
          <p14:tracePt t="50982" x="2641600" y="2032000"/>
          <p14:tracePt t="50998" x="2679700" y="2038350"/>
          <p14:tracePt t="51015" x="2705100" y="2044700"/>
          <p14:tracePt t="51032" x="2730500" y="2044700"/>
          <p14:tracePt t="51048" x="2755900" y="2044700"/>
          <p14:tracePt t="51065" x="2762250" y="2044700"/>
          <p14:tracePt t="51499" x="2755900" y="2044700"/>
          <p14:tracePt t="51513" x="2749550" y="2044700"/>
          <p14:tracePt t="51520" x="2736850" y="2044700"/>
          <p14:tracePt t="51531" x="2724150" y="2038350"/>
          <p14:tracePt t="51548" x="2692400" y="2025650"/>
          <p14:tracePt t="51565" x="2673350" y="2019300"/>
          <p14:tracePt t="51581" x="2660650" y="2019300"/>
          <p14:tracePt t="51615" x="2654300" y="2019300"/>
          <p14:tracePt t="51682" x="2641600" y="1993900"/>
          <p14:tracePt t="51698" x="2635250" y="1974850"/>
          <p14:tracePt t="51715" x="2616200" y="1930400"/>
          <p14:tracePt t="51732" x="2603500" y="1898650"/>
          <p14:tracePt t="51748" x="2590800" y="1847850"/>
          <p14:tracePt t="51765" x="2578100" y="1803400"/>
          <p14:tracePt t="51782" x="2559050" y="1733550"/>
          <p14:tracePt t="51798" x="2559050" y="1689100"/>
          <p14:tracePt t="51815" x="2552700" y="1644650"/>
          <p14:tracePt t="51831" x="2546350" y="1587500"/>
          <p14:tracePt t="51848" x="2527300" y="1466850"/>
          <p14:tracePt t="51865" x="2527300" y="1384300"/>
          <p14:tracePt t="51881" x="2559050" y="1270000"/>
          <p14:tracePt t="51898" x="2597150" y="1200150"/>
          <p14:tracePt t="51915" x="2667000" y="1060450"/>
          <p14:tracePt t="51931" x="2705100" y="984250"/>
          <p14:tracePt t="51948" x="2755900" y="901700"/>
          <p14:tracePt t="51965" x="2838450" y="806450"/>
          <p14:tracePt t="51981" x="2889250" y="742950"/>
          <p14:tracePt t="51998" x="2965450" y="660400"/>
          <p14:tracePt t="52015" x="3016250" y="628650"/>
          <p14:tracePt t="52032" x="3054350" y="603250"/>
          <p14:tracePt t="52048" x="3105150" y="590550"/>
          <p14:tracePt t="52065" x="3124200" y="590550"/>
          <p14:tracePt t="52081" x="3136900" y="590550"/>
          <p14:tracePt t="52099" x="3143250" y="590550"/>
          <p14:tracePt t="52138" x="3143250" y="584200"/>
          <p14:tracePt t="52159" x="3136900" y="584200"/>
          <p14:tracePt t="52173" x="3130550" y="584200"/>
          <p14:tracePt t="52186" x="3124200" y="584200"/>
          <p14:tracePt t="52198" x="3105150" y="584200"/>
          <p14:tracePt t="52215" x="3054350" y="577850"/>
          <p14:tracePt t="52232" x="3009900" y="584200"/>
          <p14:tracePt t="52248" x="2921000" y="603250"/>
          <p14:tracePt t="52265" x="2863850" y="615950"/>
          <p14:tracePt t="52281" x="2806700" y="635000"/>
          <p14:tracePt t="52298" x="2743200" y="660400"/>
          <p14:tracePt t="52315" x="2711450" y="679450"/>
          <p14:tracePt t="52332" x="2698750" y="685800"/>
          <p14:tracePt t="52348" x="2692400" y="692150"/>
          <p14:tracePt t="52365" x="2692400" y="698500"/>
          <p14:tracePt t="52381" x="2698750" y="717550"/>
          <p14:tracePt t="52398" x="2705100" y="723900"/>
          <p14:tracePt t="52416" x="2749550" y="749300"/>
          <p14:tracePt t="52431" x="2800350" y="781050"/>
          <p14:tracePt t="52448" x="2876550" y="806450"/>
          <p14:tracePt t="52465" x="2978150" y="825500"/>
          <p14:tracePt t="52482" x="3054350" y="844550"/>
          <p14:tracePt t="52498" x="3187700" y="857250"/>
          <p14:tracePt t="52515" x="3276600" y="857250"/>
          <p14:tracePt t="52531" x="3340100" y="857250"/>
          <p14:tracePt t="52548" x="3435350" y="850900"/>
          <p14:tracePt t="52565" x="3492500" y="838200"/>
          <p14:tracePt t="52581" x="3562350" y="825500"/>
          <p14:tracePt t="52598" x="3613150" y="819150"/>
          <p14:tracePt t="52615" x="3651250" y="800100"/>
          <p14:tracePt t="52631" x="3695700" y="781050"/>
          <p14:tracePt t="52648" x="3714750" y="774700"/>
          <p14:tracePt t="52665" x="3733800" y="749300"/>
          <p14:tracePt t="52682" x="3740150" y="723900"/>
          <p14:tracePt t="52698" x="3746500" y="698500"/>
          <p14:tracePt t="52715" x="3746500" y="654050"/>
          <p14:tracePt t="52731" x="3740150" y="615950"/>
          <p14:tracePt t="52748" x="3708400" y="565150"/>
          <p14:tracePt t="52765" x="3683000" y="527050"/>
          <p14:tracePt t="52782" x="3644900" y="488950"/>
          <p14:tracePt t="52798" x="3562350" y="444500"/>
          <p14:tracePt t="52815" x="3505200" y="425450"/>
          <p14:tracePt t="52831" x="3371850" y="412750"/>
          <p14:tracePt t="52848" x="3263900" y="412750"/>
          <p14:tracePt t="52865" x="3143250" y="419100"/>
          <p14:tracePt t="52881" x="3016250" y="425450"/>
          <p14:tracePt t="52898" x="2927350" y="438150"/>
          <p14:tracePt t="52916" x="2838450" y="444500"/>
          <p14:tracePt t="52931" x="2781300" y="457200"/>
          <p14:tracePt t="52948" x="2736850" y="476250"/>
          <p14:tracePt t="52965" x="2673350" y="501650"/>
          <p14:tracePt t="52982" x="2654300" y="527050"/>
          <p14:tracePt t="52998" x="2622550" y="552450"/>
          <p14:tracePt t="53015" x="2609850" y="584200"/>
          <p14:tracePt t="53031" x="2603500" y="603250"/>
          <p14:tracePt t="53048" x="2603500" y="628650"/>
          <p14:tracePt t="53065" x="2603500" y="647700"/>
          <p14:tracePt t="53081" x="2616200" y="685800"/>
          <p14:tracePt t="53098" x="2628900" y="723900"/>
          <p14:tracePt t="53115" x="2647950" y="762000"/>
          <p14:tracePt t="53131" x="2692400" y="819150"/>
          <p14:tracePt t="53148" x="2730500" y="850900"/>
          <p14:tracePt t="53165" x="2794000" y="901700"/>
          <p14:tracePt t="53182" x="2851150" y="927100"/>
          <p14:tracePt t="53198" x="2921000" y="965200"/>
          <p14:tracePt t="53215" x="3016250" y="984250"/>
          <p14:tracePt t="53231" x="3086100" y="990600"/>
          <p14:tracePt t="53249" x="3175000" y="984250"/>
          <p14:tracePt t="53265" x="3238500" y="958850"/>
          <p14:tracePt t="53282" x="3289300" y="939800"/>
          <p14:tracePt t="53298" x="3346450" y="889000"/>
          <p14:tracePt t="53315" x="3365500" y="857250"/>
          <p14:tracePt t="53333" x="3384550" y="812800"/>
          <p14:tracePt t="53348" x="3390900" y="781050"/>
          <p14:tracePt t="53365" x="3384550" y="742950"/>
          <p14:tracePt t="53381" x="3352800" y="704850"/>
          <p14:tracePt t="53398" x="3321050" y="679450"/>
          <p14:tracePt t="53415" x="3263900" y="660400"/>
          <p14:tracePt t="53432" x="3213100" y="660400"/>
          <p14:tracePt t="53448" x="3155950" y="654050"/>
          <p14:tracePt t="53465" x="3054350" y="666750"/>
          <p14:tracePt t="53482" x="2978150" y="692150"/>
          <p14:tracePt t="53499" x="2882900" y="736600"/>
          <p14:tracePt t="53515" x="2832100" y="762000"/>
          <p14:tracePt t="53532" x="2774950" y="787400"/>
          <p14:tracePt t="53548" x="2717800" y="819150"/>
          <p14:tracePt t="53565" x="2686050" y="838200"/>
          <p14:tracePt t="53582" x="2673350" y="844550"/>
          <p14:tracePt t="53598" x="2660650" y="850900"/>
          <p14:tracePt t="53615" x="2660650" y="857250"/>
          <p14:tracePt t="53632" x="2654300" y="857250"/>
          <p14:tracePt t="53665" x="2654300" y="863600"/>
          <p14:tracePt t="53682" x="2654300" y="869950"/>
          <p14:tracePt t="53700" x="2654300" y="876300"/>
          <p14:tracePt t="53921" x="2647950" y="869950"/>
          <p14:tracePt t="53950" x="2647950" y="863600"/>
          <p14:tracePt t="53985" x="2641600" y="863600"/>
          <p14:tracePt t="58722" x="2647950" y="869950"/>
          <p14:tracePt t="58729" x="2654300" y="882650"/>
          <p14:tracePt t="58736" x="2660650" y="889000"/>
          <p14:tracePt t="58749" x="2660650" y="895350"/>
          <p14:tracePt t="58765" x="2686050" y="927100"/>
          <p14:tracePt t="58782" x="2686050" y="939800"/>
          <p14:tracePt t="58784" x="2698750" y="952500"/>
          <p14:tracePt t="58798" x="2724150" y="971550"/>
          <p14:tracePt t="58815" x="2730500" y="990600"/>
          <p14:tracePt t="58849" x="2762250" y="1041400"/>
          <p14:tracePt t="58882" x="2787650" y="1060450"/>
          <p14:tracePt t="58916" x="2800350" y="1066800"/>
          <p14:tracePt t="58948" x="2813050" y="1073150"/>
          <p14:tracePt t="58965" x="2838450" y="1079500"/>
          <p14:tracePt t="58982" x="2863850" y="1104900"/>
          <p14:tracePt t="58999" x="2901950" y="1136650"/>
          <p14:tracePt t="59015" x="2933700" y="1162050"/>
          <p14:tracePt t="59032" x="2965450" y="1200150"/>
          <p14:tracePt t="59048" x="3009900" y="1263650"/>
          <p14:tracePt t="59065" x="3035300" y="1327150"/>
          <p14:tracePt t="59083" x="3073400" y="1447800"/>
          <p14:tracePt t="59098" x="3086100" y="1511300"/>
          <p14:tracePt t="59116" x="3098800" y="1568450"/>
          <p14:tracePt t="59132" x="3111500" y="1631950"/>
          <p14:tracePt t="59148" x="3117850" y="1676400"/>
          <p14:tracePt t="59166" x="3124200" y="1720850"/>
          <p14:tracePt t="59182" x="3130550" y="1733550"/>
          <p14:tracePt t="59198" x="3130550" y="1746250"/>
          <p14:tracePt t="59216" x="3130550" y="1765300"/>
          <p14:tracePt t="59232" x="3130550" y="1771650"/>
          <p14:tracePt t="59250" x="3130550" y="1784350"/>
          <p14:tracePt t="59324" x="3130550" y="1778000"/>
          <p14:tracePt t="59331" x="3130550" y="1771650"/>
          <p14:tracePt t="59340" x="3130550" y="1765300"/>
          <p14:tracePt t="59348" x="3130550" y="1752600"/>
          <p14:tracePt t="59365" x="3130550" y="1720850"/>
          <p14:tracePt t="59382" x="3124200" y="1631950"/>
          <p14:tracePt t="59399" x="3117850" y="1549400"/>
          <p14:tracePt t="59417" x="3117850" y="1422400"/>
          <p14:tracePt t="59432" x="3117850" y="1333500"/>
          <p14:tracePt t="59448" x="3124200" y="1244600"/>
          <p14:tracePt t="59465" x="3130550" y="1149350"/>
          <p14:tracePt t="59482" x="3136900" y="1092200"/>
          <p14:tracePt t="59499" x="3149600" y="1009650"/>
          <p14:tracePt t="59515" x="3162300" y="958850"/>
          <p14:tracePt t="59532" x="3175000" y="927100"/>
          <p14:tracePt t="59549" x="3194050" y="882650"/>
          <p14:tracePt t="59565" x="3200400" y="857250"/>
          <p14:tracePt t="59582" x="3219450" y="831850"/>
          <p14:tracePt t="59599" x="3232150" y="812800"/>
          <p14:tracePt t="59615" x="3244850" y="806450"/>
          <p14:tracePt t="59632" x="3251200" y="800100"/>
          <p14:tracePt t="59666" x="3263900" y="800100"/>
          <p14:tracePt t="59682" x="3263900" y="806450"/>
          <p14:tracePt t="59715" x="3263900" y="838200"/>
          <p14:tracePt t="59732" x="3257550" y="882650"/>
          <p14:tracePt t="59749" x="3213100" y="965200"/>
          <p14:tracePt t="59765" x="3168650" y="1047750"/>
          <p14:tracePt t="59782" x="3124200" y="1143000"/>
          <p14:tracePt t="59799" x="3060700" y="1263650"/>
          <p14:tracePt t="59815" x="3028950" y="1346200"/>
          <p14:tracePt t="59832" x="2997200" y="1460500"/>
          <p14:tracePt t="59849" x="2959100" y="1587500"/>
          <p14:tracePt t="59865" x="2946400" y="1644650"/>
          <p14:tracePt t="59882" x="2946400" y="1708150"/>
          <p14:tracePt t="59899" x="2940050" y="1746250"/>
          <p14:tracePt t="59915" x="2940050" y="1784350"/>
          <p14:tracePt t="59932" x="2940050" y="1854200"/>
          <p14:tracePt t="59949" x="2940050" y="1911350"/>
          <p14:tracePt t="59965" x="2952750" y="1968500"/>
          <p14:tracePt t="59982" x="2952750" y="2000250"/>
          <p14:tracePt t="59999" x="2959100" y="2051050"/>
          <p14:tracePt t="60015" x="2965450" y="2070100"/>
          <p14:tracePt t="60032" x="2978150" y="2101850"/>
          <p14:tracePt t="60049" x="2984500" y="2127250"/>
          <p14:tracePt t="60065" x="2990850" y="2152650"/>
          <p14:tracePt t="60083" x="2990850" y="2178050"/>
          <p14:tracePt t="60099" x="2990850" y="2190750"/>
          <p14:tracePt t="60445" x="2990850" y="2159000"/>
          <p14:tracePt t="60450" x="2990850" y="2108200"/>
          <p14:tracePt t="60457" x="2990850" y="2063750"/>
          <p14:tracePt t="60465" x="2990850" y="2019300"/>
          <p14:tracePt t="60482" x="2990850" y="1924050"/>
          <p14:tracePt t="60499" x="2990850" y="1828800"/>
          <p14:tracePt t="60532" x="2990850" y="1708150"/>
          <p14:tracePt t="60565" x="2997200" y="1625600"/>
          <p14:tracePt t="60599" x="3009900" y="1593850"/>
          <p14:tracePt t="60922" x="3009900" y="1600200"/>
          <p14:tracePt t="60929" x="3009900" y="1606550"/>
          <p14:tracePt t="60950" x="3009900" y="1619250"/>
          <p14:tracePt t="60963" x="3009900" y="1625600"/>
          <p14:tracePt t="60971" x="3009900" y="1638300"/>
          <p14:tracePt t="60982" x="3009900" y="1651000"/>
          <p14:tracePt t="60999" x="3009900" y="1695450"/>
          <p14:tracePt t="61015" x="3003550" y="1733550"/>
          <p14:tracePt t="61049" x="2990850" y="1841500"/>
          <p14:tracePt t="61082" x="2984500" y="1930400"/>
          <p14:tracePt t="61115" x="2971800" y="1981200"/>
          <p14:tracePt t="61132" x="2959100" y="2025650"/>
          <p14:tracePt t="61149" x="2946400" y="2070100"/>
          <p14:tracePt t="61165" x="2933700" y="2120900"/>
          <p14:tracePt t="61182" x="2914650" y="2171700"/>
          <p14:tracePt t="61199" x="2895600" y="2228850"/>
          <p14:tracePt t="61215" x="2876550" y="2286000"/>
          <p14:tracePt t="61232" x="2870200" y="2311400"/>
          <p14:tracePt t="61249" x="2863850" y="2336800"/>
          <p14:tracePt t="61265" x="2863850" y="2355850"/>
          <p14:tracePt t="61282" x="2857500" y="2362200"/>
          <p14:tracePt t="61299" x="2857500" y="2368550"/>
          <p14:tracePt t="61315" x="2851150" y="2374900"/>
          <p14:tracePt t="61332" x="2851150" y="2381250"/>
          <p14:tracePt t="61368" x="2851150" y="2387600"/>
          <p14:tracePt t="61394" x="2851150" y="2393950"/>
          <p14:tracePt t="61695" x="2857500" y="2368550"/>
          <p14:tracePt t="61700" x="2870200" y="2324100"/>
          <p14:tracePt t="61707" x="2882900" y="2292350"/>
          <p14:tracePt t="61715" x="2895600" y="2254250"/>
          <p14:tracePt t="61749" x="2914650" y="2127250"/>
          <p14:tracePt t="61782" x="2933700" y="1962150"/>
          <p14:tracePt t="61785" x="2933700" y="1930400"/>
          <p14:tracePt t="61815" x="2946400" y="1822450"/>
          <p14:tracePt t="61832" x="2946400" y="1790700"/>
          <p14:tracePt t="61849" x="2952750" y="1758950"/>
          <p14:tracePt t="61865" x="2952750" y="1739900"/>
          <p14:tracePt t="61882" x="2952750" y="1733550"/>
          <p14:tracePt t="62847" x="2952750" y="1727200"/>
          <p14:tracePt t="62862" x="2952750" y="1720850"/>
          <p14:tracePt t="62867" x="2952750" y="1708150"/>
          <p14:tracePt t="62882" x="2952750" y="1682750"/>
          <p14:tracePt t="62899" x="2952750" y="1663700"/>
          <p14:tracePt t="62915" x="2952750" y="1625600"/>
          <p14:tracePt t="62932" x="2952750" y="1612900"/>
          <p14:tracePt t="63008" x="2959100" y="1612900"/>
          <p14:tracePt t="63048" x="2965450" y="1612900"/>
          <p14:tracePt t="63064" x="2965450" y="1625600"/>
          <p14:tracePt t="63077" x="2965450" y="1631950"/>
          <p14:tracePt t="63084" x="2971800" y="1638300"/>
          <p14:tracePt t="63099" x="2971800" y="1644650"/>
          <p14:tracePt t="63115" x="2971800" y="1651000"/>
          <p14:tracePt t="63132" x="2971800" y="1657350"/>
          <p14:tracePt t="63182" x="2971800" y="1663700"/>
          <p14:tracePt t="63188" x="2971800" y="1670050"/>
          <p14:tracePt t="63202" x="2965450" y="1676400"/>
          <p14:tracePt t="63215" x="2965450" y="1695450"/>
          <p14:tracePt t="63232" x="2952750" y="1727200"/>
          <p14:tracePt t="63249" x="2940050" y="1784350"/>
          <p14:tracePt t="63266" x="2908300" y="1917700"/>
          <p14:tracePt t="63282" x="2882900" y="2019300"/>
          <p14:tracePt t="63299" x="2863850" y="2139950"/>
          <p14:tracePt t="63315" x="2851150" y="2203450"/>
          <p14:tracePt t="63332" x="2844800" y="2254250"/>
          <p14:tracePt t="63349" x="2838450" y="2298700"/>
          <p14:tracePt t="63366" x="2832100" y="2311400"/>
          <p14:tracePt t="63382" x="2832100" y="2317750"/>
          <p14:tracePt t="64034" x="2832100" y="2311400"/>
          <p14:tracePt t="64042" x="2825750" y="2286000"/>
          <p14:tracePt t="64049" x="2819400" y="2260600"/>
          <p14:tracePt t="64065" x="2813050" y="2197100"/>
          <p14:tracePt t="64082" x="2813050" y="2120900"/>
          <p14:tracePt t="64099" x="2825750" y="2012950"/>
          <p14:tracePt t="64115" x="2832100" y="1949450"/>
          <p14:tracePt t="64149" x="2876550" y="1765300"/>
          <p14:tracePt t="64183" x="2927350" y="1600200"/>
          <p14:tracePt t="64215" x="2952750" y="1543050"/>
          <p14:tracePt t="64232" x="2959100" y="1543050"/>
          <p14:tracePt t="64249" x="2959100" y="1536700"/>
          <p14:tracePt t="64374" x="2959100" y="1543050"/>
          <p14:tracePt t="64401" x="2959100" y="1555750"/>
          <p14:tracePt t="64429" x="2959100" y="1568450"/>
          <p14:tracePt t="64443" x="2959100" y="1574800"/>
          <p14:tracePt t="64450" x="2959100" y="1581150"/>
          <p14:tracePt t="64466" x="2959100" y="1593850"/>
          <p14:tracePt t="64482" x="2952750" y="1619250"/>
          <p14:tracePt t="64499" x="2946400" y="1663700"/>
          <p14:tracePt t="64515" x="2940050" y="1714500"/>
          <p14:tracePt t="64532" x="2940050" y="1778000"/>
          <p14:tracePt t="64549" x="2927350" y="1898650"/>
          <p14:tracePt t="64565" x="2921000" y="2006600"/>
          <p14:tracePt t="64584" x="2901950" y="2209800"/>
          <p14:tracePt t="64599" x="2895600" y="2343150"/>
          <p14:tracePt t="64615" x="2889250" y="2387600"/>
          <p14:tracePt t="64632" x="2876550" y="2432050"/>
          <p14:tracePt t="64649" x="2870200" y="2444750"/>
          <p14:tracePt t="64666" x="2863850" y="2444750"/>
          <p14:tracePt t="64682" x="2863850" y="2451100"/>
          <p14:tracePt t="65084" x="2857500" y="2451100"/>
          <p14:tracePt t="65090" x="2851150" y="2444750"/>
          <p14:tracePt t="65099" x="2844800" y="2432050"/>
          <p14:tracePt t="65116" x="2838450" y="2406650"/>
          <p14:tracePt t="65132" x="2832100" y="2362200"/>
          <p14:tracePt t="65149" x="2832100" y="2298700"/>
          <p14:tracePt t="65166" x="2851150" y="2171700"/>
          <p14:tracePt t="65199" x="2908300" y="1987550"/>
          <p14:tracePt t="65233" x="2959100" y="1841500"/>
          <p14:tracePt t="65266" x="2984500" y="1790700"/>
          <p14:tracePt t="65282" x="2984500" y="1784350"/>
          <p14:tracePt t="65466" x="2984500" y="1790700"/>
          <p14:tracePt t="65487" x="2984500" y="1797050"/>
          <p14:tracePt t="65507" x="2984500" y="1803400"/>
          <p14:tracePt t="65514" x="2984500" y="1809750"/>
          <p14:tracePt t="65521" x="2984500" y="1816100"/>
          <p14:tracePt t="65532" x="2984500" y="1822450"/>
          <p14:tracePt t="65549" x="2984500" y="1841500"/>
          <p14:tracePt t="65565" x="2984500" y="1847850"/>
          <p14:tracePt t="65666" x="2990850" y="1835150"/>
          <p14:tracePt t="65681" x="2990850" y="1822450"/>
          <p14:tracePt t="65687" x="2990850" y="1816100"/>
          <p14:tracePt t="65699" x="2997200" y="1803400"/>
          <p14:tracePt t="65716" x="3003550" y="1784350"/>
          <p14:tracePt t="65733" x="3003550" y="1771650"/>
          <p14:tracePt t="65923" x="2997200" y="1778000"/>
          <p14:tracePt t="65930" x="2997200" y="1784350"/>
          <p14:tracePt t="66395" x="2990850" y="1803400"/>
          <p14:tracePt t="66403" x="2984500" y="1828800"/>
          <p14:tracePt t="66409" x="2984500" y="1847850"/>
          <p14:tracePt t="66416" x="2978150" y="1873250"/>
          <p14:tracePt t="66432" x="2965450" y="1924050"/>
          <p14:tracePt t="66449" x="2959100" y="1974850"/>
          <p14:tracePt t="66466" x="2952750" y="2038350"/>
          <p14:tracePt t="66500" x="2946400" y="2165350"/>
          <p14:tracePt t="66532" x="2946400" y="2235200"/>
          <p14:tracePt t="66566" x="2933700" y="2279650"/>
          <p14:tracePt t="66582" x="2933700" y="2305050"/>
          <p14:tracePt t="66599" x="2933700" y="2311400"/>
          <p14:tracePt t="66616" x="2927350" y="2317750"/>
          <p14:tracePt t="66632" x="2927350" y="2336800"/>
          <p14:tracePt t="66708" x="2927350" y="2349500"/>
          <p14:tracePt t="66715" x="2927350" y="2355850"/>
          <p14:tracePt t="66728" x="2927350" y="2362200"/>
          <p14:tracePt t="66735" x="2927350" y="2368550"/>
          <p14:tracePt t="66749" x="2927350" y="2381250"/>
          <p14:tracePt t="66766" x="2927350" y="2400300"/>
          <p14:tracePt t="66782" x="2927350" y="2413000"/>
          <p14:tracePt t="66799" x="2927350" y="2425700"/>
          <p14:tracePt t="66848" x="2927350" y="2432050"/>
          <p14:tracePt t="66869" x="2927350" y="2438400"/>
          <p14:tracePt t="66911" x="2921000" y="2438400"/>
          <p14:tracePt t="66931" x="2914650" y="2438400"/>
          <p14:tracePt t="66944" x="2908300" y="2438400"/>
          <p14:tracePt t="66958" x="2901950" y="2438400"/>
          <p14:tracePt t="66973" x="2889250" y="2438400"/>
          <p14:tracePt t="66982" x="2882900" y="2438400"/>
          <p14:tracePt t="66999" x="2857500" y="2432050"/>
          <p14:tracePt t="67016" x="2832100" y="2432050"/>
          <p14:tracePt t="67032" x="2806700" y="2425700"/>
          <p14:tracePt t="67049" x="2749550" y="2419350"/>
          <p14:tracePt t="67066" x="2724150" y="2413000"/>
          <p14:tracePt t="67082" x="2692400" y="2413000"/>
          <p14:tracePt t="67099" x="2679700" y="2413000"/>
          <p14:tracePt t="67116" x="2673350" y="2413000"/>
          <p14:tracePt t="67132" x="2660650" y="2406650"/>
          <p14:tracePt t="67166" x="2641600" y="2406650"/>
          <p14:tracePt t="67199" x="2635250" y="2406650"/>
          <p14:tracePt t="67216" x="2628900" y="2406650"/>
          <p14:tracePt t="67299" x="2635250" y="2419350"/>
          <p14:tracePt t="67313" x="2641600" y="2425700"/>
          <p14:tracePt t="67319" x="2641600" y="2438400"/>
          <p14:tracePt t="67333" x="2647950" y="2438400"/>
          <p14:tracePt t="67349" x="2660650" y="2463800"/>
          <p14:tracePt t="67366" x="2673350" y="2489200"/>
          <p14:tracePt t="67382" x="2686050" y="2508250"/>
          <p14:tracePt t="67399" x="2698750" y="2527300"/>
          <p14:tracePt t="67416" x="2717800" y="2552700"/>
          <p14:tracePt t="67432" x="2736850" y="2578100"/>
          <p14:tracePt t="67449" x="2774950" y="2603500"/>
          <p14:tracePt t="67466" x="2838450" y="2667000"/>
          <p14:tracePt t="67482" x="2876550" y="2692400"/>
          <p14:tracePt t="67499" x="2927350" y="2736850"/>
          <p14:tracePt t="67516" x="2965450" y="2762250"/>
          <p14:tracePt t="67532" x="2990850" y="2774950"/>
          <p14:tracePt t="67549" x="3041650" y="2787650"/>
          <p14:tracePt t="67566" x="3079750" y="2787650"/>
          <p14:tracePt t="67582" x="3162300" y="2781300"/>
          <p14:tracePt t="67599" x="3206750" y="2762250"/>
          <p14:tracePt t="67616" x="3244850" y="2743200"/>
          <p14:tracePt t="67632" x="3276600" y="2711450"/>
          <p14:tracePt t="67649" x="3289300" y="2686050"/>
          <p14:tracePt t="67666" x="3295650" y="2660650"/>
          <p14:tracePt t="67683" x="3295650" y="2647950"/>
          <p14:tracePt t="67699" x="3295650" y="2641600"/>
          <p14:tracePt t="67716" x="3295650" y="2609850"/>
          <p14:tracePt t="67733" x="3282950" y="2578100"/>
          <p14:tracePt t="67751" x="3257550" y="2527300"/>
          <p14:tracePt t="67766" x="3232150" y="2489200"/>
          <p14:tracePt t="67783" x="3194050" y="2451100"/>
          <p14:tracePt t="67785" x="3175000" y="2444750"/>
          <p14:tracePt t="67799" x="3117850" y="2400300"/>
          <p14:tracePt t="67816" x="3067050" y="2381250"/>
          <p14:tracePt t="67833" x="3009900" y="2355850"/>
          <p14:tracePt t="67849" x="2990850" y="2355850"/>
          <p14:tracePt t="67866" x="2959100" y="2355850"/>
          <p14:tracePt t="67882" x="2901950" y="2368550"/>
          <p14:tracePt t="67899" x="2876550" y="2381250"/>
          <p14:tracePt t="67916" x="2857500" y="2393950"/>
          <p14:tracePt t="67933" x="2857500" y="2400300"/>
          <p14:tracePt t="67966" x="2851150" y="2400300"/>
          <p14:tracePt t="68061" x="2844800" y="2400300"/>
          <p14:tracePt t="68299" x="2844800" y="2393950"/>
          <p14:tracePt t="68313" x="2851150" y="2393950"/>
          <p14:tracePt t="68333" x="2863850" y="2387600"/>
          <p14:tracePt t="68348" x="2882900" y="2374900"/>
          <p14:tracePt t="68355" x="2901950" y="2368550"/>
          <p14:tracePt t="68366" x="2914650" y="2355850"/>
          <p14:tracePt t="68382" x="2978150" y="2305050"/>
          <p14:tracePt t="68399" x="3022600" y="2273300"/>
          <p14:tracePt t="68433" x="3200400" y="2108200"/>
          <p14:tracePt t="68466" x="3352800" y="1917700"/>
          <p14:tracePt t="68500" x="3454400" y="1752600"/>
          <p14:tracePt t="68516" x="3486150" y="1689100"/>
          <p14:tracePt t="68532" x="3511550" y="1625600"/>
          <p14:tracePt t="68549" x="3543300" y="1562100"/>
          <p14:tracePt t="68566" x="3562350" y="1530350"/>
          <p14:tracePt t="68583" x="3581400" y="1498600"/>
          <p14:tracePt t="68599" x="3587750" y="1485900"/>
          <p14:tracePt t="68616" x="3587750" y="1479550"/>
          <p14:tracePt t="68652" x="3587750" y="1473200"/>
          <p14:tracePt t="68666" x="3575050" y="1466850"/>
          <p14:tracePt t="68682" x="3568700" y="1466850"/>
          <p14:tracePt t="68699" x="3549650" y="1460500"/>
          <p14:tracePt t="68716" x="3498850" y="1454150"/>
          <p14:tracePt t="68732" x="3473450" y="1454150"/>
          <p14:tracePt t="68749" x="3454400" y="1460500"/>
          <p14:tracePt t="68766" x="3384550" y="1479550"/>
          <p14:tracePt t="68783" x="3346450" y="1485900"/>
          <p14:tracePt t="68785" x="3327400" y="1498600"/>
          <p14:tracePt t="68799" x="3289300" y="1511300"/>
          <p14:tracePt t="68816" x="3238500" y="1530350"/>
          <p14:tracePt t="68833" x="3175000" y="1568450"/>
          <p14:tracePt t="68849" x="3143250" y="1581150"/>
          <p14:tracePt t="68866" x="3111500" y="1600200"/>
          <p14:tracePt t="68883" x="3092450" y="1625600"/>
          <p14:tracePt t="68899" x="3073400" y="1651000"/>
          <p14:tracePt t="68916" x="3060700" y="1689100"/>
          <p14:tracePt t="68933" x="3054350" y="1720850"/>
          <p14:tracePt t="68949" x="3054350" y="1758950"/>
          <p14:tracePt t="68966" x="3054350" y="1797050"/>
          <p14:tracePt t="68983" x="3060700" y="1828800"/>
          <p14:tracePt t="68999" x="3067050" y="1860550"/>
          <p14:tracePt t="69016" x="3092450" y="1892300"/>
          <p14:tracePt t="69033" x="3124200" y="1917700"/>
          <p14:tracePt t="69049" x="3175000" y="1955800"/>
          <p14:tracePt t="69066" x="3219450" y="1981200"/>
          <p14:tracePt t="69084" x="3308350" y="2000250"/>
          <p14:tracePt t="69099" x="3378200" y="2006600"/>
          <p14:tracePt t="69116" x="3397250" y="2012950"/>
          <p14:tracePt t="69132" x="3524250" y="2019300"/>
          <p14:tracePt t="69149" x="3600450" y="2006600"/>
          <p14:tracePt t="69167" x="3657600" y="1981200"/>
          <p14:tracePt t="69183" x="3702050" y="1943100"/>
          <p14:tracePt t="69199" x="3740150" y="1911350"/>
          <p14:tracePt t="69216" x="3784600" y="1879600"/>
          <p14:tracePt t="69233" x="3790950" y="1873250"/>
          <p14:tracePt t="69250" x="3810000" y="1860550"/>
          <p14:tracePt t="69266" x="3810000" y="1847850"/>
          <p14:tracePt t="69283" x="3810000" y="1835150"/>
          <p14:tracePt t="69286" x="3803650" y="1822450"/>
          <p14:tracePt t="69299" x="3790950" y="1809750"/>
          <p14:tracePt t="69316" x="3771900" y="1797050"/>
          <p14:tracePt t="69332" x="3733800" y="1765300"/>
          <p14:tracePt t="69349" x="3708400" y="1758950"/>
          <p14:tracePt t="69366" x="3689350" y="1758950"/>
          <p14:tracePt t="69382" x="3625850" y="1752600"/>
          <p14:tracePt t="69399" x="3581400" y="1758950"/>
          <p14:tracePt t="69416" x="3581400" y="1765300"/>
          <p14:tracePt t="70571" x="3575050" y="1765300"/>
          <p14:tracePt t="70579" x="3568700" y="1765300"/>
          <p14:tracePt t="70586" x="3562350" y="1765300"/>
          <p14:tracePt t="70599" x="3556000" y="1765300"/>
          <p14:tracePt t="70616" x="3543300" y="1765300"/>
          <p14:tracePt t="70941" x="3536950" y="1765300"/>
          <p14:tracePt t="70955" x="3536950" y="1758950"/>
          <p14:tracePt t="70962" x="3536950" y="1739900"/>
          <p14:tracePt t="70968" x="3536950" y="1733550"/>
          <p14:tracePt t="70983" x="3530600" y="1695450"/>
          <p14:tracePt t="71000" x="3530600" y="1638300"/>
          <p14:tracePt t="71017" x="3536950" y="1562100"/>
          <p14:tracePt t="71049" x="3549650" y="1447800"/>
          <p14:tracePt t="71083" x="3562350" y="1377950"/>
          <p14:tracePt t="71116" x="3568700" y="1358900"/>
          <p14:tracePt t="71133" x="3568700" y="1352550"/>
          <p14:tracePt t="71198" x="3568700" y="1358900"/>
          <p14:tracePt t="71247" x="3568700" y="1365250"/>
          <p14:tracePt t="71315" x="3568700" y="1371600"/>
          <p14:tracePt t="71455" x="3568700" y="1377950"/>
          <p14:tracePt t="71468" x="3568700" y="1384300"/>
          <p14:tracePt t="71476" x="3568700" y="1397000"/>
          <p14:tracePt t="71482" x="3568700" y="1403350"/>
          <p14:tracePt t="71499" x="3568700" y="1447800"/>
          <p14:tracePt t="71516" x="3556000" y="1530350"/>
          <p14:tracePt t="71533" x="3549650" y="1568450"/>
          <p14:tracePt t="71549" x="3543300" y="1606550"/>
          <p14:tracePt t="71566" x="3543300" y="1625600"/>
          <p14:tracePt t="71583" x="3543300" y="1638300"/>
          <p14:tracePt t="71599" x="3536950" y="1644650"/>
          <p14:tracePt t="71616" x="3536950" y="1651000"/>
          <p14:tracePt t="71649" x="3536950" y="1657350"/>
          <p14:tracePt t="71689" x="3536950" y="1663700"/>
          <p14:tracePt t="71711" x="3536950" y="1676400"/>
          <p14:tracePt t="71761" x="3530600" y="1682750"/>
          <p14:tracePt t="71823" x="3530600" y="1689100"/>
          <p14:tracePt t="72816" x="3530600" y="1708150"/>
          <p14:tracePt t="72822" x="3530600" y="1733550"/>
          <p14:tracePt t="72833" x="3530600" y="1752600"/>
          <p14:tracePt t="72850" x="3530600" y="1803400"/>
          <p14:tracePt t="72866" x="3530600" y="1866900"/>
          <p14:tracePt t="72883" x="3524250" y="1924050"/>
          <p14:tracePt t="72899" x="3524250" y="2032000"/>
          <p14:tracePt t="72916" x="3524250" y="2101850"/>
          <p14:tracePt t="72949" x="3536950" y="2266950"/>
          <p14:tracePt t="72983" x="3543300" y="2368550"/>
          <p14:tracePt t="73017" x="3543300" y="2451100"/>
          <p14:tracePt t="73033" x="3543300" y="2489200"/>
          <p14:tracePt t="73049" x="3543300" y="2533650"/>
          <p14:tracePt t="73066" x="3543300" y="2597150"/>
          <p14:tracePt t="73083" x="3543300" y="2622550"/>
          <p14:tracePt t="73100" x="3543300" y="2660650"/>
          <p14:tracePt t="73116" x="3543300" y="2686050"/>
          <p14:tracePt t="73133" x="3543300" y="2698750"/>
          <p14:tracePt t="73149" x="3543300" y="2724150"/>
          <p14:tracePt t="73166" x="3543300" y="2736850"/>
          <p14:tracePt t="73183" x="3536950" y="2755900"/>
          <p14:tracePt t="73200" x="3536950" y="2768600"/>
          <p14:tracePt t="73216" x="3536950" y="2781300"/>
          <p14:tracePt t="73233" x="3536950" y="2800350"/>
          <p14:tracePt t="73249" x="3536950" y="2819400"/>
          <p14:tracePt t="73266" x="3536950" y="2832100"/>
          <p14:tracePt t="73283" x="3530600" y="2857500"/>
          <p14:tracePt t="73299" x="3524250" y="2870200"/>
          <p14:tracePt t="73316" x="3524250" y="2895600"/>
          <p14:tracePt t="73333" x="3524250" y="2901950"/>
          <p14:tracePt t="74204" x="3524250" y="2889250"/>
          <p14:tracePt t="74209" x="3524250" y="2870200"/>
          <p14:tracePt t="74216" x="3524250" y="2844800"/>
          <p14:tracePt t="74233" x="3530600" y="2774950"/>
          <p14:tracePt t="74250" x="3543300" y="2705100"/>
          <p14:tracePt t="74266" x="3556000" y="2622550"/>
          <p14:tracePt t="74283" x="3562350" y="2565400"/>
          <p14:tracePt t="74316" x="3575050" y="2457450"/>
          <p14:tracePt t="74349" x="3587750" y="2298700"/>
          <p14:tracePt t="74383" x="3606800" y="2203450"/>
          <p14:tracePt t="74400" x="3613150" y="2139950"/>
          <p14:tracePt t="74416" x="3619500" y="2101850"/>
          <p14:tracePt t="74433" x="3625850" y="2057400"/>
          <p14:tracePt t="74450" x="3644900" y="2012950"/>
          <p14:tracePt t="74466" x="3651250" y="1987550"/>
          <p14:tracePt t="74483" x="3651250" y="1968500"/>
          <p14:tracePt t="74500" x="3651250" y="1955800"/>
          <p14:tracePt t="74600" x="3651250" y="1962150"/>
          <p14:tracePt t="74614" x="3651250" y="1968500"/>
          <p14:tracePt t="74620" x="3651250" y="1981200"/>
          <p14:tracePt t="74633" x="3651250" y="2000250"/>
          <p14:tracePt t="74650" x="3632200" y="2070100"/>
          <p14:tracePt t="74666" x="3619500" y="2133600"/>
          <p14:tracePt t="74683" x="3594100" y="2247900"/>
          <p14:tracePt t="74700" x="3587750" y="2343150"/>
          <p14:tracePt t="74716" x="3581400" y="2432050"/>
          <p14:tracePt t="74733" x="3581400" y="2559050"/>
          <p14:tracePt t="74750" x="3581400" y="2628900"/>
          <p14:tracePt t="74766" x="3581400" y="2711450"/>
          <p14:tracePt t="74783" x="3581400" y="2749550"/>
          <p14:tracePt t="74800" x="3568700" y="2813050"/>
          <p14:tracePt t="74816" x="3562350" y="2838450"/>
          <p14:tracePt t="74833" x="3562350" y="2863850"/>
          <p14:tracePt t="74849" x="3562350" y="2889250"/>
          <p14:tracePt t="74866" x="3556000" y="2901950"/>
          <p14:tracePt t="74883" x="3549650" y="2921000"/>
          <p14:tracePt t="74899" x="3549650" y="2946400"/>
          <p14:tracePt t="74916" x="3543300" y="2959100"/>
          <p14:tracePt t="74933" x="3536950" y="2965450"/>
          <p14:tracePt t="74950" x="3530600" y="2965450"/>
          <p14:tracePt t="77204" x="3524250" y="2971800"/>
          <p14:tracePt t="77217" x="3517900" y="2971800"/>
          <p14:tracePt t="77232" x="3517900" y="2978150"/>
          <p14:tracePt t="77287" x="3524250" y="2971800"/>
          <p14:tracePt t="77294" x="3536950" y="2971800"/>
          <p14:tracePt t="77301" x="3562350" y="2965450"/>
          <p14:tracePt t="77317" x="3619500" y="2946400"/>
          <p14:tracePt t="77350" x="3917950" y="2889250"/>
          <p14:tracePt t="77383" x="4241800" y="2876550"/>
          <p14:tracePt t="77416" x="4673600" y="2908300"/>
          <p14:tracePt t="77433" x="4819650" y="2933700"/>
          <p14:tracePt t="77450" x="5010150" y="2978150"/>
          <p14:tracePt t="77467" x="5124450" y="2984500"/>
          <p14:tracePt t="77483" x="5276850" y="2997200"/>
          <p14:tracePt t="77499" x="5359400" y="3003550"/>
          <p14:tracePt t="77516" x="5422900" y="3003550"/>
          <p14:tracePt t="77533" x="5448300" y="3003550"/>
          <p14:tracePt t="77549" x="5473700" y="3003550"/>
          <p14:tracePt t="77566" x="5499100" y="3003550"/>
          <p14:tracePt t="77583" x="5511800" y="3003550"/>
          <p14:tracePt t="77600" x="5524500" y="3003550"/>
          <p14:tracePt t="77617" x="5530850" y="3003550"/>
          <p14:tracePt t="78141" x="5530850" y="2997200"/>
          <p14:tracePt t="78280" x="5524500" y="2997200"/>
          <p14:tracePt t="78294" x="5518150" y="2990850"/>
          <p14:tracePt t="78308" x="5505450" y="2990850"/>
          <p14:tracePt t="78315" x="5505450" y="2984500"/>
          <p14:tracePt t="78322" x="5492750" y="2984500"/>
          <p14:tracePt t="78333" x="5486400" y="2971800"/>
          <p14:tracePt t="78350" x="5454650" y="2959100"/>
          <p14:tracePt t="78384" x="5416550" y="2933700"/>
          <p14:tracePt t="78417" x="5378450" y="2921000"/>
          <p14:tracePt t="78450" x="5314950" y="2901950"/>
          <p14:tracePt t="78467" x="5283200" y="2895600"/>
          <p14:tracePt t="78483" x="5238750" y="2895600"/>
          <p14:tracePt t="78500" x="5226050" y="2895600"/>
          <p14:tracePt t="78516" x="5200650" y="2895600"/>
          <p14:tracePt t="78533" x="5187950" y="2895600"/>
          <p14:tracePt t="78550" x="5175250" y="2895600"/>
          <p14:tracePt t="78567" x="5162550" y="2895600"/>
          <p14:tracePt t="78583" x="5156200" y="2895600"/>
          <p14:tracePt t="78600" x="5143500" y="2901950"/>
          <p14:tracePt t="78616" x="5130800" y="2901950"/>
          <p14:tracePt t="78634" x="5118100" y="2908300"/>
          <p14:tracePt t="78666" x="5111750" y="2908300"/>
          <p14:tracePt t="78683" x="5099050" y="2908300"/>
          <p14:tracePt t="79219" x="5092700" y="2908300"/>
          <p14:tracePt t="79226" x="5080000" y="2908300"/>
          <p14:tracePt t="79233" x="5073650" y="2908300"/>
          <p14:tracePt t="79250" x="5054600" y="2908300"/>
          <p14:tracePt t="79266" x="5048250" y="2908300"/>
          <p14:tracePt t="79283" x="5035550" y="2908300"/>
          <p14:tracePt t="79300" x="5022850" y="2908300"/>
          <p14:tracePt t="79333" x="5010150" y="2908300"/>
          <p14:tracePt t="79367" x="4997450" y="2908300"/>
          <p14:tracePt t="79400" x="4984750" y="2908300"/>
          <p14:tracePt t="79417" x="4972050" y="2908300"/>
          <p14:tracePt t="79433" x="4959350" y="2901950"/>
          <p14:tracePt t="79450" x="4940300" y="2895600"/>
          <p14:tracePt t="79467" x="4933950" y="2895600"/>
          <p14:tracePt t="79483" x="4921250" y="2889250"/>
          <p14:tracePt t="79500" x="4908550" y="2889250"/>
          <p14:tracePt t="79539" x="4908550" y="2882900"/>
          <p14:tracePt t="79740" x="4908550" y="2889250"/>
          <p14:tracePt t="79768" x="4902200" y="2889250"/>
          <p14:tracePt t="79782" x="4895850" y="2889250"/>
          <p14:tracePt t="79789" x="4883150" y="2889250"/>
          <p14:tracePt t="79800" x="4876800" y="2882900"/>
          <p14:tracePt t="79817" x="4851400" y="2882900"/>
          <p14:tracePt t="79833" x="4832350" y="2876550"/>
          <p14:tracePt t="79850" x="4826000" y="2876550"/>
          <p14:tracePt t="79867" x="4819650" y="2876550"/>
          <p14:tracePt t="79900" x="4813300" y="2876550"/>
          <p14:tracePt t="79916" x="4800600" y="2876550"/>
          <p14:tracePt t="79934" x="4768850" y="2882900"/>
          <p14:tracePt t="79950" x="4730750" y="2895600"/>
          <p14:tracePt t="79966" x="4699000" y="2908300"/>
          <p14:tracePt t="79983" x="4629150" y="2921000"/>
          <p14:tracePt t="80000" x="4572000" y="2933700"/>
          <p14:tracePt t="80017" x="4508500" y="2940050"/>
          <p14:tracePt t="80033" x="4413250" y="2959100"/>
          <p14:tracePt t="80050" x="4362450" y="2978150"/>
          <p14:tracePt t="80066" x="4279900" y="2997200"/>
          <p14:tracePt t="80083" x="4210050" y="3022600"/>
          <p14:tracePt t="80100" x="4127500" y="3048000"/>
          <p14:tracePt t="80116" x="3981450" y="3086100"/>
          <p14:tracePt t="80133" x="3892550" y="3105150"/>
          <p14:tracePt t="80150" x="3759200" y="3124200"/>
          <p14:tracePt t="80166" x="3689350" y="3130550"/>
          <p14:tracePt t="80183" x="3632200" y="3130550"/>
          <p14:tracePt t="80200" x="3581400" y="3136900"/>
          <p14:tracePt t="80217" x="3556000" y="3136900"/>
          <p14:tracePt t="80233" x="3536950" y="3136900"/>
          <p14:tracePt t="80268" x="3530600" y="3136900"/>
          <p14:tracePt t="80350" x="3536950" y="3136900"/>
          <p14:tracePt t="80366" x="3543300" y="3136900"/>
          <p14:tracePt t="80372" x="3549650" y="3136900"/>
          <p14:tracePt t="80383" x="3556000" y="3130550"/>
          <p14:tracePt t="80400" x="3594100" y="3124200"/>
          <p14:tracePt t="80417" x="3638550" y="3117850"/>
          <p14:tracePt t="80433" x="3689350" y="3117850"/>
          <p14:tracePt t="80450" x="3759200" y="3130550"/>
          <p14:tracePt t="80466" x="3822700" y="3143250"/>
          <p14:tracePt t="80483" x="3924300" y="3181350"/>
          <p14:tracePt t="80500" x="4000500" y="3206750"/>
          <p14:tracePt t="80517" x="4064000" y="3238500"/>
          <p14:tracePt t="80533" x="4140200" y="3276600"/>
          <p14:tracePt t="80550" x="4191000" y="3289300"/>
          <p14:tracePt t="80566" x="4254500" y="3308350"/>
          <p14:tracePt t="80583" x="4298950" y="3308350"/>
          <p14:tracePt t="80600" x="4349750" y="3308350"/>
          <p14:tracePt t="80617" x="4483100" y="3289300"/>
          <p14:tracePt t="80633" x="4559300" y="3282950"/>
          <p14:tracePt t="80650" x="4692650" y="3263900"/>
          <p14:tracePt t="80667" x="4781550" y="3244850"/>
          <p14:tracePt t="80683" x="4857750" y="3238500"/>
          <p14:tracePt t="80700" x="4991100" y="3232150"/>
          <p14:tracePt t="80717" x="5054600" y="3238500"/>
          <p14:tracePt t="80733" x="5137150" y="3251200"/>
          <p14:tracePt t="80750" x="5181600" y="3257550"/>
          <p14:tracePt t="80768" x="5232400" y="3270250"/>
          <p14:tracePt t="80783" x="5257800" y="3276600"/>
          <p14:tracePt t="80800" x="5276850" y="3282950"/>
          <p14:tracePt t="80816" x="5295900" y="3282950"/>
          <p14:tracePt t="80906" x="5295900" y="3289300"/>
          <p14:tracePt t="80961" x="5295900" y="3295650"/>
          <p14:tracePt t="80989" x="5289550" y="3295650"/>
          <p14:tracePt t="80996" x="5289550" y="3302000"/>
          <p14:tracePt t="81781" x="5251450" y="3314700"/>
          <p14:tracePt t="81788" x="5194300" y="3352800"/>
          <p14:tracePt t="81800" x="5137150" y="3384550"/>
          <p14:tracePt t="81816" x="4921250" y="3505200"/>
          <p14:tracePt t="81834" x="4768850" y="3575050"/>
          <p14:tracePt t="81850" x="4629150" y="3638550"/>
          <p14:tracePt t="81851" x="4552950" y="3676650"/>
          <p14:tracePt t="81867" x="4419600" y="3733800"/>
          <p14:tracePt t="81883" x="4305300" y="3784600"/>
          <p14:tracePt t="81916" x="4083050" y="3829050"/>
          <p14:tracePt t="81950" x="3943350" y="3816350"/>
          <p14:tracePt t="81983" x="3867150" y="3790950"/>
          <p14:tracePt t="82000" x="3848100" y="3784600"/>
          <p14:tracePt t="82016" x="3822700" y="3765550"/>
          <p14:tracePt t="82034" x="3797300" y="3759200"/>
          <p14:tracePt t="82050" x="3784600" y="3740150"/>
          <p14:tracePt t="82066" x="3746500" y="3714750"/>
          <p14:tracePt t="82083" x="3721100" y="3689350"/>
          <p14:tracePt t="82100" x="3689350" y="3663950"/>
          <p14:tracePt t="82117" x="3663950" y="3638550"/>
          <p14:tracePt t="82133" x="3651250" y="3619500"/>
          <p14:tracePt t="82150" x="3619500" y="3575050"/>
          <p14:tracePt t="82167" x="3594100" y="3511550"/>
          <p14:tracePt t="82183" x="3562350" y="3397250"/>
          <p14:tracePt t="82200" x="3556000" y="3308350"/>
          <p14:tracePt t="82216" x="3556000" y="3244850"/>
          <p14:tracePt t="82233" x="3575050" y="3130550"/>
          <p14:tracePt t="82250" x="3600450" y="3035300"/>
          <p14:tracePt t="82266" x="3663950" y="2895600"/>
          <p14:tracePt t="82283" x="3702050" y="2825750"/>
          <p14:tracePt t="82300" x="3740150" y="2768600"/>
          <p14:tracePt t="82317" x="3771900" y="2730500"/>
          <p14:tracePt t="82333" x="3778250" y="2717800"/>
          <p14:tracePt t="82350" x="3790950" y="2705100"/>
          <p14:tracePt t="82367" x="3790950" y="2698750"/>
          <p14:tracePt t="82565" x="3790950" y="2705100"/>
          <p14:tracePt t="83371" x="3790950" y="2711450"/>
          <p14:tracePt t="83398" x="3784600" y="2717800"/>
          <p14:tracePt t="83413" x="3784600" y="2730500"/>
          <p14:tracePt t="83419" x="3778250" y="2736850"/>
          <p14:tracePt t="83433" x="3765550" y="2755900"/>
          <p14:tracePt t="83467" x="3740150" y="2787650"/>
          <p14:tracePt t="83500" x="3714750" y="2844800"/>
          <p14:tracePt t="83534" x="3670300" y="2921000"/>
          <p14:tracePt t="83550" x="3651250" y="2946400"/>
          <p14:tracePt t="83567" x="3638550" y="2984500"/>
          <p14:tracePt t="83584" x="3619500" y="3009900"/>
          <p14:tracePt t="83600" x="3619500" y="3028950"/>
          <p14:tracePt t="83617" x="3606800" y="3035300"/>
          <p14:tracePt t="83634" x="3606800" y="3054350"/>
          <p14:tracePt t="83650" x="3600450" y="3067050"/>
          <p14:tracePt t="83667" x="3594100" y="3073400"/>
          <p14:tracePt t="83683" x="3587750" y="3086100"/>
          <p14:tracePt t="83801" x="3587750" y="3092450"/>
          <p14:tracePt t="83808" x="3587750" y="3098800"/>
          <p14:tracePt t="83816" x="3594100" y="3098800"/>
          <p14:tracePt t="83834" x="3600450" y="3111500"/>
          <p14:tracePt t="83850" x="3644900" y="3149600"/>
          <p14:tracePt t="83867" x="3683000" y="3181350"/>
          <p14:tracePt t="83883" x="3740150" y="3238500"/>
          <p14:tracePt t="83900" x="3841750" y="3314700"/>
          <p14:tracePt t="83916" x="3937000" y="3390900"/>
          <p14:tracePt t="83933" x="4083050" y="3486150"/>
          <p14:tracePt t="83950" x="4159250" y="3536950"/>
          <p14:tracePt t="83967" x="4241800" y="3600450"/>
          <p14:tracePt t="83983" x="4356100" y="3683000"/>
          <p14:tracePt t="84000" x="4451350" y="3752850"/>
          <p14:tracePt t="84017" x="4629150" y="3873500"/>
          <p14:tracePt t="84034" x="4730750" y="3937000"/>
          <p14:tracePt t="84050" x="4819650" y="3981450"/>
          <p14:tracePt t="84067" x="4921250" y="4019550"/>
          <p14:tracePt t="84083" x="4984750" y="4032250"/>
          <p14:tracePt t="84100" x="5092700" y="4038600"/>
          <p14:tracePt t="84117" x="5175250" y="4025900"/>
          <p14:tracePt t="84133" x="5264150" y="4000500"/>
          <p14:tracePt t="84150" x="5391150" y="3962400"/>
          <p14:tracePt t="84167" x="5448300" y="3943350"/>
          <p14:tracePt t="84183" x="5505450" y="3924300"/>
          <p14:tracePt t="84200" x="5530850" y="3911600"/>
          <p14:tracePt t="84217" x="5537200" y="3905250"/>
          <p14:tracePt t="84234" x="5556250" y="3892550"/>
          <p14:tracePt t="84250" x="5562600" y="3873500"/>
          <p14:tracePt t="84267" x="5562600" y="3854450"/>
          <p14:tracePt t="84283" x="5562600" y="3822700"/>
          <p14:tracePt t="84300" x="5543550" y="3784600"/>
          <p14:tracePt t="84317" x="5486400" y="3733800"/>
          <p14:tracePt t="84333" x="5422900" y="3689350"/>
          <p14:tracePt t="84350" x="5302250" y="3638550"/>
          <p14:tracePt t="84367" x="5200650" y="3606800"/>
          <p14:tracePt t="84383" x="5086350" y="3587750"/>
          <p14:tracePt t="84400" x="4921250" y="3568700"/>
          <p14:tracePt t="84417" x="4819650" y="3556000"/>
          <p14:tracePt t="84433" x="4705350" y="3556000"/>
          <p14:tracePt t="84450" x="4591050" y="3568700"/>
          <p14:tracePt t="84467" x="4514850" y="3581400"/>
          <p14:tracePt t="84484" x="4419600" y="3594100"/>
          <p14:tracePt t="84500" x="4394200" y="3606800"/>
          <p14:tracePt t="84517" x="4362450" y="3619500"/>
          <p14:tracePt t="84534" x="4356100" y="3632200"/>
          <p14:tracePt t="84550" x="4349750" y="3638550"/>
          <p14:tracePt t="84600" x="4349750" y="3644900"/>
          <p14:tracePt t="84614" x="4349750" y="3651250"/>
          <p14:tracePt t="84621" x="4349750" y="3657600"/>
          <p14:tracePt t="84634" x="4349750" y="3663950"/>
          <p14:tracePt t="84650" x="4368800" y="3702050"/>
          <p14:tracePt t="84667" x="4381500" y="3727450"/>
          <p14:tracePt t="84683" x="4413250" y="3771900"/>
          <p14:tracePt t="84700" x="4438650" y="3803650"/>
          <p14:tracePt t="84717" x="4483100" y="3841750"/>
          <p14:tracePt t="84734" x="4591050" y="3917950"/>
          <p14:tracePt t="84750" x="4679950" y="3962400"/>
          <p14:tracePt t="84767" x="4787900" y="4025900"/>
          <p14:tracePt t="84784" x="4851400" y="4051300"/>
          <p14:tracePt t="84800" x="4914900" y="4089400"/>
          <p14:tracePt t="84817" x="4991100" y="4121150"/>
          <p14:tracePt t="84834" x="5029200" y="4127500"/>
          <p14:tracePt t="84836" x="5048250" y="4127500"/>
          <p14:tracePt t="84850" x="5080000" y="4127500"/>
          <p14:tracePt t="84867" x="5111750" y="4127500"/>
          <p14:tracePt t="84884" x="5137150" y="4121150"/>
          <p14:tracePt t="84900" x="5149850" y="4114800"/>
          <p14:tracePt t="84917" x="5156200" y="4108450"/>
          <p14:tracePt t="84933" x="5162550" y="4095750"/>
          <p14:tracePt t="84950" x="5162550" y="4083050"/>
          <p14:tracePt t="84967" x="5162550" y="4076700"/>
          <p14:tracePt t="84984" x="5156200" y="4057650"/>
          <p14:tracePt t="85000" x="5156200" y="4051300"/>
          <p14:tracePt t="85017" x="5137150" y="4025900"/>
          <p14:tracePt t="85034" x="5130800" y="4006850"/>
          <p14:tracePt t="85050" x="5118100" y="3994150"/>
          <p14:tracePt t="85067" x="5105400" y="3981450"/>
          <p14:tracePt t="85084" x="5099050" y="3975100"/>
          <p14:tracePt t="85134" x="5099050" y="3968750"/>
          <p14:tracePt t="85175" x="5099050" y="3956050"/>
          <p14:tracePt t="85182" x="5099050" y="3943350"/>
          <p14:tracePt t="85189" x="5105400" y="3943350"/>
          <p14:tracePt t="85200" x="5105400" y="3924300"/>
          <p14:tracePt t="85217" x="5118100" y="3892550"/>
          <p14:tracePt t="85233" x="5130800" y="3829050"/>
          <p14:tracePt t="85250" x="5143500" y="3803650"/>
          <p14:tracePt t="85267" x="5143500" y="3771900"/>
          <p14:tracePt t="85284" x="5143500" y="3752850"/>
          <p14:tracePt t="85301" x="5143500" y="3740150"/>
          <p14:tracePt t="85317" x="5105400" y="3695700"/>
          <p14:tracePt t="85333" x="5048250" y="3657600"/>
          <p14:tracePt t="85336" x="5010150" y="3632200"/>
          <p14:tracePt t="85350" x="4927600" y="3587750"/>
          <p14:tracePt t="85367" x="4845050" y="3536950"/>
          <p14:tracePt t="85383" x="4705350" y="3486150"/>
          <p14:tracePt t="85400" x="4597400" y="3454400"/>
          <p14:tracePt t="85417" x="4495800" y="3448050"/>
          <p14:tracePt t="85433" x="4368800" y="3441700"/>
          <p14:tracePt t="85450" x="4298950" y="3441700"/>
          <p14:tracePt t="85467" x="4235450" y="3441700"/>
          <p14:tracePt t="85484" x="4127500" y="3460750"/>
          <p14:tracePt t="85500" x="4083050" y="3473450"/>
          <p14:tracePt t="85517" x="4013200" y="3505200"/>
          <p14:tracePt t="85534" x="3981450" y="3524250"/>
          <p14:tracePt t="85550" x="3949700" y="3549650"/>
          <p14:tracePt t="85567" x="3930650" y="3568700"/>
          <p14:tracePt t="85584" x="3917950" y="3587750"/>
          <p14:tracePt t="85600" x="3911600" y="3619500"/>
          <p14:tracePt t="85617" x="3911600" y="3638550"/>
          <p14:tracePt t="85634" x="3911600" y="3670300"/>
          <p14:tracePt t="85650" x="3930650" y="3727450"/>
          <p14:tracePt t="85667" x="3962400" y="3765550"/>
          <p14:tracePt t="85683" x="4025900" y="3841750"/>
          <p14:tracePt t="85700" x="4089400" y="3905250"/>
          <p14:tracePt t="85717" x="4165600" y="3962400"/>
          <p14:tracePt t="85734" x="4279900" y="4032250"/>
          <p14:tracePt t="85750" x="4362450" y="4057650"/>
          <p14:tracePt t="85767" x="4521200" y="4083050"/>
          <p14:tracePt t="85784" x="4641850" y="4095750"/>
          <p14:tracePt t="85800" x="4762500" y="4095750"/>
          <p14:tracePt t="85817" x="4921250" y="4102100"/>
          <p14:tracePt t="85833" x="5029200" y="4095750"/>
          <p14:tracePt t="85835" x="5099050" y="4083050"/>
          <p14:tracePt t="85850" x="5194300" y="4057650"/>
          <p14:tracePt t="85867" x="5276850" y="4019550"/>
          <p14:tracePt t="85885" x="5372100" y="3962400"/>
          <p14:tracePt t="85900" x="5397500" y="3930650"/>
          <p14:tracePt t="85917" x="5403850" y="3892550"/>
          <p14:tracePt t="85933" x="5410200" y="3835400"/>
          <p14:tracePt t="85950" x="5384800" y="3790950"/>
          <p14:tracePt t="85967" x="5321300" y="3733800"/>
          <p14:tracePt t="85984" x="5270500" y="3708400"/>
          <p14:tracePt t="86000" x="5187950" y="3676650"/>
          <p14:tracePt t="86017" x="5054600" y="3663950"/>
          <p14:tracePt t="86034" x="4991100" y="3651250"/>
          <p14:tracePt t="86050" x="4902200" y="3651250"/>
          <p14:tracePt t="86067" x="4857750" y="3657600"/>
          <p14:tracePt t="86084" x="4826000" y="3663950"/>
          <p14:tracePt t="86100" x="4800600" y="3676650"/>
          <p14:tracePt t="86117" x="4800600" y="3683000"/>
          <p14:tracePt t="86135" x="4800600" y="3689350"/>
          <p14:tracePt t="89097" x="4800600" y="3683000"/>
          <p14:tracePt t="89104" x="4800600" y="3663950"/>
          <p14:tracePt t="89111" x="4806950" y="3644900"/>
          <p14:tracePt t="89119" x="4819650" y="3606800"/>
          <p14:tracePt t="89134" x="4876800" y="3511550"/>
          <p14:tracePt t="89151" x="4933950" y="3409950"/>
          <p14:tracePt t="89167" x="5035550" y="3263900"/>
          <p14:tracePt t="89201" x="5181600" y="3124200"/>
          <p14:tracePt t="89235" x="5429250" y="3060700"/>
          <p14:tracePt t="89267" x="5607050" y="3098800"/>
          <p14:tracePt t="89285" x="5651500" y="3117850"/>
          <p14:tracePt t="89301" x="5657850" y="3117850"/>
          <p14:tracePt t="89317" x="5670550" y="3117850"/>
          <p14:tracePt t="89360" x="5670550" y="3124200"/>
          <p14:tracePt t="89437" x="5664200" y="3130550"/>
          <p14:tracePt t="89444" x="5657850" y="3130550"/>
          <p14:tracePt t="89458" x="5657850" y="3136900"/>
          <p14:tracePt t="89467" x="5645150" y="3143250"/>
          <p14:tracePt t="89484" x="5638800" y="3143250"/>
          <p14:tracePt t="89500" x="5600700" y="3155950"/>
          <p14:tracePt t="89517" x="5562600" y="3162300"/>
          <p14:tracePt t="89534" x="5505450" y="3168650"/>
          <p14:tracePt t="89550" x="5384800" y="3187700"/>
          <p14:tracePt t="89567" x="5289550" y="3200400"/>
          <p14:tracePt t="89583" x="5175250" y="3219450"/>
          <p14:tracePt t="89600" x="5073650" y="3251200"/>
          <p14:tracePt t="89617" x="4978400" y="3289300"/>
          <p14:tracePt t="89634" x="4851400" y="3359150"/>
          <p14:tracePt t="89651" x="4794250" y="3397250"/>
          <p14:tracePt t="89667" x="4711700" y="3467100"/>
          <p14:tracePt t="89684" x="4673600" y="3517900"/>
          <p14:tracePt t="89701" x="4641850" y="3556000"/>
          <p14:tracePt t="89717" x="4603750" y="3606800"/>
          <p14:tracePt t="89734" x="4591050" y="3625850"/>
          <p14:tracePt t="89750" x="4572000" y="3670300"/>
          <p14:tracePt t="89767" x="4559300" y="3702050"/>
          <p14:tracePt t="89784" x="4552950" y="3721100"/>
          <p14:tracePt t="89801" x="4540250" y="3765550"/>
          <p14:tracePt t="89817" x="4540250" y="3784600"/>
          <p14:tracePt t="89834" x="4540250" y="3803650"/>
          <p14:tracePt t="89882" x="4533900" y="3810000"/>
          <p14:tracePt t="90340" x="4533900" y="3816350"/>
          <p14:tracePt t="90345" x="4527550" y="3822700"/>
          <p14:tracePt t="90354" x="4514850" y="3835400"/>
          <p14:tracePt t="90367" x="4502150" y="3854450"/>
          <p14:tracePt t="90384" x="4483100" y="3873500"/>
          <p14:tracePt t="90400" x="4470400" y="3905250"/>
          <p14:tracePt t="90417" x="4457700" y="3924300"/>
          <p14:tracePt t="90434" x="4451350" y="3930650"/>
          <p14:tracePt t="90467" x="4438650" y="3956050"/>
          <p14:tracePt t="90501" x="4438650" y="3962400"/>
          <p14:tracePt t="90534" x="4438650" y="3968750"/>
          <p14:tracePt t="90589" x="4432300" y="3968750"/>
          <p14:tracePt t="90699" x="4438650" y="3962400"/>
          <p14:tracePt t="90707" x="4445000" y="3956050"/>
          <p14:tracePt t="90721" x="4457700" y="3949700"/>
          <p14:tracePt t="90734" x="4470400" y="3949700"/>
          <p14:tracePt t="90751" x="4508500" y="3930650"/>
          <p14:tracePt t="90767" x="4533900" y="3917950"/>
          <p14:tracePt t="90784" x="4565650" y="3905250"/>
          <p14:tracePt t="90801" x="4578350" y="3905250"/>
          <p14:tracePt t="90817" x="4584700" y="3898900"/>
          <p14:tracePt t="90834" x="4591050" y="3898900"/>
          <p14:tracePt t="90851" x="4597400" y="3892550"/>
          <p14:tracePt t="90853" x="4603750" y="3886200"/>
          <p14:tracePt t="90867" x="4622800" y="3867150"/>
          <p14:tracePt t="90884" x="4654550" y="3848100"/>
          <p14:tracePt t="90900" x="4699000" y="3810000"/>
          <p14:tracePt t="90917" x="4838700" y="3721100"/>
          <p14:tracePt t="90934" x="4978400" y="3644900"/>
          <p14:tracePt t="90950" x="5200650" y="3549650"/>
          <p14:tracePt t="90967" x="5378450" y="3517900"/>
          <p14:tracePt t="90984" x="5537200" y="3517900"/>
          <p14:tracePt t="91001" x="5715000" y="3543300"/>
          <p14:tracePt t="91017" x="5784850" y="3556000"/>
          <p14:tracePt t="91034" x="5829300" y="3575050"/>
          <p14:tracePt t="91051" x="5842000" y="3581400"/>
          <p14:tracePt t="91068" x="5848350" y="3581400"/>
          <p14:tracePt t="91491" x="5842000" y="3581400"/>
          <p14:tracePt t="91567" x="5835650" y="3581400"/>
          <p14:tracePt t="91581" x="5829300" y="3581400"/>
          <p14:tracePt t="91589" x="5816600" y="3581400"/>
          <p14:tracePt t="91600" x="5810250" y="3581400"/>
          <p14:tracePt t="91617" x="5746750" y="3543300"/>
          <p14:tracePt t="91634" x="5702300" y="3486150"/>
          <p14:tracePt t="91650" x="5638800" y="3409950"/>
          <p14:tracePt t="91667" x="5556250" y="3257550"/>
          <p14:tracePt t="91700" x="5416550" y="2895600"/>
          <p14:tracePt t="91734" x="5232400" y="2514600"/>
          <p14:tracePt t="91767" x="5060950" y="2279650"/>
          <p14:tracePt t="91784" x="4933950" y="2159000"/>
          <p14:tracePt t="91800" x="4838700" y="2095500"/>
          <p14:tracePt t="91817" x="4667250" y="2032000"/>
          <p14:tracePt t="91834" x="4533900" y="2006600"/>
          <p14:tracePt t="91850" x="4387850" y="2006600"/>
          <p14:tracePt t="91852" x="4311650" y="2012950"/>
          <p14:tracePt t="91867" x="4165600" y="2038350"/>
          <p14:tracePt t="91884" x="4006850" y="2089150"/>
          <p14:tracePt t="91900" x="3867150" y="2146300"/>
          <p14:tracePt t="91917" x="3708400" y="2254250"/>
          <p14:tracePt t="91934" x="3625850" y="2330450"/>
          <p14:tracePt t="91950" x="3505200" y="2451100"/>
          <p14:tracePt t="91967" x="3448050" y="2508250"/>
          <p14:tracePt t="91984" x="3378200" y="2584450"/>
          <p14:tracePt t="92000" x="3340100" y="2622550"/>
          <p14:tracePt t="92017" x="3314700" y="2673350"/>
          <p14:tracePt t="92034" x="3295650" y="2724150"/>
          <p14:tracePt t="92050" x="3289300" y="2762250"/>
          <p14:tracePt t="92067" x="3282950" y="2781300"/>
          <p14:tracePt t="92084" x="3282950" y="2806700"/>
          <p14:tracePt t="92100" x="3282950" y="2813050"/>
          <p14:tracePt t="92117" x="3282950" y="2825750"/>
          <p14:tracePt t="92248" x="3282950" y="2819400"/>
          <p14:tracePt t="92276" x="3282950" y="2813050"/>
          <p14:tracePt t="92373" x="3282950" y="2806700"/>
          <p14:tracePt t="92415" x="3282950" y="2800350"/>
          <p14:tracePt t="92595" x="3282950" y="2794000"/>
          <p14:tracePt t="92720" x="3282950" y="2787650"/>
          <p14:tracePt t="92935" x="3289300" y="2787650"/>
          <p14:tracePt t="92949" x="3295650" y="2794000"/>
          <p14:tracePt t="92956" x="3302000" y="2794000"/>
          <p14:tracePt t="92967" x="3308350" y="2794000"/>
          <p14:tracePt t="92984" x="3327400" y="2806700"/>
          <p14:tracePt t="93017" x="3409950" y="2857500"/>
          <p14:tracePt t="93050" x="3543300" y="2978150"/>
          <p14:tracePt t="93084" x="3765550" y="3194050"/>
          <p14:tracePt t="93100" x="3854450" y="3282950"/>
          <p14:tracePt t="93117" x="3994150" y="3409950"/>
          <p14:tracePt t="93134" x="4051300" y="3460750"/>
          <p14:tracePt t="93150" x="4089400" y="3492500"/>
          <p14:tracePt t="93167" x="4095750" y="3498850"/>
          <p14:tracePt t="93184" x="4095750" y="3505200"/>
          <p14:tracePt t="93227" x="4083050" y="3492500"/>
          <p14:tracePt t="93235" x="4070350" y="3473450"/>
          <p14:tracePt t="93250" x="4019550" y="3416300"/>
          <p14:tracePt t="93267" x="3968750" y="3314700"/>
          <p14:tracePt t="93284" x="3917950" y="3124200"/>
          <p14:tracePt t="93300" x="3898900" y="2997200"/>
          <p14:tracePt t="93317" x="3905250" y="2857500"/>
          <p14:tracePt t="93334" x="3943350" y="2673350"/>
          <p14:tracePt t="93350" x="3968750" y="2597150"/>
          <p14:tracePt t="93352" x="3981450" y="2571750"/>
          <p14:tracePt t="93367" x="4006850" y="2540000"/>
          <p14:tracePt t="93384" x="4044950" y="2514600"/>
          <p14:tracePt t="93401" x="4089400" y="2508250"/>
          <p14:tracePt t="93417" x="4241800" y="2527300"/>
          <p14:tracePt t="93434" x="4400550" y="2578100"/>
          <p14:tracePt t="93450" x="4775200" y="2806700"/>
          <p14:tracePt t="93467" x="5092700" y="3060700"/>
          <p14:tracePt t="93484" x="5441950" y="3397250"/>
          <p14:tracePt t="93500" x="5791200" y="3778250"/>
          <p14:tracePt t="93517" x="5892800" y="3892550"/>
          <p14:tracePt t="93534" x="5956300" y="3968750"/>
          <p14:tracePt t="93550" x="5969000" y="3981450"/>
          <p14:tracePt t="93567" x="5969000" y="3987800"/>
          <p14:tracePt t="93584" x="5975350" y="3987800"/>
          <p14:tracePt t="93651" x="5981700" y="3987800"/>
          <p14:tracePt t="94685" x="5969000" y="3968750"/>
          <p14:tracePt t="94692" x="5943600" y="3930650"/>
          <p14:tracePt t="94700" x="5911850" y="3905250"/>
          <p14:tracePt t="94717" x="5854700" y="3835400"/>
          <p14:tracePt t="94734" x="5778500" y="3733800"/>
          <p14:tracePt t="94751" x="5727700" y="3670300"/>
          <p14:tracePt t="94767" x="5689600" y="3594100"/>
          <p14:tracePt t="94801" x="5575300" y="3397250"/>
          <p14:tracePt t="94834" x="5480050" y="3251200"/>
          <p14:tracePt t="94867" x="5429250" y="3149600"/>
          <p14:tracePt t="94884" x="5416550" y="3111500"/>
          <p14:tracePt t="94900" x="5391150" y="3060700"/>
          <p14:tracePt t="94917" x="5372100" y="3016250"/>
          <p14:tracePt t="94934" x="5353050" y="2965450"/>
          <p14:tracePt t="94950" x="5308600" y="2876550"/>
          <p14:tracePt t="94967" x="5270500" y="2813050"/>
          <p14:tracePt t="94984" x="5207000" y="2711450"/>
          <p14:tracePt t="95001" x="5149850" y="2647950"/>
          <p14:tracePt t="95017" x="5099050" y="2578100"/>
          <p14:tracePt t="95034" x="5010150" y="2482850"/>
          <p14:tracePt t="95050" x="4959350" y="2419350"/>
          <p14:tracePt t="95067" x="4902200" y="2355850"/>
          <p14:tracePt t="95084" x="4870450" y="2324100"/>
          <p14:tracePt t="95101" x="4838700" y="2298700"/>
          <p14:tracePt t="95117" x="4794250" y="2254250"/>
          <p14:tracePt t="95134" x="4762500" y="2235200"/>
          <p14:tracePt t="95151" x="4718050" y="2209800"/>
          <p14:tracePt t="95167" x="4692650" y="2197100"/>
          <p14:tracePt t="95184" x="4667250" y="2190750"/>
          <p14:tracePt t="95201" x="4629150" y="2171700"/>
          <p14:tracePt t="95217" x="4610100" y="2171700"/>
          <p14:tracePt t="95234" x="4552950" y="2171700"/>
          <p14:tracePt t="95251" x="4508500" y="2171700"/>
          <p14:tracePt t="95267" x="4457700" y="2197100"/>
          <p14:tracePt t="95284" x="4356100" y="2241550"/>
          <p14:tracePt t="95301" x="4292600" y="2286000"/>
          <p14:tracePt t="95317" x="4210050" y="2349500"/>
          <p14:tracePt t="95334" x="4171950" y="2387600"/>
          <p14:tracePt t="95351" x="4127500" y="2432050"/>
          <p14:tracePt t="95353" x="4114800" y="2451100"/>
          <p14:tracePt t="95367" x="4083050" y="2501900"/>
          <p14:tracePt t="95384" x="4064000" y="2565400"/>
          <p14:tracePt t="95400" x="4038600" y="2647950"/>
          <p14:tracePt t="95417" x="4032250" y="2692400"/>
          <p14:tracePt t="95435" x="4032250" y="2724150"/>
          <p14:tracePt t="95451" x="4032250" y="2762250"/>
          <p14:tracePt t="95467" x="4044950" y="2781300"/>
          <p14:tracePt t="95484" x="4083050" y="2825750"/>
          <p14:tracePt t="95501" x="4127500" y="2870200"/>
          <p14:tracePt t="95517" x="4191000" y="2914650"/>
          <p14:tracePt t="95534" x="4311650" y="2984500"/>
          <p14:tracePt t="95551" x="4394200" y="3022600"/>
          <p14:tracePt t="95567" x="4521200" y="3048000"/>
          <p14:tracePt t="95584" x="4610100" y="3060700"/>
          <p14:tracePt t="95601" x="4718050" y="3060700"/>
          <p14:tracePt t="95617" x="4870450" y="3060700"/>
          <p14:tracePt t="95634" x="4946650" y="3048000"/>
          <p14:tracePt t="95651" x="5086350" y="3003550"/>
          <p14:tracePt t="95667" x="5156200" y="2965450"/>
          <p14:tracePt t="95685" x="5219700" y="2933700"/>
          <p14:tracePt t="95701" x="5276850" y="2876550"/>
          <p14:tracePt t="95717" x="5302250" y="2844800"/>
          <p14:tracePt t="95734" x="5321300" y="2800350"/>
          <p14:tracePt t="95750" x="5327650" y="2762250"/>
          <p14:tracePt t="95767" x="5327650" y="2717800"/>
          <p14:tracePt t="95784" x="5308600" y="2622550"/>
          <p14:tracePt t="95801" x="5251450" y="2540000"/>
          <p14:tracePt t="95817" x="5168900" y="2406650"/>
          <p14:tracePt t="95834" x="5099050" y="2336800"/>
          <p14:tracePt t="95851" x="5022850" y="2279650"/>
          <p14:tracePt t="95852" x="4978400" y="2247900"/>
          <p14:tracePt t="95867" x="4889500" y="2190750"/>
          <p14:tracePt t="95884" x="4787900" y="2159000"/>
          <p14:tracePt t="95901" x="4635500" y="2146300"/>
          <p14:tracePt t="95917" x="4540250" y="2146300"/>
          <p14:tracePt t="95934" x="4451350" y="2152650"/>
          <p14:tracePt t="95951" x="4356100" y="2178050"/>
          <p14:tracePt t="95967" x="4286250" y="2203450"/>
          <p14:tracePt t="95984" x="4216400" y="2228850"/>
          <p14:tracePt t="96001" x="4191000" y="2235200"/>
          <p14:tracePt t="96018" x="4165600" y="2254250"/>
          <p14:tracePt t="96034" x="4146550" y="2273300"/>
          <p14:tracePt t="96051" x="4140200" y="2286000"/>
          <p14:tracePt t="96067" x="4140200" y="2311400"/>
          <p14:tracePt t="96084" x="4146550" y="2349500"/>
          <p14:tracePt t="96101" x="4171950" y="2387600"/>
          <p14:tracePt t="96117" x="4216400" y="2438400"/>
          <p14:tracePt t="96134" x="4273550" y="2495550"/>
          <p14:tracePt t="96151" x="4387850" y="2597150"/>
          <p14:tracePt t="96167" x="4470400" y="2654300"/>
          <p14:tracePt t="96184" x="4565650" y="2705100"/>
          <p14:tracePt t="96201" x="4762500" y="2774950"/>
          <p14:tracePt t="96217" x="4876800" y="2794000"/>
          <p14:tracePt t="96234" x="5029200" y="2813050"/>
          <p14:tracePt t="96251" x="5105400" y="2813050"/>
          <p14:tracePt t="96267" x="5175250" y="2806700"/>
          <p14:tracePt t="96284" x="5238750" y="2781300"/>
          <p14:tracePt t="96301" x="5270500" y="2755900"/>
          <p14:tracePt t="96317" x="5283200" y="2717800"/>
          <p14:tracePt t="96334" x="5283200" y="2679700"/>
          <p14:tracePt t="96351" x="5283200" y="2635250"/>
          <p14:tracePt t="96353" x="5270500" y="2609850"/>
          <p14:tracePt t="96367" x="5238750" y="2546350"/>
          <p14:tracePt t="96384" x="5175250" y="2457450"/>
          <p14:tracePt t="96401" x="5080000" y="2362200"/>
          <p14:tracePt t="96417" x="5016500" y="2317750"/>
          <p14:tracePt t="96434" x="4953000" y="2298700"/>
          <p14:tracePt t="96451" x="4838700" y="2286000"/>
          <p14:tracePt t="96467" x="4762500" y="2286000"/>
          <p14:tracePt t="96484" x="4641850" y="2317750"/>
          <p14:tracePt t="96501" x="4591050" y="2336800"/>
          <p14:tracePt t="96517" x="4546600" y="2362200"/>
          <p14:tracePt t="96534" x="4502150" y="2413000"/>
          <p14:tracePt t="96551" x="4476750" y="2444750"/>
          <p14:tracePt t="96567" x="4451350" y="2495550"/>
          <p14:tracePt t="96584" x="4432300" y="2527300"/>
          <p14:tracePt t="96601" x="4419600" y="2552700"/>
          <p14:tracePt t="96617" x="4413250" y="2578100"/>
          <p14:tracePt t="96634" x="4413250" y="2597150"/>
          <p14:tracePt t="96651" x="4413250" y="2616200"/>
          <p14:tracePt t="96667" x="4425950" y="2635250"/>
          <p14:tracePt t="96684" x="4438650" y="2647950"/>
          <p14:tracePt t="96701" x="4476750" y="2679700"/>
          <p14:tracePt t="96717" x="4508500" y="2698750"/>
          <p14:tracePt t="96734" x="4540250" y="2717800"/>
          <p14:tracePt t="96751" x="4565650" y="2724150"/>
          <p14:tracePt t="96767" x="4597400" y="2730500"/>
          <p14:tracePt t="97365" x="4597400" y="2717800"/>
          <p14:tracePt t="97373" x="4565650" y="2679700"/>
          <p14:tracePt t="97384" x="4540250" y="2654300"/>
          <p14:tracePt t="97401" x="4483100" y="2565400"/>
          <p14:tracePt t="97417" x="4445000" y="2489200"/>
          <p14:tracePt t="97434" x="4419600" y="2425700"/>
          <p14:tracePt t="97467" x="4381500" y="2286000"/>
          <p14:tracePt t="97501" x="4349750" y="2171700"/>
          <p14:tracePt t="97534" x="4318000" y="2089150"/>
          <p14:tracePt t="97551" x="4311650" y="2063750"/>
          <p14:tracePt t="97567" x="4298950" y="2032000"/>
          <p14:tracePt t="97584" x="4292600" y="2012950"/>
          <p14:tracePt t="97601" x="4279900" y="1987550"/>
          <p14:tracePt t="97617" x="4260850" y="1962150"/>
          <p14:tracePt t="97634" x="4248150" y="1949450"/>
          <p14:tracePt t="97651" x="4241800" y="1943100"/>
          <p14:tracePt t="97667" x="4235450" y="1943100"/>
          <p14:tracePt t="97684" x="4216400" y="1949450"/>
          <p14:tracePt t="97701" x="4159250" y="2006600"/>
          <p14:tracePt t="97717" x="4102100" y="2063750"/>
          <p14:tracePt t="97734" x="4025900" y="2146300"/>
          <p14:tracePt t="97751" x="3981450" y="2197100"/>
          <p14:tracePt t="97767" x="3937000" y="2247900"/>
          <p14:tracePt t="97784" x="3892550" y="2330450"/>
          <p14:tracePt t="97801" x="3879850" y="2355850"/>
          <p14:tracePt t="97817" x="3873500" y="2368550"/>
          <p14:tracePt t="97834" x="3873500" y="2374900"/>
          <p14:tracePt t="97851" x="3873500" y="2381250"/>
          <p14:tracePt t="97852" x="3879850" y="2393950"/>
          <p14:tracePt t="97867" x="3898900" y="2419350"/>
          <p14:tracePt t="97884" x="3937000" y="2451100"/>
          <p14:tracePt t="97901" x="4019550" y="2508250"/>
          <p14:tracePt t="97917" x="4089400" y="2546350"/>
          <p14:tracePt t="97934" x="4165600" y="2578100"/>
          <p14:tracePt t="97951" x="4254500" y="2609850"/>
          <p14:tracePt t="97967" x="4292600" y="2616200"/>
          <p14:tracePt t="97984" x="4356100" y="2622550"/>
          <p14:tracePt t="98001" x="4387850" y="2622550"/>
          <p14:tracePt t="98017" x="4413250" y="2616200"/>
          <p14:tracePt t="98034" x="4432300" y="2616200"/>
          <p14:tracePt t="98051" x="4438650" y="2609850"/>
          <p14:tracePt t="98067" x="4445000" y="2590800"/>
          <p14:tracePt t="98084" x="4445000" y="2571750"/>
          <p14:tracePt t="98101" x="4445000" y="2552700"/>
          <p14:tracePt t="98117" x="4445000" y="2520950"/>
          <p14:tracePt t="98134" x="4445000" y="2501900"/>
          <p14:tracePt t="98151" x="4432300" y="2451100"/>
          <p14:tracePt t="98167" x="4400550" y="2413000"/>
          <p14:tracePt t="98184" x="4337050" y="2355850"/>
          <p14:tracePt t="98201" x="4235450" y="2305050"/>
          <p14:tracePt t="98217" x="4146550" y="2286000"/>
          <p14:tracePt t="98234" x="4000500" y="2260600"/>
          <p14:tracePt t="98251" x="3917950" y="2260600"/>
          <p14:tracePt t="98267" x="3841750" y="2260600"/>
          <p14:tracePt t="98284" x="3759200" y="2273300"/>
          <p14:tracePt t="98301" x="3708400" y="2286000"/>
          <p14:tracePt t="98317" x="3657600" y="2311400"/>
          <p14:tracePt t="98334" x="3632200" y="2324100"/>
          <p14:tracePt t="98351" x="3613150" y="2349500"/>
          <p14:tracePt t="98353" x="3613150" y="2355850"/>
          <p14:tracePt t="98367" x="3600450" y="2374900"/>
          <p14:tracePt t="98384" x="3600450" y="2387600"/>
          <p14:tracePt t="98401" x="3613150" y="2432050"/>
          <p14:tracePt t="98417" x="3625850" y="2463800"/>
          <p14:tracePt t="98434" x="3657600" y="2501900"/>
          <p14:tracePt t="98451" x="3721100" y="2540000"/>
          <p14:tracePt t="98467" x="3784600" y="2578100"/>
          <p14:tracePt t="98484" x="3879850" y="2609850"/>
          <p14:tracePt t="98501" x="3968750" y="2635250"/>
          <p14:tracePt t="98517" x="4076700" y="2641600"/>
          <p14:tracePt t="98534" x="4241800" y="2641600"/>
          <p14:tracePt t="98551" x="4324350" y="2641600"/>
          <p14:tracePt t="98567" x="4489450" y="2622550"/>
          <p14:tracePt t="98584" x="4591050" y="2590800"/>
          <p14:tracePt t="98601" x="4673600" y="2571750"/>
          <p14:tracePt t="98617" x="4768850" y="2527300"/>
          <p14:tracePt t="98634" x="4800600" y="2508250"/>
          <p14:tracePt t="98651" x="4826000" y="2476500"/>
          <p14:tracePt t="98667" x="4845050" y="2457450"/>
          <p14:tracePt t="98684" x="4845050" y="2432050"/>
          <p14:tracePt t="98701" x="4832350" y="2362200"/>
          <p14:tracePt t="98717" x="4806950" y="2324100"/>
          <p14:tracePt t="98734" x="4756150" y="2286000"/>
          <p14:tracePt t="98751" x="4711700" y="2266950"/>
          <p14:tracePt t="98767" x="4660900" y="2266950"/>
          <p14:tracePt t="98784" x="4546600" y="2266950"/>
          <p14:tracePt t="98801" x="4489450" y="2266950"/>
          <p14:tracePt t="98817" x="4400550" y="2305050"/>
          <p14:tracePt t="98834" x="4356100" y="2330450"/>
          <p14:tracePt t="98851" x="4330700" y="2355850"/>
          <p14:tracePt t="98852" x="4311650" y="2368550"/>
          <p14:tracePt t="98867" x="4292600" y="2374900"/>
          <p14:tracePt t="98884" x="4279900" y="2387600"/>
          <p14:tracePt t="98901" x="4273550" y="2393950"/>
          <p14:tracePt t="98934" x="4273550" y="2400300"/>
          <p14:tracePt t="99192" x="4267200" y="2400300"/>
          <p14:tracePt t="99303" x="4273550" y="2413000"/>
          <p14:tracePt t="99310" x="4292600" y="2432050"/>
          <p14:tracePt t="99318" x="4311650" y="2444750"/>
          <p14:tracePt t="99334" x="4356100" y="2489200"/>
          <p14:tracePt t="99351" x="4425950" y="2540000"/>
          <p14:tracePt t="99353" x="4464050" y="2571750"/>
          <p14:tracePt t="99367" x="4546600" y="2628900"/>
          <p14:tracePt t="99384" x="4635500" y="2686050"/>
          <p14:tracePt t="99401" x="4724400" y="2743200"/>
          <p14:tracePt t="99434" x="4794250" y="2774950"/>
          <p14:tracePt t="99467" x="4851400" y="2806700"/>
          <p14:tracePt t="99501" x="4857750" y="2813050"/>
          <p14:tracePt t="99568" x="4857750" y="2794000"/>
          <p14:tracePt t="99575" x="4851400" y="2781300"/>
          <p14:tracePt t="99584" x="4838700" y="2781300"/>
          <p14:tracePt t="99601" x="4800600" y="2749550"/>
          <p14:tracePt t="99617" x="4660900" y="2692400"/>
          <p14:tracePt t="99634" x="4508500" y="2660650"/>
          <p14:tracePt t="99651" x="4210050" y="2597150"/>
          <p14:tracePt t="99667" x="3962400" y="2559050"/>
          <p14:tracePt t="99684" x="3752850" y="2533650"/>
          <p14:tracePt t="99701" x="3454400" y="2489200"/>
          <p14:tracePt t="99717" x="3302000" y="2470150"/>
          <p14:tracePt t="99734" x="3130550" y="2451100"/>
          <p14:tracePt t="99751" x="3048000" y="2432050"/>
          <p14:tracePt t="99768" x="2997200" y="2425700"/>
          <p14:tracePt t="99784" x="2933700" y="2419350"/>
          <p14:tracePt t="99801" x="2901950" y="2419350"/>
          <p14:tracePt t="99817" x="2876550" y="2419350"/>
          <p14:tracePt t="99834" x="2863850" y="2419350"/>
          <p14:tracePt t="99859" x="2863850" y="2425700"/>
          <p14:tracePt t="99888" x="2863850" y="2432050"/>
          <p14:tracePt t="99894" x="2857500" y="2438400"/>
          <p14:tracePt t="99901" x="2857500" y="2444750"/>
          <p14:tracePt t="99917" x="2844800" y="2463800"/>
          <p14:tracePt t="99934" x="2838450" y="2482850"/>
          <p14:tracePt t="99951" x="2825750" y="2520950"/>
          <p14:tracePt t="99968" x="2813050" y="2533650"/>
          <p14:tracePt t="99984" x="2806700" y="2540000"/>
          <p14:tracePt t="100001" x="2787650" y="2552700"/>
          <p14:tracePt t="100017" x="2774950" y="2559050"/>
          <p14:tracePt t="100034" x="2743200" y="2559050"/>
          <p14:tracePt t="100051" x="2724150" y="2559050"/>
          <p14:tracePt t="100067" x="2673350" y="2565400"/>
          <p14:tracePt t="100084" x="2635250" y="2565400"/>
          <p14:tracePt t="100101" x="2590800" y="2559050"/>
          <p14:tracePt t="100117" x="2527300" y="2546350"/>
          <p14:tracePt t="100134" x="2482850" y="2540000"/>
          <p14:tracePt t="100151" x="2425700" y="2527300"/>
          <p14:tracePt t="100167" x="2406650" y="2514600"/>
          <p14:tracePt t="100184" x="2387600" y="2508250"/>
          <p14:tracePt t="100201" x="2374900" y="2501900"/>
          <p14:tracePt t="100303" x="2381250" y="2501900"/>
          <p14:tracePt t="100317" x="2393950" y="2501900"/>
          <p14:tracePt t="100324" x="2400300" y="2508250"/>
          <p14:tracePt t="100338" x="2413000" y="2514600"/>
          <p14:tracePt t="100351" x="2425700" y="2520950"/>
          <p14:tracePt t="100368" x="2451100" y="2533650"/>
          <p14:tracePt t="100384" x="2457450" y="2533650"/>
          <p14:tracePt t="100401" x="2476500" y="2540000"/>
          <p14:tracePt t="100417" x="2482850" y="2546350"/>
          <p14:tracePt t="100434" x="2495550" y="2552700"/>
          <p14:tracePt t="100451" x="2520950" y="2559050"/>
          <p14:tracePt t="100467" x="2546350" y="2565400"/>
          <p14:tracePt t="100484" x="2590800" y="2578100"/>
          <p14:tracePt t="100501" x="2628900" y="2584450"/>
          <p14:tracePt t="100517" x="2654300" y="2590800"/>
          <p14:tracePt t="100534" x="2679700" y="2597150"/>
          <p14:tracePt t="100551" x="2698750" y="2597150"/>
          <p14:tracePt t="100567" x="2717800" y="2597150"/>
          <p14:tracePt t="100584" x="2730500" y="2597150"/>
          <p14:tracePt t="100601" x="2736850" y="2597150"/>
          <p14:tracePt t="100859" x="2736850" y="2590800"/>
          <p14:tracePt t="100865" x="2755900" y="2590800"/>
          <p14:tracePt t="100874" x="2762250" y="2590800"/>
          <p14:tracePt t="100884" x="2781300" y="2590800"/>
          <p14:tracePt t="100917" x="2857500" y="2590800"/>
          <p14:tracePt t="100951" x="2965450" y="2578100"/>
          <p14:tracePt t="100984" x="3079750" y="2578100"/>
          <p14:tracePt t="101001" x="3136900" y="2584450"/>
          <p14:tracePt t="101018" x="3200400" y="2584450"/>
          <p14:tracePt t="101034" x="3302000" y="2597150"/>
          <p14:tracePt t="101051" x="3352800" y="2603500"/>
          <p14:tracePt t="101067" x="3409950" y="2616200"/>
          <p14:tracePt t="101084" x="3422650" y="2616200"/>
          <p14:tracePt t="101101" x="3435350" y="2616200"/>
          <p14:tracePt t="101143" x="3441700" y="2616200"/>
          <p14:tracePt t="101254" x="3441700" y="2609850"/>
          <p14:tracePt t="101298" x="3429000" y="2603500"/>
          <p14:tracePt t="101303" x="3422650" y="2597150"/>
          <p14:tracePt t="101310" x="3416300" y="2584450"/>
          <p14:tracePt t="101318" x="3403600" y="2584450"/>
          <p14:tracePt t="101335" x="3384550" y="2565400"/>
          <p14:tracePt t="101339" x="3365500" y="2552700"/>
          <p14:tracePt t="101351" x="3346450" y="2552700"/>
          <p14:tracePt t="101368" x="3263900" y="2533650"/>
          <p14:tracePt t="101384" x="3200400" y="2520950"/>
          <p14:tracePt t="101401" x="3098800" y="2514600"/>
          <p14:tracePt t="101418" x="3048000" y="2508250"/>
          <p14:tracePt t="101434" x="3009900" y="2501900"/>
          <p14:tracePt t="101451" x="2952750" y="2495550"/>
          <p14:tracePt t="101468" x="2921000" y="2495550"/>
          <p14:tracePt t="101484" x="2870200" y="2489200"/>
          <p14:tracePt t="101501" x="2844800" y="2489200"/>
          <p14:tracePt t="101518" x="2832100" y="2489200"/>
          <p14:tracePt t="101534" x="2813050" y="2489200"/>
          <p14:tracePt t="101551" x="2806700" y="2489200"/>
          <p14:tracePt t="101589" x="2800350" y="2489200"/>
          <p14:tracePt t="101630" x="2806700" y="2489200"/>
          <p14:tracePt t="101637" x="2819400" y="2489200"/>
          <p14:tracePt t="101645" x="2838450" y="2482850"/>
          <p14:tracePt t="101654" x="2857500" y="2482850"/>
          <p14:tracePt t="101668" x="2927350" y="2476500"/>
          <p14:tracePt t="101684" x="3016250" y="2470150"/>
          <p14:tracePt t="101701" x="3155950" y="2463800"/>
          <p14:tracePt t="101718" x="3270250" y="2463800"/>
          <p14:tracePt t="101734" x="3454400" y="2470150"/>
          <p14:tracePt t="101751" x="3556000" y="2476500"/>
          <p14:tracePt t="101768" x="3625850" y="2501900"/>
          <p14:tracePt t="101784" x="3695700" y="2520950"/>
          <p14:tracePt t="101801" x="3740150" y="2520950"/>
          <p14:tracePt t="101817" x="3784600" y="2527300"/>
          <p14:tracePt t="101835" x="3797300" y="2533650"/>
          <p14:tracePt t="101851" x="3803650" y="2533650"/>
          <p14:tracePt t="101929" x="3784600" y="2533650"/>
          <p14:tracePt t="101936" x="3759200" y="2527300"/>
          <p14:tracePt t="101943" x="3740150" y="2520950"/>
          <p14:tracePt t="101951" x="3702050" y="2514600"/>
          <p14:tracePt t="101968" x="3644900" y="2501900"/>
          <p14:tracePt t="101984" x="3562350" y="2495550"/>
          <p14:tracePt t="102001" x="3524250" y="2489200"/>
          <p14:tracePt t="102018" x="3479800" y="2489200"/>
          <p14:tracePt t="102034" x="3390900" y="2489200"/>
          <p14:tracePt t="102051" x="3333750" y="2489200"/>
          <p14:tracePt t="102068" x="3289300" y="2495550"/>
          <p14:tracePt t="102084" x="3232150" y="2501900"/>
          <p14:tracePt t="102101" x="3194050" y="2508250"/>
          <p14:tracePt t="102118" x="3149600" y="2508250"/>
          <p14:tracePt t="102135" x="3124200" y="2508250"/>
          <p14:tracePt t="102151" x="3092450" y="2508250"/>
          <p14:tracePt t="102168" x="3079750" y="2508250"/>
          <p14:tracePt t="102185" x="3060700" y="2508250"/>
          <p14:tracePt t="102201" x="3041650" y="2489200"/>
          <p14:tracePt t="102218" x="3028950" y="2470150"/>
          <p14:tracePt t="102234" x="3009900" y="2400300"/>
          <p14:tracePt t="102251" x="3009900" y="2305050"/>
          <p14:tracePt t="102268" x="3009900" y="2197100"/>
          <p14:tracePt t="102284" x="3035300" y="1962150"/>
          <p14:tracePt t="102301" x="3054350" y="1771650"/>
          <p14:tracePt t="102318" x="3098800" y="1492250"/>
          <p14:tracePt t="102335" x="3130550" y="1314450"/>
          <p14:tracePt t="102351" x="3168650" y="1143000"/>
          <p14:tracePt t="102355" x="3181350" y="1066800"/>
          <p14:tracePt t="102368" x="3213100" y="952500"/>
          <p14:tracePt t="102385" x="3244850" y="882650"/>
          <p14:tracePt t="102401" x="3263900" y="831850"/>
          <p14:tracePt t="102418" x="3276600" y="800100"/>
          <p14:tracePt t="102477" x="3276600" y="806450"/>
          <p14:tracePt t="102485" x="3276600" y="812800"/>
          <p14:tracePt t="102491" x="3276600" y="825500"/>
          <p14:tracePt t="102501" x="3276600" y="838200"/>
          <p14:tracePt t="102518" x="3263900" y="895350"/>
          <p14:tracePt t="102534" x="3219450" y="1073150"/>
          <p14:tracePt t="102551" x="3175000" y="1225550"/>
          <p14:tracePt t="102568" x="3105150" y="1466850"/>
          <p14:tracePt t="102585" x="3073400" y="1638300"/>
          <p14:tracePt t="102601" x="3048000" y="1809750"/>
          <p14:tracePt t="102618" x="3048000" y="2000250"/>
          <p14:tracePt t="102634" x="3073400" y="2133600"/>
          <p14:tracePt t="102651" x="3111500" y="2266950"/>
          <p14:tracePt t="102668" x="3136900" y="2330450"/>
          <p14:tracePt t="102684" x="3155950" y="2368550"/>
          <p14:tracePt t="102701" x="3175000" y="2393950"/>
          <p14:tracePt t="102718" x="3187700" y="2413000"/>
          <p14:tracePt t="102734" x="3206750" y="2425700"/>
          <p14:tracePt t="102751" x="3219450" y="2432050"/>
          <p14:tracePt t="102768" x="3232150" y="2438400"/>
          <p14:tracePt t="102784" x="3257550" y="2451100"/>
          <p14:tracePt t="102801" x="3270250" y="2457450"/>
          <p14:tracePt t="102818" x="3276600" y="2463800"/>
          <p14:tracePt t="102835" x="3282950" y="2463800"/>
          <p14:tracePt t="102851" x="3282950" y="2470150"/>
          <p14:tracePt t="102854" x="3295650" y="2470150"/>
          <p14:tracePt t="102868" x="3302000" y="2470150"/>
          <p14:tracePt t="102908" x="3302000" y="2476500"/>
          <p14:tracePt t="102922" x="3295650" y="2476500"/>
          <p14:tracePt t="102928" x="3289300" y="2476500"/>
          <p14:tracePt t="102936" x="3276600" y="2476500"/>
          <p14:tracePt t="102951" x="3257550" y="2476500"/>
          <p14:tracePt t="102968" x="3219450" y="2470150"/>
          <p14:tracePt t="102984" x="3162300" y="2444750"/>
          <p14:tracePt t="103001" x="3130550" y="2425700"/>
          <p14:tracePt t="103018" x="3092450" y="2387600"/>
          <p14:tracePt t="103034" x="3048000" y="2317750"/>
          <p14:tracePt t="103051" x="3028950" y="2286000"/>
          <p14:tracePt t="103067" x="3009900" y="2260600"/>
          <p14:tracePt t="103085" x="3003550" y="2254250"/>
          <p14:tracePt t="103118" x="2997200" y="2247900"/>
          <p14:tracePt t="103152" x="2990850" y="2247900"/>
          <p14:tracePt t="103172" x="2990850" y="2254250"/>
          <p14:tracePt t="103178" x="2990850" y="2260600"/>
          <p14:tracePt t="103185" x="2990850" y="2273300"/>
          <p14:tracePt t="103201" x="2984500" y="2324100"/>
          <p14:tracePt t="103218" x="2984500" y="2374900"/>
          <p14:tracePt t="103234" x="2990850" y="2470150"/>
          <p14:tracePt t="103251" x="3016250" y="2527300"/>
          <p14:tracePt t="103268" x="3035300" y="2578100"/>
          <p14:tracePt t="103285" x="3060700" y="2628900"/>
          <p14:tracePt t="103301" x="3079750" y="2641600"/>
          <p14:tracePt t="103318" x="3098800" y="2660650"/>
          <p14:tracePt t="103335" x="3111500" y="2667000"/>
          <p14:tracePt t="103351" x="3117850" y="2667000"/>
          <p14:tracePt t="103353" x="3124200" y="2667000"/>
          <p14:tracePt t="103368" x="3136900" y="2673350"/>
          <p14:tracePt t="103463" x="3136900" y="2667000"/>
          <p14:tracePt t="103478" x="3136900" y="2660650"/>
          <p14:tracePt t="103485" x="3136900" y="2654300"/>
          <p14:tracePt t="103492" x="3130550" y="2641600"/>
          <p14:tracePt t="103501" x="3124200" y="2635250"/>
          <p14:tracePt t="103518" x="3117850" y="2584450"/>
          <p14:tracePt t="103535" x="3098800" y="2489200"/>
          <p14:tracePt t="103551" x="3098800" y="2413000"/>
          <p14:tracePt t="103568" x="3098800" y="2273300"/>
          <p14:tracePt t="103585" x="3098800" y="2165350"/>
          <p14:tracePt t="103601" x="3105150" y="2070100"/>
          <p14:tracePt t="103618" x="3136900" y="1905000"/>
          <p14:tracePt t="103635" x="3181350" y="1790700"/>
          <p14:tracePt t="103651" x="3244850" y="1644650"/>
          <p14:tracePt t="103668" x="3289300" y="1587500"/>
          <p14:tracePt t="103684" x="3327400" y="1549400"/>
          <p14:tracePt t="103701" x="3397250" y="1517650"/>
          <p14:tracePt t="103718" x="3435350" y="1504950"/>
          <p14:tracePt t="103734" x="3479800" y="1504950"/>
          <p14:tracePt t="103751" x="3498850" y="1504950"/>
          <p14:tracePt t="103768" x="3517900" y="1504950"/>
          <p14:tracePt t="103785" x="3536950" y="1511300"/>
          <p14:tracePt t="103801" x="3543300" y="1511300"/>
          <p14:tracePt t="103914" x="3543300" y="1517650"/>
          <p14:tracePt t="103935" x="3543300" y="1524000"/>
          <p14:tracePt t="103942" x="3530600" y="1530350"/>
          <p14:tracePt t="103951" x="3524250" y="1536700"/>
          <p14:tracePt t="103968" x="3498850" y="1549400"/>
          <p14:tracePt t="103984" x="3460750" y="1581150"/>
          <p14:tracePt t="104001" x="3429000" y="1593850"/>
          <p14:tracePt t="104018" x="3384550" y="1612900"/>
          <p14:tracePt t="104035" x="3340100" y="1625600"/>
          <p14:tracePt t="104051" x="3308350" y="1644650"/>
          <p14:tracePt t="104068" x="3263900" y="1663700"/>
          <p14:tracePt t="104084" x="3244850" y="1682750"/>
          <p14:tracePt t="104101" x="3219450" y="1714500"/>
          <p14:tracePt t="104118" x="3206750" y="1739900"/>
          <p14:tracePt t="104135" x="3200400" y="1771650"/>
          <p14:tracePt t="104151" x="3200400" y="1809750"/>
          <p14:tracePt t="104168" x="3206750" y="1828800"/>
          <p14:tracePt t="104184" x="3219450" y="1847850"/>
          <p14:tracePt t="104201" x="3238500" y="1873250"/>
          <p14:tracePt t="104218" x="3257550" y="1892300"/>
          <p14:tracePt t="104234" x="3289300" y="1911350"/>
          <p14:tracePt t="104251" x="3302000" y="1924050"/>
          <p14:tracePt t="104268" x="3308350" y="1930400"/>
          <p14:tracePt t="104339" x="3308350" y="1924050"/>
          <p14:tracePt t="104478" x="3295650" y="1911350"/>
          <p14:tracePt t="104485" x="3295650" y="1905000"/>
          <p14:tracePt t="104492" x="3289300" y="1905000"/>
          <p14:tracePt t="104501" x="3282950" y="1898650"/>
          <p14:tracePt t="104518" x="3270250" y="1885950"/>
          <p14:tracePt t="104534" x="3257550" y="1885950"/>
          <p14:tracePt t="104551" x="3257550" y="1879600"/>
          <p14:tracePt t="104568" x="3257550" y="1873250"/>
          <p14:tracePt t="104637" x="3257550" y="1866900"/>
          <p14:tracePt t="104644" x="3270250" y="1866900"/>
          <p14:tracePt t="104651" x="3270250" y="1860550"/>
          <p14:tracePt t="104668" x="3295650" y="1847850"/>
          <p14:tracePt t="104684" x="3314700" y="1835150"/>
          <p14:tracePt t="104701" x="3365500" y="1816100"/>
          <p14:tracePt t="104718" x="3403600" y="1803400"/>
          <p14:tracePt t="104734" x="3454400" y="1790700"/>
          <p14:tracePt t="104751" x="3486150" y="1790700"/>
          <p14:tracePt t="104768" x="3524250" y="1790700"/>
          <p14:tracePt t="104785" x="3562350" y="1790700"/>
          <p14:tracePt t="104801" x="3575050" y="1790700"/>
          <p14:tracePt t="104818" x="3581400" y="1797050"/>
          <p14:tracePt t="104835" x="3587750" y="1797050"/>
          <p14:tracePt t="106566" x="3581400" y="1803400"/>
          <p14:tracePt t="106572" x="3562350" y="1816100"/>
          <p14:tracePt t="106585" x="3543300" y="1828800"/>
          <p14:tracePt t="106601" x="3492500" y="1860550"/>
          <p14:tracePt t="106618" x="3460750" y="1879600"/>
          <p14:tracePt t="106635" x="3435350" y="1892300"/>
          <p14:tracePt t="106652" x="3390900" y="1911350"/>
          <p14:tracePt t="106668" x="3365500" y="1917700"/>
          <p14:tracePt t="106702" x="3302000" y="1943100"/>
          <p14:tracePt t="106735" x="3225800" y="1968500"/>
          <p14:tracePt t="106768" x="3143250" y="2000250"/>
          <p14:tracePt t="106785" x="3111500" y="2012950"/>
          <p14:tracePt t="106802" x="3073400" y="2019300"/>
          <p14:tracePt t="106818" x="3028950" y="2032000"/>
          <p14:tracePt t="106835" x="3003550" y="2044700"/>
          <p14:tracePt t="106851" x="2965450" y="2070100"/>
          <p14:tracePt t="106868" x="2952750" y="2089150"/>
          <p14:tracePt t="106885" x="2933700" y="2101850"/>
          <p14:tracePt t="106902" x="2927350" y="2133600"/>
          <p14:tracePt t="106918" x="2914650" y="2165350"/>
          <p14:tracePt t="106935" x="2901950" y="2203450"/>
          <p14:tracePt t="106952" x="2901950" y="2228850"/>
          <p14:tracePt t="106968" x="2901950" y="2254250"/>
          <p14:tracePt t="106985" x="2901950" y="2305050"/>
          <p14:tracePt t="107002" x="2901950" y="2343150"/>
          <p14:tracePt t="107018" x="2921000" y="2406650"/>
          <p14:tracePt t="107035" x="2933700" y="2457450"/>
          <p14:tracePt t="107051" x="2971800" y="2520950"/>
          <p14:tracePt t="107068" x="2990850" y="2546350"/>
          <p14:tracePt t="107085" x="3022600" y="2578100"/>
          <p14:tracePt t="107101" x="3086100" y="2622550"/>
          <p14:tracePt t="107118" x="3124200" y="2641600"/>
          <p14:tracePt t="107135" x="3175000" y="2660650"/>
          <p14:tracePt t="107152" x="3251200" y="2673350"/>
          <p14:tracePt t="107168" x="3302000" y="2686050"/>
          <p14:tracePt t="107185" x="3371850" y="2692400"/>
          <p14:tracePt t="107202" x="3416300" y="2705100"/>
          <p14:tracePt t="107218" x="3486150" y="2711450"/>
          <p14:tracePt t="107235" x="3517900" y="2717800"/>
          <p14:tracePt t="107251" x="3549650" y="2724150"/>
          <p14:tracePt t="114096" x="3556000" y="2724150"/>
          <p14:tracePt t="114104" x="3575050" y="2724150"/>
          <p14:tracePt t="114110" x="3594100" y="2717800"/>
          <p14:tracePt t="114118" x="3619500" y="2705100"/>
          <p14:tracePt t="114135" x="3657600" y="2692400"/>
          <p14:tracePt t="114152" x="3727450" y="2673350"/>
          <p14:tracePt t="114169" x="3854450" y="2641600"/>
          <p14:tracePt t="114185" x="3911600" y="2628900"/>
          <p14:tracePt t="114219" x="4083050" y="2609850"/>
          <p14:tracePt t="114252" x="4330700" y="2622550"/>
          <p14:tracePt t="114285" x="4527550" y="2660650"/>
          <p14:tracePt t="114302" x="4572000" y="2673350"/>
          <p14:tracePt t="114318" x="4629150" y="2698750"/>
          <p14:tracePt t="114335" x="4654550" y="2705100"/>
          <p14:tracePt t="114352" x="4686300" y="2711450"/>
          <p14:tracePt t="114368" x="4711700" y="2711450"/>
          <p14:tracePt t="114385" x="4724400" y="2711450"/>
          <p14:tracePt t="114402" x="4724400" y="2705100"/>
          <p14:tracePt t="114419" x="4730750" y="2698750"/>
          <p14:tracePt t="114435" x="4730750" y="2692400"/>
          <p14:tracePt t="114452" x="4724400" y="2654300"/>
          <p14:tracePt t="114469" x="4705350" y="2622550"/>
          <p14:tracePt t="114485" x="4667250" y="2584450"/>
          <p14:tracePt t="114502" x="4641850" y="2552700"/>
          <p14:tracePt t="114518" x="4603750" y="2520950"/>
          <p14:tracePt t="114535" x="4495800" y="2470150"/>
          <p14:tracePt t="114551" x="4381500" y="2438400"/>
          <p14:tracePt t="114569" x="4165600" y="2406650"/>
          <p14:tracePt t="114585" x="4038600" y="2393950"/>
          <p14:tracePt t="114602" x="3924300" y="2374900"/>
          <p14:tracePt t="114618" x="3771900" y="2387600"/>
          <p14:tracePt t="114635" x="3670300" y="2425700"/>
          <p14:tracePt t="114652" x="3492500" y="2527300"/>
          <p14:tracePt t="114668" x="3390900" y="2590800"/>
          <p14:tracePt t="114685" x="3314700" y="2660650"/>
          <p14:tracePt t="114702" x="3200400" y="2743200"/>
          <p14:tracePt t="114719" x="3155950" y="2781300"/>
          <p14:tracePt t="114735" x="3136900" y="2813050"/>
          <p14:tracePt t="114752" x="3130550" y="2844800"/>
          <p14:tracePt t="114769" x="3143250" y="2882900"/>
          <p14:tracePt t="114785" x="3187700" y="2940050"/>
          <p14:tracePt t="114802" x="3244850" y="2971800"/>
          <p14:tracePt t="114819" x="3352800" y="3028950"/>
          <p14:tracePt t="114835" x="3441700" y="3054350"/>
          <p14:tracePt t="114852" x="3562350" y="3060700"/>
          <p14:tracePt t="114869" x="3797300" y="3067050"/>
          <p14:tracePt t="114885" x="3937000" y="3048000"/>
          <p14:tracePt t="114902" x="4121150" y="2990850"/>
          <p14:tracePt t="114918" x="4235450" y="2952750"/>
          <p14:tracePt t="114935" x="4337050" y="2908300"/>
          <p14:tracePt t="114952" x="4451350" y="2819400"/>
          <p14:tracePt t="114968" x="4508500" y="2781300"/>
          <p14:tracePt t="114985" x="4565650" y="2717800"/>
          <p14:tracePt t="115002" x="4584700" y="2679700"/>
          <p14:tracePt t="115018" x="4597400" y="2641600"/>
          <p14:tracePt t="115035" x="4597400" y="2590800"/>
          <p14:tracePt t="115052" x="4597400" y="2552700"/>
          <p14:tracePt t="115068" x="4578350" y="2527300"/>
          <p14:tracePt t="115085" x="4546600" y="2495550"/>
          <p14:tracePt t="115102" x="4502150" y="2476500"/>
          <p14:tracePt t="115119" x="4438650" y="2476500"/>
          <p14:tracePt t="115135" x="4387850" y="2476500"/>
          <p14:tracePt t="115153" x="4330700" y="2482850"/>
          <p14:tracePt t="115169" x="4311650" y="2489200"/>
          <p14:tracePt t="115185" x="4298950" y="2489200"/>
          <p14:tracePt t="115202" x="4292600" y="2495550"/>
          <p14:tracePt t="115243" x="4292600" y="2501900"/>
          <p14:tracePt t="115712" x="4267200" y="2508250"/>
          <p14:tracePt t="115719" x="4248150" y="2514600"/>
          <p14:tracePt t="115726" x="4203700" y="2514600"/>
          <p14:tracePt t="115735" x="4146550" y="2520950"/>
          <p14:tracePt t="115752" x="4038600" y="2540000"/>
          <p14:tracePt t="115768" x="3835400" y="2546350"/>
          <p14:tracePt t="115785" x="3689350" y="2546350"/>
          <p14:tracePt t="115819" x="3346450" y="2520950"/>
          <p14:tracePt t="115852" x="3067050" y="2514600"/>
          <p14:tracePt t="115885" x="2914650" y="2514600"/>
          <p14:tracePt t="115887" x="2889250" y="2520950"/>
          <p14:tracePt t="115902" x="2825750" y="2533650"/>
          <p14:tracePt t="115919" x="2768600" y="2552700"/>
          <p14:tracePt t="115935" x="2711450" y="2578100"/>
          <p14:tracePt t="115952" x="2679700" y="2597150"/>
          <p14:tracePt t="115968" x="2660650" y="2616200"/>
          <p14:tracePt t="115985" x="2654300" y="2660650"/>
          <p14:tracePt t="116002" x="2654300" y="2686050"/>
          <p14:tracePt t="116018" x="2660650" y="2743200"/>
          <p14:tracePt t="116035" x="2686050" y="2774950"/>
          <p14:tracePt t="116052" x="2730500" y="2806700"/>
          <p14:tracePt t="116069" x="2844800" y="2863850"/>
          <p14:tracePt t="116085" x="2940050" y="2895600"/>
          <p14:tracePt t="116102" x="3168650" y="2940050"/>
          <p14:tracePt t="116119" x="3359150" y="2946400"/>
          <p14:tracePt t="116135" x="3594100" y="2959100"/>
          <p14:tracePt t="116152" x="3956050" y="2946400"/>
          <p14:tracePt t="116169" x="4203700" y="2927350"/>
          <p14:tracePt t="116185" x="4508500" y="2889250"/>
          <p14:tracePt t="116202" x="4641850" y="2857500"/>
          <p14:tracePt t="116219" x="4762500" y="2832100"/>
          <p14:tracePt t="116235" x="4870450" y="2819400"/>
          <p14:tracePt t="116252" x="4914900" y="2806700"/>
          <p14:tracePt t="116268" x="4953000" y="2794000"/>
          <p14:tracePt t="116285" x="4965700" y="2774950"/>
          <p14:tracePt t="116302" x="4972050" y="2762250"/>
          <p14:tracePt t="116319" x="4972050" y="2730500"/>
          <p14:tracePt t="116335" x="4972050" y="2717800"/>
          <p14:tracePt t="116352" x="4965700" y="2698750"/>
          <p14:tracePt t="116369" x="4959350" y="2686050"/>
          <p14:tracePt t="116385" x="4953000" y="2673350"/>
          <p14:tracePt t="116387" x="4946650" y="2673350"/>
          <p14:tracePt t="116402" x="4927600" y="2647950"/>
          <p14:tracePt t="116419" x="4902200" y="2628900"/>
          <p14:tracePt t="116435" x="4851400" y="2584450"/>
          <p14:tracePt t="116452" x="4806950" y="2546350"/>
          <p14:tracePt t="116468" x="4749800" y="2527300"/>
          <p14:tracePt t="116485" x="4641850" y="2482850"/>
          <p14:tracePt t="116502" x="4527550" y="2451100"/>
          <p14:tracePt t="116518" x="4343400" y="2419350"/>
          <p14:tracePt t="116535" x="4216400" y="2406650"/>
          <p14:tracePt t="116552" x="4083050" y="2393950"/>
          <p14:tracePt t="116569" x="3892550" y="2387600"/>
          <p14:tracePt t="116585" x="3797300" y="2387600"/>
          <p14:tracePt t="116602" x="3670300" y="2419350"/>
          <p14:tracePt t="116618" x="3587750" y="2457450"/>
          <p14:tracePt t="116635" x="3505200" y="2495550"/>
          <p14:tracePt t="116652" x="3422650" y="2540000"/>
          <p14:tracePt t="116669" x="3390900" y="2578100"/>
          <p14:tracePt t="116685" x="3365500" y="2622550"/>
          <p14:tracePt t="116702" x="3359150" y="2654300"/>
          <p14:tracePt t="116719" x="3352800" y="2698750"/>
          <p14:tracePt t="116735" x="3365500" y="2724150"/>
          <p14:tracePt t="116752" x="3384550" y="2743200"/>
          <p14:tracePt t="116768" x="3454400" y="2774950"/>
          <p14:tracePt t="116785" x="3524250" y="2800350"/>
          <p14:tracePt t="116802" x="3625850" y="2813050"/>
          <p14:tracePt t="116819" x="3829050" y="2819400"/>
          <p14:tracePt t="116835" x="4006850" y="2813050"/>
          <p14:tracePt t="116852" x="4241800" y="2774950"/>
          <p14:tracePt t="116869" x="4356100" y="2755900"/>
          <p14:tracePt t="116885" x="4457700" y="2730500"/>
          <p14:tracePt t="116902" x="4514850" y="2698750"/>
          <p14:tracePt t="116918" x="4533900" y="2686050"/>
          <p14:tracePt t="116935" x="4540250" y="2686050"/>
          <p14:tracePt t="116952" x="4540250" y="2673350"/>
          <p14:tracePt t="116969" x="4527550" y="2647950"/>
          <p14:tracePt t="116985" x="4457700" y="2584450"/>
          <p14:tracePt t="117002" x="4368800" y="2533650"/>
          <p14:tracePt t="117018" x="4184650" y="2463800"/>
          <p14:tracePt t="117035" x="4038600" y="2451100"/>
          <p14:tracePt t="117052" x="3886200" y="2438400"/>
          <p14:tracePt t="117069" x="3663950" y="2432050"/>
          <p14:tracePt t="117085" x="3524250" y="2444750"/>
          <p14:tracePt t="117102" x="3327400" y="2476500"/>
          <p14:tracePt t="117118" x="3219450" y="2501900"/>
          <p14:tracePt t="117135" x="3136900" y="2520950"/>
          <p14:tracePt t="117152" x="3060700" y="2552700"/>
          <p14:tracePt t="117169" x="3022600" y="2571750"/>
          <p14:tracePt t="117185" x="2997200" y="2597150"/>
          <p14:tracePt t="117202" x="2984500" y="2616200"/>
          <p14:tracePt t="117218" x="2984500" y="2635250"/>
          <p14:tracePt t="117235" x="2990850" y="2660650"/>
          <p14:tracePt t="117252" x="3016250" y="2686050"/>
          <p14:tracePt t="117268" x="3086100" y="2724150"/>
          <p14:tracePt t="117285" x="3155950" y="2749550"/>
          <p14:tracePt t="117303" x="3263900" y="2768600"/>
          <p14:tracePt t="117319" x="3467100" y="2787650"/>
          <p14:tracePt t="117335" x="3613150" y="2787650"/>
          <p14:tracePt t="117352" x="3854450" y="2768600"/>
          <p14:tracePt t="117369" x="4013200" y="2724150"/>
          <p14:tracePt t="117385" x="4133850" y="2686050"/>
          <p14:tracePt t="117402" x="4248150" y="2616200"/>
          <p14:tracePt t="117419" x="4292600" y="2571750"/>
          <p14:tracePt t="117435" x="4330700" y="2508250"/>
          <p14:tracePt t="117452" x="4343400" y="2463800"/>
          <p14:tracePt t="117469" x="4343400" y="2413000"/>
          <p14:tracePt t="117485" x="4330700" y="2381250"/>
          <p14:tracePt t="117502" x="4292600" y="2349500"/>
          <p14:tracePt t="117519" x="4191000" y="2292350"/>
          <p14:tracePt t="117535" x="4070350" y="2266950"/>
          <p14:tracePt t="117552" x="3943350" y="2254250"/>
          <p14:tracePt t="117569" x="3765550" y="2254250"/>
          <p14:tracePt t="117585" x="3632200" y="2260600"/>
          <p14:tracePt t="117602" x="3441700" y="2286000"/>
          <p14:tracePt t="117619" x="3327400" y="2305050"/>
          <p14:tracePt t="117636" x="3213100" y="2336800"/>
          <p14:tracePt t="117652" x="3149600" y="2368550"/>
          <p14:tracePt t="117668" x="3105150" y="2400300"/>
          <p14:tracePt t="117685" x="3073400" y="2432050"/>
          <p14:tracePt t="117702" x="3054350" y="2463800"/>
          <p14:tracePt t="117719" x="3054350" y="2501900"/>
          <p14:tracePt t="117735" x="3073400" y="2546350"/>
          <p14:tracePt t="117752" x="3098800" y="2571750"/>
          <p14:tracePt t="117769" x="3143250" y="2616200"/>
          <p14:tracePt t="117785" x="3181350" y="2641600"/>
          <p14:tracePt t="117802" x="3232150" y="2667000"/>
          <p14:tracePt t="117818" x="3308350" y="2692400"/>
          <p14:tracePt t="117835" x="3365500" y="2705100"/>
          <p14:tracePt t="117852" x="3467100" y="2711450"/>
          <p14:tracePt t="117869" x="3517900" y="2711450"/>
          <p14:tracePt t="117885" x="3556000" y="2698750"/>
          <p14:tracePt t="117902" x="3594100" y="2679700"/>
          <p14:tracePt t="117919" x="3613150" y="2679700"/>
          <p14:tracePt t="117935" x="3619500" y="2673350"/>
          <p14:tracePt t="117952" x="3619500" y="2667000"/>
          <p14:tracePt t="117985" x="3575050" y="2635250"/>
          <p14:tracePt t="118002" x="3524250" y="2609850"/>
          <p14:tracePt t="118019" x="3384550" y="2571750"/>
          <p14:tracePt t="118035" x="3276600" y="2565400"/>
          <p14:tracePt t="118052" x="3124200" y="2565400"/>
          <p14:tracePt t="118069" x="3041650" y="2571750"/>
          <p14:tracePt t="118085" x="2952750" y="2578100"/>
          <p14:tracePt t="118102" x="2851150" y="2597150"/>
          <p14:tracePt t="118119" x="2800350" y="2616200"/>
          <p14:tracePt t="118136" x="2749550" y="2628900"/>
          <p14:tracePt t="118152" x="2730500" y="2628900"/>
          <p14:tracePt t="118169" x="2724150" y="2641600"/>
          <p14:tracePt t="118185" x="2717800" y="2641600"/>
          <p14:tracePt t="118220" x="2717800" y="2647950"/>
          <p14:tracePt t="118227" x="2717800" y="2654300"/>
          <p14:tracePt t="118241" x="2717800" y="2660650"/>
          <p14:tracePt t="118252" x="2717800" y="2667000"/>
          <p14:tracePt t="118269" x="2730500" y="2679700"/>
          <p14:tracePt t="118285" x="2743200" y="2679700"/>
          <p14:tracePt t="118302" x="2774950" y="2686050"/>
          <p14:tracePt t="118319" x="2838450" y="2686050"/>
          <p14:tracePt t="118335" x="2901950" y="2692400"/>
          <p14:tracePt t="118352" x="3035300" y="2686050"/>
          <p14:tracePt t="118369" x="3136900" y="2660650"/>
          <p14:tracePt t="118386" x="3257550" y="2628900"/>
          <p14:tracePt t="118402" x="3473450" y="2590800"/>
          <p14:tracePt t="118419" x="3594100" y="2565400"/>
          <p14:tracePt t="118435" x="3746500" y="2540000"/>
          <p14:tracePt t="118452" x="3835400" y="2527300"/>
          <p14:tracePt t="118468" x="3937000" y="2514600"/>
          <p14:tracePt t="118485" x="3981450" y="2514600"/>
          <p14:tracePt t="118502" x="4000500" y="2514600"/>
          <p14:tracePt t="118519" x="4013200" y="2514600"/>
          <p14:tracePt t="118552" x="4006850" y="2508250"/>
          <p14:tracePt t="118569" x="3975100" y="2476500"/>
          <p14:tracePt t="118585" x="3937000" y="2457450"/>
          <p14:tracePt t="118602" x="3892550" y="2432050"/>
          <p14:tracePt t="118619" x="3867150" y="2419350"/>
          <p14:tracePt t="118636" x="3841750" y="2413000"/>
          <p14:tracePt t="118652" x="3829050" y="2413000"/>
          <p14:tracePt t="118706" x="3816350" y="2413000"/>
          <p14:tracePt t="118712" x="3810000" y="2413000"/>
          <p14:tracePt t="118719" x="3803650" y="2413000"/>
          <p14:tracePt t="118735" x="3771900" y="2413000"/>
          <p14:tracePt t="118752" x="3740150" y="2419350"/>
          <p14:tracePt t="118769" x="3695700" y="2425700"/>
          <p14:tracePt t="118785" x="3670300" y="2444750"/>
          <p14:tracePt t="118802" x="3663950" y="2451100"/>
          <p14:tracePt t="118819" x="3638550" y="2457450"/>
          <p14:tracePt t="118852" x="3606800" y="2470150"/>
          <p14:tracePt t="118869" x="3600450" y="2470150"/>
          <p14:tracePt t="118885" x="3594100" y="2476500"/>
          <p14:tracePt t="118902" x="3587750" y="2476500"/>
          <p14:tracePt t="119777" x="3575050" y="2476500"/>
          <p14:tracePt t="119784" x="3549650" y="2482850"/>
          <p14:tracePt t="119791" x="3524250" y="2495550"/>
          <p14:tracePt t="119802" x="3498850" y="2495550"/>
          <p14:tracePt t="119819" x="3460750" y="2508250"/>
          <p14:tracePt t="119835" x="3397250" y="2520950"/>
          <p14:tracePt t="119852" x="3359150" y="2520950"/>
          <p14:tracePt t="119885" x="3282950" y="2533650"/>
          <p14:tracePt t="119919" x="3219450" y="2552700"/>
          <p14:tracePt t="119952" x="3149600" y="2559050"/>
          <p14:tracePt t="119969" x="3117850" y="2559050"/>
          <p14:tracePt t="119987" x="3054350" y="2559050"/>
          <p14:tracePt t="120002" x="3028950" y="2559050"/>
          <p14:tracePt t="120019" x="3003550" y="2559050"/>
          <p14:tracePt t="120035" x="2959100" y="2552700"/>
          <p14:tracePt t="120052" x="2921000" y="2546350"/>
          <p14:tracePt t="120071" x="2882900" y="2533650"/>
          <p14:tracePt t="120085" x="2857500" y="2527300"/>
          <p14:tracePt t="120102" x="2832100" y="2520950"/>
          <p14:tracePt t="120119" x="2800350" y="2520950"/>
          <p14:tracePt t="120135" x="2794000" y="2508250"/>
          <p14:tracePt t="120152" x="2787650" y="2501900"/>
          <p14:tracePt t="120185" x="2800350" y="2489200"/>
          <p14:tracePt t="120202" x="2838450" y="2457450"/>
          <p14:tracePt t="120219" x="2901950" y="2425700"/>
          <p14:tracePt t="120237" x="3016250" y="2368550"/>
          <p14:tracePt t="120252" x="3124200" y="2355850"/>
          <p14:tracePt t="120269" x="3276600" y="2349500"/>
          <p14:tracePt t="120285" x="3479800" y="2368550"/>
          <p14:tracePt t="120302" x="3625850" y="2400300"/>
          <p14:tracePt t="120320" x="3841750" y="2476500"/>
          <p14:tracePt t="120335" x="3968750" y="2527300"/>
          <p14:tracePt t="120352" x="4070350" y="2565400"/>
          <p14:tracePt t="120369" x="4216400" y="2603500"/>
          <p14:tracePt t="120387" x="4330700" y="2609850"/>
          <p14:tracePt t="120388" x="4387850" y="2609850"/>
          <p14:tracePt t="120403" x="4495800" y="2616200"/>
          <p14:tracePt t="120419" x="4591050" y="2616200"/>
          <p14:tracePt t="120435" x="4686300" y="2616200"/>
          <p14:tracePt t="120452" x="4832350" y="2609850"/>
          <p14:tracePt t="120469" x="4883150" y="2609850"/>
          <p14:tracePt t="120486" x="4927600" y="2603500"/>
          <p14:tracePt t="120502" x="4933950" y="2597150"/>
          <p14:tracePt t="120535" x="4933950" y="2590800"/>
          <p14:tracePt t="120552" x="4902200" y="2584450"/>
          <p14:tracePt t="120570" x="4787900" y="2565400"/>
          <p14:tracePt t="120585" x="4686300" y="2565400"/>
          <p14:tracePt t="120602" x="4521200" y="2546350"/>
          <p14:tracePt t="120619" x="4235450" y="2540000"/>
          <p14:tracePt t="120635" x="4070350" y="2540000"/>
          <p14:tracePt t="120653" x="3835400" y="2540000"/>
          <p14:tracePt t="120669" x="3689350" y="2540000"/>
          <p14:tracePt t="120685" x="3549650" y="2527300"/>
          <p14:tracePt t="120702" x="3390900" y="2520950"/>
          <p14:tracePt t="120719" x="3302000" y="2514600"/>
          <p14:tracePt t="120737" x="3213100" y="2482850"/>
          <p14:tracePt t="120752" x="3187700" y="2470150"/>
          <p14:tracePt t="120769" x="3181350" y="2444750"/>
          <p14:tracePt t="120785" x="3200400" y="2381250"/>
          <p14:tracePt t="120802" x="3257550" y="2311400"/>
          <p14:tracePt t="120819" x="3416300" y="2209800"/>
          <p14:tracePt t="120835" x="3568700" y="2146300"/>
          <p14:tracePt t="120852" x="3771900" y="2095500"/>
          <p14:tracePt t="120869" x="4121150" y="2070100"/>
          <p14:tracePt t="120886" x="4413250" y="2070100"/>
          <p14:tracePt t="120888" x="4552950" y="2089150"/>
          <p14:tracePt t="120902" x="4699000" y="2114550"/>
          <p14:tracePt t="120919" x="5073650" y="2197100"/>
          <p14:tracePt t="120935" x="5257800" y="2241550"/>
          <p14:tracePt t="120952" x="5448300" y="2311400"/>
          <p14:tracePt t="120969" x="5518150" y="2336800"/>
          <p14:tracePt t="120986" x="5556250" y="2343150"/>
          <p14:tracePt t="121002" x="5556250" y="2349500"/>
          <p14:tracePt t="121019" x="5549900" y="2355850"/>
          <p14:tracePt t="121035" x="5422900" y="2400300"/>
          <p14:tracePt t="121052" x="5276850" y="2438400"/>
          <p14:tracePt t="121069" x="5213350" y="2457450"/>
          <p14:tracePt t="121320" x="5276850" y="2438400"/>
          <p14:tracePt t="121327" x="5340350" y="2406650"/>
          <p14:tracePt t="121335" x="5416550" y="2381250"/>
          <p14:tracePt t="121352" x="5619750" y="2343150"/>
          <p14:tracePt t="121369" x="5981700" y="2324100"/>
          <p14:tracePt t="121385" x="6254750" y="2336800"/>
          <p14:tracePt t="121402" x="6584950" y="2406650"/>
          <p14:tracePt t="121419" x="6731000" y="2444750"/>
          <p14:tracePt t="121435" x="6800850" y="2482850"/>
          <p14:tracePt t="121452" x="6832600" y="2501900"/>
          <p14:tracePt t="121469" x="6832600" y="2508250"/>
          <p14:tracePt t="121485" x="6838950" y="2514600"/>
          <p14:tracePt t="121502" x="6832600" y="2527300"/>
          <p14:tracePt t="121519" x="6819900" y="2533650"/>
          <p14:tracePt t="121535" x="6788150" y="2546350"/>
          <p14:tracePt t="121552" x="6769100" y="2546350"/>
          <p14:tracePt t="121569" x="6762750" y="2546350"/>
          <p14:tracePt t="121586" x="6756400" y="2520950"/>
          <p14:tracePt t="121602" x="6769100" y="2476500"/>
          <p14:tracePt t="121619" x="6813550" y="2432050"/>
          <p14:tracePt t="121636" x="6864350" y="2413000"/>
          <p14:tracePt t="121652" x="6940550" y="2406650"/>
          <p14:tracePt t="121669" x="7092950" y="2400300"/>
          <p14:tracePt t="121685" x="7213600" y="2425700"/>
          <p14:tracePt t="121702" x="7372350" y="2476500"/>
          <p14:tracePt t="121719" x="7423150" y="2514600"/>
          <p14:tracePt t="121735" x="7454900" y="2552700"/>
          <p14:tracePt t="121752" x="7473950" y="2597150"/>
          <p14:tracePt t="121769" x="7467600" y="2609850"/>
          <p14:tracePt t="121785" x="7410450" y="2654300"/>
          <p14:tracePt t="121802" x="7340600" y="2679700"/>
          <p14:tracePt t="121819" x="7239000" y="2711450"/>
          <p14:tracePt t="121835" x="7004050" y="2749550"/>
          <p14:tracePt t="121852" x="6813550" y="2749550"/>
          <p14:tracePt t="121869" x="6489700" y="2724150"/>
          <p14:tracePt t="121885" x="6191250" y="2692400"/>
          <p14:tracePt t="121902" x="5892800" y="2660650"/>
          <p14:tracePt t="121919" x="5461000" y="2609850"/>
          <p14:tracePt t="121935" x="5219700" y="2584450"/>
          <p14:tracePt t="121952" x="4914900" y="2559050"/>
          <p14:tracePt t="121969" x="4730750" y="2559050"/>
          <p14:tracePt t="121985" x="4508500" y="2559050"/>
          <p14:tracePt t="122002" x="4375150" y="2559050"/>
          <p14:tracePt t="122019" x="4286250" y="2571750"/>
          <p14:tracePt t="122036" x="4191000" y="2578100"/>
          <p14:tracePt t="122052" x="4152900" y="2584450"/>
          <p14:tracePt t="122069" x="4108450" y="2590800"/>
          <p14:tracePt t="122086" x="4064000" y="2603500"/>
          <p14:tracePt t="122102" x="4044950" y="2609850"/>
          <p14:tracePt t="122119" x="4032250" y="2616200"/>
          <p14:tracePt t="122195" x="4038600" y="2616200"/>
          <p14:tracePt t="122202" x="4038600" y="2622550"/>
          <p14:tracePt t="122208" x="4044950" y="2622550"/>
          <p14:tracePt t="122219" x="4051300" y="2628900"/>
          <p14:tracePt t="122235" x="4064000" y="2628900"/>
          <p14:tracePt t="122252" x="4076700" y="2628900"/>
          <p14:tracePt t="122269" x="4095750" y="2628900"/>
          <p14:tracePt t="122286" x="4133850" y="2622550"/>
          <p14:tracePt t="122302" x="4165600" y="2622550"/>
          <p14:tracePt t="122319" x="4191000" y="2622550"/>
          <p14:tracePt t="122335" x="4235450" y="2622550"/>
          <p14:tracePt t="122352" x="4260850" y="2622550"/>
          <p14:tracePt t="122369" x="4292600" y="2622550"/>
          <p14:tracePt t="122386" x="4305300" y="2622550"/>
          <p14:tracePt t="122388" x="4318000" y="2622550"/>
          <p14:tracePt t="122404" x="4324350" y="2622550"/>
          <p14:tracePt t="122419" x="4330700" y="2628900"/>
          <p14:tracePt t="122867" x="4375150" y="2628900"/>
          <p14:tracePt t="122875" x="4445000" y="2616200"/>
          <p14:tracePt t="122885" x="4533900" y="2616200"/>
          <p14:tracePt t="122902" x="4692650" y="2609850"/>
          <p14:tracePt t="122919" x="4978400" y="2603500"/>
          <p14:tracePt t="122936" x="5162550" y="2603500"/>
          <p14:tracePt t="122952" x="5378450" y="2603500"/>
          <p14:tracePt t="122969" x="5499100" y="2622550"/>
          <p14:tracePt t="123002" x="5702300" y="2628900"/>
          <p14:tracePt t="123035" x="5816600" y="2622550"/>
          <p14:tracePt t="123069" x="5880100" y="2597150"/>
          <p14:tracePt t="123085" x="5892800" y="2590800"/>
          <p14:tracePt t="123102" x="5911850" y="2578100"/>
          <p14:tracePt t="123119" x="5918200" y="2578100"/>
          <p14:tracePt t="123215" x="5918200" y="2571750"/>
          <p14:tracePt t="123229" x="5918200" y="2565400"/>
          <p14:tracePt t="123236" x="5918200" y="2559050"/>
          <p14:tracePt t="123243" x="5924550" y="2546350"/>
          <p14:tracePt t="123252" x="5924550" y="2540000"/>
          <p14:tracePt t="123269" x="5930900" y="2520950"/>
          <p14:tracePt t="123286" x="5937250" y="2495550"/>
          <p14:tracePt t="123303" x="5943600" y="2482850"/>
          <p14:tracePt t="123319" x="5949950" y="2470150"/>
          <p14:tracePt t="123444" x="5937250" y="2457450"/>
          <p14:tracePt t="123458" x="5937250" y="2451100"/>
          <p14:tracePt t="123465" x="5924550" y="2444750"/>
          <p14:tracePt t="123472" x="5911850" y="2432050"/>
          <p14:tracePt t="123486" x="5886450" y="2413000"/>
          <p14:tracePt t="123503" x="5848350" y="2400300"/>
          <p14:tracePt t="123519" x="5803900" y="2381250"/>
          <p14:tracePt t="123536" x="5734050" y="2362200"/>
          <p14:tracePt t="123553" x="5670550" y="2343150"/>
          <p14:tracePt t="123569" x="5626100" y="2324100"/>
          <p14:tracePt t="123585" x="5549900" y="2298700"/>
          <p14:tracePt t="123602" x="5499100" y="2279650"/>
          <p14:tracePt t="123619" x="5429250" y="2254250"/>
          <p14:tracePt t="123636" x="5359400" y="2228850"/>
          <p14:tracePt t="123652" x="5289550" y="2209800"/>
          <p14:tracePt t="123669" x="5187950" y="2197100"/>
          <p14:tracePt t="123686" x="5118100" y="2197100"/>
          <p14:tracePt t="123702" x="5010150" y="2190750"/>
          <p14:tracePt t="123719" x="4933950" y="2190750"/>
          <p14:tracePt t="123735" x="4794250" y="2197100"/>
          <p14:tracePt t="123753" x="4705350" y="2209800"/>
          <p14:tracePt t="123769" x="4635500" y="2228850"/>
          <p14:tracePt t="123785" x="4552950" y="2260600"/>
          <p14:tracePt t="123803" x="4514850" y="2266950"/>
          <p14:tracePt t="123819" x="4464050" y="2286000"/>
          <p14:tracePt t="123836" x="4445000" y="2298700"/>
          <p14:tracePt t="123852" x="4438650" y="2311400"/>
          <p14:tracePt t="123869" x="4419600" y="2330450"/>
          <p14:tracePt t="123886" x="4419600" y="2343150"/>
          <p14:tracePt t="123888" x="4419600" y="2349500"/>
          <p14:tracePt t="123902" x="4419600" y="2374900"/>
          <p14:tracePt t="123919" x="4432300" y="2400300"/>
          <p14:tracePt t="123936" x="4451350" y="2432050"/>
          <p14:tracePt t="123952" x="4489450" y="2482850"/>
          <p14:tracePt t="123969" x="4521200" y="2508250"/>
          <p14:tracePt t="123985" x="4578350" y="2559050"/>
          <p14:tracePt t="124002" x="4616450" y="2584450"/>
          <p14:tracePt t="124019" x="4667250" y="2603500"/>
          <p14:tracePt t="124036" x="4794250" y="2622550"/>
          <p14:tracePt t="124052" x="4883150" y="2628900"/>
          <p14:tracePt t="124069" x="5029200" y="2628900"/>
          <p14:tracePt t="124085" x="5149850" y="2622550"/>
          <p14:tracePt t="124102" x="5289550" y="2616200"/>
          <p14:tracePt t="124119" x="5461000" y="2597150"/>
          <p14:tracePt t="124136" x="5543550" y="2578100"/>
          <p14:tracePt t="124152" x="5607050" y="2552700"/>
          <p14:tracePt t="124169" x="5695950" y="2501900"/>
          <p14:tracePt t="124186" x="5727700" y="2476500"/>
          <p14:tracePt t="124202" x="5765800" y="2457450"/>
          <p14:tracePt t="124219" x="5778500" y="2432050"/>
          <p14:tracePt t="124236" x="5778500" y="2406650"/>
          <p14:tracePt t="124253" x="5784850" y="2381250"/>
          <p14:tracePt t="124269" x="5772150" y="2355850"/>
          <p14:tracePt t="124286" x="5727700" y="2298700"/>
          <p14:tracePt t="124303" x="5689600" y="2260600"/>
          <p14:tracePt t="124319" x="5594350" y="2203450"/>
          <p14:tracePt t="124336" x="5524500" y="2159000"/>
          <p14:tracePt t="124352" x="5422900" y="2120900"/>
          <p14:tracePt t="124369" x="5264150" y="2095500"/>
          <p14:tracePt t="124386" x="5168900" y="2089150"/>
          <p14:tracePt t="124403" x="5080000" y="2089150"/>
          <p14:tracePt t="124404" x="5048250" y="2089150"/>
          <p14:tracePt t="124419" x="4972050" y="2108200"/>
          <p14:tracePt t="124436" x="4908550" y="2120900"/>
          <p14:tracePt t="124452" x="4826000" y="2152650"/>
          <p14:tracePt t="124469" x="4749800" y="2190750"/>
          <p14:tracePt t="124485" x="4705350" y="2228850"/>
          <p14:tracePt t="124503" x="4654550" y="2260600"/>
          <p14:tracePt t="124519" x="4641850" y="2286000"/>
          <p14:tracePt t="124536" x="4629150" y="2317750"/>
          <p14:tracePt t="124553" x="4629150" y="2336800"/>
          <p14:tracePt t="124569" x="4641850" y="2387600"/>
          <p14:tracePt t="124586" x="4660900" y="2425700"/>
          <p14:tracePt t="124602" x="4692650" y="2470150"/>
          <p14:tracePt t="124619" x="4762500" y="2546350"/>
          <p14:tracePt t="124636" x="4813300" y="2590800"/>
          <p14:tracePt t="124652" x="4857750" y="2616200"/>
          <p14:tracePt t="124669" x="4933950" y="2647950"/>
          <p14:tracePt t="124686" x="4984750" y="2660650"/>
          <p14:tracePt t="124702" x="5041900" y="2679700"/>
          <p14:tracePt t="124719" x="5080000" y="2692400"/>
          <p14:tracePt t="124736" x="5130800" y="2698750"/>
          <p14:tracePt t="124753" x="5156200" y="2698750"/>
          <p14:tracePt t="124769" x="5194300" y="2698750"/>
          <p14:tracePt t="124786" x="5257800" y="2679700"/>
          <p14:tracePt t="124803" x="5302250" y="2667000"/>
          <p14:tracePt t="124819" x="5359400" y="2641600"/>
          <p14:tracePt t="124836" x="5391150" y="2628900"/>
          <p14:tracePt t="124852" x="5410200" y="2603500"/>
          <p14:tracePt t="124869" x="5441950" y="2578100"/>
          <p14:tracePt t="124886" x="5448300" y="2565400"/>
          <p14:tracePt t="124902" x="5461000" y="2540000"/>
          <p14:tracePt t="124919" x="5461000" y="2514600"/>
          <p14:tracePt t="124936" x="5461000" y="2495550"/>
          <p14:tracePt t="124952" x="5454650" y="2457450"/>
          <p14:tracePt t="124969" x="5441950" y="2451100"/>
          <p14:tracePt t="124985" x="5416550" y="2419350"/>
          <p14:tracePt t="125003" x="5384800" y="2393950"/>
          <p14:tracePt t="125019" x="5283200" y="2362200"/>
          <p14:tracePt t="125036" x="5207000" y="2336800"/>
          <p14:tracePt t="125052" x="5118100" y="2324100"/>
          <p14:tracePt t="125069" x="5010150" y="2324100"/>
          <p14:tracePt t="125086" x="4940300" y="2330450"/>
          <p14:tracePt t="125102" x="4870450" y="2355850"/>
          <p14:tracePt t="125119" x="4826000" y="2368550"/>
          <p14:tracePt t="125135" x="4787900" y="2393950"/>
          <p14:tracePt t="125152" x="4768850" y="2419350"/>
          <p14:tracePt t="125169" x="4762500" y="2432050"/>
          <p14:tracePt t="125187" x="4756150" y="2451100"/>
          <p14:tracePt t="125203" x="4756150" y="2463800"/>
          <p14:tracePt t="125219" x="4756150" y="2476500"/>
          <p14:tracePt t="125236" x="4762500" y="2476500"/>
          <p14:tracePt t="125253" x="4775200" y="2489200"/>
          <p14:tracePt t="125286" x="4787900" y="2476500"/>
          <p14:tracePt t="125303" x="4806950" y="2438400"/>
          <p14:tracePt t="125319" x="4838700" y="2324100"/>
          <p14:tracePt t="125336" x="4870450" y="2203450"/>
          <p14:tracePt t="125352" x="4895850" y="2044700"/>
          <p14:tracePt t="125369" x="4940300" y="1784350"/>
          <p14:tracePt t="125386" x="4959350" y="1593850"/>
          <p14:tracePt t="125403" x="4991100" y="1339850"/>
          <p14:tracePt t="125419" x="5010150" y="1206500"/>
          <p14:tracePt t="125436" x="5029200" y="1098550"/>
          <p14:tracePt t="125453" x="5054600" y="965200"/>
          <p14:tracePt t="125469" x="5067300" y="908050"/>
          <p14:tracePt t="125486" x="5080000" y="857250"/>
          <p14:tracePt t="125503" x="5086350" y="850900"/>
          <p14:tracePt t="125519" x="5086350" y="844550"/>
          <p14:tracePt t="125569" x="5073650" y="850900"/>
          <p14:tracePt t="125583" x="5067300" y="863600"/>
          <p14:tracePt t="125590" x="5054600" y="876300"/>
          <p14:tracePt t="125604" x="5016500" y="920750"/>
          <p14:tracePt t="125619" x="4972050" y="977900"/>
          <p14:tracePt t="125636" x="4921250" y="1016000"/>
          <p14:tracePt t="125652" x="4857750" y="1054100"/>
          <p14:tracePt t="125669" x="4826000" y="1066800"/>
          <p14:tracePt t="125686" x="4806950" y="1073150"/>
          <p14:tracePt t="125703" x="4800600" y="1073150"/>
          <p14:tracePt t="125750" x="4800600" y="1079500"/>
          <p14:tracePt t="125756" x="4800600" y="1085850"/>
          <p14:tracePt t="125771" x="4806950" y="1092200"/>
          <p14:tracePt t="125786" x="4819650" y="1104900"/>
          <p14:tracePt t="125803" x="4832350" y="1117600"/>
          <p14:tracePt t="125819" x="4864100" y="1143000"/>
          <p14:tracePt t="125836" x="4883150" y="1162050"/>
          <p14:tracePt t="125852" x="4914900" y="1181100"/>
          <p14:tracePt t="125869" x="4946650" y="1206500"/>
          <p14:tracePt t="125886" x="4978400" y="1244600"/>
          <p14:tracePt t="125903" x="5016500" y="1295400"/>
          <p14:tracePt t="125919" x="5048250" y="1333500"/>
          <p14:tracePt t="125936" x="5080000" y="1384300"/>
          <p14:tracePt t="125952" x="5124450" y="1485900"/>
          <p14:tracePt t="125969" x="5137150" y="1543050"/>
          <p14:tracePt t="125986" x="5143500" y="1631950"/>
          <p14:tracePt t="126002" x="5118100" y="1714500"/>
          <p14:tracePt t="126019" x="5054600" y="1860550"/>
          <p14:tracePt t="126036" x="5022850" y="1943100"/>
          <p14:tracePt t="126052" x="4972050" y="2051050"/>
          <p14:tracePt t="126069" x="4921250" y="2178050"/>
          <p14:tracePt t="126085" x="4902200" y="2254250"/>
          <p14:tracePt t="126102" x="4895850" y="2311400"/>
          <p14:tracePt t="126119" x="4895850" y="2362200"/>
          <p14:tracePt t="126136" x="4895850" y="2387600"/>
          <p14:tracePt t="126152" x="4895850" y="2413000"/>
          <p14:tracePt t="126169" x="4889500" y="2432050"/>
          <p14:tracePt t="126187" x="4883150" y="2463800"/>
          <p14:tracePt t="126202" x="4883150" y="2476500"/>
          <p14:tracePt t="126219" x="4883150" y="2482850"/>
          <p14:tracePt t="126236" x="4876800" y="2495550"/>
          <p14:tracePt t="126269" x="4876800" y="2501900"/>
          <p14:tracePt t="127180" x="4883150" y="2489200"/>
          <p14:tracePt t="127187" x="4908550" y="2470150"/>
          <p14:tracePt t="127193" x="4927600" y="2444750"/>
          <p14:tracePt t="127202" x="4946650" y="2413000"/>
          <p14:tracePt t="127219" x="4997450" y="2355850"/>
          <p14:tracePt t="127236" x="5060950" y="2266950"/>
          <p14:tracePt t="127253" x="5099050" y="2203450"/>
          <p14:tracePt t="127286" x="5149850" y="2006600"/>
          <p14:tracePt t="127319" x="5124450" y="1797050"/>
          <p14:tracePt t="127353" x="5035550" y="1549400"/>
          <p14:tracePt t="127369" x="4940300" y="1371600"/>
          <p14:tracePt t="127386" x="4864100" y="1244600"/>
          <p14:tracePt t="127388" x="4826000" y="1174750"/>
          <p14:tracePt t="127402" x="4768850" y="1054100"/>
          <p14:tracePt t="127419" x="4692650" y="946150"/>
          <p14:tracePt t="127436" x="4629150" y="869950"/>
          <p14:tracePt t="127453" x="4565650" y="793750"/>
          <p14:tracePt t="127469" x="4527550" y="762000"/>
          <p14:tracePt t="127486" x="4489450" y="742950"/>
          <p14:tracePt t="127503" x="4470400" y="736600"/>
          <p14:tracePt t="127520" x="4451350" y="736600"/>
          <p14:tracePt t="127536" x="4445000" y="730250"/>
          <p14:tracePt t="127552" x="4438650" y="730250"/>
          <p14:tracePt t="127680" x="4445000" y="730250"/>
          <p14:tracePt t="127694" x="4451350" y="730250"/>
          <p14:tracePt t="127701" x="4464050" y="730250"/>
          <p14:tracePt t="127708" x="4476750" y="730250"/>
          <p14:tracePt t="127719" x="4495800" y="730250"/>
          <p14:tracePt t="127736" x="4597400" y="742950"/>
          <p14:tracePt t="127753" x="4673600" y="768350"/>
          <p14:tracePt t="127769" x="4756150" y="812800"/>
          <p14:tracePt t="127786" x="4864100" y="939800"/>
          <p14:tracePt t="127803" x="4940300" y="1054100"/>
          <p14:tracePt t="127819" x="5048250" y="1257300"/>
          <p14:tracePt t="127836" x="5099050" y="1384300"/>
          <p14:tracePt t="127853" x="5130800" y="1517650"/>
          <p14:tracePt t="127869" x="5143500" y="1701800"/>
          <p14:tracePt t="127886" x="5124450" y="1809750"/>
          <p14:tracePt t="127888" x="5099050" y="1854200"/>
          <p14:tracePt t="127902" x="5048250" y="1943100"/>
          <p14:tracePt t="127919" x="4997450" y="2025650"/>
          <p14:tracePt t="127936" x="4946650" y="2101850"/>
          <p14:tracePt t="127953" x="4889500" y="2171700"/>
          <p14:tracePt t="127969" x="4870450" y="2190750"/>
          <p14:tracePt t="127986" x="4838700" y="2190750"/>
          <p14:tracePt t="131308" x="4838700" y="2178050"/>
          <p14:tracePt t="131315" x="4845050" y="2152650"/>
          <p14:tracePt t="131324" x="4851400" y="2139950"/>
          <p14:tracePt t="131336" x="4864100" y="2101850"/>
          <p14:tracePt t="131353" x="4895850" y="2025650"/>
          <p14:tracePt t="131369" x="4927600" y="1981200"/>
          <p14:tracePt t="131386" x="4972050" y="1911350"/>
          <p14:tracePt t="131403" x="4997450" y="1866900"/>
          <p14:tracePt t="131436" x="5035550" y="1714500"/>
          <p14:tracePt t="131470" x="5086350" y="1517650"/>
          <p14:tracePt t="131503" x="5105400" y="1403350"/>
          <p14:tracePt t="131520" x="5105400" y="1365250"/>
          <p14:tracePt t="131536" x="5105400" y="1320800"/>
          <p14:tracePt t="131553" x="5086350" y="1206500"/>
          <p14:tracePt t="131570" x="5060950" y="1136650"/>
          <p14:tracePt t="131586" x="5022850" y="1054100"/>
          <p14:tracePt t="131603" x="4972050" y="1003300"/>
          <p14:tracePt t="131620" x="4895850" y="939800"/>
          <p14:tracePt t="131637" x="4787900" y="857250"/>
          <p14:tracePt t="131653" x="4705350" y="793750"/>
          <p14:tracePt t="131670" x="4584700" y="717550"/>
          <p14:tracePt t="131686" x="4483100" y="673100"/>
          <p14:tracePt t="131703" x="4381500" y="622300"/>
          <p14:tracePt t="131719" x="4229100" y="571500"/>
          <p14:tracePt t="131736" x="4152900" y="552450"/>
          <p14:tracePt t="131753" x="4070350" y="539750"/>
          <p14:tracePt t="131770" x="4013200" y="539750"/>
          <p14:tracePt t="131786" x="3956050" y="539750"/>
          <p14:tracePt t="131803" x="3886200" y="552450"/>
          <p14:tracePt t="131820" x="3841750" y="565150"/>
          <p14:tracePt t="131836" x="3790950" y="590550"/>
          <p14:tracePt t="131853" x="3771900" y="603250"/>
          <p14:tracePt t="131870" x="3752850" y="628650"/>
          <p14:tracePt t="131886" x="3721100" y="666750"/>
          <p14:tracePt t="131903" x="3708400" y="692150"/>
          <p14:tracePt t="131919" x="3683000" y="730250"/>
          <p14:tracePt t="131936" x="3676650" y="742950"/>
          <p14:tracePt t="131953" x="3670300" y="749300"/>
          <p14:tracePt t="131970" x="3663950" y="755650"/>
          <p14:tracePt t="131986" x="3657600" y="755650"/>
          <p14:tracePt t="132003" x="3657600" y="762000"/>
          <p14:tracePt t="132019" x="3651250" y="774700"/>
          <p14:tracePt t="132052" x="3644900" y="787400"/>
          <p14:tracePt t="132822" x="3619500" y="787400"/>
          <p14:tracePt t="132829" x="3581400" y="793750"/>
          <p14:tracePt t="132836" x="3536950" y="800100"/>
          <p14:tracePt t="132853" x="3441700" y="812800"/>
          <p14:tracePt t="132869" x="3352800" y="831850"/>
          <p14:tracePt t="132886" x="3238500" y="850900"/>
          <p14:tracePt t="132903" x="3181350" y="863600"/>
          <p14:tracePt t="132936" x="3048000" y="901700"/>
          <p14:tracePt t="132970" x="2940050" y="952500"/>
          <p14:tracePt t="133003" x="2901950" y="977900"/>
          <p14:tracePt t="133019" x="2882900" y="984250"/>
          <p14:tracePt t="133036" x="2876550" y="984250"/>
          <p14:tracePt t="133135" x="2882900" y="977900"/>
          <p14:tracePt t="133149" x="2895600" y="977900"/>
          <p14:tracePt t="133155" x="2908300" y="965200"/>
          <p14:tracePt t="133170" x="2946400" y="946150"/>
          <p14:tracePt t="133186" x="3003550" y="927100"/>
          <p14:tracePt t="133203" x="3079750" y="895350"/>
          <p14:tracePt t="133220" x="3175000" y="863600"/>
          <p14:tracePt t="133236" x="3263900" y="850900"/>
          <p14:tracePt t="133253" x="3384550" y="831850"/>
          <p14:tracePt t="133270" x="3492500" y="831850"/>
          <p14:tracePt t="133286" x="3600450" y="831850"/>
          <p14:tracePt t="133303" x="3727450" y="838200"/>
          <p14:tracePt t="133319" x="3797300" y="844550"/>
          <p14:tracePt t="133336" x="3917950" y="857250"/>
          <p14:tracePt t="133353" x="4013200" y="857250"/>
          <p14:tracePt t="133370" x="4102100" y="863600"/>
          <p14:tracePt t="133386" x="4216400" y="876300"/>
          <p14:tracePt t="133403" x="4286250" y="876300"/>
          <p14:tracePt t="133419" x="4419600" y="895350"/>
          <p14:tracePt t="133436" x="4502150" y="908050"/>
          <p14:tracePt t="133453" x="4578350" y="914400"/>
          <p14:tracePt t="133469" x="4667250" y="927100"/>
          <p14:tracePt t="133486" x="4718050" y="939800"/>
          <p14:tracePt t="133503" x="4768850" y="952500"/>
          <p14:tracePt t="133519" x="4800600" y="965200"/>
          <p14:tracePt t="133537" x="4819650" y="965200"/>
          <p14:tracePt t="133649" x="4826000" y="965200"/>
          <p14:tracePt t="134262" x="4794250" y="965200"/>
          <p14:tracePt t="134269" x="4737100" y="965200"/>
          <p14:tracePt t="134276" x="4686300" y="977900"/>
          <p14:tracePt t="134286" x="4622800" y="984250"/>
          <p14:tracePt t="134303" x="4406900" y="990600"/>
          <p14:tracePt t="134320" x="4248150" y="990600"/>
          <p14:tracePt t="134336" x="4076700" y="984250"/>
          <p14:tracePt t="134370" x="3683000" y="958850"/>
          <p14:tracePt t="134403" x="3371850" y="914400"/>
          <p14:tracePt t="134436" x="3181350" y="901700"/>
          <p14:tracePt t="134453" x="3130550" y="901700"/>
          <p14:tracePt t="134470" x="3048000" y="901700"/>
          <p14:tracePt t="134486" x="3003550" y="901700"/>
          <p14:tracePt t="134503" x="2965450" y="901700"/>
          <p14:tracePt t="134519" x="2927350" y="901700"/>
          <p14:tracePt t="134536" x="2908300" y="901700"/>
          <p14:tracePt t="134553" x="2889250" y="901700"/>
          <p14:tracePt t="134570" x="2876550" y="901700"/>
          <p14:tracePt t="134586" x="2870200" y="901700"/>
          <p14:tracePt t="134603" x="2857500" y="901700"/>
          <p14:tracePt t="134620" x="2851150" y="901700"/>
          <p14:tracePt t="134636" x="2838450" y="901700"/>
          <p14:tracePt t="134670" x="2832100" y="901700"/>
          <p14:tracePt t="134686" x="2819400" y="901700"/>
          <p14:tracePt t="135151" x="2825750" y="901700"/>
          <p14:tracePt t="135171" x="2832100" y="901700"/>
          <p14:tracePt t="135185" x="2838450" y="901700"/>
          <p14:tracePt t="135192" x="2844800" y="889000"/>
          <p14:tracePt t="135203" x="2851150" y="889000"/>
          <p14:tracePt t="135220" x="2876550" y="876300"/>
          <p14:tracePt t="135236" x="2927350" y="857250"/>
          <p14:tracePt t="135254" x="2978150" y="838200"/>
          <p14:tracePt t="135287" x="3187700" y="800100"/>
          <p14:tracePt t="135320" x="3460750" y="793750"/>
          <p14:tracePt t="135353" x="3759200" y="819150"/>
          <p14:tracePt t="135370" x="3873500" y="838200"/>
          <p14:tracePt t="135386" x="4013200" y="850900"/>
          <p14:tracePt t="135403" x="4089400" y="857250"/>
          <p14:tracePt t="135420" x="4165600" y="857250"/>
          <p14:tracePt t="135436" x="4241800" y="857250"/>
          <p14:tracePt t="135453" x="4267200" y="857250"/>
          <p14:tracePt t="135470" x="4273550" y="857250"/>
          <p14:tracePt t="135486" x="4279900" y="857250"/>
          <p14:tracePt t="135699" x="4279900" y="863600"/>
          <p14:tracePt t="135720" x="4273550" y="863600"/>
          <p14:tracePt t="135726" x="4260850" y="869950"/>
          <p14:tracePt t="135737" x="4254500" y="869950"/>
          <p14:tracePt t="135753" x="4229100" y="869950"/>
          <p14:tracePt t="135770" x="4184650" y="876300"/>
          <p14:tracePt t="135786" x="4165600" y="876300"/>
          <p14:tracePt t="135820" x="4102100" y="876300"/>
          <p14:tracePt t="135853" x="3994150" y="889000"/>
          <p14:tracePt t="135886" x="3797300" y="908050"/>
          <p14:tracePt t="135903" x="3708400" y="908050"/>
          <p14:tracePt t="135920" x="3600450" y="908050"/>
          <p14:tracePt t="135936" x="3460750" y="908050"/>
          <p14:tracePt t="135953" x="3352800" y="889000"/>
          <p14:tracePt t="135970" x="3263900" y="876300"/>
          <p14:tracePt t="135986" x="3162300" y="869950"/>
          <p14:tracePt t="136003" x="3111500" y="863600"/>
          <p14:tracePt t="136020" x="3060700" y="863600"/>
          <p14:tracePt t="136036" x="3048000" y="857250"/>
          <p14:tracePt t="136053" x="3028950" y="857250"/>
          <p14:tracePt t="136069" x="3016250" y="850900"/>
          <p14:tracePt t="136086" x="3016250" y="857250"/>
          <p14:tracePt t="136103" x="3016250" y="863600"/>
          <p14:tracePt t="136120" x="3016250" y="869950"/>
          <p14:tracePt t="136136" x="3016250" y="901700"/>
          <p14:tracePt t="136153" x="3016250" y="920750"/>
          <p14:tracePt t="136170" x="3016250" y="933450"/>
          <p14:tracePt t="136186" x="3022600" y="971550"/>
          <p14:tracePt t="136203" x="3041650" y="990600"/>
          <p14:tracePt t="136219" x="3073400" y="1016000"/>
          <p14:tracePt t="136236" x="3098800" y="1028700"/>
          <p14:tracePt t="136253" x="3143250" y="1041400"/>
          <p14:tracePt t="136270" x="3232150" y="1060450"/>
          <p14:tracePt t="136286" x="3314700" y="1073150"/>
          <p14:tracePt t="136303" x="3416300" y="1079500"/>
          <p14:tracePt t="136320" x="3473450" y="1079500"/>
          <p14:tracePt t="136336" x="3517900" y="1073150"/>
          <p14:tracePt t="136353" x="3587750" y="1047750"/>
          <p14:tracePt t="136370" x="3644900" y="1028700"/>
          <p14:tracePt t="136386" x="3759200" y="996950"/>
          <p14:tracePt t="136403" x="3848100" y="984250"/>
          <p14:tracePt t="136420" x="3937000" y="971550"/>
          <p14:tracePt t="136436" x="4121150" y="952500"/>
          <p14:tracePt t="136453" x="4241800" y="952500"/>
          <p14:tracePt t="136470" x="4400550" y="946150"/>
          <p14:tracePt t="136486" x="4483100" y="933450"/>
          <p14:tracePt t="136503" x="4559300" y="908050"/>
          <p14:tracePt t="136519" x="4635500" y="882650"/>
          <p14:tracePt t="136536" x="4679950" y="863600"/>
          <p14:tracePt t="136553" x="4724400" y="819150"/>
          <p14:tracePt t="136570" x="4749800" y="781050"/>
          <p14:tracePt t="136586" x="4768850" y="755650"/>
          <p14:tracePt t="136603" x="4775200" y="711200"/>
          <p14:tracePt t="136619" x="4749800" y="666750"/>
          <p14:tracePt t="136636" x="4667250" y="558800"/>
          <p14:tracePt t="136653" x="4591050" y="476250"/>
          <p14:tracePt t="136670" x="4502150" y="387350"/>
          <p14:tracePt t="136686" x="4375150" y="304800"/>
          <p14:tracePt t="136703" x="4273550" y="254000"/>
          <p14:tracePt t="136719" x="4108450" y="215900"/>
          <p14:tracePt t="136736" x="4019550" y="203200"/>
          <p14:tracePt t="136753" x="3943350" y="196850"/>
          <p14:tracePt t="136770" x="3810000" y="196850"/>
          <p14:tracePt t="136786" x="3702050" y="196850"/>
          <p14:tracePt t="136803" x="3549650" y="209550"/>
          <p14:tracePt t="136820" x="3473450" y="228600"/>
          <p14:tracePt t="136836" x="3390900" y="241300"/>
          <p14:tracePt t="136853" x="3295650" y="247650"/>
          <p14:tracePt t="136869" x="3225800" y="254000"/>
          <p14:tracePt t="136886" x="3124200" y="266700"/>
          <p14:tracePt t="136903" x="3073400" y="279400"/>
          <p14:tracePt t="136920" x="3035300" y="292100"/>
          <p14:tracePt t="136936" x="2971800" y="317500"/>
          <p14:tracePt t="136953" x="2940050" y="336550"/>
          <p14:tracePt t="136970" x="2882900" y="374650"/>
          <p14:tracePt t="136986" x="2851150" y="406400"/>
          <p14:tracePt t="137003" x="2819400" y="444500"/>
          <p14:tracePt t="137020" x="2762250" y="520700"/>
          <p14:tracePt t="137036" x="2736850" y="571500"/>
          <p14:tracePt t="137053" x="2705100" y="628650"/>
          <p14:tracePt t="137070" x="2698750" y="654050"/>
          <p14:tracePt t="137086" x="2698750" y="692150"/>
          <p14:tracePt t="137103" x="2717800" y="736600"/>
          <p14:tracePt t="137120" x="2736850" y="774700"/>
          <p14:tracePt t="137136" x="2787650" y="819150"/>
          <p14:tracePt t="137153" x="2844800" y="844550"/>
          <p14:tracePt t="137170" x="2940050" y="895350"/>
          <p14:tracePt t="137186" x="3035300" y="927100"/>
          <p14:tracePt t="137203" x="3130550" y="952500"/>
          <p14:tracePt t="137220" x="3340100" y="984250"/>
          <p14:tracePt t="137236" x="3467100" y="990600"/>
          <p14:tracePt t="137253" x="3676650" y="990600"/>
          <p14:tracePt t="137269" x="3848100" y="971550"/>
          <p14:tracePt t="137286" x="4019550" y="952500"/>
          <p14:tracePt t="137303" x="4279900" y="920750"/>
          <p14:tracePt t="137320" x="4438650" y="895350"/>
          <p14:tracePt t="137336" x="4648200" y="889000"/>
          <p14:tracePt t="137354" x="4768850" y="869950"/>
          <p14:tracePt t="137370" x="4902200" y="857250"/>
          <p14:tracePt t="137386" x="5086350" y="819150"/>
          <p14:tracePt t="137403" x="5181600" y="812800"/>
          <p14:tracePt t="137420" x="5270500" y="806450"/>
          <p14:tracePt t="137436" x="5365750" y="774700"/>
          <p14:tracePt t="137453" x="5403850" y="755650"/>
          <p14:tracePt t="137470" x="5429250" y="742950"/>
          <p14:tracePt t="137486" x="5435600" y="736600"/>
          <p14:tracePt t="137503" x="5435600" y="730250"/>
          <p14:tracePt t="137520" x="5435600" y="723900"/>
          <p14:tracePt t="137536" x="5435600" y="711200"/>
          <p14:tracePt t="137553" x="5410200" y="685800"/>
          <p14:tracePt t="137570" x="5372100" y="654050"/>
          <p14:tracePt t="137587" x="5334000" y="628650"/>
          <p14:tracePt t="137603" x="5251450" y="584200"/>
          <p14:tracePt t="137620" x="5187950" y="558800"/>
          <p14:tracePt t="137636" x="5111750" y="527050"/>
          <p14:tracePt t="137653" x="5048250" y="495300"/>
          <p14:tracePt t="137670" x="4991100" y="476250"/>
          <p14:tracePt t="137686" x="4914900" y="463550"/>
          <p14:tracePt t="137703" x="4883150" y="450850"/>
          <p14:tracePt t="137720" x="4832350" y="450850"/>
          <p14:tracePt t="137737" x="4813300" y="444500"/>
          <p14:tracePt t="137753" x="4787900" y="438150"/>
          <p14:tracePt t="137770" x="4749800" y="419100"/>
          <p14:tracePt t="137787" x="4737100" y="412750"/>
          <p14:tracePt t="137803" x="4718050" y="412750"/>
          <p14:tracePt t="137820" x="4711700" y="425450"/>
          <p14:tracePt t="138525" x="4686300" y="431800"/>
          <p14:tracePt t="138532" x="4654550" y="431800"/>
          <p14:tracePt t="138539" x="4622800" y="438150"/>
          <p14:tracePt t="138553" x="4540250" y="444500"/>
          <p14:tracePt t="138570" x="4476750" y="457200"/>
          <p14:tracePt t="138586" x="4419600" y="463550"/>
          <p14:tracePt t="138603" x="4349750" y="476250"/>
          <p14:tracePt t="138620" x="4305300" y="495300"/>
          <p14:tracePt t="138653" x="4241800" y="533400"/>
          <p14:tracePt t="138687" x="4165600" y="584200"/>
          <p14:tracePt t="138720" x="4083050" y="622300"/>
          <p14:tracePt t="138736" x="4051300" y="641350"/>
          <p14:tracePt t="138753" x="3994150" y="647700"/>
          <p14:tracePt t="138770" x="3962400" y="660400"/>
          <p14:tracePt t="138787" x="3924300" y="666750"/>
          <p14:tracePt t="138803" x="3873500" y="685800"/>
          <p14:tracePt t="138820" x="3829050" y="704850"/>
          <p14:tracePt t="138837" x="3784600" y="717550"/>
          <p14:tracePt t="138853" x="3708400" y="730250"/>
          <p14:tracePt t="138870" x="3670300" y="736600"/>
          <p14:tracePt t="138887" x="3600450" y="755650"/>
          <p14:tracePt t="138903" x="3575050" y="774700"/>
          <p14:tracePt t="138920" x="3549650" y="787400"/>
          <p14:tracePt t="138937" x="3536950" y="793750"/>
          <p14:tracePt t="139446" x="3517900" y="793750"/>
          <p14:tracePt t="139453" x="3479800" y="787400"/>
          <p14:tracePt t="139460" x="3448050" y="781050"/>
          <p14:tracePt t="139470" x="3403600" y="768350"/>
          <p14:tracePt t="139487" x="3346450" y="755650"/>
          <p14:tracePt t="139520" x="3213100" y="723900"/>
          <p14:tracePt t="139553" x="3149600" y="711200"/>
          <p14:tracePt t="139647" x="3143250" y="711200"/>
          <p14:tracePt t="139654" x="3136900" y="711200"/>
          <p14:tracePt t="139661" x="3130550" y="711200"/>
          <p14:tracePt t="139670" x="3124200" y="711200"/>
          <p14:tracePt t="139686" x="3098800" y="711200"/>
          <p14:tracePt t="139703" x="3054350" y="711200"/>
          <p14:tracePt t="139720" x="3009900" y="711200"/>
          <p14:tracePt t="139737" x="2971800" y="711200"/>
          <p14:tracePt t="139753" x="2908300" y="711200"/>
          <p14:tracePt t="139770" x="2863850" y="711200"/>
          <p14:tracePt t="139786" x="2806700" y="717550"/>
          <p14:tracePt t="139803" x="2781300" y="723900"/>
          <p14:tracePt t="139820" x="2749550" y="736600"/>
          <p14:tracePt t="139837" x="2717800" y="749300"/>
          <p14:tracePt t="139853" x="2698750" y="755650"/>
          <p14:tracePt t="139870" x="2667000" y="762000"/>
          <p14:tracePt t="139886" x="2654300" y="762000"/>
          <p14:tracePt t="139904" x="2641600" y="768350"/>
          <p14:tracePt t="139906" x="2641600" y="774700"/>
          <p14:tracePt t="139920" x="2628900" y="774700"/>
          <p14:tracePt t="139937" x="2622550" y="774700"/>
          <p14:tracePt t="139981" x="2628900" y="774700"/>
          <p14:tracePt t="139989" x="2635250" y="774700"/>
          <p14:tracePt t="140003" x="2647950" y="774700"/>
          <p14:tracePt t="140020" x="2686050" y="774700"/>
          <p14:tracePt t="140037" x="2787650" y="787400"/>
          <p14:tracePt t="140053" x="2889250" y="806450"/>
          <p14:tracePt t="140070" x="2997200" y="819150"/>
          <p14:tracePt t="140087" x="3194050" y="850900"/>
          <p14:tracePt t="140104" x="3352800" y="863600"/>
          <p14:tracePt t="140120" x="3536950" y="850900"/>
          <p14:tracePt t="140137" x="3587750" y="831850"/>
          <p14:tracePt t="140154" x="3625850" y="806450"/>
          <p14:tracePt t="140170" x="3625850" y="774700"/>
          <p14:tracePt t="140187" x="3625850" y="736600"/>
          <p14:tracePt t="140203" x="3575050" y="641350"/>
          <p14:tracePt t="140220" x="3536950" y="565150"/>
          <p14:tracePt t="140237" x="3479800" y="488950"/>
          <p14:tracePt t="140254" x="3365500" y="361950"/>
          <p14:tracePt t="140270" x="3289300" y="304800"/>
          <p14:tracePt t="140287" x="3168650" y="209550"/>
          <p14:tracePt t="140304" x="3092450" y="152400"/>
          <p14:tracePt t="140320" x="3022600" y="82550"/>
          <p14:tracePt t="140337" x="2876550" y="0"/>
          <p14:tracePt t="140354" x="2762250" y="0"/>
          <p14:tracePt t="140370" x="2628900" y="0"/>
          <p14:tracePt t="140387" x="2546350" y="0"/>
          <p14:tracePt t="140404" x="2489200" y="0"/>
          <p14:tracePt t="140405" x="2457450" y="0"/>
          <p14:tracePt t="140420" x="2406650" y="0"/>
          <p14:tracePt t="140437" x="2362200" y="0"/>
          <p14:tracePt t="140453" x="2292350" y="0"/>
          <p14:tracePt t="140470" x="2260600" y="12700"/>
          <p14:tracePt t="140487" x="2222500" y="31750"/>
          <p14:tracePt t="140503" x="2178050" y="57150"/>
          <p14:tracePt t="140520" x="2146300" y="88900"/>
          <p14:tracePt t="140537" x="2114550" y="171450"/>
          <p14:tracePt t="140554" x="2095500" y="215900"/>
          <p14:tracePt t="140570" x="2082800" y="292100"/>
          <p14:tracePt t="140587" x="2070100" y="406400"/>
          <p14:tracePt t="140604" x="2057400" y="495300"/>
          <p14:tracePt t="140620" x="2044700" y="615950"/>
          <p14:tracePt t="140637" x="2044700" y="679450"/>
          <p14:tracePt t="140654" x="2044700" y="736600"/>
          <p14:tracePt t="140670" x="2070100" y="831850"/>
          <p14:tracePt t="140687" x="2095500" y="889000"/>
          <p14:tracePt t="140703" x="2146300" y="958850"/>
          <p14:tracePt t="140720" x="2197100" y="1009650"/>
          <p14:tracePt t="140736" x="2292350" y="1060450"/>
          <p14:tracePt t="140753" x="2368550" y="1085850"/>
          <p14:tracePt t="140770" x="2451100" y="1092200"/>
          <p14:tracePt t="140786" x="2571750" y="1066800"/>
          <p14:tracePt t="140803" x="2654300" y="1035050"/>
          <p14:tracePt t="140820" x="2749550" y="977900"/>
          <p14:tracePt t="140836" x="2870200" y="901700"/>
          <p14:tracePt t="140853" x="2927350" y="850900"/>
          <p14:tracePt t="140870" x="2971800" y="793750"/>
          <p14:tracePt t="140886" x="2984500" y="755650"/>
          <p14:tracePt t="140904" x="2984500" y="723900"/>
          <p14:tracePt t="140920" x="2984500" y="647700"/>
          <p14:tracePt t="140937" x="2965450" y="596900"/>
          <p14:tracePt t="140953" x="2921000" y="508000"/>
          <p14:tracePt t="140970" x="2895600" y="450850"/>
          <p14:tracePt t="140987" x="2863850" y="419100"/>
          <p14:tracePt t="141003" x="2813050" y="381000"/>
          <p14:tracePt t="141020" x="2787650" y="374650"/>
          <p14:tracePt t="141037" x="2730500" y="368300"/>
          <p14:tracePt t="141053" x="2698750" y="361950"/>
          <p14:tracePt t="141070" x="2667000" y="361950"/>
          <p14:tracePt t="141086" x="2628900" y="374650"/>
          <p14:tracePt t="141104" x="2603500" y="393700"/>
          <p14:tracePt t="141120" x="2571750" y="419100"/>
          <p14:tracePt t="141137" x="2559050" y="444500"/>
          <p14:tracePt t="141154" x="2546350" y="463550"/>
          <p14:tracePt t="141170" x="2540000" y="495300"/>
          <p14:tracePt t="141187" x="2546350" y="508000"/>
          <p14:tracePt t="141203" x="2552700" y="527050"/>
          <p14:tracePt t="141220" x="2559050" y="539750"/>
          <p14:tracePt t="141237" x="2559050" y="552450"/>
          <p14:tracePt t="141253" x="2565400" y="571500"/>
          <p14:tracePt t="141270" x="2565400" y="577850"/>
          <p14:tracePt t="141287" x="2571750" y="590550"/>
          <p14:tracePt t="141529" x="2609850" y="590550"/>
          <p14:tracePt t="141536" x="2654300" y="590550"/>
          <p14:tracePt t="141543" x="2705100" y="590550"/>
          <p14:tracePt t="141554" x="2768600" y="596900"/>
          <p14:tracePt t="141570" x="2889250" y="622300"/>
          <p14:tracePt t="141587" x="3111500" y="698500"/>
          <p14:tracePt t="141604" x="3263900" y="749300"/>
          <p14:tracePt t="141620" x="3467100" y="812800"/>
          <p14:tracePt t="141637" x="3568700" y="844550"/>
          <p14:tracePt t="141654" x="3651250" y="869950"/>
          <p14:tracePt t="141670" x="3676650" y="869950"/>
          <p14:tracePt t="141687" x="3695700" y="869950"/>
          <p14:tracePt t="141703" x="3721100" y="863600"/>
          <p14:tracePt t="141720" x="3740150" y="857250"/>
          <p14:tracePt t="141738" x="3771900" y="844550"/>
          <p14:tracePt t="141753" x="3784600" y="838200"/>
          <p14:tracePt t="141770" x="3797300" y="831850"/>
          <p14:tracePt t="141786" x="3797300" y="825500"/>
          <p14:tracePt t="141803" x="3803650" y="819150"/>
          <p14:tracePt t="141820" x="3810000" y="812800"/>
          <p14:tracePt t="141837" x="3829050" y="812800"/>
          <p14:tracePt t="141854" x="3835400" y="812800"/>
          <p14:tracePt t="141870" x="3848100" y="812800"/>
          <p14:tracePt t="141886" x="3860800" y="812800"/>
          <p14:tracePt t="141903" x="3867150" y="812800"/>
          <p14:tracePt t="141920" x="3867150" y="806450"/>
          <p14:tracePt t="141937" x="3867150" y="800100"/>
          <p14:tracePt t="141953" x="3867150" y="793750"/>
          <p14:tracePt t="141970" x="3860800" y="787400"/>
          <p14:tracePt t="141987" x="3841750" y="768350"/>
          <p14:tracePt t="142004" x="3822700" y="749300"/>
          <p14:tracePt t="142020" x="3797300" y="730250"/>
          <p14:tracePt t="142036" x="3759200" y="698500"/>
          <p14:tracePt t="142053" x="3733800" y="692150"/>
          <p14:tracePt t="142071" x="3702050" y="679450"/>
          <p14:tracePt t="142087" x="3689350" y="679450"/>
          <p14:tracePt t="142104" x="3670300" y="673100"/>
          <p14:tracePt t="142120" x="3657600" y="673100"/>
          <p14:tracePt t="142155" x="3657600" y="679450"/>
          <p14:tracePt t="142170" x="3657600" y="692150"/>
          <p14:tracePt t="142187" x="3657600" y="711200"/>
          <p14:tracePt t="142203" x="3663950" y="742950"/>
          <p14:tracePt t="142220" x="3676650" y="774700"/>
          <p14:tracePt t="142237" x="3702050" y="800100"/>
          <p14:tracePt t="142254" x="3721100" y="812800"/>
          <p14:tracePt t="142270" x="3752850" y="812800"/>
          <p14:tracePt t="142286" x="3816350" y="819150"/>
          <p14:tracePt t="142304" x="3873500" y="819150"/>
          <p14:tracePt t="142321" x="3949700" y="819150"/>
          <p14:tracePt t="142337" x="3994150" y="819150"/>
          <p14:tracePt t="142354" x="4032250" y="812800"/>
          <p14:tracePt t="142370" x="4133850" y="812800"/>
          <p14:tracePt t="142386" x="4210050" y="812800"/>
          <p14:tracePt t="142403" x="4343400" y="781050"/>
          <p14:tracePt t="142420" x="4438650" y="742950"/>
          <p14:tracePt t="142437" x="4483100" y="730250"/>
          <p14:tracePt t="142673" x="4394200" y="742950"/>
          <p14:tracePt t="142681" x="4286250" y="768350"/>
          <p14:tracePt t="142688" x="4191000" y="806450"/>
          <p14:tracePt t="142703" x="4025900" y="869950"/>
          <p14:tracePt t="142720" x="3867150" y="939800"/>
          <p14:tracePt t="142737" x="3708400" y="1041400"/>
          <p14:tracePt t="142753" x="3638550" y="1079500"/>
          <p14:tracePt t="142771" x="3575050" y="1143000"/>
          <p14:tracePt t="142787" x="3543300" y="1187450"/>
          <p14:tracePt t="142804" x="3517900" y="1219200"/>
          <p14:tracePt t="142820" x="3492500" y="1263650"/>
          <p14:tracePt t="142837" x="3479800" y="1289050"/>
          <p14:tracePt t="142853" x="3460750" y="1327150"/>
          <p14:tracePt t="142870" x="3454400" y="1358900"/>
          <p14:tracePt t="142887" x="3454400" y="1384300"/>
          <p14:tracePt t="142903" x="3454400" y="1435100"/>
          <p14:tracePt t="142920" x="3460750" y="1460500"/>
          <p14:tracePt t="142937" x="3479800" y="1498600"/>
          <p14:tracePt t="142953" x="3492500" y="1504950"/>
          <p14:tracePt t="142970" x="3511550" y="1511300"/>
          <p14:tracePt t="142987" x="3549650" y="1511300"/>
          <p14:tracePt t="143003" x="3594100" y="1492250"/>
          <p14:tracePt t="143021" x="3651250" y="1454150"/>
          <p14:tracePt t="143037" x="3683000" y="1428750"/>
          <p14:tracePt t="143053" x="3721100" y="1397000"/>
          <p14:tracePt t="143070" x="3752850" y="1358900"/>
          <p14:tracePt t="143087" x="3771900" y="1314450"/>
          <p14:tracePt t="143105" x="3911600" y="1111250"/>
          <p14:tracePt t="143120" x="4070350" y="920750"/>
          <p14:tracePt t="143137" x="4203700" y="781050"/>
          <p14:tracePt t="143153" x="4330700" y="660400"/>
          <p14:tracePt t="143170" x="4362450" y="628650"/>
          <p14:tracePt t="143188" x="4375150" y="615950"/>
          <p14:tracePt t="143220" x="4375150" y="609600"/>
          <p14:tracePt t="143236" x="4368800" y="609600"/>
          <p14:tracePt t="143254" x="4349750" y="609600"/>
          <p14:tracePt t="143287" x="4343400" y="609600"/>
          <p14:tracePt t="143304" x="4337050" y="609600"/>
          <p14:tracePt t="143320" x="4330700" y="609600"/>
          <p14:tracePt t="143717" x="4298950" y="615950"/>
          <p14:tracePt t="143725" x="4235450" y="628650"/>
          <p14:tracePt t="143731" x="4165600" y="635000"/>
          <p14:tracePt t="143739" x="4114800" y="641350"/>
          <p14:tracePt t="143754" x="4006850" y="647700"/>
          <p14:tracePt t="143770" x="3937000" y="647700"/>
          <p14:tracePt t="143787" x="3879850" y="641350"/>
          <p14:tracePt t="143820" x="3848100" y="635000"/>
          <p14:tracePt t="143853" x="3822700" y="628650"/>
          <p14:tracePt t="143887" x="3810000" y="615950"/>
          <p14:tracePt t="143903" x="3803650" y="609600"/>
          <p14:tracePt t="143933" x="3797300" y="603250"/>
          <p14:tracePt t="144036" x="3803650" y="603250"/>
          <p14:tracePt t="144057" x="3816350" y="603250"/>
          <p14:tracePt t="144064" x="3822700" y="603250"/>
          <p14:tracePt t="144072" x="3829050" y="603250"/>
          <p14:tracePt t="144087" x="3867150" y="596900"/>
          <p14:tracePt t="144104" x="3898900" y="596900"/>
          <p14:tracePt t="144120" x="4000500" y="596900"/>
          <p14:tracePt t="144137" x="4076700" y="609600"/>
          <p14:tracePt t="144153" x="4165600" y="615950"/>
          <p14:tracePt t="144170" x="4286250" y="641350"/>
          <p14:tracePt t="144187" x="4356100" y="660400"/>
          <p14:tracePt t="144203" x="4419600" y="698500"/>
          <p14:tracePt t="144220" x="4540250" y="730250"/>
          <p14:tracePt t="144237" x="4591050" y="762000"/>
          <p14:tracePt t="144253" x="4686300" y="800100"/>
          <p14:tracePt t="144270" x="4724400" y="812800"/>
          <p14:tracePt t="144287" x="4749800" y="825500"/>
          <p14:tracePt t="144320" x="4756150" y="825500"/>
          <p14:tracePt t="144384" x="4743450" y="825500"/>
          <p14:tracePt t="144392" x="4730750" y="819150"/>
          <p14:tracePt t="144403" x="4711700" y="812800"/>
          <p14:tracePt t="144420" x="4610100" y="793750"/>
          <p14:tracePt t="144437" x="4514850" y="787400"/>
          <p14:tracePt t="144453" x="4362450" y="793750"/>
          <p14:tracePt t="144470" x="4241800" y="812800"/>
          <p14:tracePt t="144487" x="4114800" y="825500"/>
          <p14:tracePt t="144504" x="3949700" y="838200"/>
          <p14:tracePt t="144520" x="3873500" y="838200"/>
          <p14:tracePt t="144537" x="3822700" y="825500"/>
          <p14:tracePt t="144554" x="3803650" y="819150"/>
          <p14:tracePt t="144570" x="3797300" y="812800"/>
          <p14:tracePt t="144627" x="3797300" y="819150"/>
          <p14:tracePt t="144634" x="3803650" y="819150"/>
          <p14:tracePt t="144640" x="3816350" y="825500"/>
          <p14:tracePt t="144653" x="3822700" y="831850"/>
          <p14:tracePt t="144670" x="3867150" y="857250"/>
          <p14:tracePt t="144687" x="3905250" y="863600"/>
          <p14:tracePt t="144703" x="3949700" y="863600"/>
          <p14:tracePt t="144720" x="4038600" y="869950"/>
          <p14:tracePt t="144737" x="4102100" y="869950"/>
          <p14:tracePt t="144754" x="4191000" y="869950"/>
          <p14:tracePt t="144770" x="4241800" y="869950"/>
          <p14:tracePt t="144787" x="4343400" y="876300"/>
          <p14:tracePt t="144804" x="4406900" y="876300"/>
          <p14:tracePt t="144820" x="4464050" y="876300"/>
          <p14:tracePt t="144837" x="4540250" y="869950"/>
          <p14:tracePt t="144854" x="4572000" y="869950"/>
          <p14:tracePt t="144870" x="4603750" y="869950"/>
          <p14:tracePt t="144887" x="4616450" y="869950"/>
          <p14:tracePt t="144904" x="4629150" y="869950"/>
          <p14:tracePt t="144905" x="4629150" y="876300"/>
          <p14:tracePt t="144932" x="4629150" y="869950"/>
          <p14:tracePt t="144967" x="4622800" y="863600"/>
          <p14:tracePt t="144974" x="4616450" y="857250"/>
          <p14:tracePt t="144982" x="4603750" y="844550"/>
          <p14:tracePt t="144988" x="4584700" y="844550"/>
          <p14:tracePt t="145004" x="4521200" y="806450"/>
          <p14:tracePt t="145021" x="4464050" y="781050"/>
          <p14:tracePt t="145037" x="4337050" y="742950"/>
          <p14:tracePt t="145053" x="4267200" y="723900"/>
          <p14:tracePt t="145070" x="4197350" y="698500"/>
          <p14:tracePt t="145087" x="4089400" y="679450"/>
          <p14:tracePt t="145103" x="4019550" y="673100"/>
          <p14:tracePt t="145120" x="3949700" y="679450"/>
          <p14:tracePt t="145137" x="3924300" y="679450"/>
          <p14:tracePt t="145153" x="3905250" y="679450"/>
          <p14:tracePt t="145170" x="3905250" y="685800"/>
          <p14:tracePt t="145217" x="3905250" y="692150"/>
          <p14:tracePt t="145224" x="3911600" y="692150"/>
          <p14:tracePt t="145238" x="3930650" y="692150"/>
          <p14:tracePt t="145254" x="3962400" y="692150"/>
          <p14:tracePt t="145270" x="4013200" y="698500"/>
          <p14:tracePt t="145287" x="4083050" y="698500"/>
          <p14:tracePt t="145303" x="4133850" y="692150"/>
          <p14:tracePt t="145320" x="4159250" y="685800"/>
          <p14:tracePt t="145337" x="4203700" y="673100"/>
          <p14:tracePt t="145354" x="4229100" y="673100"/>
          <p14:tracePt t="145370" x="4260850" y="666750"/>
          <p14:tracePt t="145387" x="4279900" y="660400"/>
          <p14:tracePt t="145403" x="4286250" y="660400"/>
          <p14:tracePt t="145405" x="4292600" y="660400"/>
          <p14:tracePt t="146728" x="4286250" y="660400"/>
          <p14:tracePt t="146735" x="4273550" y="654050"/>
          <p14:tracePt t="146742" x="4260850" y="654050"/>
          <p14:tracePt t="146754" x="4248150" y="654050"/>
          <p14:tracePt t="146770" x="4197350" y="647700"/>
          <p14:tracePt t="146787" x="4140200" y="635000"/>
          <p14:tracePt t="146804" x="4070350" y="609600"/>
          <p14:tracePt t="146837" x="3905250" y="596900"/>
          <p14:tracePt t="146871" x="3759200" y="603250"/>
          <p14:tracePt t="146903" x="3657600" y="615950"/>
          <p14:tracePt t="146920" x="3644900" y="615950"/>
          <p14:tracePt t="146937" x="3632200" y="622300"/>
          <p14:tracePt t="146998" x="3638550" y="622300"/>
          <p14:tracePt t="147005" x="3644900" y="622300"/>
          <p14:tracePt t="147012" x="3657600" y="628650"/>
          <p14:tracePt t="147020" x="3676650" y="628650"/>
          <p14:tracePt t="147037" x="3708400" y="628650"/>
          <p14:tracePt t="147053" x="3778250" y="641350"/>
          <p14:tracePt t="147070" x="3835400" y="647700"/>
          <p14:tracePt t="147087" x="3924300" y="654050"/>
          <p14:tracePt t="147103" x="4057650" y="673100"/>
          <p14:tracePt t="147120" x="4146550" y="692150"/>
          <p14:tracePt t="147137" x="4216400" y="698500"/>
          <p14:tracePt t="147153" x="4292600" y="704850"/>
          <p14:tracePt t="147171" x="4337050" y="711200"/>
          <p14:tracePt t="147187" x="4432300" y="742950"/>
          <p14:tracePt t="147204" x="4495800" y="755650"/>
          <p14:tracePt t="147220" x="4546600" y="762000"/>
          <p14:tracePt t="147237" x="4559300" y="762000"/>
          <p14:tracePt t="147254" x="4565650" y="762000"/>
          <p14:tracePt t="147270" x="4572000" y="762000"/>
          <p14:tracePt t="147331" x="4565650" y="762000"/>
          <p14:tracePt t="147338" x="4552950" y="762000"/>
          <p14:tracePt t="147352" x="4546600" y="762000"/>
          <p14:tracePt t="147359" x="4540250" y="762000"/>
          <p14:tracePt t="147373" x="4533900" y="762000"/>
          <p14:tracePt t="147722" x="4514850" y="762000"/>
          <p14:tracePt t="147729" x="4502150" y="762000"/>
          <p14:tracePt t="147737" x="4495800" y="762000"/>
          <p14:tracePt t="147754" x="4470400" y="762000"/>
          <p14:tracePt t="147770" x="4419600" y="762000"/>
          <p14:tracePt t="147787" x="4375150" y="762000"/>
          <p14:tracePt t="147804" x="4260850" y="749300"/>
          <p14:tracePt t="147837" x="4083050" y="736600"/>
          <p14:tracePt t="147870" x="3917950" y="723900"/>
          <p14:tracePt t="147903" x="3752850" y="723900"/>
          <p14:tracePt t="147921" x="3683000" y="736600"/>
          <p14:tracePt t="147923" x="3657600" y="736600"/>
          <p14:tracePt t="147937" x="3619500" y="749300"/>
          <p14:tracePt t="147953" x="3594100" y="755650"/>
          <p14:tracePt t="147970" x="3562350" y="762000"/>
          <p14:tracePt t="147987" x="3536950" y="768350"/>
          <p14:tracePt t="148005" x="3524250" y="781050"/>
          <p14:tracePt t="148020" x="3505200" y="787400"/>
          <p14:tracePt t="148037" x="3486150" y="787400"/>
          <p14:tracePt t="148054" x="3467100" y="793750"/>
          <p14:tracePt t="148070" x="3429000" y="806450"/>
          <p14:tracePt t="148087" x="3403600" y="812800"/>
          <p14:tracePt t="148103" x="3378200" y="819150"/>
          <p14:tracePt t="148121" x="3371850" y="819150"/>
          <p14:tracePt t="148172" x="3371850" y="825500"/>
          <p14:tracePt t="148186" x="3371850" y="838200"/>
          <p14:tracePt t="148200" x="3371850" y="844550"/>
          <p14:tracePt t="148207" x="3378200" y="850900"/>
          <p14:tracePt t="148220" x="3384550" y="869950"/>
          <p14:tracePt t="148237" x="3409950" y="895350"/>
          <p14:tracePt t="148254" x="3441700" y="908050"/>
          <p14:tracePt t="148270" x="3486150" y="933450"/>
          <p14:tracePt t="148287" x="3530600" y="946150"/>
          <p14:tracePt t="148305" x="3632200" y="952500"/>
          <p14:tracePt t="148321" x="3752850" y="952500"/>
          <p14:tracePt t="148337" x="3892550" y="971550"/>
          <p14:tracePt t="148353" x="4095750" y="984250"/>
          <p14:tracePt t="148370" x="4235450" y="1003300"/>
          <p14:tracePt t="148388" x="4419600" y="1028700"/>
          <p14:tracePt t="148404" x="4495800" y="1035050"/>
          <p14:tracePt t="148421" x="4540250" y="1035050"/>
          <p14:tracePt t="148423" x="4559300" y="1035050"/>
          <p14:tracePt t="148437" x="4572000" y="1035050"/>
          <p14:tracePt t="148454" x="4584700" y="1035050"/>
          <p14:tracePt t="148471" x="4584700" y="1028700"/>
          <p14:tracePt t="148487" x="4584700" y="1016000"/>
          <p14:tracePt t="148504" x="4572000" y="990600"/>
          <p14:tracePt t="148520" x="4514850" y="914400"/>
          <p14:tracePt t="148537" x="4464050" y="869950"/>
          <p14:tracePt t="148554" x="4343400" y="762000"/>
          <p14:tracePt t="148570" x="4241800" y="685800"/>
          <p14:tracePt t="148587" x="4140200" y="622300"/>
          <p14:tracePt t="148604" x="3981450" y="558800"/>
          <p14:tracePt t="148621" x="3854450" y="520700"/>
          <p14:tracePt t="148637" x="3746500" y="508000"/>
          <p14:tracePt t="148654" x="3594100" y="488950"/>
          <p14:tracePt t="148671" x="3505200" y="469900"/>
          <p14:tracePt t="148687" x="3397250" y="469900"/>
          <p14:tracePt t="148704" x="3321050" y="482600"/>
          <p14:tracePt t="148721" x="3244850" y="488950"/>
          <p14:tracePt t="148737" x="3225800" y="488950"/>
          <p14:tracePt t="148754" x="3213100" y="488950"/>
          <p14:tracePt t="148770" x="3206750" y="488950"/>
          <p14:tracePt t="148811" x="3206750" y="495300"/>
          <p14:tracePt t="148930" x="3213100" y="495300"/>
          <p14:tracePt t="148972" x="3219450" y="495300"/>
          <p14:tracePt t="148978" x="3225800" y="495300"/>
          <p14:tracePt t="149006" x="3238500" y="501650"/>
          <p14:tracePt t="149013" x="3238500" y="508000"/>
          <p14:tracePt t="149026" x="3251200" y="514350"/>
          <p14:tracePt t="149037" x="3251200" y="520700"/>
          <p14:tracePt t="149054" x="3263900" y="533400"/>
          <p14:tracePt t="149071" x="3302000" y="571500"/>
          <p14:tracePt t="149087" x="3333750" y="596900"/>
          <p14:tracePt t="149104" x="3390900" y="660400"/>
          <p14:tracePt t="149120" x="3429000" y="717550"/>
          <p14:tracePt t="149137" x="3511550" y="831850"/>
          <p14:tracePt t="149154" x="3562350" y="908050"/>
          <p14:tracePt t="149171" x="3632200" y="984250"/>
          <p14:tracePt t="149187" x="3740150" y="1066800"/>
          <p14:tracePt t="149204" x="3803650" y="1111250"/>
          <p14:tracePt t="149220" x="3886200" y="1155700"/>
          <p14:tracePt t="149237" x="3917950" y="1174750"/>
          <p14:tracePt t="149254" x="3943350" y="1174750"/>
          <p14:tracePt t="149270" x="3968750" y="1162050"/>
          <p14:tracePt t="149287" x="3975100" y="1143000"/>
          <p14:tracePt t="149304" x="3981450" y="1123950"/>
          <p14:tracePt t="149321" x="3987800" y="1092200"/>
          <p14:tracePt t="149337" x="3987800" y="1073150"/>
          <p14:tracePt t="149354" x="3987800" y="1035050"/>
          <p14:tracePt t="149371" x="3981450" y="1003300"/>
          <p14:tracePt t="149387" x="3975100" y="958850"/>
          <p14:tracePt t="149404" x="3956050" y="914400"/>
          <p14:tracePt t="149421" x="3949700" y="882650"/>
          <p14:tracePt t="149424" x="3937000" y="876300"/>
          <p14:tracePt t="149437" x="3924300" y="863600"/>
          <p14:tracePt t="149454" x="3911600" y="857250"/>
          <p14:tracePt t="149471" x="3892550" y="850900"/>
          <p14:tracePt t="149487" x="3867150" y="844550"/>
          <p14:tracePt t="149504" x="3835400" y="838200"/>
          <p14:tracePt t="149520" x="3784600" y="838200"/>
          <p14:tracePt t="149537" x="3746500" y="825500"/>
          <p14:tracePt t="149554" x="3695700" y="819150"/>
          <p14:tracePt t="149571" x="3619500" y="793750"/>
          <p14:tracePt t="149587" x="3549650" y="774700"/>
          <p14:tracePt t="149604" x="3416300" y="736600"/>
          <p14:tracePt t="149621" x="3327400" y="711200"/>
          <p14:tracePt t="149637" x="3244850" y="685800"/>
          <p14:tracePt t="149654" x="3130550" y="666750"/>
          <p14:tracePt t="149671" x="3054350" y="647700"/>
          <p14:tracePt t="149687" x="2952750" y="647700"/>
          <p14:tracePt t="149704" x="2876550" y="660400"/>
          <p14:tracePt t="149721" x="2794000" y="679450"/>
          <p14:tracePt t="149737" x="2686050" y="717550"/>
          <p14:tracePt t="149754" x="2654300" y="730250"/>
          <p14:tracePt t="149770" x="2609850" y="749300"/>
          <p14:tracePt t="149787" x="2590800" y="768350"/>
          <p14:tracePt t="149804" x="2578100" y="774700"/>
          <p14:tracePt t="149821" x="2546350" y="825500"/>
          <p14:tracePt t="149837" x="2533650" y="857250"/>
          <p14:tracePt t="149854" x="2527300" y="920750"/>
          <p14:tracePt t="149871" x="2508250" y="984250"/>
          <p14:tracePt t="149887" x="2508250" y="1016000"/>
          <p14:tracePt t="149904" x="2508250" y="1066800"/>
          <p14:tracePt t="149921" x="2508250" y="1104900"/>
          <p14:tracePt t="149923" x="2508250" y="1117600"/>
          <p14:tracePt t="149937" x="2508250" y="1149350"/>
          <p14:tracePt t="149954" x="2508250" y="1174750"/>
          <p14:tracePt t="149970" x="2508250" y="1181100"/>
          <p14:tracePt t="149987" x="2508250" y="1187450"/>
          <p14:tracePt t="150020" x="2508250" y="1193800"/>
          <p14:tracePt t="150178" x="2514600" y="1187450"/>
          <p14:tracePt t="150185" x="2520950" y="1181100"/>
          <p14:tracePt t="150199" x="2533650" y="1174750"/>
          <p14:tracePt t="150206" x="2546350" y="1168400"/>
          <p14:tracePt t="150220" x="2571750" y="1155700"/>
          <p14:tracePt t="150237" x="2616200" y="1130300"/>
          <p14:tracePt t="150254" x="2679700" y="1104900"/>
          <p14:tracePt t="150270" x="2806700" y="1060450"/>
          <p14:tracePt t="150287" x="2908300" y="1035050"/>
          <p14:tracePt t="150304" x="3079750" y="1003300"/>
          <p14:tracePt t="150321" x="3187700" y="990600"/>
          <p14:tracePt t="150337" x="3308350" y="984250"/>
          <p14:tracePt t="150354" x="3492500" y="971550"/>
          <p14:tracePt t="150371" x="3600450" y="965200"/>
          <p14:tracePt t="150387" x="3771900" y="952500"/>
          <p14:tracePt t="150404" x="3886200" y="939800"/>
          <p14:tracePt t="150421" x="4006850" y="946150"/>
          <p14:tracePt t="150424" x="4057650" y="946150"/>
          <p14:tracePt t="150437" x="4146550" y="946150"/>
          <p14:tracePt t="150454" x="4222750" y="958850"/>
          <p14:tracePt t="150470" x="4286250" y="971550"/>
          <p14:tracePt t="150488" x="4387850" y="990600"/>
          <p14:tracePt t="150504" x="4457700" y="1009650"/>
          <p14:tracePt t="150521" x="4546600" y="1047750"/>
          <p14:tracePt t="150537" x="4584700" y="1073150"/>
          <p14:tracePt t="150554" x="4622800" y="1104900"/>
          <p14:tracePt t="150571" x="4635500" y="1123950"/>
          <p14:tracePt t="150587" x="4654550" y="1130300"/>
          <p14:tracePt t="150604" x="4660900" y="1143000"/>
          <p14:tracePt t="150645" x="4660900" y="1149350"/>
          <p14:tracePt t="150964" x="4654550" y="1149350"/>
          <p14:tracePt t="151019" x="4654550" y="1155700"/>
          <p14:tracePt t="151060" x="4654550" y="1162050"/>
          <p14:tracePt t="151068" x="4648200" y="1168400"/>
          <p14:tracePt t="151074" x="4648200" y="1174750"/>
          <p14:tracePt t="151104" x="4641850" y="1231900"/>
          <p14:tracePt t="151120" x="4635500" y="1276350"/>
          <p14:tracePt t="151137" x="4629150" y="1314450"/>
          <p14:tracePt t="151154" x="4622800" y="1327150"/>
          <p14:tracePt t="151171" x="4616450" y="1339850"/>
          <p14:tracePt t="151187" x="4603750" y="1365250"/>
          <p14:tracePt t="151204" x="4591050" y="1371600"/>
          <p14:tracePt t="161367" x="4584700" y="1377950"/>
          <p14:tracePt t="161382" x="4578350" y="1377950"/>
          <p14:tracePt t="161389" x="4572000" y="1390650"/>
          <p14:tracePt t="161395" x="4565650" y="1397000"/>
          <p14:tracePt t="161405" x="4565650" y="1403350"/>
          <p14:tracePt t="161421" x="4546600" y="1416050"/>
          <p14:tracePt t="161438" x="4508500" y="1441450"/>
          <p14:tracePt t="161454" x="4470400" y="1454150"/>
          <p14:tracePt t="161488" x="4267200" y="1543050"/>
          <p14:tracePt t="161521" x="4013200" y="1657350"/>
          <p14:tracePt t="161554" x="3644900" y="1822450"/>
          <p14:tracePt t="161571" x="3511550" y="1892300"/>
          <p14:tracePt t="161588" x="3359150" y="1968500"/>
          <p14:tracePt t="161605" x="3162300" y="2070100"/>
          <p14:tracePt t="161621" x="3048000" y="2120900"/>
          <p14:tracePt t="161638" x="2940050" y="2178050"/>
          <p14:tracePt t="161655" x="2876550" y="2222500"/>
          <p14:tracePt t="161671" x="2813050" y="2254250"/>
          <p14:tracePt t="161688" x="2736850" y="2311400"/>
          <p14:tracePt t="161704" x="2698750" y="2330450"/>
          <p14:tracePt t="161721" x="2647950" y="2368550"/>
          <p14:tracePt t="161738" x="2622550" y="2393950"/>
          <p14:tracePt t="161755" x="2565400" y="2432050"/>
          <p14:tracePt t="161771" x="2527300" y="2470150"/>
          <p14:tracePt t="161788" x="2476500" y="2520950"/>
          <p14:tracePt t="161804" x="2413000" y="2571750"/>
          <p14:tracePt t="161821" x="2311400" y="2641600"/>
          <p14:tracePt t="161838" x="2247900" y="2692400"/>
          <p14:tracePt t="161854" x="2171700" y="2762250"/>
          <p14:tracePt t="161871" x="2133600" y="2800350"/>
          <p14:tracePt t="161888" x="2095500" y="2844800"/>
          <p14:tracePt t="161904" x="2076450" y="2876550"/>
          <p14:tracePt t="161921" x="2070100" y="2901950"/>
          <p14:tracePt t="161938" x="2070100" y="2946400"/>
          <p14:tracePt t="162249" x="2019300" y="2978150"/>
          <p14:tracePt t="162256" x="1943100" y="3009900"/>
          <p14:tracePt t="162263" x="1854200" y="3054350"/>
          <p14:tracePt t="162271" x="1765300" y="3098800"/>
          <p14:tracePt t="162288" x="1543050" y="3213100"/>
          <p14:tracePt t="162304" x="1289050" y="3333750"/>
          <p14:tracePt t="162322" x="1143000" y="3422650"/>
          <p14:tracePt t="162338" x="1022350" y="3498850"/>
          <p14:tracePt t="162371" x="825500" y="3581400"/>
          <p14:tracePt t="162404" x="762000" y="3619500"/>
          <p14:tracePt t="162438" x="749300" y="3632200"/>
          <p14:tracePt t="162454" x="749300" y="3638550"/>
          <p14:tracePt t="162492" x="755650" y="3638550"/>
          <p14:tracePt t="162541" x="755650" y="3644900"/>
          <p14:tracePt t="162562" x="755650" y="3651250"/>
          <p14:tracePt t="162652" x="762000" y="3644900"/>
          <p14:tracePt t="162659" x="774700" y="3644900"/>
          <p14:tracePt t="162671" x="793750" y="3638550"/>
          <p14:tracePt t="162688" x="869950" y="3632200"/>
          <p14:tracePt t="162705" x="958850" y="3619500"/>
          <p14:tracePt t="162721" x="1111250" y="3600450"/>
          <p14:tracePt t="162738" x="1231900" y="3587750"/>
          <p14:tracePt t="162754" x="1352550" y="3587750"/>
          <p14:tracePt t="162771" x="1466850" y="3587750"/>
          <p14:tracePt t="162788" x="1517650" y="3587750"/>
          <p14:tracePt t="162804" x="1568450" y="3587750"/>
          <p14:tracePt t="162821" x="1593850" y="3587750"/>
          <p14:tracePt t="162838" x="1625600" y="3587750"/>
          <p14:tracePt t="162854" x="1676400" y="3587750"/>
          <p14:tracePt t="162871" x="1708150" y="3587750"/>
          <p14:tracePt t="162888" x="1752600" y="3587750"/>
          <p14:tracePt t="162904" x="1765300" y="3587750"/>
          <p14:tracePt t="162921" x="1778000" y="3587750"/>
          <p14:tracePt t="163075" x="1784350" y="3587750"/>
          <p14:tracePt t="163096" x="1784350" y="3594100"/>
          <p14:tracePt t="163118" x="1790700" y="3600450"/>
          <p14:tracePt t="163123" x="1790700" y="3606800"/>
          <p14:tracePt t="163131" x="1790700" y="3613150"/>
          <p14:tracePt t="163138" x="1797050" y="3613150"/>
          <p14:tracePt t="163155" x="1797050" y="3632200"/>
          <p14:tracePt t="163171" x="1797050" y="3638550"/>
          <p14:tracePt t="163188" x="1803400" y="3644900"/>
          <p14:tracePt t="163250" x="1797050" y="3644900"/>
          <p14:tracePt t="163256" x="1784350" y="3644900"/>
          <p14:tracePt t="163270" x="1778000" y="3644900"/>
          <p14:tracePt t="163276" x="1771650" y="3638550"/>
          <p14:tracePt t="163290" x="1765300" y="3632200"/>
          <p14:tracePt t="163305" x="1752600" y="3625850"/>
          <p14:tracePt t="163322" x="1752600" y="3619500"/>
          <p14:tracePt t="163373" x="1746250" y="3619500"/>
          <p14:tracePt t="163436" x="1746250" y="3613150"/>
          <p14:tracePt t="163478" x="1746250" y="3606800"/>
          <p14:tracePt t="163513" x="1739900" y="3606800"/>
          <p14:tracePt t="163554" x="1739900" y="3600450"/>
          <p14:tracePt t="163561" x="1727200" y="3600450"/>
          <p14:tracePt t="163572" x="1720850" y="3600450"/>
          <p14:tracePt t="163588" x="1701800" y="3594100"/>
          <p14:tracePt t="163604" x="1651000" y="3587750"/>
          <p14:tracePt t="163621" x="1606550" y="3581400"/>
          <p14:tracePt t="163638" x="1492250" y="3575050"/>
          <p14:tracePt t="163655" x="1403350" y="3568700"/>
          <p14:tracePt t="163672" x="1308100" y="3556000"/>
          <p14:tracePt t="163688" x="1181100" y="3530600"/>
          <p14:tracePt t="163705" x="1111250" y="3511550"/>
          <p14:tracePt t="163721" x="1009650" y="3492500"/>
          <p14:tracePt t="163738" x="958850" y="3473450"/>
          <p14:tracePt t="163755" x="914400" y="3454400"/>
          <p14:tracePt t="163771" x="857250" y="3429000"/>
          <p14:tracePt t="163788" x="825500" y="3409950"/>
          <p14:tracePt t="163804" x="787400" y="3390900"/>
          <p14:tracePt t="163821" x="781050" y="3378200"/>
          <p14:tracePt t="163838" x="774700" y="3378200"/>
          <p14:tracePt t="163879" x="768350" y="3378200"/>
          <p14:tracePt t="163922" x="768350" y="3384550"/>
          <p14:tracePt t="163929" x="762000" y="3390900"/>
          <p14:tracePt t="163938" x="755650" y="3397250"/>
          <p14:tracePt t="163955" x="742950" y="3429000"/>
          <p14:tracePt t="163971" x="717550" y="3486150"/>
          <p14:tracePt t="163988" x="698500" y="3511550"/>
          <p14:tracePt t="164005" x="673100" y="3543300"/>
          <p14:tracePt t="164021" x="660400" y="3556000"/>
          <p14:tracePt t="164038" x="641350" y="3568700"/>
          <p14:tracePt t="164054" x="615950" y="3568700"/>
          <p14:tracePt t="164071" x="590550" y="3568700"/>
          <p14:tracePt t="164089" x="565150" y="3549650"/>
          <p14:tracePt t="164105" x="552450" y="3536950"/>
          <p14:tracePt t="164122" x="552450" y="3524250"/>
          <p14:tracePt t="164138" x="546100" y="3479800"/>
          <p14:tracePt t="164155" x="546100" y="3460750"/>
          <p14:tracePt t="164172" x="546100" y="3416300"/>
          <p14:tracePt t="164188" x="552450" y="3390900"/>
          <p14:tracePt t="164205" x="571500" y="3371850"/>
          <p14:tracePt t="164221" x="590550" y="3333750"/>
          <p14:tracePt t="164238" x="615950" y="3302000"/>
          <p14:tracePt t="164256" x="647700" y="3276600"/>
          <p14:tracePt t="164271" x="673100" y="3251200"/>
          <p14:tracePt t="164288" x="698500" y="3225800"/>
          <p14:tracePt t="164304" x="755650" y="3206750"/>
          <p14:tracePt t="164321" x="787400" y="3194050"/>
          <p14:tracePt t="164338" x="863600" y="3175000"/>
          <p14:tracePt t="164354" x="908050" y="3175000"/>
          <p14:tracePt t="164372" x="952500" y="3181350"/>
          <p14:tracePt t="164388" x="1016000" y="3206750"/>
          <p14:tracePt t="164405" x="1054100" y="3219450"/>
          <p14:tracePt t="164422" x="1092200" y="3270250"/>
          <p14:tracePt t="164439" x="1117600" y="3321050"/>
          <p14:tracePt t="164455" x="1149350" y="3365500"/>
          <p14:tracePt t="164471" x="1193800" y="3454400"/>
          <p14:tracePt t="164488" x="1212850" y="3517900"/>
          <p14:tracePt t="164505" x="1219200" y="3562350"/>
          <p14:tracePt t="164522" x="1219200" y="3606800"/>
          <p14:tracePt t="164538" x="1219200" y="3625850"/>
          <p14:tracePt t="164555" x="1193800" y="3670300"/>
          <p14:tracePt t="164572" x="1168400" y="3683000"/>
          <p14:tracePt t="164589" x="1104900" y="3708400"/>
          <p14:tracePt t="164605" x="1041400" y="3714750"/>
          <p14:tracePt t="164622" x="965200" y="3714750"/>
          <p14:tracePt t="164638" x="857250" y="3714750"/>
          <p14:tracePt t="164655" x="787400" y="3695700"/>
          <p14:tracePt t="164671" x="704850" y="3651250"/>
          <p14:tracePt t="164688" x="666750" y="3600450"/>
          <p14:tracePt t="164705" x="635000" y="3556000"/>
          <p14:tracePt t="164721" x="615950" y="3492500"/>
          <p14:tracePt t="164738" x="609600" y="3441700"/>
          <p14:tracePt t="164756" x="609600" y="3390900"/>
          <p14:tracePt t="164771" x="609600" y="3359150"/>
          <p14:tracePt t="164788" x="622300" y="3327400"/>
          <p14:tracePt t="164805" x="647700" y="3289300"/>
          <p14:tracePt t="164822" x="679450" y="3263900"/>
          <p14:tracePt t="164839" x="736600" y="3225800"/>
          <p14:tracePt t="164854" x="774700" y="3213100"/>
          <p14:tracePt t="164871" x="825500" y="3200400"/>
          <p14:tracePt t="164888" x="914400" y="3200400"/>
          <p14:tracePt t="164904" x="965200" y="3213100"/>
          <p14:tracePt t="164922" x="1047750" y="3244850"/>
          <p14:tracePt t="164938" x="1079500" y="3270250"/>
          <p14:tracePt t="164955" x="1111250" y="3282950"/>
          <p14:tracePt t="164971" x="1143000" y="3321050"/>
          <p14:tracePt t="164988" x="1155700" y="3340100"/>
          <p14:tracePt t="165005" x="1174750" y="3403600"/>
          <p14:tracePt t="165021" x="1174750" y="3429000"/>
          <p14:tracePt t="165038" x="1174750" y="3454400"/>
          <p14:tracePt t="165054" x="1162050" y="3498850"/>
          <p14:tracePt t="165071" x="1149350" y="3524250"/>
          <p14:tracePt t="165089" x="1130300" y="3549650"/>
          <p14:tracePt t="165104" x="1111250" y="3556000"/>
          <p14:tracePt t="165122" x="1092200" y="3575050"/>
          <p14:tracePt t="165138" x="1041400" y="3587750"/>
          <p14:tracePt t="165155" x="1003300" y="3587750"/>
          <p14:tracePt t="165172" x="946150" y="3587750"/>
          <p14:tracePt t="165188" x="895350" y="3575050"/>
          <p14:tracePt t="165205" x="863600" y="3562350"/>
          <p14:tracePt t="165221" x="838200" y="3549650"/>
          <p14:tracePt t="165238" x="831850" y="3549650"/>
          <p14:tracePt t="165255" x="825500" y="3543300"/>
          <p14:tracePt t="165272" x="819150" y="3536950"/>
          <p14:tracePt t="165985" x="825500" y="3536950"/>
          <p14:tracePt t="165992" x="831850" y="3530600"/>
          <p14:tracePt t="165999" x="838200" y="3530600"/>
          <p14:tracePt t="166005" x="850900" y="3530600"/>
          <p14:tracePt t="166021" x="895350" y="3530600"/>
          <p14:tracePt t="166038" x="952500" y="3536950"/>
          <p14:tracePt t="166055" x="1054100" y="3549650"/>
          <p14:tracePt t="166088" x="1250950" y="3575050"/>
          <p14:tracePt t="166122" x="1377950" y="3600450"/>
          <p14:tracePt t="166155" x="1435100" y="3613150"/>
          <p14:tracePt t="166188" x="1441450" y="3619500"/>
          <p14:tracePt t="166241" x="1447800" y="3625850"/>
          <p14:tracePt t="166325" x="1441450" y="3625850"/>
          <p14:tracePt t="166339" x="1435100" y="3625850"/>
          <p14:tracePt t="166347" x="1428750" y="3625850"/>
          <p14:tracePt t="166355" x="1422400" y="3625850"/>
          <p14:tracePt t="166372" x="1409700" y="3619500"/>
          <p14:tracePt t="166388" x="1403350" y="3613150"/>
          <p14:tracePt t="166405" x="1397000" y="3613150"/>
          <p14:tracePt t="166438" x="1390650" y="3613150"/>
          <p14:tracePt t="166455" x="1384300" y="3606800"/>
          <p14:tracePt t="166471" x="1365250" y="3587750"/>
          <p14:tracePt t="166488" x="1358900" y="3568700"/>
          <p14:tracePt t="166505" x="1346200" y="3556000"/>
          <p14:tracePt t="166522" x="1333500" y="3517900"/>
          <p14:tracePt t="166538" x="1327150" y="3486150"/>
          <p14:tracePt t="166555" x="1327150" y="3435350"/>
          <p14:tracePt t="166572" x="1333500" y="3403600"/>
          <p14:tracePt t="166588" x="1339850" y="3365500"/>
          <p14:tracePt t="166605" x="1377950" y="3314700"/>
          <p14:tracePt t="166622" x="1403350" y="3276600"/>
          <p14:tracePt t="166638" x="1466850" y="3219450"/>
          <p14:tracePt t="166655" x="1511300" y="3194050"/>
          <p14:tracePt t="166671" x="1555750" y="3168650"/>
          <p14:tracePt t="166688" x="1631950" y="3155950"/>
          <p14:tracePt t="166705" x="1689100" y="3155950"/>
          <p14:tracePt t="166721" x="1797050" y="3181350"/>
          <p14:tracePt t="166738" x="1854200" y="3206750"/>
          <p14:tracePt t="166755" x="1905000" y="3238500"/>
          <p14:tracePt t="166771" x="1968500" y="3295650"/>
          <p14:tracePt t="166788" x="2000250" y="3327400"/>
          <p14:tracePt t="166805" x="2044700" y="3390900"/>
          <p14:tracePt t="166822" x="2063750" y="3422650"/>
          <p14:tracePt t="166838" x="2082800" y="3486150"/>
          <p14:tracePt t="166855" x="2095500" y="3549650"/>
          <p14:tracePt t="166871" x="2082800" y="3600450"/>
          <p14:tracePt t="166888" x="2038350" y="3670300"/>
          <p14:tracePt t="166905" x="2000250" y="3702050"/>
          <p14:tracePt t="166922" x="1955800" y="3733800"/>
          <p14:tracePt t="166938" x="1854200" y="3759200"/>
          <p14:tracePt t="166955" x="1771650" y="3784600"/>
          <p14:tracePt t="166971" x="1638300" y="3790950"/>
          <p14:tracePt t="166988" x="1574800" y="3790950"/>
          <p14:tracePt t="167005" x="1498600" y="3759200"/>
          <p14:tracePt t="167021" x="1454150" y="3721100"/>
          <p14:tracePt t="167038" x="1403350" y="3670300"/>
          <p14:tracePt t="167055" x="1346200" y="3594100"/>
          <p14:tracePt t="167072" x="1327150" y="3556000"/>
          <p14:tracePt t="167088" x="1308100" y="3517900"/>
          <p14:tracePt t="167105" x="1295400" y="3486150"/>
          <p14:tracePt t="167121" x="1295400" y="3479800"/>
          <p14:tracePt t="168135" x="1295400" y="3473450"/>
          <p14:tracePt t="168143" x="1289050" y="3467100"/>
          <p14:tracePt t="168155" x="1276350" y="3460750"/>
          <p14:tracePt t="168172" x="1263650" y="3441700"/>
          <p14:tracePt t="168188" x="1263650" y="3435350"/>
          <p14:tracePt t="168205" x="1257300" y="3422650"/>
          <p14:tracePt t="168221" x="1257300" y="3409950"/>
          <p14:tracePt t="168272" x="1257300" y="3397250"/>
          <p14:tracePt t="168305" x="1270000" y="3378200"/>
          <p14:tracePt t="168338" x="1289050" y="3340100"/>
          <p14:tracePt t="168355" x="1295400" y="3321050"/>
          <p14:tracePt t="168371" x="1314450" y="3289300"/>
          <p14:tracePt t="168388" x="1339850" y="3263900"/>
          <p14:tracePt t="168405" x="1365250" y="3225800"/>
          <p14:tracePt t="168422" x="1409700" y="3175000"/>
          <p14:tracePt t="168439" x="1454150" y="3149600"/>
          <p14:tracePt t="168455" x="1517650" y="3124200"/>
          <p14:tracePt t="168472" x="1562100" y="3111500"/>
          <p14:tracePt t="168488" x="1600200" y="3098800"/>
          <p14:tracePt t="168491" x="1625600" y="3098800"/>
          <p14:tracePt t="168505" x="1663700" y="3098800"/>
          <p14:tracePt t="168522" x="1720850" y="3105150"/>
          <p14:tracePt t="168538" x="1809750" y="3136900"/>
          <p14:tracePt t="168555" x="1873250" y="3181350"/>
          <p14:tracePt t="168571" x="1924050" y="3238500"/>
          <p14:tracePt t="168588" x="1981200" y="3327400"/>
          <p14:tracePt t="168605" x="2000250" y="3371850"/>
          <p14:tracePt t="168621" x="2006600" y="3422650"/>
          <p14:tracePt t="168639" x="2006600" y="3454400"/>
          <p14:tracePt t="168655" x="2000250" y="3479800"/>
          <p14:tracePt t="168672" x="1974850" y="3524250"/>
          <p14:tracePt t="168688" x="1949450" y="3556000"/>
          <p14:tracePt t="168705" x="1911350" y="3594100"/>
          <p14:tracePt t="168722" x="1828800" y="3632200"/>
          <p14:tracePt t="168738" x="1758950" y="3663950"/>
          <p14:tracePt t="168755" x="1638300" y="3670300"/>
          <p14:tracePt t="168772" x="1581150" y="3670300"/>
          <p14:tracePt t="168788" x="1498600" y="3657600"/>
          <p14:tracePt t="168805" x="1454150" y="3644900"/>
          <p14:tracePt t="168821" x="1416050" y="3632200"/>
          <p14:tracePt t="168838" x="1358900" y="3600450"/>
          <p14:tracePt t="168855" x="1333500" y="3581400"/>
          <p14:tracePt t="168872" x="1301750" y="3556000"/>
          <p14:tracePt t="168888" x="1295400" y="3543300"/>
          <p14:tracePt t="168905" x="1289050" y="3536950"/>
          <p14:tracePt t="168922" x="1282700" y="3536950"/>
          <p14:tracePt t="168962" x="1282700" y="3530600"/>
          <p14:tracePt t="169337" x="1289050" y="3511550"/>
          <p14:tracePt t="169343" x="1301750" y="3486150"/>
          <p14:tracePt t="169355" x="1320800" y="3473450"/>
          <p14:tracePt t="169372" x="1377950" y="3416300"/>
          <p14:tracePt t="169389" x="1428750" y="3371850"/>
          <p14:tracePt t="169405" x="1485900" y="3346450"/>
          <p14:tracePt t="169422" x="1568450" y="3321050"/>
          <p14:tracePt t="169455" x="1746250" y="3314700"/>
          <p14:tracePt t="169488" x="1892300" y="3371850"/>
          <p14:tracePt t="169490" x="1917700" y="3403600"/>
          <p14:tracePt t="169522" x="1981200" y="3505200"/>
          <p14:tracePt t="169538" x="1993900" y="3568700"/>
          <p14:tracePt t="169555" x="1993900" y="3594100"/>
          <p14:tracePt t="169572" x="1968500" y="3619500"/>
          <p14:tracePt t="169588" x="1930400" y="3651250"/>
          <p14:tracePt t="169605" x="1885950" y="3676650"/>
          <p14:tracePt t="169621" x="1771650" y="3714750"/>
          <p14:tracePt t="169638" x="1701800" y="3727450"/>
          <p14:tracePt t="169655" x="1631950" y="3733800"/>
          <p14:tracePt t="169671" x="1562100" y="3733800"/>
          <p14:tracePt t="169688" x="1517650" y="3714750"/>
          <p14:tracePt t="169705" x="1473200" y="3683000"/>
          <p14:tracePt t="169722" x="1447800" y="3644900"/>
          <p14:tracePt t="169738" x="1428750" y="3613150"/>
          <p14:tracePt t="169755" x="1416050" y="3543300"/>
          <p14:tracePt t="169772" x="1409700" y="3498850"/>
          <p14:tracePt t="169788" x="1409700" y="3448050"/>
          <p14:tracePt t="169805" x="1416050" y="3422650"/>
          <p14:tracePt t="169821" x="1435100" y="3409950"/>
          <p14:tracePt t="169838" x="1454150" y="3409950"/>
          <p14:tracePt t="169855" x="1460500" y="3409950"/>
          <p14:tracePt t="169871" x="1466850" y="3422650"/>
          <p14:tracePt t="170387" x="1447800" y="3429000"/>
          <p14:tracePt t="170394" x="1409700" y="3441700"/>
          <p14:tracePt t="170405" x="1377950" y="3448050"/>
          <p14:tracePt t="170422" x="1308100" y="3460750"/>
          <p14:tracePt t="170439" x="1212850" y="3473450"/>
          <p14:tracePt t="170455" x="1168400" y="3479800"/>
          <p14:tracePt t="170472" x="1111250" y="3479800"/>
          <p14:tracePt t="170505" x="1054100" y="3467100"/>
          <p14:tracePt t="170539" x="1035050" y="3422650"/>
          <p14:tracePt t="170573" x="1060450" y="3333750"/>
          <p14:tracePt t="170591" x="1098550" y="3270250"/>
          <p14:tracePt t="170605" x="1143000" y="3213100"/>
          <p14:tracePt t="170622" x="1193800" y="3155950"/>
          <p14:tracePt t="170638" x="1276350" y="3079750"/>
          <p14:tracePt t="170655" x="1333500" y="3041650"/>
          <p14:tracePt t="170673" x="1403350" y="3003550"/>
          <p14:tracePt t="170688" x="1454150" y="2990850"/>
          <p14:tracePt t="170705" x="1511300" y="2990850"/>
          <p14:tracePt t="170722" x="1651000" y="3016250"/>
          <p14:tracePt t="170739" x="1733550" y="3054350"/>
          <p14:tracePt t="170756" x="1854200" y="3111500"/>
          <p14:tracePt t="170772" x="1917700" y="3168650"/>
          <p14:tracePt t="170789" x="1974850" y="3232150"/>
          <p14:tracePt t="170805" x="2044700" y="3333750"/>
          <p14:tracePt t="170822" x="2057400" y="3390900"/>
          <p14:tracePt t="170839" x="2063750" y="3473450"/>
          <p14:tracePt t="170855" x="2038350" y="3517900"/>
          <p14:tracePt t="170872" x="2000250" y="3568700"/>
          <p14:tracePt t="170888" x="1936750" y="3632200"/>
          <p14:tracePt t="170905" x="1873250" y="3670300"/>
          <p14:tracePt t="170923" x="1752600" y="3727450"/>
          <p14:tracePt t="170938" x="1670050" y="3759200"/>
          <p14:tracePt t="170955" x="1574800" y="3759200"/>
          <p14:tracePt t="170972" x="1454150" y="3752850"/>
          <p14:tracePt t="170988" x="1371600" y="3727450"/>
          <p14:tracePt t="171005" x="1276350" y="3689350"/>
          <p14:tracePt t="171022" x="1238250" y="3663950"/>
          <p14:tracePt t="171039" x="1212850" y="3632200"/>
          <p14:tracePt t="171055" x="1181100" y="3587750"/>
          <p14:tracePt t="171073" x="1174750" y="3562350"/>
          <p14:tracePt t="171089" x="1174750" y="3536950"/>
          <p14:tracePt t="171105" x="1174750" y="3524250"/>
          <p14:tracePt t="171122" x="1181100" y="3511550"/>
          <p14:tracePt t="171138" x="1206500" y="3479800"/>
          <p14:tracePt t="171155" x="1244600" y="3441700"/>
          <p14:tracePt t="171172" x="1270000" y="3416300"/>
          <p14:tracePt t="171188" x="1308100" y="3378200"/>
          <p14:tracePt t="171205" x="1327150" y="3365500"/>
          <p14:tracePt t="171222" x="1358900" y="3346450"/>
          <p14:tracePt t="171239" x="1384300" y="3346450"/>
          <p14:tracePt t="171255" x="1416050" y="3346450"/>
          <p14:tracePt t="171272" x="1447800" y="3359150"/>
          <p14:tracePt t="171288" x="1460500" y="3365500"/>
          <p14:tracePt t="171305" x="1466850" y="3378200"/>
          <p14:tracePt t="171322" x="1466850" y="3397250"/>
          <p14:tracePt t="171725" x="1454150" y="3403600"/>
          <p14:tracePt t="171732" x="1428750" y="3409950"/>
          <p14:tracePt t="171740" x="1409700" y="3416300"/>
          <p14:tracePt t="171755" x="1358900" y="3416300"/>
          <p14:tracePt t="171772" x="1308100" y="3416300"/>
          <p14:tracePt t="171788" x="1244600" y="3390900"/>
          <p14:tracePt t="171805" x="1206500" y="3371850"/>
          <p14:tracePt t="171839" x="1149350" y="3263900"/>
          <p14:tracePt t="171872" x="1130300" y="3149600"/>
          <p14:tracePt t="171905" x="1149350" y="3054350"/>
          <p14:tracePt t="171922" x="1193800" y="2984500"/>
          <p14:tracePt t="171939" x="1238250" y="2952750"/>
          <p14:tracePt t="171955" x="1308100" y="2914650"/>
          <p14:tracePt t="171972" x="1365250" y="2895600"/>
          <p14:tracePt t="171989" x="1428750" y="2895600"/>
          <p14:tracePt t="171990" x="1466850" y="2895600"/>
          <p14:tracePt t="172005" x="1524000" y="2908300"/>
          <p14:tracePt t="172022" x="1593850" y="2933700"/>
          <p14:tracePt t="172038" x="1739900" y="3022600"/>
          <p14:tracePt t="172055" x="1828800" y="3105150"/>
          <p14:tracePt t="172072" x="1885950" y="3181350"/>
          <p14:tracePt t="172088" x="1936750" y="3295650"/>
          <p14:tracePt t="172105" x="1955800" y="3384550"/>
          <p14:tracePt t="172122" x="1943100" y="3517900"/>
          <p14:tracePt t="172139" x="1917700" y="3594100"/>
          <p14:tracePt t="172155" x="1866900" y="3657600"/>
          <p14:tracePt t="172172" x="1746250" y="3727450"/>
          <p14:tracePt t="172189" x="1682750" y="3746500"/>
          <p14:tracePt t="172205" x="1581150" y="3759200"/>
          <p14:tracePt t="172222" x="1524000" y="3759200"/>
          <p14:tracePt t="172238" x="1460500" y="3740150"/>
          <p14:tracePt t="172255" x="1416050" y="3714750"/>
          <p14:tracePt t="172272" x="1384300" y="3695700"/>
          <p14:tracePt t="172289" x="1358900" y="3657600"/>
          <p14:tracePt t="172305" x="1352550" y="3619500"/>
          <p14:tracePt t="172322" x="1352550" y="3587750"/>
          <p14:tracePt t="172338" x="1358900" y="3549650"/>
          <p14:tracePt t="172355" x="1358900" y="3524250"/>
          <p14:tracePt t="172372" x="1377950" y="3498850"/>
          <p14:tracePt t="172389" x="1384300" y="3498850"/>
          <p14:tracePt t="172422" x="1397000" y="3511550"/>
          <p14:tracePt t="173544" x="1403350" y="3505200"/>
          <p14:tracePt t="173551" x="1409700" y="3492500"/>
          <p14:tracePt t="173560" x="1422400" y="3473450"/>
          <p14:tracePt t="173572" x="1435100" y="3467100"/>
          <p14:tracePt t="173589" x="1492250" y="3403600"/>
          <p14:tracePt t="173605" x="1549400" y="3346450"/>
          <p14:tracePt t="173639" x="1797050" y="3143250"/>
          <p14:tracePt t="173672" x="2089150" y="2863850"/>
          <p14:tracePt t="173705" x="2413000" y="2622550"/>
          <p14:tracePt t="173722" x="2533650" y="2514600"/>
          <p14:tracePt t="173739" x="2654300" y="2393950"/>
          <p14:tracePt t="173755" x="2832100" y="2241550"/>
          <p14:tracePt t="173772" x="2940050" y="2159000"/>
          <p14:tracePt t="173789" x="3086100" y="2032000"/>
          <p14:tracePt t="173805" x="3194050" y="1936750"/>
          <p14:tracePt t="173822" x="3308350" y="1828800"/>
          <p14:tracePt t="173839" x="3486150" y="1695450"/>
          <p14:tracePt t="173855" x="3594100" y="1631950"/>
          <p14:tracePt t="173872" x="3733800" y="1568450"/>
          <p14:tracePt t="173889" x="3822700" y="1530350"/>
          <p14:tracePt t="173905" x="3962400" y="1485900"/>
          <p14:tracePt t="173922" x="4051300" y="1454150"/>
          <p14:tracePt t="173939" x="4114800" y="1416050"/>
          <p14:tracePt t="173955" x="4178300" y="1365250"/>
          <p14:tracePt t="173972" x="4210050" y="1320800"/>
          <p14:tracePt t="173989" x="4235450" y="1276350"/>
          <p14:tracePt t="174005" x="4254500" y="1238250"/>
          <p14:tracePt t="174022" x="4254500" y="1219200"/>
          <p14:tracePt t="174039" x="4267200" y="1200150"/>
          <p14:tracePt t="174055" x="4273550" y="1187450"/>
          <p14:tracePt t="174072" x="4279900" y="1168400"/>
          <p14:tracePt t="174089" x="4286250" y="1168400"/>
          <p14:tracePt t="174105" x="4292600" y="1162050"/>
          <p14:tracePt t="174122" x="4292600" y="1155700"/>
          <p14:tracePt t="174851" x="4292600" y="1168400"/>
          <p14:tracePt t="174858" x="4292600" y="1193800"/>
          <p14:tracePt t="174866" x="4286250" y="1219200"/>
          <p14:tracePt t="174872" x="4279900" y="1238250"/>
          <p14:tracePt t="174888" x="4267200" y="1276350"/>
          <p14:tracePt t="174905" x="4254500" y="1314450"/>
          <p14:tracePt t="174922" x="4235450" y="1371600"/>
          <p14:tracePt t="174955" x="4216400" y="1492250"/>
          <p14:tracePt t="174989" x="4210050" y="1587500"/>
          <p14:tracePt t="175022" x="4203700" y="1733550"/>
          <p14:tracePt t="175024" x="4203700" y="1771650"/>
          <p14:tracePt t="175038" x="4210050" y="1835150"/>
          <p14:tracePt t="175055" x="4216400" y="1911350"/>
          <p14:tracePt t="175072" x="4216400" y="1987550"/>
          <p14:tracePt t="175089" x="4216400" y="2063750"/>
          <p14:tracePt t="175105" x="4216400" y="2082800"/>
          <p14:tracePt t="175122" x="4216400" y="2095500"/>
          <p14:tracePt t="175139" x="4216400" y="2101850"/>
          <p14:tracePt t="175267" x="4210050" y="2108200"/>
          <p14:tracePt t="175914" x="4210050" y="2095500"/>
          <p14:tracePt t="175921" x="4210050" y="2082800"/>
          <p14:tracePt t="175927" x="4210050" y="2057400"/>
          <p14:tracePt t="175938" x="4210050" y="2038350"/>
          <p14:tracePt t="175955" x="4216400" y="2000250"/>
          <p14:tracePt t="175972" x="4222750" y="1917700"/>
          <p14:tracePt t="175988" x="4229100" y="1879600"/>
          <p14:tracePt t="176022" x="4248150" y="1809750"/>
          <p14:tracePt t="176055" x="4254500" y="1720850"/>
          <p14:tracePt t="176089" x="4260850" y="1638300"/>
          <p14:tracePt t="176105" x="4260850" y="1606550"/>
          <p14:tracePt t="176124" x="4254500" y="1555750"/>
          <p14:tracePt t="176138" x="4254500" y="1536700"/>
          <p14:tracePt t="176155" x="4254500" y="1504950"/>
          <p14:tracePt t="176172" x="4260850" y="1485900"/>
          <p14:tracePt t="176234" x="4267200" y="1485900"/>
          <p14:tracePt t="176255" x="4273550" y="1492250"/>
          <p14:tracePt t="176261" x="4279900" y="1504950"/>
          <p14:tracePt t="176272" x="4286250" y="1511300"/>
          <p14:tracePt t="176288" x="4292600" y="1562100"/>
          <p14:tracePt t="176305" x="4298950" y="1612900"/>
          <p14:tracePt t="176322" x="4298950" y="1670050"/>
          <p14:tracePt t="176338" x="4298950" y="1758950"/>
          <p14:tracePt t="176355" x="4292600" y="1835150"/>
          <p14:tracePt t="176372" x="4292600" y="1930400"/>
          <p14:tracePt t="176388" x="4286250" y="2000250"/>
          <p14:tracePt t="176405" x="4279900" y="2051050"/>
          <p14:tracePt t="176422" x="4273550" y="2089150"/>
          <p14:tracePt t="176438" x="4267200" y="2108200"/>
          <p14:tracePt t="176455" x="4267200" y="2114550"/>
          <p14:tracePt t="176531" x="4260850" y="2114550"/>
          <p14:tracePt t="176538" x="4260850" y="2108200"/>
          <p14:tracePt t="176545" x="4254500" y="2101850"/>
          <p14:tracePt t="176560" x="4248150" y="2089150"/>
          <p14:tracePt t="176572" x="4248150" y="2082800"/>
          <p14:tracePt t="176588" x="4241800" y="2025650"/>
          <p14:tracePt t="176605" x="4235450" y="1993900"/>
          <p14:tracePt t="176622" x="4241800" y="1949450"/>
          <p14:tracePt t="176639" x="4248150" y="1917700"/>
          <p14:tracePt t="176655" x="4254500" y="1898650"/>
          <p14:tracePt t="176672" x="4254500" y="1866900"/>
          <p14:tracePt t="176689" x="4260850" y="1847850"/>
          <p14:tracePt t="176707" x="4260850" y="1816100"/>
          <p14:tracePt t="176722" x="4260850" y="1809750"/>
          <p14:tracePt t="176739" x="4260850" y="1797050"/>
          <p14:tracePt t="176755" x="4260850" y="1771650"/>
          <p14:tracePt t="176772" x="4260850" y="1758950"/>
          <p14:tracePt t="176805" x="4254500" y="1758950"/>
          <p14:tracePt t="176822" x="4241800" y="1758950"/>
          <p14:tracePt t="176839" x="4222750" y="1765300"/>
          <p14:tracePt t="176855" x="4197350" y="1778000"/>
          <p14:tracePt t="176872" x="4159250" y="1816100"/>
          <p14:tracePt t="176889" x="4121150" y="1854200"/>
          <p14:tracePt t="176905" x="4095750" y="1879600"/>
          <p14:tracePt t="176922" x="4070350" y="1911350"/>
          <p14:tracePt t="176939" x="4064000" y="1911350"/>
          <p14:tracePt t="177040" x="4070350" y="1911350"/>
          <p14:tracePt t="177046" x="4076700" y="1911350"/>
          <p14:tracePt t="177055" x="4083050" y="1911350"/>
          <p14:tracePt t="177072" x="4108450" y="1911350"/>
          <p14:tracePt t="177089" x="4152900" y="1917700"/>
          <p14:tracePt t="177105" x="4191000" y="1917700"/>
          <p14:tracePt t="177122" x="4222750" y="1924050"/>
          <p14:tracePt t="177139" x="4260850" y="1930400"/>
          <p14:tracePt t="177155" x="4286250" y="1936750"/>
          <p14:tracePt t="177172" x="4305300" y="1943100"/>
          <p14:tracePt t="177189" x="4330700" y="1955800"/>
          <p14:tracePt t="177205" x="4343400" y="1962150"/>
          <p14:tracePt t="177222" x="4368800" y="1981200"/>
          <p14:tracePt t="177239" x="4381500" y="1993900"/>
          <p14:tracePt t="177255" x="4381500" y="2000250"/>
          <p14:tracePt t="177272" x="4387850" y="2000250"/>
          <p14:tracePt t="177289" x="4387850" y="2006600"/>
          <p14:tracePt t="177305" x="4387850" y="2019300"/>
          <p14:tracePt t="177322" x="4387850" y="2038350"/>
          <p14:tracePt t="177339" x="4381500" y="2063750"/>
          <p14:tracePt t="177355" x="4375150" y="2082800"/>
          <p14:tracePt t="177372" x="4375150" y="2089150"/>
          <p14:tracePt t="177389" x="4368800" y="2095500"/>
          <p14:tracePt t="177434" x="4362450" y="2095500"/>
          <p14:tracePt t="177441" x="4356100" y="2089150"/>
          <p14:tracePt t="177448" x="4356100" y="2082800"/>
          <p14:tracePt t="177455" x="4349750" y="2076450"/>
          <p14:tracePt t="177472" x="4337050" y="2044700"/>
          <p14:tracePt t="177489" x="4318000" y="1993900"/>
          <p14:tracePt t="177505" x="4292600" y="1905000"/>
          <p14:tracePt t="177522" x="4279900" y="1835150"/>
          <p14:tracePt t="177525" x="4273550" y="1809750"/>
          <p14:tracePt t="177539" x="4260850" y="1771650"/>
          <p14:tracePt t="177555" x="4254500" y="1720850"/>
          <p14:tracePt t="177572" x="4254500" y="1701800"/>
          <p14:tracePt t="177589" x="4254500" y="1695450"/>
          <p14:tracePt t="177623" x="4254500" y="1708150"/>
          <p14:tracePt t="177629" x="4254500" y="1714500"/>
          <p14:tracePt t="177639" x="4260850" y="1733550"/>
          <p14:tracePt t="177656" x="4273550" y="1784350"/>
          <p14:tracePt t="177672" x="4292600" y="1892300"/>
          <p14:tracePt t="177689" x="4305300" y="1981200"/>
          <p14:tracePt t="177705" x="4279900" y="2133600"/>
          <p14:tracePt t="177722" x="4254500" y="2235200"/>
          <p14:tracePt t="177739" x="4235450" y="2336800"/>
          <p14:tracePt t="177755" x="4197350" y="2463800"/>
          <p14:tracePt t="177772" x="4191000" y="2508250"/>
          <p14:tracePt t="177789" x="4184650" y="2533650"/>
          <p14:tracePt t="177805" x="4184650" y="2540000"/>
          <p14:tracePt t="177822" x="4184650" y="2546350"/>
          <p14:tracePt t="177886" x="4184650" y="2540000"/>
          <p14:tracePt t="177900" x="4184650" y="2533650"/>
          <p14:tracePt t="177907" x="4184650" y="2514600"/>
          <p14:tracePt t="177922" x="4184650" y="2482850"/>
          <p14:tracePt t="177939" x="4178300" y="2444750"/>
          <p14:tracePt t="177955" x="4178300" y="2393950"/>
          <p14:tracePt t="177972" x="4178300" y="2368550"/>
          <p14:tracePt t="177989" x="4178300" y="2362200"/>
          <p14:tracePt t="178005" x="4178300" y="2355850"/>
          <p14:tracePt t="178022" x="4171950" y="2349500"/>
          <p14:tracePt t="178039" x="4165600" y="2324100"/>
          <p14:tracePt t="178055" x="4152900" y="2286000"/>
          <p14:tracePt t="178072" x="4133850" y="2254250"/>
          <p14:tracePt t="178089" x="4114800" y="2216150"/>
          <p14:tracePt t="178105" x="4102100" y="2184400"/>
          <p14:tracePt t="178122" x="4076700" y="2127250"/>
          <p14:tracePt t="178139" x="4070350" y="2089150"/>
          <p14:tracePt t="178155" x="4064000" y="2057400"/>
          <p14:tracePt t="178172" x="4064000" y="2025650"/>
          <p14:tracePt t="178189" x="4064000" y="2012950"/>
          <p14:tracePt t="178222" x="4070350" y="2019300"/>
          <p14:tracePt t="178239" x="4083050" y="2032000"/>
          <p14:tracePt t="178255" x="4108450" y="2082800"/>
          <p14:tracePt t="178272" x="4127500" y="2133600"/>
          <p14:tracePt t="178289" x="4152900" y="2241550"/>
          <p14:tracePt t="178305" x="4159250" y="2317750"/>
          <p14:tracePt t="178322" x="4159250" y="2374900"/>
          <p14:tracePt t="178339" x="4165600" y="2438400"/>
          <p14:tracePt t="178355" x="4165600" y="2463800"/>
          <p14:tracePt t="178372" x="4165600" y="2470150"/>
          <p14:tracePt t="178415" x="4165600" y="2463800"/>
          <p14:tracePt t="178420" x="4165600" y="2457450"/>
          <p14:tracePt t="178427" x="4165600" y="2444750"/>
          <p14:tracePt t="178439" x="4165600" y="2419350"/>
          <p14:tracePt t="178455" x="4140200" y="2324100"/>
          <p14:tracePt t="178472" x="4108450" y="2254250"/>
          <p14:tracePt t="178489" x="4064000" y="2190750"/>
          <p14:tracePt t="178505" x="3962400" y="2095500"/>
          <p14:tracePt t="178522" x="3835400" y="2032000"/>
          <p14:tracePt t="178525" x="3765550" y="2006600"/>
          <p14:tracePt t="178539" x="3575050" y="1955800"/>
          <p14:tracePt t="178555" x="3403600" y="1930400"/>
          <p14:tracePt t="178572" x="3213100" y="1911350"/>
          <p14:tracePt t="178589" x="2927350" y="1898650"/>
          <p14:tracePt t="178605" x="2749550" y="1898650"/>
          <p14:tracePt t="178622" x="2501900" y="1911350"/>
          <p14:tracePt t="178639" x="2406650" y="1924050"/>
          <p14:tracePt t="178655" x="2336800" y="1943100"/>
          <p14:tracePt t="178672" x="2273300" y="1974850"/>
          <p14:tracePt t="178689" x="2241550" y="2000250"/>
          <p14:tracePt t="178705" x="2209800" y="2044700"/>
          <p14:tracePt t="178722" x="2190750" y="2089150"/>
          <p14:tracePt t="178740" x="2171700" y="2133600"/>
          <p14:tracePt t="178755" x="2152650" y="2197100"/>
          <p14:tracePt t="178772" x="2139950" y="2235200"/>
          <p14:tracePt t="178789" x="2133600" y="2260600"/>
          <p14:tracePt t="178805" x="2133600" y="2266950"/>
          <p14:tracePt t="178872" x="2133600" y="2260600"/>
          <p14:tracePt t="178899" x="2133600" y="2254250"/>
          <p14:tracePt t="178934" x="2133600" y="2247900"/>
          <p14:tracePt t="178941" x="2152650" y="2235200"/>
          <p14:tracePt t="178949" x="2171700" y="2216150"/>
          <p14:tracePt t="178955" x="2190750" y="2184400"/>
          <p14:tracePt t="178972" x="2247900" y="2120900"/>
          <p14:tracePt t="178989" x="2317750" y="2057400"/>
          <p14:tracePt t="179005" x="2470150" y="1955800"/>
          <p14:tracePt t="179023" x="2584450" y="1885950"/>
          <p14:tracePt t="179025" x="2654300" y="1854200"/>
          <p14:tracePt t="179039" x="2787650" y="1797050"/>
          <p14:tracePt t="179055" x="2927350" y="1752600"/>
          <p14:tracePt t="179072" x="3073400" y="1727200"/>
          <p14:tracePt t="179089" x="3295650" y="1720850"/>
          <p14:tracePt t="179106" x="3429000" y="1758950"/>
          <p14:tracePt t="179122" x="3613150" y="1822450"/>
          <p14:tracePt t="179139" x="3727450" y="1873250"/>
          <p14:tracePt t="179156" x="3835400" y="1943100"/>
          <p14:tracePt t="179172" x="3968750" y="2038350"/>
          <p14:tracePt t="179189" x="4044950" y="2101850"/>
          <p14:tracePt t="179205" x="4178300" y="2209800"/>
          <p14:tracePt t="179222" x="4267200" y="2273300"/>
          <p14:tracePt t="179239" x="4330700" y="2317750"/>
          <p14:tracePt t="179255" x="4375150" y="2349500"/>
          <p14:tracePt t="179272" x="4387850" y="2362200"/>
          <p14:tracePt t="179289" x="4394200" y="2355850"/>
          <p14:tracePt t="179305" x="4387850" y="2330450"/>
          <p14:tracePt t="179322" x="4381500" y="2311400"/>
          <p14:tracePt t="179339" x="4375150" y="2279650"/>
          <p14:tracePt t="179355" x="4375150" y="2260600"/>
          <p14:tracePt t="179372" x="4375150" y="2228850"/>
          <p14:tracePt t="179389" x="4375150" y="2209800"/>
          <p14:tracePt t="179406" x="4387850" y="2190750"/>
          <p14:tracePt t="179422" x="4406900" y="2171700"/>
          <p14:tracePt t="179439" x="4413250" y="2171700"/>
          <p14:tracePt t="179455" x="4432300" y="2159000"/>
          <p14:tracePt t="179472" x="4438650" y="2159000"/>
          <p14:tracePt t="179489" x="4451350" y="2159000"/>
          <p14:tracePt t="179505" x="4476750" y="2178050"/>
          <p14:tracePt t="179522" x="4483100" y="2216150"/>
          <p14:tracePt t="179524" x="4489450" y="2235200"/>
          <p14:tracePt t="179539" x="4495800" y="2305050"/>
          <p14:tracePt t="179555" x="4495800" y="2406650"/>
          <p14:tracePt t="179572" x="4495800" y="2520950"/>
          <p14:tracePt t="179589" x="4464050" y="2705100"/>
          <p14:tracePt t="179605" x="4438650" y="2838450"/>
          <p14:tracePt t="179622" x="4394200" y="3003550"/>
          <p14:tracePt t="179639" x="4375150" y="3086100"/>
          <p14:tracePt t="179656" x="4362450" y="3124200"/>
          <p14:tracePt t="179672" x="4356100" y="3181350"/>
          <p14:tracePt t="179689" x="4356100" y="3200400"/>
          <p14:tracePt t="179705" x="4356100" y="3206750"/>
          <p14:tracePt t="179742" x="4349750" y="3206750"/>
          <p14:tracePt t="179774" x="4349750" y="3200400"/>
          <p14:tracePt t="180441" x="4349750" y="3187700"/>
          <p14:tracePt t="180448" x="4356100" y="3168650"/>
          <p14:tracePt t="180455" x="4356100" y="3149600"/>
          <p14:tracePt t="180472" x="4362450" y="3098800"/>
          <p14:tracePt t="180489" x="4375150" y="3054350"/>
          <p14:tracePt t="180506" x="4387850" y="2984500"/>
          <p14:tracePt t="180522" x="4394200" y="2946400"/>
          <p14:tracePt t="180524" x="4400550" y="2927350"/>
          <p14:tracePt t="180539" x="4406900" y="2895600"/>
          <p14:tracePt t="180572" x="4406900" y="2819400"/>
          <p14:tracePt t="180605" x="4406900" y="2717800"/>
          <p14:tracePt t="180639" x="4413250" y="2552700"/>
          <p14:tracePt t="180656" x="4413250" y="2508250"/>
          <p14:tracePt t="180672" x="4413250" y="2425700"/>
          <p14:tracePt t="180689" x="4413250" y="2355850"/>
          <p14:tracePt t="180706" x="4413250" y="2222500"/>
          <p14:tracePt t="180722" x="4413250" y="2146300"/>
          <p14:tracePt t="180739" x="4406900" y="2044700"/>
          <p14:tracePt t="180755" x="4406900" y="2006600"/>
          <p14:tracePt t="180772" x="4400550" y="1962150"/>
          <p14:tracePt t="180789" x="4400550" y="1917700"/>
          <p14:tracePt t="180805" x="4394200" y="1885950"/>
          <p14:tracePt t="180822" x="4394200" y="1866900"/>
          <p14:tracePt t="180839" x="4387850" y="1860550"/>
          <p14:tracePt t="180855" x="4387850" y="1847850"/>
          <p14:tracePt t="180872" x="4381500" y="1835150"/>
          <p14:tracePt t="180889" x="4381500" y="1828800"/>
          <p14:tracePt t="180922" x="4375150" y="1822450"/>
          <p14:tracePt t="181240" x="4375150" y="1816100"/>
          <p14:tracePt t="181254" x="4375150" y="1809750"/>
          <p14:tracePt t="181267" x="4375150" y="1797050"/>
          <p14:tracePt t="181275" x="4368800" y="1797050"/>
          <p14:tracePt t="181289" x="4368800" y="1771650"/>
          <p14:tracePt t="181306" x="4368800" y="1752600"/>
          <p14:tracePt t="181322" x="4356100" y="1733550"/>
          <p14:tracePt t="181356" x="4337050" y="1682750"/>
          <p14:tracePt t="181389" x="4286250" y="1676400"/>
          <p14:tracePt t="181422" x="4171950" y="1708150"/>
          <p14:tracePt t="181439" x="4133850" y="1733550"/>
          <p14:tracePt t="181456" x="4076700" y="1790700"/>
          <p14:tracePt t="181472" x="4051300" y="1828800"/>
          <p14:tracePt t="181489" x="4044950" y="1898650"/>
          <p14:tracePt t="181506" x="4044950" y="1943100"/>
          <p14:tracePt t="181524" x="4044950" y="1981200"/>
          <p14:tracePt t="181525" x="4051300" y="1993900"/>
          <p14:tracePt t="181539" x="4070350" y="2032000"/>
          <p14:tracePt t="181555" x="4095750" y="2057400"/>
          <p14:tracePt t="181572" x="4127500" y="2095500"/>
          <p14:tracePt t="181589" x="4140200" y="2101850"/>
          <p14:tracePt t="181605" x="4146550" y="2101850"/>
          <p14:tracePt t="181639" x="4165600" y="2095500"/>
          <p14:tracePt t="181655" x="4191000" y="2070100"/>
          <p14:tracePt t="181672" x="4197350" y="2057400"/>
          <p14:tracePt t="181689" x="4203700" y="2051050"/>
          <p14:tracePt t="181780" x="4210050" y="2051050"/>
          <p14:tracePt t="181787" x="4210050" y="2057400"/>
          <p14:tracePt t="181794" x="4210050" y="2063750"/>
          <p14:tracePt t="181805" x="4210050" y="2076450"/>
          <p14:tracePt t="181822" x="4203700" y="2139950"/>
          <p14:tracePt t="181839" x="4191000" y="2235200"/>
          <p14:tracePt t="181855" x="4184650" y="2343150"/>
          <p14:tracePt t="181872" x="4171950" y="2495550"/>
          <p14:tracePt t="181889" x="4178300" y="2590800"/>
          <p14:tracePt t="181905" x="4184650" y="2679700"/>
          <p14:tracePt t="181923" x="4203700" y="2749550"/>
          <p14:tracePt t="181939" x="4210050" y="2774950"/>
          <p14:tracePt t="181956" x="4216400" y="2781300"/>
          <p14:tracePt t="182073" x="4216400" y="2774950"/>
          <p14:tracePt t="182080" x="4216400" y="2768600"/>
          <p14:tracePt t="182089" x="4216400" y="2755900"/>
          <p14:tracePt t="182106" x="4222750" y="2724150"/>
          <p14:tracePt t="182122" x="4235450" y="2641600"/>
          <p14:tracePt t="182139" x="4235450" y="2584450"/>
          <p14:tracePt t="182157" x="4235450" y="2495550"/>
          <p14:tracePt t="182173" x="4235450" y="2451100"/>
          <p14:tracePt t="182189" x="4235450" y="2406650"/>
          <p14:tracePt t="182205" x="4241800" y="2368550"/>
          <p14:tracePt t="182223" x="4254500" y="2349500"/>
          <p14:tracePt t="182239" x="4254500" y="2330450"/>
          <p14:tracePt t="182255" x="4254500" y="2298700"/>
          <p14:tracePt t="182272" x="4254500" y="2279650"/>
          <p14:tracePt t="182289" x="4254500" y="2247900"/>
          <p14:tracePt t="182306" x="4260850" y="2228850"/>
          <p14:tracePt t="182322" x="4260850" y="2209800"/>
          <p14:tracePt t="182339" x="4260850" y="2203450"/>
          <p14:tracePt t="182355" x="4260850" y="2197100"/>
          <p14:tracePt t="182434" x="4267200" y="2197100"/>
          <p14:tracePt t="182441" x="4273550" y="2209800"/>
          <p14:tracePt t="182448" x="4279900" y="2209800"/>
          <p14:tracePt t="182456" x="4279900" y="2222500"/>
          <p14:tracePt t="182473" x="4292600" y="2241550"/>
          <p14:tracePt t="182489" x="4305300" y="2266950"/>
          <p14:tracePt t="182505" x="4311650" y="2286000"/>
          <p14:tracePt t="182539" x="4311650" y="2292350"/>
          <p14:tracePt t="182580" x="4318000" y="2292350"/>
          <p14:tracePt t="182657" x="4318000" y="2279650"/>
          <p14:tracePt t="182669" x="4318000" y="2273300"/>
          <p14:tracePt t="182676" x="4318000" y="2260600"/>
          <p14:tracePt t="182690" x="4318000" y="2247900"/>
          <p14:tracePt t="182705" x="4330700" y="2222500"/>
          <p14:tracePt t="182722" x="4337050" y="2203450"/>
          <p14:tracePt t="182739" x="4343400" y="2184400"/>
          <p14:tracePt t="182756" x="4349750" y="2184400"/>
          <p14:tracePt t="182789" x="4349750" y="2178050"/>
          <p14:tracePt t="182898" x="4349750" y="2171700"/>
          <p14:tracePt t="182948" x="4349750" y="2165350"/>
          <p14:tracePt t="182968" x="4349750" y="2159000"/>
          <p14:tracePt t="182975" x="4337050" y="2146300"/>
          <p14:tracePt t="182983" x="4337050" y="2139950"/>
          <p14:tracePt t="182989" x="4330700" y="2133600"/>
          <p14:tracePt t="183006" x="4330700" y="2108200"/>
          <p14:tracePt t="183022" x="4324350" y="2089150"/>
          <p14:tracePt t="183039" x="4318000" y="2076450"/>
          <p14:tracePt t="183055" x="4318000" y="2070100"/>
          <p14:tracePt t="183134" x="4324350" y="2070100"/>
          <p14:tracePt t="183163" x="4330700" y="2070100"/>
          <p14:tracePt t="183274" x="4330700" y="2057400"/>
          <p14:tracePt t="183288" x="4330700" y="2051050"/>
          <p14:tracePt t="183295" x="4324350" y="2044700"/>
          <p14:tracePt t="183306" x="4318000" y="2032000"/>
          <p14:tracePt t="183322" x="4292600" y="1993900"/>
          <p14:tracePt t="183339" x="4216400" y="1924050"/>
          <p14:tracePt t="183356" x="4152900" y="1860550"/>
          <p14:tracePt t="183372" x="4038600" y="1771650"/>
          <p14:tracePt t="183389" x="3962400" y="1727200"/>
          <p14:tracePt t="183406" x="3848100" y="1676400"/>
          <p14:tracePt t="183423" x="3670300" y="1638300"/>
          <p14:tracePt t="183439" x="3543300" y="1619250"/>
          <p14:tracePt t="183456" x="3359150" y="1631950"/>
          <p14:tracePt t="183473" x="3238500" y="1657350"/>
          <p14:tracePt t="183489" x="3079750" y="1708150"/>
          <p14:tracePt t="183506" x="2984500" y="1758950"/>
          <p14:tracePt t="183523" x="2914650" y="1803400"/>
          <p14:tracePt t="183539" x="2806700" y="1892300"/>
          <p14:tracePt t="183556" x="2743200" y="1974850"/>
          <p14:tracePt t="183572" x="2692400" y="2051050"/>
          <p14:tracePt t="183589" x="2654300" y="2159000"/>
          <p14:tracePt t="183606" x="2654300" y="2197100"/>
          <p14:tracePt t="183622" x="2654300" y="2235200"/>
          <p14:tracePt t="183639" x="2654300" y="2247900"/>
          <p14:tracePt t="183656" x="2654300" y="2254250"/>
          <p14:tracePt t="183705" x="2660650" y="2241550"/>
          <p14:tracePt t="183711" x="2679700" y="2222500"/>
          <p14:tracePt t="183722" x="2698750" y="2197100"/>
          <p14:tracePt t="183739" x="2832100" y="2044700"/>
          <p14:tracePt t="183756" x="2946400" y="1892300"/>
          <p14:tracePt t="183773" x="3079750" y="1765300"/>
          <p14:tracePt t="183789" x="3282950" y="1587500"/>
          <p14:tracePt t="183806" x="3390900" y="1498600"/>
          <p14:tracePt t="183823" x="3511550" y="1441450"/>
          <p14:tracePt t="183839" x="3676650" y="1416050"/>
          <p14:tracePt t="183856" x="3860800" y="1435100"/>
          <p14:tracePt t="183872" x="4089400" y="1549400"/>
          <p14:tracePt t="183889" x="4191000" y="1651000"/>
          <p14:tracePt t="183906" x="4311650" y="1778000"/>
          <p14:tracePt t="183923" x="4356100" y="1873250"/>
          <p14:tracePt t="183939" x="4394200" y="1955800"/>
          <p14:tracePt t="183956" x="4406900" y="2057400"/>
          <p14:tracePt t="183973" x="4406900" y="2089150"/>
          <p14:tracePt t="183989" x="4406900" y="2108200"/>
          <p14:tracePt t="184006" x="4406900" y="2114550"/>
          <p14:tracePt t="184039" x="4400550" y="2120900"/>
          <p14:tracePt t="184135" x="4400550" y="2114550"/>
          <p14:tracePt t="184149" x="4394200" y="2108200"/>
          <p14:tracePt t="184163" x="4394200" y="2101850"/>
          <p14:tracePt t="184170" x="4387850" y="2095500"/>
          <p14:tracePt t="184183" x="4387850" y="2089150"/>
          <p14:tracePt t="184191" x="4387850" y="2082800"/>
          <p14:tracePt t="184206" x="4387850" y="2070100"/>
          <p14:tracePt t="184239" x="4381500" y="2051050"/>
          <p14:tracePt t="184256" x="4375150" y="2032000"/>
          <p14:tracePt t="184273" x="4349750" y="1993900"/>
          <p14:tracePt t="184289" x="4318000" y="1943100"/>
          <p14:tracePt t="184306" x="4273550" y="1892300"/>
          <p14:tracePt t="184322" x="4203700" y="1854200"/>
          <p14:tracePt t="184339" x="4083050" y="1778000"/>
          <p14:tracePt t="184356" x="3981450" y="1727200"/>
          <p14:tracePt t="184373" x="3816350" y="1682750"/>
          <p14:tracePt t="184389" x="3695700" y="1657350"/>
          <p14:tracePt t="184406" x="3568700" y="1657350"/>
          <p14:tracePt t="184423" x="3352800" y="1676400"/>
          <p14:tracePt t="184440" x="3155950" y="1708150"/>
          <p14:tracePt t="184456" x="3067050" y="1739900"/>
          <p14:tracePt t="184473" x="2971800" y="1758950"/>
          <p14:tracePt t="184489" x="2889250" y="1790700"/>
          <p14:tracePt t="184506" x="2794000" y="1835150"/>
          <p14:tracePt t="184523" x="2749550" y="1854200"/>
          <p14:tracePt t="184539" x="2705100" y="1885950"/>
          <p14:tracePt t="184556" x="2679700" y="1924050"/>
          <p14:tracePt t="184572" x="2667000" y="1943100"/>
          <p14:tracePt t="184589" x="2660650" y="1962150"/>
          <p14:tracePt t="184606" x="2654300" y="1968500"/>
          <p14:tracePt t="184623" x="2647950" y="1974850"/>
          <p14:tracePt t="184684" x="2641600" y="1974850"/>
          <p14:tracePt t="184725" x="2641600" y="1968500"/>
          <p14:tracePt t="184842" x="2641600" y="1962150"/>
          <p14:tracePt t="184919" x="2635250" y="1962150"/>
          <p14:tracePt t="186009" x="2667000" y="1962150"/>
          <p14:tracePt t="186016" x="2717800" y="1962150"/>
          <p14:tracePt t="186023" x="2781300" y="1962150"/>
          <p14:tracePt t="186040" x="2927350" y="1949450"/>
          <p14:tracePt t="186056" x="3098800" y="1955800"/>
          <p14:tracePt t="186073" x="3352800" y="1981200"/>
          <p14:tracePt t="186089" x="3549650" y="2025650"/>
          <p14:tracePt t="186123" x="3962400" y="2120900"/>
          <p14:tracePt t="186156" x="4260850" y="2133600"/>
          <p14:tracePt t="186189" x="4483100" y="2165350"/>
          <p14:tracePt t="186206" x="4572000" y="2184400"/>
          <p14:tracePt t="186223" x="4648200" y="2203450"/>
          <p14:tracePt t="186239" x="4699000" y="2203450"/>
          <p14:tracePt t="186256" x="4724400" y="2203450"/>
          <p14:tracePt t="186289" x="4730750" y="2197100"/>
          <p14:tracePt t="186306" x="4730750" y="2190750"/>
          <p14:tracePt t="186323" x="4730750" y="2178050"/>
          <p14:tracePt t="186339" x="4730750" y="2171700"/>
          <p14:tracePt t="186357" x="4724400" y="2159000"/>
          <p14:tracePt t="186373" x="4718050" y="2146300"/>
          <p14:tracePt t="186389" x="4711700" y="2139950"/>
          <p14:tracePt t="186406" x="4711700" y="2127250"/>
          <p14:tracePt t="186439" x="4705350" y="2114550"/>
          <p14:tracePt t="186456" x="4692650" y="2095500"/>
          <p14:tracePt t="186472" x="4679950" y="2063750"/>
          <p14:tracePt t="186489" x="4641850" y="2019300"/>
          <p14:tracePt t="186506" x="4603750" y="1974850"/>
          <p14:tracePt t="186522" x="4546600" y="1898650"/>
          <p14:tracePt t="186539" x="4476750" y="1841500"/>
          <p14:tracePt t="186556" x="4413250" y="1784350"/>
          <p14:tracePt t="186559" x="4349750" y="1739900"/>
          <p14:tracePt t="186572" x="4222750" y="1657350"/>
          <p14:tracePt t="186589" x="4089400" y="1587500"/>
          <p14:tracePt t="186606" x="3873500" y="1511300"/>
          <p14:tracePt t="186622" x="3721100" y="1498600"/>
          <p14:tracePt t="186639" x="3575050" y="1498600"/>
          <p14:tracePt t="186656" x="3422650" y="1498600"/>
          <p14:tracePt t="186672" x="3365500" y="1511300"/>
          <p14:tracePt t="186689" x="3302000" y="1530350"/>
          <p14:tracePt t="186706" x="3257550" y="1555750"/>
          <p14:tracePt t="186723" x="3213100" y="1600200"/>
          <p14:tracePt t="186739" x="3130550" y="1676400"/>
          <p14:tracePt t="186756" x="3060700" y="1758950"/>
          <p14:tracePt t="186773" x="2997200" y="1822450"/>
          <p14:tracePt t="186789" x="2921000" y="1955800"/>
          <p14:tracePt t="186806" x="2882900" y="2025650"/>
          <p14:tracePt t="186823" x="2838450" y="2114550"/>
          <p14:tracePt t="186839" x="2813050" y="2159000"/>
          <p14:tracePt t="186856" x="2794000" y="2203450"/>
          <p14:tracePt t="186873" x="2787650" y="2216150"/>
          <p14:tracePt t="186889" x="2787650" y="2222500"/>
          <p14:tracePt t="186967" x="2787650" y="2216150"/>
          <p14:tracePt t="186975" x="2787650" y="2203450"/>
          <p14:tracePt t="186981" x="2800350" y="2197100"/>
          <p14:tracePt t="186989" x="2813050" y="2178050"/>
          <p14:tracePt t="187006" x="2863850" y="2101850"/>
          <p14:tracePt t="187022" x="3016250" y="1943100"/>
          <p14:tracePt t="187039" x="3130550" y="1854200"/>
          <p14:tracePt t="187056" x="3263900" y="1797050"/>
          <p14:tracePt t="187058" x="3333750" y="1771650"/>
          <p14:tracePt t="187073" x="3460750" y="1746250"/>
          <p14:tracePt t="187089" x="3619500" y="1746250"/>
          <p14:tracePt t="187106" x="3873500" y="1809750"/>
          <p14:tracePt t="187123" x="4025900" y="1892300"/>
          <p14:tracePt t="187139" x="4184650" y="2006600"/>
          <p14:tracePt t="187156" x="4349750" y="2139950"/>
          <p14:tracePt t="187173" x="4406900" y="2197100"/>
          <p14:tracePt t="187190" x="4445000" y="2260600"/>
          <p14:tracePt t="187206" x="4464050" y="2292350"/>
          <p14:tracePt t="187223" x="4470400" y="2305050"/>
          <p14:tracePt t="187240" x="4470400" y="2311400"/>
          <p14:tracePt t="187336" x="4464050" y="2311400"/>
          <p14:tracePt t="187343" x="4464050" y="2317750"/>
          <p14:tracePt t="187348" x="4451350" y="2317750"/>
          <p14:tracePt t="187356" x="4432300" y="2317750"/>
          <p14:tracePt t="187373" x="4394200" y="2324100"/>
          <p14:tracePt t="187390" x="4337050" y="2330450"/>
          <p14:tracePt t="187406" x="4222750" y="2336800"/>
          <p14:tracePt t="187423" x="4146550" y="2336800"/>
          <p14:tracePt t="187441" x="4051300" y="2362200"/>
          <p14:tracePt t="187456" x="4000500" y="2393950"/>
          <p14:tracePt t="187473" x="3956050" y="2432050"/>
          <p14:tracePt t="187489" x="3905250" y="2495550"/>
          <p14:tracePt t="187506" x="3886200" y="2546350"/>
          <p14:tracePt t="187522" x="3886200" y="2603500"/>
          <p14:tracePt t="187540" x="3892550" y="2635250"/>
          <p14:tracePt t="187556" x="3905250" y="2667000"/>
          <p14:tracePt t="187558" x="3917950" y="2679700"/>
          <p14:tracePt t="187573" x="3924300" y="2692400"/>
          <p14:tracePt t="187590" x="3930650" y="2698750"/>
          <p14:tracePt t="188742" x="3917950" y="2698750"/>
          <p14:tracePt t="188750" x="3898900" y="2698750"/>
          <p14:tracePt t="188756" x="3860800" y="2698750"/>
          <p14:tracePt t="188773" x="3765550" y="2705100"/>
          <p14:tracePt t="188789" x="3606800" y="2705100"/>
          <p14:tracePt t="188806" x="3282950" y="2724150"/>
          <p14:tracePt t="188823" x="3016250" y="2743200"/>
          <p14:tracePt t="188856" x="2374900" y="2838450"/>
          <p14:tracePt t="188889" x="1974850" y="2914650"/>
          <p14:tracePt t="188923" x="1854200" y="2927350"/>
          <p14:tracePt t="188940" x="1847850" y="2908300"/>
          <p14:tracePt t="188956" x="1847850" y="2895600"/>
          <p14:tracePt t="188973" x="1873250" y="2870200"/>
          <p14:tracePt t="188989" x="1911350" y="2844800"/>
          <p14:tracePt t="189006" x="2044700" y="2794000"/>
          <p14:tracePt t="189023" x="2159000" y="2768600"/>
          <p14:tracePt t="189039" x="2279650" y="2736850"/>
          <p14:tracePt t="189056" x="2508250" y="2692400"/>
          <p14:tracePt t="189073" x="2667000" y="2686050"/>
          <p14:tracePt t="189089" x="2876550" y="2679700"/>
          <p14:tracePt t="189106" x="3003550" y="2679700"/>
          <p14:tracePt t="189123" x="3136900" y="2692400"/>
          <p14:tracePt t="189140" x="3295650" y="2743200"/>
          <p14:tracePt t="189156" x="3352800" y="2768600"/>
          <p14:tracePt t="189173" x="3409950" y="2825750"/>
          <p14:tracePt t="189190" x="3429000" y="2870200"/>
          <p14:tracePt t="189206" x="3441700" y="2940050"/>
          <p14:tracePt t="189223" x="3429000" y="3041650"/>
          <p14:tracePt t="189240" x="3397250" y="3105150"/>
          <p14:tracePt t="189256" x="3308350" y="3181350"/>
          <p14:tracePt t="189273" x="3194050" y="3257550"/>
          <p14:tracePt t="189289" x="3060700" y="3333750"/>
          <p14:tracePt t="189306" x="2844800" y="3441700"/>
          <p14:tracePt t="189323" x="2667000" y="3511550"/>
          <p14:tracePt t="189339" x="2387600" y="3594100"/>
          <p14:tracePt t="189356" x="2203450" y="3644900"/>
          <p14:tracePt t="189373" x="2032000" y="3670300"/>
          <p14:tracePt t="189390" x="1828800" y="3695700"/>
          <p14:tracePt t="189406" x="1746250" y="3695700"/>
          <p14:tracePt t="189423" x="1670050" y="3695700"/>
          <p14:tracePt t="189440" x="1625600" y="3670300"/>
          <p14:tracePt t="189456" x="1581150" y="3632200"/>
          <p14:tracePt t="189473" x="1549400" y="3600450"/>
          <p14:tracePt t="189490" x="1530350" y="3575050"/>
          <p14:tracePt t="189506" x="1524000" y="3517900"/>
          <p14:tracePt t="189523" x="1517650" y="3492500"/>
          <p14:tracePt t="189540" x="1517650" y="3479800"/>
          <p14:tracePt t="189556" x="1530350" y="3460750"/>
          <p14:tracePt t="189573" x="1543050" y="3441700"/>
          <p14:tracePt t="189589" x="1574800" y="3416300"/>
          <p14:tracePt t="189606" x="1593850" y="3397250"/>
          <p14:tracePt t="189623" x="1625600" y="3384550"/>
          <p14:tracePt t="189640" x="1676400" y="3359150"/>
          <p14:tracePt t="189656" x="1720850" y="3346450"/>
          <p14:tracePt t="189673" x="1809750" y="3333750"/>
          <p14:tracePt t="189690" x="1917700" y="3333750"/>
          <p14:tracePt t="189706" x="2038350" y="3340100"/>
          <p14:tracePt t="189723" x="2203450" y="3371850"/>
          <p14:tracePt t="189740" x="2311400" y="3397250"/>
          <p14:tracePt t="189756" x="2489200" y="3435350"/>
          <p14:tracePt t="189773" x="2584450" y="3454400"/>
          <p14:tracePt t="189790" x="2654300" y="3467100"/>
          <p14:tracePt t="189806" x="2730500" y="3486150"/>
          <p14:tracePt t="189823" x="2768600" y="3492500"/>
          <p14:tracePt t="189839" x="2825750" y="3505200"/>
          <p14:tracePt t="189856" x="2851150" y="3511550"/>
          <p14:tracePt t="189873" x="2870200" y="3511550"/>
          <p14:tracePt t="189889" x="2882900" y="3511550"/>
          <p14:tracePt t="192512" x="2882900" y="3498850"/>
          <p14:tracePt t="192519" x="2889250" y="3479800"/>
          <p14:tracePt t="192526" x="2895600" y="3467100"/>
          <p14:tracePt t="192539" x="2908300" y="3422650"/>
          <p14:tracePt t="192556" x="2921000" y="3371850"/>
          <p14:tracePt t="192573" x="2940050" y="3321050"/>
          <p14:tracePt t="192577" x="2952750" y="3295650"/>
          <p14:tracePt t="192590" x="2971800" y="3257550"/>
          <p14:tracePt t="192606" x="2984500" y="3238500"/>
          <p14:tracePt t="192640" x="3003550" y="3194050"/>
          <p14:tracePt t="192673" x="3003550" y="3168650"/>
          <p14:tracePt t="192706" x="3003550" y="3155950"/>
          <p14:tracePt t="192739" x="3003550" y="3149600"/>
          <p14:tracePt t="192818" x="3003550" y="3155950"/>
          <p14:tracePt t="192824" x="2997200" y="3168650"/>
          <p14:tracePt t="192831" x="2984500" y="3187700"/>
          <p14:tracePt t="192840" x="2978150" y="3213100"/>
          <p14:tracePt t="192856" x="2952750" y="3289300"/>
          <p14:tracePt t="192873" x="2914650" y="3498850"/>
          <p14:tracePt t="192889" x="2889250" y="3638550"/>
          <p14:tracePt t="192906" x="2870200" y="3790950"/>
          <p14:tracePt t="192923" x="2844800" y="3975100"/>
          <p14:tracePt t="192940" x="2832100" y="4051300"/>
          <p14:tracePt t="192956" x="2825750" y="4121150"/>
          <p14:tracePt t="192973" x="2825750" y="4133850"/>
          <p14:tracePt t="192990" x="2825750" y="4140200"/>
          <p14:tracePt t="193006" x="2819400" y="4140200"/>
          <p14:tracePt t="193053" x="2813050" y="4140200"/>
          <p14:tracePt t="193068" x="2813050" y="4133850"/>
          <p14:tracePt t="193074" x="2806700" y="4121150"/>
          <p14:tracePt t="193090" x="2806700" y="4083050"/>
          <p14:tracePt t="193106" x="2806700" y="4032250"/>
          <p14:tracePt t="193123" x="2832100" y="3886200"/>
          <p14:tracePt t="193139" x="2844800" y="3797300"/>
          <p14:tracePt t="193156" x="2863850" y="3721100"/>
          <p14:tracePt t="193173" x="2889250" y="3613150"/>
          <p14:tracePt t="193190" x="2901950" y="3536950"/>
          <p14:tracePt t="193206" x="2921000" y="3435350"/>
          <p14:tracePt t="193223" x="2927350" y="3390900"/>
          <p14:tracePt t="193240" x="2927350" y="3365500"/>
          <p14:tracePt t="193256" x="2933700" y="3346450"/>
          <p14:tracePt t="193273" x="2940050" y="3327400"/>
          <p14:tracePt t="193325" x="2940050" y="3321050"/>
          <p14:tracePt t="193373" x="2940050" y="3327400"/>
          <p14:tracePt t="193380" x="2940050" y="3340100"/>
          <p14:tracePt t="212494" x="2952750" y="3340100"/>
          <p14:tracePt t="212508" x="2965450" y="3333750"/>
          <p14:tracePt t="212515" x="2984500" y="3333750"/>
          <p14:tracePt t="212524" x="2990850" y="3327400"/>
          <p14:tracePt t="212541" x="3016250" y="3321050"/>
          <p14:tracePt t="212557" x="3054350" y="3289300"/>
          <p14:tracePt t="212574" x="3079750" y="3276600"/>
          <p14:tracePt t="212591" x="3105150" y="3251200"/>
          <p14:tracePt t="212624" x="3213100" y="3168650"/>
          <p14:tracePt t="212657" x="3409950" y="3067050"/>
          <p14:tracePt t="212691" x="3568700" y="3022600"/>
          <p14:tracePt t="212707" x="3638550" y="3022600"/>
          <p14:tracePt t="212724" x="3790950" y="3041650"/>
          <p14:tracePt t="212741" x="3892550" y="3079750"/>
          <p14:tracePt t="212758" x="3987800" y="3124200"/>
          <p14:tracePt t="212774" x="4121150" y="3238500"/>
          <p14:tracePt t="212791" x="4191000" y="3314700"/>
          <p14:tracePt t="212807" x="4286250" y="3441700"/>
          <p14:tracePt t="212824" x="4324350" y="3486150"/>
          <p14:tracePt t="212841" x="4349750" y="3530600"/>
          <p14:tracePt t="212857" x="4356100" y="3562350"/>
          <p14:tracePt t="212874" x="4356100" y="3575050"/>
          <p14:tracePt t="212891" x="4356100" y="3587750"/>
          <p14:tracePt t="212907" x="4356100" y="3594100"/>
          <p14:tracePt t="212924" x="4356100" y="3600450"/>
          <p14:tracePt t="212987" x="4349750" y="3600450"/>
          <p14:tracePt t="212994" x="4337050" y="3600450"/>
          <p14:tracePt t="213001" x="4311650" y="3600450"/>
          <p14:tracePt t="213009" x="4298950" y="3594100"/>
          <p14:tracePt t="213024" x="4260850" y="3587750"/>
          <p14:tracePt t="213041" x="4229100" y="3575050"/>
          <p14:tracePt t="213057" x="4191000" y="3556000"/>
          <p14:tracePt t="213074" x="4178300" y="3543300"/>
          <p14:tracePt t="213091" x="4159250" y="3536950"/>
          <p14:tracePt t="213107" x="4140200" y="3536950"/>
          <p14:tracePt t="213124" x="4133850" y="3530600"/>
          <p14:tracePt t="213141" x="4121150" y="3524250"/>
          <p14:tracePt t="213157" x="4108450" y="3524250"/>
          <p14:tracePt t="213174" x="4102100" y="3524250"/>
          <p14:tracePt t="213191" x="4095750" y="3524250"/>
          <p14:tracePt t="213207" x="4083050" y="3524250"/>
          <p14:tracePt t="213224" x="4076700" y="3524250"/>
          <p14:tracePt t="213258" x="4064000" y="3524250"/>
          <p14:tracePt t="213299" x="4057650" y="3530600"/>
          <p14:tracePt t="213397" x="4051300" y="3530600"/>
          <p14:tracePt t="213431" x="4044950" y="3530600"/>
          <p14:tracePt t="213925" x="4038600" y="3530600"/>
          <p14:tracePt t="213994" x="4032250" y="3530600"/>
          <p14:tracePt t="214459" x="4032250" y="3536950"/>
          <p14:tracePt t="214494" x="4032250" y="3543300"/>
          <p14:tracePt t="214618" x="4038600" y="3543300"/>
          <p14:tracePt t="214633" x="4038600" y="3536950"/>
          <p14:tracePt t="214639" x="4044950" y="3536950"/>
          <p14:tracePt t="214647" x="4044950" y="3530600"/>
          <p14:tracePt t="214662" x="4051300" y="3524250"/>
          <p14:tracePt t="214681" x="4051300" y="3517900"/>
          <p14:tracePt t="214710" x="4057650" y="3511550"/>
          <p14:tracePt t="214806" x="4057650" y="3505200"/>
          <p14:tracePt t="214827" x="4044950" y="3498850"/>
          <p14:tracePt t="214841" x="4032250" y="3492500"/>
          <p14:tracePt t="214848" x="4019550" y="3486150"/>
          <p14:tracePt t="214857" x="4013200" y="3486150"/>
          <p14:tracePt t="214874" x="3987800" y="3479800"/>
          <p14:tracePt t="214891" x="3949700" y="3479800"/>
          <p14:tracePt t="214907" x="3937000" y="3479800"/>
          <p14:tracePt t="214924" x="3917950" y="3486150"/>
          <p14:tracePt t="214941" x="3911600" y="3492500"/>
          <p14:tracePt t="214957" x="3892550" y="3511550"/>
          <p14:tracePt t="214974" x="3886200" y="3536950"/>
          <p14:tracePt t="214991" x="3886200" y="3556000"/>
          <p14:tracePt t="215007" x="3886200" y="3581400"/>
          <p14:tracePt t="215024" x="3886200" y="3594100"/>
          <p14:tracePt t="215041" x="3886200" y="3606800"/>
          <p14:tracePt t="215057" x="3892550" y="3619500"/>
          <p14:tracePt t="215074" x="3892550" y="3625850"/>
          <p14:tracePt t="215091" x="3898900" y="3632200"/>
          <p14:tracePt t="215126" x="3905250" y="3638550"/>
          <p14:tracePt t="215141" x="3911600" y="3638550"/>
          <p14:tracePt t="215157" x="3917950" y="3644900"/>
          <p14:tracePt t="215174" x="3930650" y="3651250"/>
          <p14:tracePt t="215191" x="3943350" y="3651250"/>
          <p14:tracePt t="215207" x="3962400" y="3651250"/>
          <p14:tracePt t="215224" x="3981450" y="3644900"/>
          <p14:tracePt t="215241" x="3994150" y="3638550"/>
          <p14:tracePt t="215257" x="4019550" y="3632200"/>
          <p14:tracePt t="215274" x="4032250" y="3625850"/>
          <p14:tracePt t="215291" x="4032250" y="3619500"/>
          <p14:tracePt t="215307" x="4038600" y="3619500"/>
          <p14:tracePt t="215348" x="4044950" y="3619500"/>
          <p14:tracePt t="215473" x="4044950" y="3613150"/>
          <p14:tracePt t="215549" x="4044950" y="3606800"/>
          <p14:tracePt t="216381" x="4044950" y="3600450"/>
          <p14:tracePt t="216401" x="4044950" y="3594100"/>
          <p14:tracePt t="216429" x="4051300" y="3587750"/>
          <p14:tracePt t="216436" x="4051300" y="3581400"/>
          <p14:tracePt t="216445" x="4057650" y="3575050"/>
          <p14:tracePt t="216457" x="4064000" y="3562350"/>
          <p14:tracePt t="216474" x="4070350" y="3549650"/>
          <p14:tracePt t="216508" x="4089400" y="3524250"/>
          <p14:tracePt t="216541" x="4108450" y="3492500"/>
          <p14:tracePt t="216574" x="4121150" y="3479800"/>
          <p14:tracePt t="216591" x="4127500" y="3467100"/>
          <p14:tracePt t="216608" x="4133850" y="3454400"/>
          <p14:tracePt t="216624" x="4140200" y="3435350"/>
          <p14:tracePt t="216641" x="4146550" y="3435350"/>
          <p14:tracePt t="216658" x="4152900" y="3429000"/>
          <p14:tracePt t="216674" x="4159250" y="3422650"/>
          <p14:tracePt t="216700" x="4159250" y="3416300"/>
          <p14:tracePt t="216707" x="4165600" y="3416300"/>
          <p14:tracePt t="216724" x="4171950" y="3409950"/>
          <p14:tracePt t="216770" x="4178300" y="3403600"/>
          <p14:tracePt t="216811" x="4178300" y="3397250"/>
          <p14:tracePt t="216846" x="4184650" y="3390900"/>
          <p14:tracePt t="216915" x="4184650" y="3384550"/>
          <p14:tracePt t="216936" x="4184650" y="3378200"/>
          <p14:tracePt t="216971" x="4178300" y="3371850"/>
          <p14:tracePt t="216985" x="4178300" y="3365500"/>
          <p14:tracePt t="217005" x="4178300" y="3359150"/>
          <p14:tracePt t="217144" x="4178300" y="3365500"/>
          <p14:tracePt t="217609" x="4178300" y="3359150"/>
          <p14:tracePt t="217623" x="4178300" y="3346450"/>
          <p14:tracePt t="217630" x="4178300" y="3340100"/>
          <p14:tracePt t="217646" x="4178300" y="3333750"/>
          <p14:tracePt t="217658" x="4184650" y="3327400"/>
          <p14:tracePt t="217674" x="4191000" y="3308350"/>
          <p14:tracePt t="217691" x="4191000" y="3295650"/>
          <p14:tracePt t="217724" x="4210050" y="3257550"/>
          <p14:tracePt t="217758" x="4229100" y="3194050"/>
          <p14:tracePt t="217791" x="4254500" y="3130550"/>
          <p14:tracePt t="217808" x="4260850" y="3105150"/>
          <p14:tracePt t="217824" x="4267200" y="3092450"/>
          <p14:tracePt t="217841" x="4273550" y="3067050"/>
          <p14:tracePt t="217858" x="4273550" y="3054350"/>
          <p14:tracePt t="217874" x="4273550" y="3041650"/>
          <p14:tracePt t="217891" x="4273550" y="3035300"/>
          <p14:tracePt t="217908" x="4273550" y="3028950"/>
          <p14:tracePt t="217930" x="4267200" y="3022600"/>
          <p14:tracePt t="217941" x="4267200" y="3016250"/>
          <p14:tracePt t="217958" x="4260850" y="3009900"/>
          <p14:tracePt t="217975" x="4254500" y="3009900"/>
          <p14:tracePt t="217991" x="4254500" y="3003550"/>
          <p14:tracePt t="218339" x="4254500" y="3009900"/>
          <p14:tracePt t="218346" x="4260850" y="3009900"/>
          <p14:tracePt t="218387" x="4260850" y="3016250"/>
          <p14:tracePt t="218415" x="4267200" y="3016250"/>
          <p14:tracePt t="218790" x="4267200" y="3022600"/>
          <p14:tracePt t="218943" x="4260850" y="3022600"/>
          <p14:tracePt t="218970" x="4254500" y="3022600"/>
          <p14:tracePt t="218979" x="4254500" y="3028950"/>
          <p14:tracePt t="218999" x="4248150" y="3035300"/>
          <p14:tracePt t="219013" x="4241800" y="3035300"/>
          <p14:tracePt t="219040" x="4235450" y="3035300"/>
          <p14:tracePt t="219068" x="4229100" y="3035300"/>
          <p14:tracePt t="219318" x="4222750" y="3035300"/>
          <p14:tracePt t="219326" x="4210050" y="3035300"/>
          <p14:tracePt t="219332" x="4191000" y="3028950"/>
          <p14:tracePt t="219341" x="4178300" y="3022600"/>
          <p14:tracePt t="219358" x="4152900" y="3009900"/>
          <p14:tracePt t="219374" x="4121150" y="3003550"/>
          <p14:tracePt t="219408" x="4083050" y="3003550"/>
          <p14:tracePt t="219441" x="3994150" y="3016250"/>
          <p14:tracePt t="219474" x="3873500" y="3079750"/>
          <p14:tracePt t="219491" x="3822700" y="3124200"/>
          <p14:tracePt t="219508" x="3733800" y="3206750"/>
          <p14:tracePt t="219524" x="3670300" y="3257550"/>
          <p14:tracePt t="219541" x="3600450" y="3327400"/>
          <p14:tracePt t="219558" x="3568700" y="3352800"/>
          <p14:tracePt t="219575" x="3543300" y="3365500"/>
          <p14:tracePt t="219591" x="3524250" y="3378200"/>
          <p14:tracePt t="219608" x="3517900" y="3378200"/>
          <p14:tracePt t="219693" x="3517900" y="3384550"/>
          <p14:tracePt t="219707" x="3517900" y="3390900"/>
          <p14:tracePt t="222197" x="3530600" y="3390900"/>
          <p14:tracePt t="222212" x="3536950" y="3390900"/>
          <p14:tracePt t="222218" x="3543300" y="3390900"/>
          <p14:tracePt t="222225" x="3556000" y="3397250"/>
          <p14:tracePt t="222242" x="3575050" y="3397250"/>
          <p14:tracePt t="222258" x="3587750" y="3397250"/>
          <p14:tracePt t="222275" x="3606800" y="3397250"/>
          <p14:tracePt t="222292" x="3613150" y="3403600"/>
          <p14:tracePt t="222325" x="3644900" y="3416300"/>
          <p14:tracePt t="222358" x="3683000" y="3435350"/>
          <p14:tracePt t="222391" x="3721100" y="3467100"/>
          <p14:tracePt t="222408" x="3727450" y="3473450"/>
          <p14:tracePt t="222425" x="3733800" y="3492500"/>
          <p14:tracePt t="222441" x="3740150" y="3511550"/>
          <p14:tracePt t="222458" x="3740150" y="3536950"/>
          <p14:tracePt t="222475" x="3727450" y="3568700"/>
          <p14:tracePt t="222491" x="3702050" y="3587750"/>
          <p14:tracePt t="222508" x="3670300" y="3600450"/>
          <p14:tracePt t="222525" x="3606800" y="3632200"/>
          <p14:tracePt t="222542" x="3568700" y="3644900"/>
          <p14:tracePt t="222558" x="3473450" y="3651250"/>
          <p14:tracePt t="222575" x="3403600" y="3663950"/>
          <p14:tracePt t="222591" x="3327400" y="3676650"/>
          <p14:tracePt t="222608" x="3194050" y="3695700"/>
          <p14:tracePt t="222625" x="3098800" y="3695700"/>
          <p14:tracePt t="222641" x="3022600" y="3695700"/>
          <p14:tracePt t="222658" x="2914650" y="3702050"/>
          <p14:tracePt t="222675" x="2863850" y="3708400"/>
          <p14:tracePt t="222692" x="2800350" y="3721100"/>
          <p14:tracePt t="222708" x="2755900" y="3727450"/>
          <p14:tracePt t="222725" x="2724150" y="3727450"/>
          <p14:tracePt t="222742" x="2705100" y="3727450"/>
          <p14:tracePt t="222758" x="2686050" y="3727450"/>
          <p14:tracePt t="222775" x="2667000" y="3727450"/>
          <p14:tracePt t="222791" x="2660650" y="3727450"/>
          <p14:tracePt t="222808" x="2641600" y="3727450"/>
          <p14:tracePt t="222825" x="2616200" y="3721100"/>
          <p14:tracePt t="222841" x="2578100" y="3714750"/>
          <p14:tracePt t="222858" x="2533650" y="3708400"/>
          <p14:tracePt t="222875" x="2514600" y="3708400"/>
          <p14:tracePt t="222891" x="2489200" y="3702050"/>
          <p14:tracePt t="222908" x="2476500" y="3702050"/>
          <p14:tracePt t="222946" x="2476500" y="3695700"/>
          <p14:tracePt t="222960" x="2482850" y="3689350"/>
          <p14:tracePt t="222974" x="2489200" y="3689350"/>
          <p14:tracePt t="223285" x="2514600" y="3670300"/>
          <p14:tracePt t="223293" x="2565400" y="3638550"/>
          <p14:tracePt t="223299" x="2609850" y="3619500"/>
          <p14:tracePt t="223308" x="2667000" y="3594100"/>
          <p14:tracePt t="223325" x="2787650" y="3562350"/>
          <p14:tracePt t="223358" x="3155950" y="3517900"/>
          <p14:tracePt t="223391" x="3403600" y="3511550"/>
          <p14:tracePt t="223425" x="3530600" y="3517900"/>
          <p14:tracePt t="223442" x="3549650" y="3517900"/>
          <p14:tracePt t="223458" x="3562350" y="3517900"/>
          <p14:tracePt t="223493" x="3568700" y="3517900"/>
          <p14:tracePt t="223611" x="3562350" y="3517900"/>
          <p14:tracePt t="223626" x="3549650" y="3517900"/>
          <p14:tracePt t="223633" x="3536950" y="3517900"/>
          <p14:tracePt t="223641" x="3517900" y="3517900"/>
          <p14:tracePt t="223658" x="3479800" y="3524250"/>
          <p14:tracePt t="223675" x="3441700" y="3530600"/>
          <p14:tracePt t="223692" x="3422650" y="3530600"/>
          <p14:tracePt t="223708" x="3409950" y="3536950"/>
          <p14:tracePt t="223710" x="3403600" y="3536950"/>
          <p14:tracePt t="223725" x="3390900" y="3536950"/>
          <p14:tracePt t="223741" x="3384550" y="3536950"/>
          <p14:tracePt t="223758" x="3359150" y="3536950"/>
          <p14:tracePt t="223775" x="3346450" y="3536950"/>
          <p14:tracePt t="223808" x="3333750" y="3536950"/>
          <p14:tracePt t="223842" x="3327400" y="3536950"/>
          <p14:tracePt t="223924" x="3321050" y="3536950"/>
          <p14:tracePt t="223958" x="3308350" y="3543300"/>
          <p14:tracePt t="223973" x="3308350" y="3549650"/>
          <p14:tracePt t="223980" x="3302000" y="3562350"/>
          <p14:tracePt t="223992" x="3295650" y="3562350"/>
          <p14:tracePt t="224008" x="3282950" y="3587750"/>
          <p14:tracePt t="224025" x="3270250" y="3613150"/>
          <p14:tracePt t="224042" x="3257550" y="3632200"/>
          <p14:tracePt t="224058" x="3244850" y="3683000"/>
          <p14:tracePt t="224075" x="3232150" y="3714750"/>
          <p14:tracePt t="224091" x="3213100" y="3759200"/>
          <p14:tracePt t="224108" x="3206750" y="3778250"/>
          <p14:tracePt t="224125" x="3206750" y="3790950"/>
          <p14:tracePt t="224141" x="3194050" y="3797300"/>
          <p14:tracePt t="224569" x="3168650" y="3797300"/>
          <p14:tracePt t="224576" x="3136900" y="3778250"/>
          <p14:tracePt t="224583" x="3111500" y="3765550"/>
          <p14:tracePt t="224591" x="3098800" y="3727450"/>
          <p14:tracePt t="224608" x="3079750" y="3651250"/>
          <p14:tracePt t="224625" x="3079750" y="3530600"/>
          <p14:tracePt t="224642" x="3136900" y="3340100"/>
          <p14:tracePt t="224659" x="3213100" y="3206750"/>
          <p14:tracePt t="224692" x="3435350" y="2940050"/>
          <p14:tracePt t="224725" x="3606800" y="2863850"/>
          <p14:tracePt t="224758" x="3657600" y="2844800"/>
          <p14:tracePt t="224848" x="3657600" y="2851150"/>
          <p14:tracePt t="224855" x="3638550" y="2857500"/>
          <p14:tracePt t="224861" x="3625850" y="2870200"/>
          <p14:tracePt t="224875" x="3606800" y="2876550"/>
          <p14:tracePt t="224891" x="3543300" y="2927350"/>
          <p14:tracePt t="224909" x="3505200" y="2959100"/>
          <p14:tracePt t="224925" x="3435350" y="3035300"/>
          <p14:tracePt t="224942" x="3384550" y="3086100"/>
          <p14:tracePt t="224959" x="3327400" y="3175000"/>
          <p14:tracePt t="224975" x="3295650" y="3238500"/>
          <p14:tracePt t="224991" x="3257550" y="3314700"/>
          <p14:tracePt t="225008" x="3213100" y="3448050"/>
          <p14:tracePt t="225025" x="3200400" y="3556000"/>
          <p14:tracePt t="225042" x="3187700" y="3676650"/>
          <p14:tracePt t="225058" x="3200400" y="3829050"/>
          <p14:tracePt t="225075" x="3232150" y="3943350"/>
          <p14:tracePt t="225091" x="3289300" y="4070350"/>
          <p14:tracePt t="225109" x="3359150" y="4159250"/>
          <p14:tracePt t="225125" x="3429000" y="4229100"/>
          <p14:tracePt t="225142" x="3536950" y="4305300"/>
          <p14:tracePt t="225158" x="3587750" y="4330700"/>
          <p14:tracePt t="225175" x="3644900" y="4356100"/>
          <p14:tracePt t="225191" x="3676650" y="4362450"/>
          <p14:tracePt t="225208" x="3683000" y="4362450"/>
          <p14:tracePt t="225225" x="3695700" y="4362450"/>
          <p14:tracePt t="225278" x="3695700" y="4349750"/>
          <p14:tracePt t="225286" x="3695700" y="4343400"/>
          <p14:tracePt t="225300" x="3695700" y="4330700"/>
          <p14:tracePt t="225308" x="3695700" y="4324350"/>
          <p14:tracePt t="225325" x="3695700" y="4311650"/>
          <p14:tracePt t="225341" x="3689350" y="4298950"/>
          <p14:tracePt t="225383" x="3683000" y="4292600"/>
          <p14:tracePt t="225680" x="3683000" y="4298950"/>
          <p14:tracePt t="225709" x="3676650" y="4305300"/>
          <p14:tracePt t="225716" x="3663950" y="4318000"/>
          <p14:tracePt t="225730" x="3657600" y="4324350"/>
          <p14:tracePt t="225742" x="3644900" y="4337050"/>
          <p14:tracePt t="225758" x="3619500" y="4356100"/>
          <p14:tracePt t="225775" x="3594100" y="4368800"/>
          <p14:tracePt t="225793" x="3543300" y="4381500"/>
          <p14:tracePt t="225810" x="3511550" y="4387850"/>
          <p14:tracePt t="225825" x="3473450" y="4394200"/>
          <p14:tracePt t="225841" x="3409950" y="4394200"/>
          <p14:tracePt t="225858" x="3365500" y="4381500"/>
          <p14:tracePt t="225876" x="3295650" y="4368800"/>
          <p14:tracePt t="225891" x="3257550" y="4349750"/>
          <p14:tracePt t="225908" x="3213100" y="4330700"/>
          <p14:tracePt t="225925" x="3168650" y="4305300"/>
          <p14:tracePt t="225942" x="3136900" y="4279900"/>
          <p14:tracePt t="225959" x="3111500" y="4254500"/>
          <p14:tracePt t="225975" x="3098800" y="4235450"/>
          <p14:tracePt t="225992" x="3079750" y="4229100"/>
          <p14:tracePt t="226008" x="3067050" y="4210050"/>
          <p14:tracePt t="226025" x="3060700" y="4197350"/>
          <p14:tracePt t="226042" x="3054350" y="4184650"/>
          <p14:tracePt t="226058" x="3048000" y="4159250"/>
          <p14:tracePt t="226075" x="3041650" y="4140200"/>
          <p14:tracePt t="226091" x="3041650" y="4102100"/>
          <p14:tracePt t="226109" x="3048000" y="4070350"/>
          <p14:tracePt t="226125" x="3054350" y="4032250"/>
          <p14:tracePt t="226142" x="3067050" y="3981450"/>
          <p14:tracePt t="226158" x="3086100" y="3937000"/>
          <p14:tracePt t="226175" x="3105150" y="3879850"/>
          <p14:tracePt t="226192" x="3136900" y="3829050"/>
          <p14:tracePt t="226208" x="3162300" y="3765550"/>
          <p14:tracePt t="226225" x="3219450" y="3657600"/>
          <p14:tracePt t="226242" x="3257550" y="3606800"/>
          <p14:tracePt t="226258" x="3308350" y="3549650"/>
          <p14:tracePt t="226275" x="3352800" y="3524250"/>
          <p14:tracePt t="226293" x="3409950" y="3498850"/>
          <p14:tracePt t="226309" x="3448050" y="3492500"/>
          <p14:tracePt t="226325" x="3473450" y="3492500"/>
          <p14:tracePt t="226341" x="3498850" y="3486150"/>
          <p14:tracePt t="226358" x="3505200" y="3486150"/>
          <p14:tracePt t="229645" x="3505200" y="3492500"/>
          <p14:tracePt t="229652" x="3498850" y="3505200"/>
          <p14:tracePt t="229660" x="3486150" y="3524250"/>
          <p14:tracePt t="229675" x="3460750" y="3562350"/>
          <p14:tracePt t="229692" x="3435350" y="3587750"/>
          <p14:tracePt t="229708" x="3390900" y="3638550"/>
          <p14:tracePt t="229725" x="3365500" y="3676650"/>
          <p14:tracePt t="229742" x="3333750" y="3702050"/>
          <p14:tracePt t="229743" x="3321050" y="3721100"/>
          <p14:tracePt t="229775" x="3270250" y="3810000"/>
          <p14:tracePt t="229808" x="3225800" y="3975100"/>
          <p14:tracePt t="229842" x="3194050" y="4102100"/>
          <p14:tracePt t="229859" x="3194050" y="4127500"/>
          <p14:tracePt t="229875" x="3200400" y="4171950"/>
          <p14:tracePt t="229892" x="3213100" y="4203700"/>
          <p14:tracePt t="229909" x="3232150" y="4241800"/>
          <p14:tracePt t="229925" x="3257550" y="4286250"/>
          <p14:tracePt t="229942" x="3282950" y="4318000"/>
          <p14:tracePt t="229959" x="3327400" y="4356100"/>
          <p14:tracePt t="229975" x="3346450" y="4381500"/>
          <p14:tracePt t="229992" x="3371850" y="4394200"/>
          <p14:tracePt t="230009" x="3397250" y="4400550"/>
          <p14:tracePt t="230025" x="3416300" y="4400550"/>
          <p14:tracePt t="230042" x="3448050" y="4400550"/>
          <p14:tracePt t="230058" x="3473450" y="4400550"/>
          <p14:tracePt t="230075" x="3505200" y="4394200"/>
          <p14:tracePt t="230092" x="3549650" y="4375150"/>
          <p14:tracePt t="230109" x="3568700" y="4362450"/>
          <p14:tracePt t="230125" x="3613150" y="4349750"/>
          <p14:tracePt t="230142" x="3644900" y="4343400"/>
          <p14:tracePt t="230159" x="3670300" y="4343400"/>
          <p14:tracePt t="230175" x="3695700" y="4337050"/>
          <p14:tracePt t="230192" x="3702050" y="4337050"/>
          <p14:tracePt t="230225" x="3708400" y="4337050"/>
          <p14:tracePt t="230457" x="3702050" y="4330700"/>
          <p14:tracePt t="230478" x="3695700" y="4330700"/>
          <p14:tracePt t="230687" x="3695700" y="4337050"/>
          <p14:tracePt t="230707" x="3689350" y="4337050"/>
          <p14:tracePt t="230715" x="3683000" y="4337050"/>
          <p14:tracePt t="230729" x="3676650" y="4349750"/>
          <p14:tracePt t="230742" x="3670300" y="4356100"/>
          <p14:tracePt t="230758" x="3644900" y="4375150"/>
          <p14:tracePt t="230792" x="3613150" y="4406900"/>
          <p14:tracePt t="230825" x="3568700" y="4432300"/>
          <p14:tracePt t="230859" x="3524250" y="4438650"/>
          <p14:tracePt t="230875" x="3492500" y="4438650"/>
          <p14:tracePt t="230892" x="3467100" y="4438650"/>
          <p14:tracePt t="230908" x="3416300" y="4425950"/>
          <p14:tracePt t="230925" x="3378200" y="4406900"/>
          <p14:tracePt t="230942" x="3346450" y="4381500"/>
          <p14:tracePt t="230959" x="3308350" y="4362450"/>
          <p14:tracePt t="230975" x="3289300" y="4343400"/>
          <p14:tracePt t="230993" x="3263900" y="4305300"/>
          <p14:tracePt t="231009" x="3257550" y="4260850"/>
          <p14:tracePt t="231025" x="3251200" y="4210050"/>
          <p14:tracePt t="231042" x="3244850" y="4152900"/>
          <p14:tracePt t="231058" x="3244850" y="4114800"/>
          <p14:tracePt t="231075" x="3251200" y="4044950"/>
          <p14:tracePt t="231092" x="3263900" y="3987800"/>
          <p14:tracePt t="231108" x="3282950" y="3917950"/>
          <p14:tracePt t="231125" x="3314700" y="3841750"/>
          <p14:tracePt t="231142" x="3340100" y="3797300"/>
          <p14:tracePt t="231158" x="3371850" y="3746500"/>
          <p14:tracePt t="231175" x="3390900" y="3727450"/>
          <p14:tracePt t="231192" x="3403600" y="3714750"/>
          <p14:tracePt t="231209" x="3422650" y="3702050"/>
          <p14:tracePt t="231242" x="3422650" y="3695700"/>
          <p14:tracePt t="231353" x="3416300" y="3695700"/>
          <p14:tracePt t="231360" x="3409950" y="3702050"/>
          <p14:tracePt t="231374" x="3403600" y="3708400"/>
          <p14:tracePt t="231381" x="3397250" y="3708400"/>
          <p14:tracePt t="231392" x="3378200" y="3714750"/>
          <p14:tracePt t="231408" x="3346450" y="3727450"/>
          <p14:tracePt t="231426" x="3327400" y="3740150"/>
          <p14:tracePt t="231442" x="3314700" y="3752850"/>
          <p14:tracePt t="231459" x="3289300" y="3771900"/>
          <p14:tracePt t="231475" x="3270250" y="3778250"/>
          <p14:tracePt t="231492" x="3244850" y="3810000"/>
          <p14:tracePt t="231509" x="3232150" y="3822700"/>
          <p14:tracePt t="231525" x="3213100" y="3860800"/>
          <p14:tracePt t="231542" x="3181350" y="3943350"/>
          <p14:tracePt t="231559" x="3168650" y="4025900"/>
          <p14:tracePt t="231575" x="3143250" y="4235450"/>
          <p14:tracePt t="231592" x="3143250" y="4406900"/>
          <p14:tracePt t="231609" x="3181350" y="4572000"/>
          <p14:tracePt t="231625" x="3270250" y="4787900"/>
          <p14:tracePt t="231642" x="3352800" y="4946650"/>
          <p14:tracePt t="231658" x="3517900" y="5162550"/>
          <p14:tracePt t="231675" x="3613150" y="5245100"/>
          <p14:tracePt t="231692" x="3683000" y="5283200"/>
          <p14:tracePt t="231709" x="3746500" y="5302250"/>
          <p14:tracePt t="231725" x="3778250" y="5295900"/>
          <p14:tracePt t="231742" x="3829050" y="5251450"/>
          <p14:tracePt t="231758" x="3860800" y="5213350"/>
          <p14:tracePt t="231775" x="3905250" y="5162550"/>
          <p14:tracePt t="231792" x="3956050" y="5086350"/>
          <p14:tracePt t="231808" x="3981450" y="5041900"/>
          <p14:tracePt t="231825" x="4013200" y="4997450"/>
          <p14:tracePt t="231842" x="4019550" y="4984750"/>
          <p14:tracePt t="231858" x="4032250" y="4972050"/>
          <p14:tracePt t="231875" x="4032250" y="4965700"/>
          <p14:tracePt t="232020" x="4025900" y="4965700"/>
          <p14:tracePt t="232874" x="4019550" y="4965700"/>
          <p14:tracePt t="232888" x="4013200" y="4965700"/>
          <p14:tracePt t="232908" x="4006850" y="4965700"/>
          <p14:tracePt t="232915" x="4000500" y="4965700"/>
          <p14:tracePt t="232925" x="3994150" y="4972050"/>
          <p14:tracePt t="232942" x="3981450" y="4972050"/>
          <p14:tracePt t="232959" x="3962400" y="4978400"/>
          <p14:tracePt t="232975" x="3956050" y="4978400"/>
          <p14:tracePt t="233009" x="3943350" y="4984750"/>
          <p14:tracePt t="233042" x="3911600" y="4984750"/>
          <p14:tracePt t="233075" x="3854450" y="4965700"/>
          <p14:tracePt t="233092" x="3810000" y="4959350"/>
          <p14:tracePt t="233109" x="3790950" y="4953000"/>
          <p14:tracePt t="233125" x="3765550" y="4940300"/>
          <p14:tracePt t="233142" x="3740150" y="4933950"/>
          <p14:tracePt t="233158" x="3727450" y="4933950"/>
          <p14:tracePt t="233175" x="3708400" y="4927600"/>
          <p14:tracePt t="233192" x="3689350" y="4921250"/>
          <p14:tracePt t="233209" x="3651250" y="4908550"/>
          <p14:tracePt t="233225" x="3613150" y="4902200"/>
          <p14:tracePt t="233228" x="3600450" y="4895850"/>
          <p14:tracePt t="233242" x="3562350" y="4889500"/>
          <p14:tracePt t="233259" x="3543300" y="4883150"/>
          <p14:tracePt t="233275" x="3524250" y="4876800"/>
          <p14:tracePt t="233292" x="3492500" y="4870450"/>
          <p14:tracePt t="233309" x="3467100" y="4857750"/>
          <p14:tracePt t="233325" x="3435350" y="4851400"/>
          <p14:tracePt t="233342" x="3416300" y="4845050"/>
          <p14:tracePt t="233358" x="3403600" y="4838700"/>
          <p14:tracePt t="233375" x="3378200" y="4826000"/>
          <p14:tracePt t="233392" x="3346450" y="4813300"/>
          <p14:tracePt t="233408" x="3327400" y="4794250"/>
          <p14:tracePt t="233425" x="3282950" y="4775200"/>
          <p14:tracePt t="233442" x="3251200" y="4756150"/>
          <p14:tracePt t="233459" x="3219450" y="4730750"/>
          <p14:tracePt t="233475" x="3194050" y="4718050"/>
          <p14:tracePt t="233492" x="3162300" y="4692650"/>
          <p14:tracePt t="233509" x="3130550" y="4673600"/>
          <p14:tracePt t="233525" x="3117850" y="4654550"/>
          <p14:tracePt t="233542" x="3086100" y="4622800"/>
          <p14:tracePt t="233559" x="3073400" y="4603750"/>
          <p14:tracePt t="233575" x="3060700" y="4591050"/>
          <p14:tracePt t="233592" x="3041650" y="4559300"/>
          <p14:tracePt t="233608" x="3028950" y="4540250"/>
          <p14:tracePt t="233625" x="3016250" y="4508500"/>
          <p14:tracePt t="233642" x="3009900" y="4476750"/>
          <p14:tracePt t="233659" x="2997200" y="4419600"/>
          <p14:tracePt t="233675" x="2997200" y="4362450"/>
          <p14:tracePt t="233692" x="3003550" y="4273550"/>
          <p14:tracePt t="233709" x="3035300" y="4127500"/>
          <p14:tracePt t="233725" x="3067050" y="4051300"/>
          <p14:tracePt t="233742" x="3124200" y="3956050"/>
          <p14:tracePt t="233759" x="3168650" y="3886200"/>
          <p14:tracePt t="233775" x="3232150" y="3816350"/>
          <p14:tracePt t="233792" x="3346450" y="3746500"/>
          <p14:tracePt t="233809" x="3422650" y="3702050"/>
          <p14:tracePt t="233825" x="3505200" y="3663950"/>
          <p14:tracePt t="233842" x="3549650" y="3651250"/>
          <p14:tracePt t="233858" x="3581400" y="3638550"/>
          <p14:tracePt t="233875" x="3606800" y="3625850"/>
          <p14:tracePt t="233892" x="3619500" y="3619500"/>
          <p14:tracePt t="233908" x="3632200" y="3619500"/>
          <p14:tracePt t="233925" x="3638550" y="3619500"/>
          <p14:tracePt t="233959" x="3644900" y="3619500"/>
          <p14:tracePt t="234193" x="3638550" y="3619500"/>
          <p14:tracePt t="234200" x="3632200" y="3632200"/>
          <p14:tracePt t="234208" x="3625850" y="3638550"/>
          <p14:tracePt t="234225" x="3600450" y="3657600"/>
          <p14:tracePt t="234242" x="3575050" y="3689350"/>
          <p14:tracePt t="234259" x="3549650" y="3702050"/>
          <p14:tracePt t="234276" x="3524250" y="3721100"/>
          <p14:tracePt t="234292" x="3486150" y="3733800"/>
          <p14:tracePt t="234309" x="3460750" y="3740150"/>
          <p14:tracePt t="234325" x="3422650" y="3740150"/>
          <p14:tracePt t="234342" x="3403600" y="3733800"/>
          <p14:tracePt t="234359" x="3371850" y="3733800"/>
          <p14:tracePt t="234375" x="3321050" y="3708400"/>
          <p14:tracePt t="234392" x="3295650" y="3689350"/>
          <p14:tracePt t="234409" x="3263900" y="3644900"/>
          <p14:tracePt t="234425" x="3251200" y="3606800"/>
          <p14:tracePt t="234442" x="3244850" y="3575050"/>
          <p14:tracePt t="234459" x="3244850" y="3530600"/>
          <p14:tracePt t="234475" x="3244850" y="3505200"/>
          <p14:tracePt t="234492" x="3257550" y="3467100"/>
          <p14:tracePt t="234509" x="3276600" y="3448050"/>
          <p14:tracePt t="234526" x="3314700" y="3416300"/>
          <p14:tracePt t="234542" x="3340100" y="3390900"/>
          <p14:tracePt t="234559" x="3359150" y="3365500"/>
          <p14:tracePt t="234575" x="3397250" y="3346450"/>
          <p14:tracePt t="234592" x="3416300" y="3333750"/>
          <p14:tracePt t="234609" x="3435350" y="3327400"/>
          <p14:tracePt t="234625" x="3486150" y="3308350"/>
          <p14:tracePt t="234642" x="3517900" y="3302000"/>
          <p14:tracePt t="234659" x="3568700" y="3302000"/>
          <p14:tracePt t="234675" x="3600450" y="3302000"/>
          <p14:tracePt t="234692" x="3632200" y="3302000"/>
          <p14:tracePt t="234709" x="3689350" y="3302000"/>
          <p14:tracePt t="234725" x="3721100" y="3314700"/>
          <p14:tracePt t="234742" x="3778250" y="3327400"/>
          <p14:tracePt t="234759" x="3803650" y="3340100"/>
          <p14:tracePt t="234775" x="3822700" y="3352800"/>
          <p14:tracePt t="234792" x="3835400" y="3359150"/>
          <p14:tracePt t="234809" x="3841750" y="3359150"/>
          <p14:tracePt t="235332" x="3841750" y="3371850"/>
          <p14:tracePt t="235339" x="3835400" y="3378200"/>
          <p14:tracePt t="235347" x="3822700" y="3384550"/>
          <p14:tracePt t="235359" x="3816350" y="3390900"/>
          <p14:tracePt t="235375" x="3790950" y="3409950"/>
          <p14:tracePt t="235392" x="3784600" y="3416300"/>
          <p14:tracePt t="235409" x="3765550" y="3422650"/>
          <p14:tracePt t="235459" x="3752850" y="3429000"/>
          <p14:tracePt t="235526" x="3752850" y="3416300"/>
          <p14:tracePt t="235542" x="3765550" y="3403600"/>
          <p14:tracePt t="235559" x="3790950" y="3390900"/>
          <p14:tracePt t="235575" x="3822700" y="3371850"/>
          <p14:tracePt t="235592" x="3835400" y="3365500"/>
          <p14:tracePt t="235609" x="3860800" y="3359150"/>
          <p14:tracePt t="235625" x="3867150" y="3359150"/>
          <p14:tracePt t="235642" x="3873500" y="3359150"/>
          <p14:tracePt t="235680" x="3873500" y="3352800"/>
          <p14:tracePt t="235901" x="3860800" y="3352800"/>
          <p14:tracePt t="235907" x="3854450" y="3359150"/>
          <p14:tracePt t="235922" x="3841750" y="3359150"/>
          <p14:tracePt t="235930" x="3841750" y="3365500"/>
          <p14:tracePt t="235942" x="3829050" y="3371850"/>
          <p14:tracePt t="235959" x="3810000" y="3378200"/>
          <p14:tracePt t="235975" x="3797300" y="3384550"/>
          <p14:tracePt t="236009" x="3784600" y="3390900"/>
          <p14:tracePt t="236192" x="3790950" y="3384550"/>
          <p14:tracePt t="236200" x="3797300" y="3384550"/>
          <p14:tracePt t="236214" x="3810000" y="3378200"/>
          <p14:tracePt t="236225" x="3816350" y="3378200"/>
          <p14:tracePt t="236242" x="3835400" y="3378200"/>
          <p14:tracePt t="236259" x="3854450" y="3378200"/>
          <p14:tracePt t="236275" x="3860800" y="3371850"/>
          <p14:tracePt t="236292" x="3867150" y="3371850"/>
          <p14:tracePt t="236309" x="3873500" y="3371850"/>
          <p14:tracePt t="236325" x="3886200" y="3371850"/>
          <p14:tracePt t="236342" x="3898900" y="3371850"/>
          <p14:tracePt t="236359" x="3911600" y="3378200"/>
          <p14:tracePt t="236375" x="3943350" y="3390900"/>
          <p14:tracePt t="236392" x="3956050" y="3397250"/>
          <p14:tracePt t="236409" x="3981450" y="3422650"/>
          <p14:tracePt t="236425" x="3994150" y="3429000"/>
          <p14:tracePt t="236443" x="4000500" y="3435350"/>
          <p14:tracePt t="236459" x="4019550" y="3460750"/>
          <p14:tracePt t="236476" x="4032250" y="3460750"/>
          <p14:tracePt t="236492" x="4038600" y="3467100"/>
          <p14:tracePt t="236540" x="4044950" y="3467100"/>
          <p14:tracePt t="236762" x="4038600" y="3467100"/>
          <p14:tracePt t="236769" x="4025900" y="3467100"/>
          <p14:tracePt t="236778" x="4019550" y="3467100"/>
          <p14:tracePt t="236792" x="3994150" y="3467100"/>
          <p14:tracePt t="236809" x="3975100" y="3473450"/>
          <p14:tracePt t="236825" x="3924300" y="3492500"/>
          <p14:tracePt t="236842" x="3886200" y="3524250"/>
          <p14:tracePt t="236859" x="3803650" y="3581400"/>
          <p14:tracePt t="236875" x="3759200" y="3619500"/>
          <p14:tracePt t="236892" x="3714750" y="3657600"/>
          <p14:tracePt t="236909" x="3663950" y="3708400"/>
          <p14:tracePt t="236925" x="3638550" y="3727450"/>
          <p14:tracePt t="236943" x="3606800" y="3765550"/>
          <p14:tracePt t="236959" x="3600450" y="3778250"/>
          <p14:tracePt t="236975" x="3587750" y="3797300"/>
          <p14:tracePt t="236992" x="3575050" y="3822700"/>
          <p14:tracePt t="237009" x="3568700" y="3848100"/>
          <p14:tracePt t="237025" x="3562350" y="3873500"/>
          <p14:tracePt t="237042" x="3556000" y="3886200"/>
          <p14:tracePt t="237059" x="3556000" y="3892550"/>
          <p14:tracePt t="237075" x="3556000" y="3905250"/>
          <p14:tracePt t="237109" x="3556000" y="3917950"/>
          <p14:tracePt t="237125" x="3562350" y="3930650"/>
          <p14:tracePt t="237142" x="3562350" y="3937000"/>
          <p14:tracePt t="237159" x="3568700" y="3943350"/>
          <p14:tracePt t="237175" x="3568700" y="3949700"/>
          <p14:tracePt t="237192" x="3581400" y="3956050"/>
          <p14:tracePt t="237227" x="3587750" y="3962400"/>
          <p14:tracePt t="237242" x="3594100" y="3962400"/>
          <p14:tracePt t="237259" x="3600450" y="3968750"/>
          <p14:tracePt t="237275" x="3619500" y="3981450"/>
          <p14:tracePt t="237292" x="3632200" y="3994150"/>
          <p14:tracePt t="237309" x="3638550" y="4000500"/>
          <p14:tracePt t="237325" x="3657600" y="4019550"/>
          <p14:tracePt t="237342" x="3670300" y="4032250"/>
          <p14:tracePt t="237359" x="3683000" y="4038600"/>
          <p14:tracePt t="237375" x="3689350" y="4051300"/>
          <p14:tracePt t="237392" x="3689350" y="4057650"/>
          <p14:tracePt t="241459" x="3683000" y="4057650"/>
          <p14:tracePt t="241467" x="3676650" y="4057650"/>
          <p14:tracePt t="241476" x="3670300" y="4057650"/>
          <p14:tracePt t="241492" x="3657600" y="4044950"/>
          <p14:tracePt t="241509" x="3638550" y="4032250"/>
          <p14:tracePt t="241526" x="3613150" y="4013200"/>
          <p14:tracePt t="241542" x="3575050" y="3968750"/>
          <p14:tracePt t="241559" x="3556000" y="3937000"/>
          <p14:tracePt t="241593" x="3524250" y="3835400"/>
          <p14:tracePt t="241626" x="3524250" y="3721100"/>
          <p14:tracePt t="241659" x="3568700" y="3632200"/>
          <p14:tracePt t="241676" x="3606800" y="3575050"/>
          <p14:tracePt t="241693" x="3632200" y="3543300"/>
          <p14:tracePt t="241709" x="3676650" y="3517900"/>
          <p14:tracePt t="241726" x="3695700" y="3498850"/>
          <p14:tracePt t="241742" x="3714750" y="3486150"/>
          <p14:tracePt t="241745" x="3721100" y="3486150"/>
          <p14:tracePt t="241759" x="3740150" y="3479800"/>
          <p14:tracePt t="241776" x="3746500" y="3473450"/>
          <p14:tracePt t="241792" x="3752850" y="3473450"/>
          <p14:tracePt t="241848" x="3752850" y="3467100"/>
          <p14:tracePt t="241966" x="3746500" y="3467100"/>
          <p14:tracePt t="241987" x="3740150" y="3467100"/>
          <p14:tracePt t="241994" x="3727450" y="3473450"/>
          <p14:tracePt t="242007" x="3727450" y="3479800"/>
          <p14:tracePt t="242015" x="3714750" y="3479800"/>
          <p14:tracePt t="242026" x="3714750" y="3486150"/>
          <p14:tracePt t="242042" x="3708400" y="3492500"/>
          <p14:tracePt t="242059" x="3689350" y="3517900"/>
          <p14:tracePt t="242076" x="3676650" y="3536950"/>
          <p14:tracePt t="242092" x="3644900" y="3581400"/>
          <p14:tracePt t="242109" x="3625850" y="3613150"/>
          <p14:tracePt t="242126" x="3587750" y="3663950"/>
          <p14:tracePt t="242142" x="3562350" y="3695700"/>
          <p14:tracePt t="242159" x="3549650" y="3721100"/>
          <p14:tracePt t="242176" x="3511550" y="3778250"/>
          <p14:tracePt t="242193" x="3498850" y="3803650"/>
          <p14:tracePt t="242209" x="3486150" y="3860800"/>
          <p14:tracePt t="242226" x="3479800" y="3905250"/>
          <p14:tracePt t="242243" x="3473450" y="3937000"/>
          <p14:tracePt t="242244" x="3473450" y="3956050"/>
          <p14:tracePt t="242259" x="3473450" y="3987800"/>
          <p14:tracePt t="242276" x="3473450" y="4019550"/>
          <p14:tracePt t="242292" x="3479800" y="4057650"/>
          <p14:tracePt t="242309" x="3492500" y="4076700"/>
          <p14:tracePt t="242326" x="3524250" y="4114800"/>
          <p14:tracePt t="242342" x="3549650" y="4140200"/>
          <p14:tracePt t="242359" x="3581400" y="4171950"/>
          <p14:tracePt t="242376" x="3625850" y="4203700"/>
          <p14:tracePt t="242393" x="3657600" y="4235450"/>
          <p14:tracePt t="242409" x="3670300" y="4254500"/>
          <p14:tracePt t="242426" x="3702050" y="4279900"/>
          <p14:tracePt t="242443" x="3714750" y="4286250"/>
          <p14:tracePt t="242459" x="3727450" y="4286250"/>
          <p14:tracePt t="242476" x="3733800" y="4286250"/>
          <p14:tracePt t="242522" x="3733800" y="4292600"/>
          <p14:tracePt t="242660" x="3733800" y="4286250"/>
          <p14:tracePt t="243340" x="3727450" y="4273550"/>
          <p14:tracePt t="243348" x="3714750" y="4267200"/>
          <p14:tracePt t="243359" x="3708400" y="4267200"/>
          <p14:tracePt t="243376" x="3657600" y="4248150"/>
          <p14:tracePt t="243392" x="3632200" y="4229100"/>
          <p14:tracePt t="243409" x="3587750" y="4210050"/>
          <p14:tracePt t="243426" x="3536950" y="4197350"/>
          <p14:tracePt t="243442" x="3486150" y="4191000"/>
          <p14:tracePt t="243476" x="3346450" y="4146550"/>
          <p14:tracePt t="243509" x="3213100" y="4089400"/>
          <p14:tracePt t="243543" x="3035300" y="4000500"/>
          <p14:tracePt t="243559" x="2971800" y="3968750"/>
          <p14:tracePt t="243577" x="2889250" y="3905250"/>
          <p14:tracePt t="243593" x="2832100" y="3867150"/>
          <p14:tracePt t="243609" x="2774950" y="3822700"/>
          <p14:tracePt t="243626" x="2736850" y="3784600"/>
          <p14:tracePt t="243643" x="2717800" y="3759200"/>
          <p14:tracePt t="243659" x="2705100" y="3733800"/>
          <p14:tracePt t="243676" x="2698750" y="3721100"/>
          <p14:tracePt t="243692" x="2698750" y="3702050"/>
          <p14:tracePt t="243709" x="2724150" y="3657600"/>
          <p14:tracePt t="243726" x="2755900" y="3632200"/>
          <p14:tracePt t="243742" x="2781300" y="3606800"/>
          <p14:tracePt t="243759" x="2844800" y="3575050"/>
          <p14:tracePt t="243776" x="2882900" y="3562350"/>
          <p14:tracePt t="243793" x="2952750" y="3549650"/>
          <p14:tracePt t="243809" x="2997200" y="3549650"/>
          <p14:tracePt t="243826" x="3041650" y="3549650"/>
          <p14:tracePt t="243843" x="3092450" y="3562350"/>
          <p14:tracePt t="243859" x="3105150" y="3562350"/>
          <p14:tracePt t="243876" x="3117850" y="3562350"/>
          <p14:tracePt t="244235" x="3105150" y="3511550"/>
          <p14:tracePt t="244242" x="3067050" y="3448050"/>
          <p14:tracePt t="244248" x="3022600" y="3365500"/>
          <p14:tracePt t="244260" x="2959100" y="3289300"/>
          <p14:tracePt t="244276" x="2825750" y="3079750"/>
          <p14:tracePt t="244293" x="2647950" y="2768600"/>
          <p14:tracePt t="244310" x="2540000" y="2527300"/>
          <p14:tracePt t="244342" x="2406650" y="2006600"/>
          <p14:tracePt t="244376" x="2305050" y="1504950"/>
          <p14:tracePt t="244409" x="2279650" y="1174750"/>
          <p14:tracePt t="244426" x="2292350" y="1079500"/>
          <p14:tracePt t="244442" x="2330450" y="958850"/>
          <p14:tracePt t="244459" x="2362200" y="914400"/>
          <p14:tracePt t="244476" x="2393950" y="869950"/>
          <p14:tracePt t="244493" x="2438400" y="831850"/>
          <p14:tracePt t="244509" x="2470150" y="812800"/>
          <p14:tracePt t="244526" x="2495550" y="793750"/>
          <p14:tracePt t="244543" x="2540000" y="762000"/>
          <p14:tracePt t="244559" x="2578100" y="723900"/>
          <p14:tracePt t="244576" x="2641600" y="666750"/>
          <p14:tracePt t="244593" x="2698750" y="615950"/>
          <p14:tracePt t="244609" x="2781300" y="546100"/>
          <p14:tracePt t="244626" x="2838450" y="508000"/>
          <p14:tracePt t="244643" x="2876550" y="476250"/>
          <p14:tracePt t="244659" x="2946400" y="438150"/>
          <p14:tracePt t="244676" x="2997200" y="419100"/>
          <p14:tracePt t="244692" x="3079750" y="400050"/>
          <p14:tracePt t="244709" x="3149600" y="393700"/>
          <p14:tracePt t="244726" x="3225800" y="393700"/>
          <p14:tracePt t="244743" x="3333750" y="400050"/>
          <p14:tracePt t="244760" x="3403600" y="419100"/>
          <p14:tracePt t="244776" x="3486150" y="431800"/>
          <p14:tracePt t="244793" x="3587750" y="457200"/>
          <p14:tracePt t="244809" x="3644900" y="457200"/>
          <p14:tracePt t="244826" x="3714750" y="457200"/>
          <p14:tracePt t="244843" x="3759200" y="457200"/>
          <p14:tracePt t="244859" x="3797300" y="457200"/>
          <p14:tracePt t="244876" x="3848100" y="463550"/>
          <p14:tracePt t="244892" x="3886200" y="469900"/>
          <p14:tracePt t="244909" x="3930650" y="482600"/>
          <p14:tracePt t="244926" x="3956050" y="495300"/>
          <p14:tracePt t="244943" x="3994150" y="508000"/>
          <p14:tracePt t="244960" x="4044950" y="527050"/>
          <p14:tracePt t="244976" x="4070350" y="533400"/>
          <p14:tracePt t="244993" x="4108450" y="552450"/>
          <p14:tracePt t="245009" x="4121150" y="565150"/>
          <p14:tracePt t="245026" x="4127500" y="565150"/>
          <p14:tracePt t="245043" x="4127500" y="571500"/>
          <p14:tracePt t="245059" x="4133850" y="571500"/>
          <p14:tracePt t="245093" x="4140200" y="571500"/>
          <p14:tracePt t="245200" x="4140200" y="577850"/>
          <p14:tracePt t="245207" x="4133850" y="577850"/>
          <p14:tracePt t="245227" x="4121150" y="577850"/>
          <p14:tracePt t="245235" x="4114800" y="577850"/>
          <p14:tracePt t="245242" x="4108450" y="584200"/>
          <p14:tracePt t="245260" x="4089400" y="584200"/>
          <p14:tracePt t="245276" x="4057650" y="590550"/>
          <p14:tracePt t="245292" x="4019550" y="596900"/>
          <p14:tracePt t="245309" x="3987800" y="596900"/>
          <p14:tracePt t="245326" x="3943350" y="596900"/>
          <p14:tracePt t="245343" x="3905250" y="590550"/>
          <p14:tracePt t="245359" x="3879850" y="590550"/>
          <p14:tracePt t="245376" x="3822700" y="590550"/>
          <p14:tracePt t="245393" x="3784600" y="590550"/>
          <p14:tracePt t="245409" x="3676650" y="615950"/>
          <p14:tracePt t="245426" x="3606800" y="628650"/>
          <p14:tracePt t="245443" x="3543300" y="635000"/>
          <p14:tracePt t="245460" x="3448050" y="654050"/>
          <p14:tracePt t="245476" x="3397250" y="666750"/>
          <p14:tracePt t="245493" x="3321050" y="692150"/>
          <p14:tracePt t="245509" x="3270250" y="704850"/>
          <p14:tracePt t="245526" x="3213100" y="723900"/>
          <p14:tracePt t="245543" x="3105150" y="755650"/>
          <p14:tracePt t="245560" x="3048000" y="781050"/>
          <p14:tracePt t="245576" x="2978150" y="806450"/>
          <p14:tracePt t="245593" x="2933700" y="819150"/>
          <p14:tracePt t="245609" x="2895600" y="838200"/>
          <p14:tracePt t="245626" x="2832100" y="869950"/>
          <p14:tracePt t="245643" x="2768600" y="914400"/>
          <p14:tracePt t="245659" x="2660650" y="990600"/>
          <p14:tracePt t="245676" x="2597150" y="1066800"/>
          <p14:tracePt t="245693" x="2514600" y="1143000"/>
          <p14:tracePt t="245709" x="2425700" y="1257300"/>
          <p14:tracePt t="245726" x="2355850" y="1327150"/>
          <p14:tracePt t="245743" x="2254250" y="1441450"/>
          <p14:tracePt t="245760" x="2190750" y="1524000"/>
          <p14:tracePt t="245776" x="2133600" y="1593850"/>
          <p14:tracePt t="245793" x="2063750" y="1695450"/>
          <p14:tracePt t="245809" x="2038350" y="1739900"/>
          <p14:tracePt t="245826" x="2006600" y="1790700"/>
          <p14:tracePt t="245843" x="1993900" y="1816100"/>
          <p14:tracePt t="245859" x="1993900" y="1828800"/>
          <p14:tracePt t="245876" x="1987550" y="1847850"/>
          <p14:tracePt t="245893" x="1981200" y="1854200"/>
          <p14:tracePt t="245909" x="1981200" y="1879600"/>
          <p14:tracePt t="245926" x="1981200" y="1911350"/>
          <p14:tracePt t="245943" x="1987550" y="2000250"/>
          <p14:tracePt t="245959" x="1987550" y="2076450"/>
          <p14:tracePt t="245976" x="1993900" y="2171700"/>
          <p14:tracePt t="245993" x="2006600" y="2330450"/>
          <p14:tracePt t="246009" x="2000250" y="2463800"/>
          <p14:tracePt t="246026" x="1974850" y="2667000"/>
          <p14:tracePt t="246043" x="1962150" y="2774950"/>
          <p14:tracePt t="246059" x="1936750" y="2882900"/>
          <p14:tracePt t="246076" x="1905000" y="3060700"/>
          <p14:tracePt t="246093" x="1885950" y="3130550"/>
          <p14:tracePt t="246109" x="1873250" y="3181350"/>
          <p14:tracePt t="246126" x="1860550" y="3225800"/>
          <p14:tracePt t="246143" x="1854200" y="3238500"/>
          <p14:tracePt t="246160" x="1854200" y="3251200"/>
          <p14:tracePt t="246195" x="1854200" y="3263900"/>
          <p14:tracePt t="246209" x="1854200" y="3276600"/>
          <p14:tracePt t="246226" x="1847850" y="3289300"/>
          <p14:tracePt t="246243" x="1847850" y="3308350"/>
          <p14:tracePt t="246260" x="1847850" y="3321050"/>
          <p14:tracePt t="246276" x="1847850" y="3327400"/>
          <p14:tracePt t="246293" x="1847850" y="3340100"/>
          <p14:tracePt t="246309" x="1854200" y="3365500"/>
          <p14:tracePt t="246326" x="1866900" y="3422650"/>
          <p14:tracePt t="246343" x="1866900" y="3467100"/>
          <p14:tracePt t="246359" x="1885950" y="3524250"/>
          <p14:tracePt t="246376" x="1905000" y="3562350"/>
          <p14:tracePt t="246393" x="1930400" y="3587750"/>
          <p14:tracePt t="246409" x="1968500" y="3632200"/>
          <p14:tracePt t="246426" x="2012950" y="3663950"/>
          <p14:tracePt t="246443" x="2108200" y="3689350"/>
          <p14:tracePt t="246459" x="2184400" y="3695700"/>
          <p14:tracePt t="246476" x="2254250" y="3702050"/>
          <p14:tracePt t="246493" x="2330450" y="3702050"/>
          <p14:tracePt t="246510" x="2374900" y="3695700"/>
          <p14:tracePt t="246526" x="2406650" y="3689350"/>
          <p14:tracePt t="246543" x="2413000" y="3689350"/>
          <p14:tracePt t="246560" x="2419350" y="3689350"/>
          <p14:tracePt t="248597" x="2425700" y="3683000"/>
          <p14:tracePt t="248603" x="2432050" y="3683000"/>
          <p14:tracePt t="248611" x="2432050" y="3676650"/>
          <p14:tracePt t="248626" x="2444750" y="3670300"/>
          <p14:tracePt t="248659" x="2457450" y="3663950"/>
          <p14:tracePt t="248676" x="2463800" y="3663950"/>
          <p14:tracePt t="248709" x="2495550" y="3663950"/>
          <p14:tracePt t="248743" x="2552700" y="3657600"/>
          <p14:tracePt t="248777" x="2609850" y="3651250"/>
          <p14:tracePt t="248793" x="2635250" y="3638550"/>
          <p14:tracePt t="248810" x="2641600" y="3625850"/>
          <p14:tracePt t="248826" x="2654300" y="3613150"/>
          <p14:tracePt t="249266" x="2667000" y="3613150"/>
          <p14:tracePt t="249273" x="2692400" y="3613150"/>
          <p14:tracePt t="249280" x="2705100" y="3613150"/>
          <p14:tracePt t="249294" x="2730500" y="3606800"/>
          <p14:tracePt t="249310" x="2774950" y="3600450"/>
          <p14:tracePt t="249326" x="2813050" y="3594100"/>
          <p14:tracePt t="249343" x="2857500" y="3594100"/>
          <p14:tracePt t="249360" x="2882900" y="3594100"/>
          <p14:tracePt t="249393" x="2933700" y="3594100"/>
          <p14:tracePt t="249426" x="2978150" y="3594100"/>
          <p14:tracePt t="249460" x="3009900" y="3606800"/>
          <p14:tracePt t="249476" x="3022600" y="3606800"/>
          <p14:tracePt t="249493" x="3028950" y="3613150"/>
          <p14:tracePt t="249509" x="3035300" y="3613150"/>
          <p14:tracePt t="249526" x="3048000" y="3613150"/>
          <p14:tracePt t="249641" x="3048000" y="3619500"/>
          <p14:tracePt t="250072" x="3048000" y="3613150"/>
          <p14:tracePt t="250392" x="2990850" y="3613150"/>
          <p14:tracePt t="250399" x="2895600" y="3594100"/>
          <p14:tracePt t="250409" x="2813050" y="3587750"/>
          <p14:tracePt t="250426" x="2501900" y="3530600"/>
          <p14:tracePt t="250443" x="2298700" y="3486150"/>
          <p14:tracePt t="250460" x="2108200" y="3448050"/>
          <p14:tracePt t="250477" x="1898650" y="3403600"/>
          <p14:tracePt t="250510" x="1701800" y="3365500"/>
          <p14:tracePt t="250543" x="1524000" y="3371850"/>
          <p14:tracePt t="250576" x="1428750" y="3378200"/>
          <p14:tracePt t="250593" x="1403350" y="3384550"/>
          <p14:tracePt t="250609" x="1365250" y="3390900"/>
          <p14:tracePt t="250626" x="1333500" y="3403600"/>
          <p14:tracePt t="250643" x="1289050" y="3409950"/>
          <p14:tracePt t="250660" x="1263650" y="3409950"/>
          <p14:tracePt t="250676" x="1250950" y="3416300"/>
          <p14:tracePt t="250693" x="1244600" y="3422650"/>
          <p14:tracePt t="250710" x="1238250" y="3422650"/>
          <p14:tracePt t="250726" x="1231900" y="3422650"/>
          <p14:tracePt t="250745" x="1225550" y="3422650"/>
          <p14:tracePt t="250760" x="1225550" y="3429000"/>
          <p14:tracePt t="250802" x="1225550" y="3435350"/>
          <p14:tracePt t="250885" x="1231900" y="3435350"/>
          <p14:tracePt t="250891" x="1238250" y="3435350"/>
          <p14:tracePt t="250906" x="1244600" y="3441700"/>
          <p14:tracePt t="250913" x="1257300" y="3441700"/>
          <p14:tracePt t="250926" x="1263650" y="3441700"/>
          <p14:tracePt t="250943" x="1276350" y="3441700"/>
          <p14:tracePt t="250960" x="1289050" y="3441700"/>
          <p14:tracePt t="250976" x="1308100" y="3435350"/>
          <p14:tracePt t="250993" x="1327150" y="3435350"/>
          <p14:tracePt t="251010" x="1339850" y="3441700"/>
          <p14:tracePt t="251026" x="1346200" y="3441700"/>
          <p14:tracePt t="251044" x="1358900" y="3454400"/>
          <p14:tracePt t="251059" x="1377950" y="3467100"/>
          <p14:tracePt t="251076" x="1403350" y="3479800"/>
          <p14:tracePt t="251093" x="1428750" y="3492500"/>
          <p14:tracePt t="251111" x="1447800" y="3505200"/>
          <p14:tracePt t="251126" x="1479550" y="3511550"/>
          <p14:tracePt t="251143" x="1524000" y="3524250"/>
          <p14:tracePt t="251159" x="1562100" y="3530600"/>
          <p14:tracePt t="251176" x="1619250" y="3530600"/>
          <p14:tracePt t="251193" x="1657350" y="3530600"/>
          <p14:tracePt t="251209" x="1689100" y="3524250"/>
          <p14:tracePt t="251226" x="1727200" y="3511550"/>
          <p14:tracePt t="251243" x="1758950" y="3492500"/>
          <p14:tracePt t="251260" x="1778000" y="3467100"/>
          <p14:tracePt t="251276" x="1803400" y="3416300"/>
          <p14:tracePt t="251293" x="1816100" y="3384550"/>
          <p14:tracePt t="251310" x="1828800" y="3333750"/>
          <p14:tracePt t="251326" x="1828800" y="3302000"/>
          <p14:tracePt t="251343" x="1822450" y="3270250"/>
          <p14:tracePt t="251360" x="1784350" y="3219450"/>
          <p14:tracePt t="251376" x="1752600" y="3187700"/>
          <p14:tracePt t="251393" x="1651000" y="3117850"/>
          <p14:tracePt t="251410" x="1555750" y="3073400"/>
          <p14:tracePt t="251426" x="1435100" y="3035300"/>
          <p14:tracePt t="251443" x="1276350" y="2978150"/>
          <p14:tracePt t="251460" x="1130300" y="2933700"/>
          <p14:tracePt t="251476" x="933450" y="2882900"/>
          <p14:tracePt t="251493" x="825500" y="2863850"/>
          <p14:tracePt t="251510" x="711200" y="2844800"/>
          <p14:tracePt t="251526" x="590550" y="2857500"/>
          <p14:tracePt t="251543" x="508000" y="2882900"/>
          <p14:tracePt t="251560" x="400050" y="2927350"/>
          <p14:tracePt t="251576" x="349250" y="2959100"/>
          <p14:tracePt t="251593" x="279400" y="2997200"/>
          <p14:tracePt t="251610" x="241300" y="3022600"/>
          <p14:tracePt t="251626" x="215900" y="3048000"/>
          <p14:tracePt t="251643" x="177800" y="3067050"/>
          <p14:tracePt t="251660" x="171450" y="3092450"/>
          <p14:tracePt t="251676" x="146050" y="3117850"/>
          <p14:tracePt t="251693" x="139700" y="3143250"/>
          <p14:tracePt t="251711" x="139700" y="3175000"/>
          <p14:tracePt t="251727" x="146050" y="3225800"/>
          <p14:tracePt t="251743" x="158750" y="3263900"/>
          <p14:tracePt t="251745" x="171450" y="3282950"/>
          <p14:tracePt t="251759" x="196850" y="3333750"/>
          <p14:tracePt t="251776" x="228600" y="3397250"/>
          <p14:tracePt t="251793" x="273050" y="3454400"/>
          <p14:tracePt t="251809" x="349250" y="3524250"/>
          <p14:tracePt t="251826" x="412750" y="3556000"/>
          <p14:tracePt t="251843" x="463550" y="3581400"/>
          <p14:tracePt t="251860" x="558800" y="3619500"/>
          <p14:tracePt t="251876" x="641350" y="3638550"/>
          <p14:tracePt t="251893" x="762000" y="3663950"/>
          <p14:tracePt t="251910" x="889000" y="3663950"/>
          <p14:tracePt t="251926" x="1009650" y="3663950"/>
          <p14:tracePt t="251943" x="1181100" y="3644900"/>
          <p14:tracePt t="251960" x="1282700" y="3619500"/>
          <p14:tracePt t="251976" x="1435100" y="3587750"/>
          <p14:tracePt t="251993" x="1530350" y="3556000"/>
          <p14:tracePt t="252010" x="1600200" y="3524250"/>
          <p14:tracePt t="252026" x="1695450" y="3460750"/>
          <p14:tracePt t="252043" x="1739900" y="3435350"/>
          <p14:tracePt t="252059" x="1778000" y="3378200"/>
          <p14:tracePt t="252076" x="1790700" y="3352800"/>
          <p14:tracePt t="252093" x="1803400" y="3321050"/>
          <p14:tracePt t="252110" x="1803400" y="3270250"/>
          <p14:tracePt t="252126" x="1790700" y="3244850"/>
          <p14:tracePt t="252143" x="1752600" y="3194050"/>
          <p14:tracePt t="252160" x="1695450" y="3155950"/>
          <p14:tracePt t="252176" x="1568450" y="3092450"/>
          <p14:tracePt t="252193" x="1435100" y="3054350"/>
          <p14:tracePt t="252210" x="1333500" y="3035300"/>
          <p14:tracePt t="252226" x="1206500" y="3028950"/>
          <p14:tracePt t="252243" x="1117600" y="3028950"/>
          <p14:tracePt t="252246" x="1073150" y="3028950"/>
          <p14:tracePt t="252260" x="1028700" y="3041650"/>
          <p14:tracePt t="252277" x="882650" y="3067050"/>
          <p14:tracePt t="252293" x="806450" y="3092450"/>
          <p14:tracePt t="252310" x="742950" y="3117850"/>
          <p14:tracePt t="252326" x="717550" y="3130550"/>
          <p14:tracePt t="252343" x="692150" y="3155950"/>
          <p14:tracePt t="252360" x="673100" y="3181350"/>
          <p14:tracePt t="252376" x="660400" y="3206750"/>
          <p14:tracePt t="252393" x="654050" y="3244850"/>
          <p14:tracePt t="252410" x="654050" y="3289300"/>
          <p14:tracePt t="252426" x="660400" y="3340100"/>
          <p14:tracePt t="252443" x="679450" y="3365500"/>
          <p14:tracePt t="252460" x="692150" y="3397250"/>
          <p14:tracePt t="252476" x="711200" y="3429000"/>
          <p14:tracePt t="252493" x="730250" y="3454400"/>
          <p14:tracePt t="252510" x="749300" y="3467100"/>
          <p14:tracePt t="252526" x="781050" y="3498850"/>
          <p14:tracePt t="252543" x="806450" y="3505200"/>
          <p14:tracePt t="252560" x="850900" y="3530600"/>
          <p14:tracePt t="252576" x="889000" y="3543300"/>
          <p14:tracePt t="252593" x="920750" y="3549650"/>
          <p14:tracePt t="252610" x="965200" y="3556000"/>
          <p14:tracePt t="252626" x="990600" y="3562350"/>
          <p14:tracePt t="252643" x="1009650" y="3568700"/>
          <p14:tracePt t="252660" x="1016000" y="3568700"/>
          <p14:tracePt t="253017" x="1022350" y="3568700"/>
          <p14:tracePt t="253024" x="1041400" y="3575050"/>
          <p14:tracePt t="253031" x="1060450" y="3581400"/>
          <p14:tracePt t="253043" x="1079500" y="3587750"/>
          <p14:tracePt t="253060" x="1136650" y="3606800"/>
          <p14:tracePt t="253077" x="1168400" y="3619500"/>
          <p14:tracePt t="253093" x="1206500" y="3625850"/>
          <p14:tracePt t="253127" x="1276350" y="3638550"/>
          <p14:tracePt t="253160" x="1339850" y="3663950"/>
          <p14:tracePt t="253193" x="1390650" y="3657600"/>
          <p14:tracePt t="253210" x="1409700" y="3644900"/>
          <p14:tracePt t="253227" x="1441450" y="3638550"/>
          <p14:tracePt t="253243" x="1466850" y="3625850"/>
          <p14:tracePt t="253260" x="1498600" y="3594100"/>
          <p14:tracePt t="253277" x="1517650" y="3581400"/>
          <p14:tracePt t="253293" x="1530350" y="3556000"/>
          <p14:tracePt t="253310" x="1549400" y="3530600"/>
          <p14:tracePt t="253326" x="1562100" y="3517900"/>
          <p14:tracePt t="253343" x="1574800" y="3492500"/>
          <p14:tracePt t="253360" x="1587500" y="3479800"/>
          <p14:tracePt t="253376" x="1587500" y="3467100"/>
          <p14:tracePt t="253393" x="1600200" y="3454400"/>
          <p14:tracePt t="253426" x="1600200" y="3448050"/>
          <p14:tracePt t="253462" x="1593850" y="3448050"/>
          <p14:tracePt t="253482" x="1581150" y="3441700"/>
          <p14:tracePt t="253495" x="1568450" y="3435350"/>
          <p14:tracePt t="253503" x="1555750" y="3429000"/>
          <p14:tracePt t="253511" x="1549400" y="3422650"/>
          <p14:tracePt t="253526" x="1517650" y="3422650"/>
          <p14:tracePt t="253543" x="1492250" y="3416300"/>
          <p14:tracePt t="253560" x="1454150" y="3416300"/>
          <p14:tracePt t="253576" x="1428750" y="3397250"/>
          <p14:tracePt t="253593" x="1416050" y="3327400"/>
          <p14:tracePt t="253610" x="1416050" y="3232150"/>
          <p14:tracePt t="253626" x="1441450" y="3098800"/>
          <p14:tracePt t="253643" x="1543050" y="2774950"/>
          <p14:tracePt t="253660" x="1612900" y="2565400"/>
          <p14:tracePt t="253676" x="1841500" y="2057400"/>
          <p14:tracePt t="253693" x="2006600" y="1708150"/>
          <p14:tracePt t="253710" x="2178050" y="1397000"/>
          <p14:tracePt t="253726" x="2438400" y="971550"/>
          <p14:tracePt t="253743" x="2584450" y="787400"/>
          <p14:tracePt t="253760" x="2736850" y="546100"/>
          <p14:tracePt t="253776" x="2813050" y="431800"/>
          <p14:tracePt t="253793" x="2876550" y="330200"/>
          <p14:tracePt t="253810" x="2914650" y="285750"/>
          <p14:tracePt t="253826" x="2940050" y="260350"/>
          <p14:tracePt t="253843" x="2971800" y="247650"/>
          <p14:tracePt t="253860" x="2971800" y="241300"/>
          <p14:tracePt t="253876" x="2978150" y="241300"/>
          <p14:tracePt t="253941" x="2971800" y="247650"/>
          <p14:tracePt t="253947" x="2965450" y="254000"/>
          <p14:tracePt t="253968" x="2959100" y="254000"/>
          <p14:tracePt t="253989" x="2952750" y="254000"/>
          <p14:tracePt t="253995" x="2952750" y="260350"/>
          <p14:tracePt t="254011" x="2946400" y="266700"/>
          <p14:tracePt t="254026" x="2933700" y="292100"/>
          <p14:tracePt t="254043" x="2921000" y="311150"/>
          <p14:tracePt t="254060" x="2895600" y="349250"/>
          <p14:tracePt t="254076" x="2876550" y="393700"/>
          <p14:tracePt t="254093" x="2832100" y="469900"/>
          <p14:tracePt t="254110" x="2794000" y="520700"/>
          <p14:tracePt t="254127" x="2781300" y="552450"/>
          <p14:tracePt t="254143" x="2768600" y="571500"/>
          <p14:tracePt t="254191" x="2762250" y="577850"/>
          <p14:tracePt t="254742" x="2762250" y="584200"/>
          <p14:tracePt t="254750" x="2762250" y="590550"/>
          <p14:tracePt t="254760" x="2762250" y="596900"/>
          <p14:tracePt t="254777" x="2743200" y="615950"/>
          <p14:tracePt t="254793" x="2692400" y="660400"/>
          <p14:tracePt t="254810" x="2641600" y="692150"/>
          <p14:tracePt t="254826" x="2565400" y="730250"/>
          <p14:tracePt t="254843" x="2520950" y="749300"/>
          <p14:tracePt t="254877" x="2451100" y="774700"/>
          <p14:tracePt t="254910" x="2413000" y="774700"/>
          <p14:tracePt t="254943" x="2400300" y="774700"/>
          <p14:tracePt t="255070" x="2400300" y="762000"/>
          <p14:tracePt t="255090" x="2413000" y="749300"/>
          <p14:tracePt t="255097" x="2413000" y="742950"/>
          <p14:tracePt t="255105" x="2425700" y="730250"/>
          <p14:tracePt t="255111" x="2444750" y="717550"/>
          <p14:tracePt t="255126" x="2495550" y="679450"/>
          <p14:tracePt t="255143" x="2571750" y="635000"/>
          <p14:tracePt t="255160" x="2673350" y="584200"/>
          <p14:tracePt t="255177" x="2711450" y="565150"/>
          <p14:tracePt t="255194" x="2736850" y="552450"/>
          <p14:tracePt t="255210" x="2743200" y="552450"/>
          <p14:tracePt t="255327" x="2743200" y="558800"/>
          <p14:tracePt t="255340" x="2736850" y="558800"/>
          <p14:tracePt t="255346" x="2730500" y="565150"/>
          <p14:tracePt t="255360" x="2724150" y="565150"/>
          <p14:tracePt t="255377" x="2705100" y="590550"/>
          <p14:tracePt t="255393" x="2692400" y="615950"/>
          <p14:tracePt t="255410" x="2660650" y="647700"/>
          <p14:tracePt t="255426" x="2641600" y="679450"/>
          <p14:tracePt t="255443" x="2616200" y="704850"/>
          <p14:tracePt t="255460" x="2584450" y="742950"/>
          <p14:tracePt t="255477" x="2559050" y="762000"/>
          <p14:tracePt t="255493" x="2540000" y="787400"/>
          <p14:tracePt t="255510" x="2533650" y="793750"/>
          <p14:tracePt t="255526" x="2533650" y="800100"/>
          <p14:tracePt t="255596" x="2527300" y="800100"/>
          <p14:tracePt t="255624" x="2533650" y="800100"/>
          <p14:tracePt t="255631" x="2540000" y="800100"/>
          <p14:tracePt t="255643" x="2552700" y="800100"/>
          <p14:tracePt t="255660" x="2616200" y="812800"/>
          <p14:tracePt t="255676" x="2711450" y="844550"/>
          <p14:tracePt t="255693" x="2844800" y="901700"/>
          <p14:tracePt t="255710" x="3041650" y="1003300"/>
          <p14:tracePt t="255726" x="3206750" y="1073150"/>
          <p14:tracePt t="255743" x="3441700" y="1187450"/>
          <p14:tracePt t="255760" x="3587750" y="1263650"/>
          <p14:tracePt t="255776" x="3752850" y="1352550"/>
          <p14:tracePt t="255793" x="3841750" y="1371600"/>
          <p14:tracePt t="255810" x="3905250" y="1371600"/>
          <p14:tracePt t="255826" x="3981450" y="1327150"/>
          <p14:tracePt t="255843" x="4019550" y="1282700"/>
          <p14:tracePt t="255860" x="4064000" y="1212850"/>
          <p14:tracePt t="255876" x="4089400" y="1168400"/>
          <p14:tracePt t="255893" x="4108450" y="1123950"/>
          <p14:tracePt t="255910" x="4152900" y="1028700"/>
          <p14:tracePt t="255926" x="4178300" y="965200"/>
          <p14:tracePt t="255943" x="4203700" y="914400"/>
          <p14:tracePt t="255960" x="4229100" y="844550"/>
          <p14:tracePt t="255976" x="4241800" y="806450"/>
          <p14:tracePt t="255993" x="4254500" y="774700"/>
          <p14:tracePt t="256010" x="4254500" y="755650"/>
          <p14:tracePt t="256923" x="4241800" y="787400"/>
          <p14:tracePt t="256931" x="4229100" y="819150"/>
          <p14:tracePt t="256936" x="4210050" y="869950"/>
          <p14:tracePt t="256943" x="4191000" y="901700"/>
          <p14:tracePt t="256960" x="4146550" y="984250"/>
          <p14:tracePt t="256977" x="4102100" y="1079500"/>
          <p14:tracePt t="256993" x="4006850" y="1270000"/>
          <p14:tracePt t="257026" x="3810000" y="1644650"/>
          <p14:tracePt t="257060" x="3663950" y="1911350"/>
          <p14:tracePt t="257093" x="3486150" y="2209800"/>
          <p14:tracePt t="257110" x="3365500" y="2349500"/>
          <p14:tracePt t="257127" x="3276600" y="2425700"/>
          <p14:tracePt t="257143" x="3206750" y="2489200"/>
          <p14:tracePt t="257160" x="3117850" y="2552700"/>
          <p14:tracePt t="257176" x="3073400" y="2584450"/>
          <p14:tracePt t="257193" x="3035300" y="2597150"/>
          <p14:tracePt t="257210" x="3003550" y="2609850"/>
          <p14:tracePt t="257227" x="2984500" y="2616200"/>
          <p14:tracePt t="257243" x="2971800" y="2616200"/>
          <p14:tracePt t="257642" x="2914650" y="2616200"/>
          <p14:tracePt t="257649" x="2832100" y="2635250"/>
          <p14:tracePt t="257660" x="2743200" y="2654300"/>
          <p14:tracePt t="257677" x="2463800" y="2705100"/>
          <p14:tracePt t="257694" x="2254250" y="2749550"/>
          <p14:tracePt t="257710" x="2070100" y="2781300"/>
          <p14:tracePt t="257727" x="1847850" y="2851150"/>
          <p14:tracePt t="257760" x="1587500" y="2933700"/>
          <p14:tracePt t="257762" x="1530350" y="2959100"/>
          <p14:tracePt t="257794" x="1365250" y="3035300"/>
          <p14:tracePt t="257827" x="1200150" y="3130550"/>
          <p14:tracePt t="257844" x="1143000" y="3162300"/>
          <p14:tracePt t="257860" x="1073150" y="3225800"/>
          <p14:tracePt t="257877" x="1035050" y="3270250"/>
          <p14:tracePt t="257893" x="990600" y="3340100"/>
          <p14:tracePt t="257910" x="977900" y="3384550"/>
          <p14:tracePt t="257927" x="971550" y="3422650"/>
          <p14:tracePt t="257944" x="971550" y="3498850"/>
          <p14:tracePt t="257960" x="977900" y="3549650"/>
          <p14:tracePt t="257977" x="996950" y="3619500"/>
          <p14:tracePt t="257994" x="1016000" y="3670300"/>
          <p14:tracePt t="258010" x="1047750" y="3740150"/>
          <p14:tracePt t="258026" x="1079500" y="3784600"/>
          <p14:tracePt t="258043" x="1117600" y="3816350"/>
          <p14:tracePt t="258060" x="1174750" y="3886200"/>
          <p14:tracePt t="258077" x="1231900" y="3937000"/>
          <p14:tracePt t="258093" x="1301750" y="3981450"/>
          <p14:tracePt t="258110" x="1352550" y="3994150"/>
          <p14:tracePt t="258127" x="1416050" y="3994150"/>
          <p14:tracePt t="258143" x="1568450" y="3968750"/>
          <p14:tracePt t="258160" x="1682750" y="3930650"/>
          <p14:tracePt t="258177" x="1778000" y="3898900"/>
          <p14:tracePt t="258193" x="1892300" y="3848100"/>
          <p14:tracePt t="258210" x="1936750" y="3816350"/>
          <p14:tracePt t="258227" x="1993900" y="3765550"/>
          <p14:tracePt t="258243" x="2025650" y="3733800"/>
          <p14:tracePt t="258260" x="2051050" y="3670300"/>
          <p14:tracePt t="258277" x="2057400" y="3632200"/>
          <p14:tracePt t="258293" x="2057400" y="3587750"/>
          <p14:tracePt t="258310" x="2025650" y="3530600"/>
          <p14:tracePt t="258327" x="1974850" y="3473450"/>
          <p14:tracePt t="258343" x="1847850" y="3378200"/>
          <p14:tracePt t="258360" x="1733550" y="3302000"/>
          <p14:tracePt t="258377" x="1574800" y="3206750"/>
          <p14:tracePt t="258393" x="1377950" y="3124200"/>
          <p14:tracePt t="258410" x="1257300" y="3111500"/>
          <p14:tracePt t="258427" x="1104900" y="3117850"/>
          <p14:tracePt t="258443" x="1022350" y="3149600"/>
          <p14:tracePt t="258460" x="958850" y="3181350"/>
          <p14:tracePt t="258477" x="889000" y="3213100"/>
          <p14:tracePt t="258493" x="857250" y="3244850"/>
          <p14:tracePt t="258510" x="831850" y="3276600"/>
          <p14:tracePt t="258527" x="825500" y="3295650"/>
          <p14:tracePt t="258543" x="819150" y="3327400"/>
          <p14:tracePt t="258560" x="812800" y="3359150"/>
          <p14:tracePt t="258577" x="812800" y="3371850"/>
          <p14:tracePt t="258593" x="819150" y="3390900"/>
          <p14:tracePt t="258610" x="831850" y="3403600"/>
          <p14:tracePt t="258627" x="844550" y="3416300"/>
          <p14:tracePt t="258643" x="901700" y="3435350"/>
          <p14:tracePt t="258660" x="958850" y="3435350"/>
          <p14:tracePt t="258677" x="1066800" y="3435350"/>
          <p14:tracePt t="258693" x="1155700" y="3429000"/>
          <p14:tracePt t="258710" x="1225550" y="3409950"/>
          <p14:tracePt t="258727" x="1289050" y="3390900"/>
          <p14:tracePt t="258743" x="1333500" y="3371850"/>
          <p14:tracePt t="258760" x="1390650" y="3346450"/>
          <p14:tracePt t="258777" x="1454150" y="3333750"/>
          <p14:tracePt t="258793" x="1511300" y="3321050"/>
          <p14:tracePt t="258810" x="1574800" y="3302000"/>
          <p14:tracePt t="258827" x="1600200" y="3302000"/>
          <p14:tracePt t="258844" x="1606550" y="3302000"/>
          <p14:tracePt t="258892" x="1600200" y="3295650"/>
          <p14:tracePt t="258899" x="1581150" y="3282950"/>
          <p14:tracePt t="258910" x="1555750" y="3282950"/>
          <p14:tracePt t="258926" x="1416050" y="3257550"/>
          <p14:tracePt t="258943" x="1308100" y="3257550"/>
          <p14:tracePt t="258960" x="1231900" y="3263900"/>
          <p14:tracePt t="258977" x="1117600" y="3289300"/>
          <p14:tracePt t="258993" x="1047750" y="3321050"/>
          <p14:tracePt t="259010" x="971550" y="3359150"/>
          <p14:tracePt t="259027" x="939800" y="3378200"/>
          <p14:tracePt t="259043" x="914400" y="3390900"/>
          <p14:tracePt t="259060" x="901700" y="3416300"/>
          <p14:tracePt t="259077" x="901700" y="3448050"/>
          <p14:tracePt t="259093" x="914400" y="3498850"/>
          <p14:tracePt t="259110" x="933450" y="3530600"/>
          <p14:tracePt t="259127" x="984250" y="3581400"/>
          <p14:tracePt t="259143" x="1092200" y="3625850"/>
          <p14:tracePt t="259160" x="1162050" y="3644900"/>
          <p14:tracePt t="259177" x="1295400" y="3663950"/>
          <p14:tracePt t="259193" x="1384300" y="3676650"/>
          <p14:tracePt t="259210" x="1460500" y="3683000"/>
          <p14:tracePt t="259227" x="1530350" y="3676650"/>
          <p14:tracePt t="259243" x="1549400" y="3670300"/>
          <p14:tracePt t="259246" x="1549400" y="3663950"/>
          <p14:tracePt t="259260" x="1555750" y="3657600"/>
          <p14:tracePt t="259295" x="1562100" y="3644900"/>
          <p14:tracePt t="259310" x="1568450" y="3625850"/>
          <p14:tracePt t="259327" x="1574800" y="3613150"/>
          <p14:tracePt t="259343" x="1574800" y="3606800"/>
          <p14:tracePt t="259377" x="1574800" y="3600450"/>
          <p14:tracePt t="259579" x="1606550" y="3568700"/>
          <p14:tracePt t="259586" x="1651000" y="3530600"/>
          <p14:tracePt t="259593" x="1689100" y="3498850"/>
          <p14:tracePt t="259610" x="1778000" y="3448050"/>
          <p14:tracePt t="259627" x="1847850" y="3409950"/>
          <p14:tracePt t="259643" x="1936750" y="3359150"/>
          <p14:tracePt t="259660" x="1981200" y="3333750"/>
          <p14:tracePt t="259677" x="2019300" y="3321050"/>
          <p14:tracePt t="259693" x="2044700" y="3302000"/>
          <p14:tracePt t="259710" x="2057400" y="3295650"/>
          <p14:tracePt t="259727" x="2070100" y="3289300"/>
          <p14:tracePt t="259743" x="2082800" y="3289300"/>
          <p14:tracePt t="259760" x="2089150" y="3282950"/>
          <p14:tracePt t="259780" x="2095500" y="3282950"/>
          <p14:tracePt t="259961" x="2101850" y="3282950"/>
          <p14:tracePt t="259968" x="2108200" y="3282950"/>
          <p14:tracePt t="259977" x="2120900" y="3276600"/>
          <p14:tracePt t="259993" x="2159000" y="3270250"/>
          <p14:tracePt t="260010" x="2273300" y="3251200"/>
          <p14:tracePt t="260027" x="2362200" y="3244850"/>
          <p14:tracePt t="260043" x="2476500" y="3244850"/>
          <p14:tracePt t="260060" x="2609850" y="3244850"/>
          <p14:tracePt t="260077" x="2660650" y="3244850"/>
          <p14:tracePt t="260093" x="2711450" y="3244850"/>
          <p14:tracePt t="260110" x="2730500" y="3244850"/>
          <p14:tracePt t="266430" x="2736850" y="3232150"/>
          <p14:tracePt t="266436" x="2749550" y="3219450"/>
          <p14:tracePt t="266444" x="2762250" y="3206750"/>
          <p14:tracePt t="266460" x="2813050" y="3181350"/>
          <p14:tracePt t="266478" x="2863850" y="3155950"/>
          <p14:tracePt t="266494" x="2965450" y="3136900"/>
          <p14:tracePt t="266511" x="3048000" y="3130550"/>
          <p14:tracePt t="266544" x="3238500" y="3155950"/>
          <p14:tracePt t="266577" x="3435350" y="3232150"/>
          <p14:tracePt t="266610" x="3556000" y="3282950"/>
          <p14:tracePt t="266627" x="3587750" y="3302000"/>
          <p14:tracePt t="266644" x="3606800" y="3321050"/>
          <p14:tracePt t="266661" x="3632200" y="3359150"/>
          <p14:tracePt t="266677" x="3638550" y="3378200"/>
          <p14:tracePt t="266694" x="3638550" y="3403600"/>
          <p14:tracePt t="266727" x="3638550" y="3416300"/>
          <p14:tracePt t="266744" x="3625850" y="3429000"/>
          <p14:tracePt t="266761" x="3625850" y="3435350"/>
          <p14:tracePt t="267061" x="3613150" y="3460750"/>
          <p14:tracePt t="267068" x="3581400" y="3486150"/>
          <p14:tracePt t="267077" x="3543300" y="3536950"/>
          <p14:tracePt t="267094" x="3460750" y="3625850"/>
          <p14:tracePt t="267111" x="3327400" y="3810000"/>
          <p14:tracePt t="267128" x="3232150" y="3943350"/>
          <p14:tracePt t="267144" x="3155950" y="4070350"/>
          <p14:tracePt t="267161" x="3079750" y="4210050"/>
          <p14:tracePt t="267194" x="2971800" y="4343400"/>
          <p14:tracePt t="267227" x="2914650" y="4425950"/>
          <p14:tracePt t="267261" x="2908300" y="4451350"/>
          <p14:tracePt t="267264" x="2908300" y="4457700"/>
          <p14:tracePt t="267277" x="2908300" y="4464050"/>
          <p14:tracePt t="267294" x="2908300" y="4470400"/>
          <p14:tracePt t="267310" x="2914650" y="4495800"/>
          <p14:tracePt t="267327" x="2921000" y="4495800"/>
          <p14:tracePt t="267896" x="2876550" y="4495800"/>
          <p14:tracePt t="267903" x="2813050" y="4514850"/>
          <p14:tracePt t="267911" x="2749550" y="4514850"/>
          <p14:tracePt t="267927" x="2628900" y="4540250"/>
          <p14:tracePt t="267944" x="2508250" y="4559300"/>
          <p14:tracePt t="267961" x="2330450" y="4578350"/>
          <p14:tracePt t="267978" x="2247900" y="4584700"/>
          <p14:tracePt t="268011" x="2146300" y="4572000"/>
          <p14:tracePt t="268044" x="2114550" y="4565650"/>
          <p14:tracePt t="268077" x="2108200" y="4546600"/>
          <p14:tracePt t="268094" x="2108200" y="4533900"/>
          <p14:tracePt t="268127" x="2127250" y="4508500"/>
          <p14:tracePt t="268144" x="2152650" y="4483100"/>
          <p14:tracePt t="268161" x="2190750" y="4438650"/>
          <p14:tracePt t="268178" x="2273300" y="4368800"/>
          <p14:tracePt t="268194" x="2336800" y="4318000"/>
          <p14:tracePt t="268211" x="2451100" y="4267200"/>
          <p14:tracePt t="268227" x="2527300" y="4235450"/>
          <p14:tracePt t="268244" x="2654300" y="4222750"/>
          <p14:tracePt t="268261" x="2736850" y="4222750"/>
          <p14:tracePt t="268277" x="2838450" y="4222750"/>
          <p14:tracePt t="268294" x="2978150" y="4235450"/>
          <p14:tracePt t="268311" x="3073400" y="4241800"/>
          <p14:tracePt t="268327" x="3187700" y="4260850"/>
          <p14:tracePt t="268344" x="3257550" y="4273550"/>
          <p14:tracePt t="268361" x="3333750" y="4279900"/>
          <p14:tracePt t="268377" x="3454400" y="4279900"/>
          <p14:tracePt t="268394" x="3517900" y="4279900"/>
          <p14:tracePt t="268411" x="3556000" y="4279900"/>
          <p14:tracePt t="268427" x="3619500" y="4273550"/>
          <p14:tracePt t="268444" x="3651250" y="4267200"/>
          <p14:tracePt t="268461" x="3702050" y="4254500"/>
          <p14:tracePt t="268477" x="3740150" y="4248150"/>
          <p14:tracePt t="268494" x="3790950" y="4248150"/>
          <p14:tracePt t="268511" x="3810000" y="4241800"/>
          <p14:tracePt t="268527" x="3829050" y="4229100"/>
          <p14:tracePt t="268544" x="3841750" y="4222750"/>
          <p14:tracePt t="268560" x="3848100" y="4222750"/>
          <p14:tracePt t="269639" x="3841750" y="4235450"/>
          <p14:tracePt t="269653" x="3835400" y="4235450"/>
          <p14:tracePt t="269660" x="3835400" y="4241800"/>
          <p14:tracePt t="269682" x="3829050" y="4248150"/>
          <p14:tracePt t="269688" x="3829050" y="4254500"/>
          <p14:tracePt t="269723" x="3829050" y="4260850"/>
          <p14:tracePt t="269750" x="3829050" y="4267200"/>
          <p14:tracePt t="269869" x="3829050" y="4273550"/>
          <p14:tracePt t="269882" x="3822700" y="4273550"/>
          <p14:tracePt t="269890" x="3816350" y="4273550"/>
          <p14:tracePt t="269896" x="3816350" y="4279900"/>
          <p14:tracePt t="269911" x="3803650" y="4279900"/>
          <p14:tracePt t="269928" x="3790950" y="4286250"/>
          <p14:tracePt t="269944" x="3778250" y="4286250"/>
          <p14:tracePt t="269961" x="3765550" y="4298950"/>
          <p14:tracePt t="269978" x="3752850" y="4298950"/>
          <p14:tracePt t="269994" x="3746500" y="4298950"/>
          <p14:tracePt t="270029" x="3733800" y="4298950"/>
          <p14:tracePt t="270043" x="3727450" y="4305300"/>
          <p14:tracePt t="270049" x="3721100" y="4305300"/>
          <p14:tracePt t="270061" x="3714750" y="4305300"/>
          <p14:tracePt t="270077" x="3695700" y="4318000"/>
          <p14:tracePt t="270094" x="3676650" y="4318000"/>
          <p14:tracePt t="270112" x="3651250" y="4330700"/>
          <p14:tracePt t="270128" x="3638550" y="4337050"/>
          <p14:tracePt t="270144" x="3619500" y="4343400"/>
          <p14:tracePt t="270161" x="3587750" y="4356100"/>
          <p14:tracePt t="270178" x="3562350" y="4368800"/>
          <p14:tracePt t="270195" x="3536950" y="4368800"/>
          <p14:tracePt t="270211" x="3511550" y="4375150"/>
          <p14:tracePt t="270228" x="3492500" y="4375150"/>
          <p14:tracePt t="270244" x="3448050" y="4368800"/>
          <p14:tracePt t="270261" x="3403600" y="4349750"/>
          <p14:tracePt t="270278" x="3314700" y="4286250"/>
          <p14:tracePt t="270294" x="3206750" y="4203700"/>
          <p14:tracePt t="270311" x="3092450" y="4102100"/>
          <p14:tracePt t="270327" x="2914650" y="3879850"/>
          <p14:tracePt t="270344" x="2762250" y="3613150"/>
          <p14:tracePt t="270362" x="2578100" y="3098800"/>
          <p14:tracePt t="270378" x="2470150" y="2749550"/>
          <p14:tracePt t="270394" x="2400300" y="2470150"/>
          <p14:tracePt t="270411" x="2355850" y="2120900"/>
          <p14:tracePt t="270428" x="2343150" y="1930400"/>
          <p14:tracePt t="270445" x="2355850" y="1708150"/>
          <p14:tracePt t="270461" x="2368550" y="1587500"/>
          <p14:tracePt t="270478" x="2393950" y="1498600"/>
          <p14:tracePt t="270494" x="2432050" y="1428750"/>
          <p14:tracePt t="270511" x="2457450" y="1403350"/>
          <p14:tracePt t="270528" x="2514600" y="1371600"/>
          <p14:tracePt t="270544" x="2571750" y="1352550"/>
          <p14:tracePt t="270561" x="2647950" y="1320800"/>
          <p14:tracePt t="270577" x="2762250" y="1282700"/>
          <p14:tracePt t="270594" x="2832100" y="1257300"/>
          <p14:tracePt t="270612" x="2952750" y="1193800"/>
          <p14:tracePt t="270627" x="3048000" y="1155700"/>
          <p14:tracePt t="270644" x="3155950" y="1123950"/>
          <p14:tracePt t="270661" x="3333750" y="1085850"/>
          <p14:tracePt t="270677" x="3441700" y="1066800"/>
          <p14:tracePt t="270694" x="3689350" y="1054100"/>
          <p14:tracePt t="270711" x="3867150" y="1035050"/>
          <p14:tracePt t="270727" x="3994150" y="1016000"/>
          <p14:tracePt t="270744" x="4171950" y="977900"/>
          <p14:tracePt t="270761" x="4260850" y="958850"/>
          <p14:tracePt t="270779" x="4311650" y="939800"/>
          <p14:tracePt t="270794" x="4311650" y="933450"/>
          <p14:tracePt t="270813" x="4311650" y="920750"/>
          <p14:tracePt t="270827" x="4305300" y="901700"/>
          <p14:tracePt t="270844" x="4279900" y="869950"/>
          <p14:tracePt t="270862" x="4235450" y="838200"/>
          <p14:tracePt t="270878" x="4210050" y="825500"/>
          <p14:tracePt t="270894" x="4197350" y="812800"/>
          <p14:tracePt t="270911" x="4184650" y="806450"/>
          <p14:tracePt t="270928" x="4171950" y="793750"/>
          <p14:tracePt t="270944" x="4152900" y="793750"/>
          <p14:tracePt t="270961" x="4127500" y="800100"/>
          <p14:tracePt t="270978" x="4083050" y="819150"/>
          <p14:tracePt t="270994" x="3968750" y="869950"/>
          <p14:tracePt t="271011" x="3867150" y="901700"/>
          <p14:tracePt t="271029" x="3695700" y="958850"/>
          <p14:tracePt t="271044" x="3619500" y="977900"/>
          <p14:tracePt t="271061" x="3575050" y="990600"/>
          <p14:tracePt t="271077" x="3536950" y="996950"/>
          <p14:tracePt t="271094" x="3524250" y="996950"/>
          <p14:tracePt t="271111" x="3511550" y="996950"/>
          <p14:tracePt t="271128" x="3505200" y="996950"/>
          <p14:tracePt t="271161" x="3505200" y="990600"/>
          <p14:tracePt t="271177" x="3530600" y="977900"/>
          <p14:tracePt t="271194" x="3556000" y="971550"/>
          <p14:tracePt t="271211" x="3587750" y="971550"/>
          <p14:tracePt t="271561" x="3613150" y="958850"/>
          <p14:tracePt t="271568" x="3638550" y="933450"/>
          <p14:tracePt t="271577" x="3683000" y="920750"/>
          <p14:tracePt t="271594" x="3752850" y="901700"/>
          <p14:tracePt t="271611" x="3886200" y="876300"/>
          <p14:tracePt t="271627" x="3968750" y="869950"/>
          <p14:tracePt t="271644" x="4057650" y="857250"/>
          <p14:tracePt t="271661" x="4159250" y="844550"/>
          <p14:tracePt t="271694" x="4330700" y="844550"/>
          <p14:tracePt t="271727" x="4457700" y="863600"/>
          <p14:tracePt t="271761" x="4527550" y="882650"/>
          <p14:tracePt t="271777" x="4533900" y="882650"/>
          <p14:tracePt t="271880" x="4527550" y="882650"/>
          <p14:tracePt t="271887" x="4521200" y="882650"/>
          <p14:tracePt t="271895" x="4514850" y="882650"/>
          <p14:tracePt t="271911" x="4476750" y="876300"/>
          <p14:tracePt t="271927" x="4413250" y="869950"/>
          <p14:tracePt t="271944" x="4305300" y="869950"/>
          <p14:tracePt t="271961" x="4203700" y="869950"/>
          <p14:tracePt t="271977" x="4133850" y="869950"/>
          <p14:tracePt t="271994" x="4000500" y="876300"/>
          <p14:tracePt t="272011" x="3924300" y="882650"/>
          <p14:tracePt t="272027" x="3816350" y="895350"/>
          <p14:tracePt t="272044" x="3771900" y="901700"/>
          <p14:tracePt t="272061" x="3746500" y="914400"/>
          <p14:tracePt t="272077" x="3733800" y="914400"/>
          <p14:tracePt t="272094" x="3733800" y="920750"/>
          <p14:tracePt t="272179" x="3733800" y="927100"/>
          <p14:tracePt t="272200" x="3733800" y="933450"/>
          <p14:tracePt t="272214" x="3733800" y="939800"/>
          <p14:tracePt t="272228" x="3740150" y="939800"/>
          <p14:tracePt t="272241" x="3740150" y="946150"/>
          <p14:tracePt t="272248" x="3740150" y="952500"/>
          <p14:tracePt t="272263" x="3746500" y="952500"/>
          <p14:tracePt t="272277" x="3759200" y="952500"/>
          <p14:tracePt t="272311" x="3765550" y="952500"/>
          <p14:tracePt t="272327" x="3784600" y="933450"/>
          <p14:tracePt t="272344" x="3797300" y="920750"/>
          <p14:tracePt t="272361" x="3810000" y="908050"/>
          <p14:tracePt t="272377" x="3816350" y="895350"/>
          <p14:tracePt t="272394" x="3822700" y="882650"/>
          <p14:tracePt t="272411" x="3822700" y="876300"/>
          <p14:tracePt t="272427" x="3829050" y="869950"/>
          <p14:tracePt t="272461" x="3835400" y="863600"/>
          <p14:tracePt t="272492" x="3835400" y="857250"/>
          <p14:tracePt t="272526" x="3835400" y="850900"/>
          <p14:tracePt t="272547" x="3835400" y="844550"/>
          <p14:tracePt t="272561" x="3835400" y="838200"/>
          <p14:tracePt t="272609" x="3835400" y="831850"/>
          <p14:tracePt t="272644" x="3841750" y="825500"/>
          <p14:tracePt t="272658" x="3848100" y="825500"/>
          <p14:tracePt t="272679" x="3854450" y="825500"/>
          <p14:tracePt t="272686" x="3860800" y="825500"/>
          <p14:tracePt t="272700" x="3867150" y="825500"/>
          <p14:tracePt t="272713" x="3873500" y="825500"/>
          <p14:tracePt t="272727" x="3879850" y="825500"/>
          <p14:tracePt t="272825" x="3886200" y="819150"/>
          <p14:tracePt t="272866" x="3892550" y="819150"/>
          <p14:tracePt t="272880" x="3898900" y="819150"/>
          <p14:tracePt t="272887" x="3905250" y="812800"/>
          <p14:tracePt t="272894" x="3911600" y="812800"/>
          <p14:tracePt t="272911" x="3930650" y="812800"/>
          <p14:tracePt t="272927" x="3956050" y="819150"/>
          <p14:tracePt t="272944" x="3987800" y="844550"/>
          <p14:tracePt t="272961" x="4013200" y="889000"/>
          <p14:tracePt t="272977" x="4044950" y="965200"/>
          <p14:tracePt t="272994" x="4051300" y="1003300"/>
          <p14:tracePt t="273011" x="4051300" y="1047750"/>
          <p14:tracePt t="273027" x="4044950" y="1104900"/>
          <p14:tracePt t="273044" x="4025900" y="1136650"/>
          <p14:tracePt t="273061" x="4006850" y="1168400"/>
          <p14:tracePt t="273077" x="4000500" y="1174750"/>
          <p14:tracePt t="273116" x="3994150" y="1168400"/>
          <p14:tracePt t="273127" x="3994150" y="1143000"/>
          <p14:tracePt t="273144" x="3994150" y="1054100"/>
          <p14:tracePt t="273161" x="4000500" y="984250"/>
          <p14:tracePt t="273177" x="4013200" y="933450"/>
          <p14:tracePt t="273194" x="4051300" y="850900"/>
          <p14:tracePt t="273211" x="4089400" y="774700"/>
          <p14:tracePt t="273227" x="4133850" y="704850"/>
          <p14:tracePt t="273244" x="4165600" y="673100"/>
          <p14:tracePt t="273261" x="4191000" y="654050"/>
          <p14:tracePt t="273263" x="4191000" y="641350"/>
          <p14:tracePt t="273277" x="4216400" y="628650"/>
          <p14:tracePt t="273294" x="4222750" y="622300"/>
          <p14:tracePt t="273311" x="4229100" y="622300"/>
          <p14:tracePt t="273344" x="4235450" y="622300"/>
          <p14:tracePt t="273373" x="4241800" y="622300"/>
          <p14:tracePt t="273380" x="4241800" y="635000"/>
          <p14:tracePt t="273394" x="4248150" y="660400"/>
          <p14:tracePt t="273411" x="4248150" y="711200"/>
          <p14:tracePt t="273427" x="4241800" y="774700"/>
          <p14:tracePt t="273444" x="4203700" y="882650"/>
          <p14:tracePt t="273461" x="4178300" y="965200"/>
          <p14:tracePt t="273477" x="4127500" y="1117600"/>
          <p14:tracePt t="273494" x="4089400" y="1263650"/>
          <p14:tracePt t="273511" x="4051300" y="1397000"/>
          <p14:tracePt t="273527" x="4019550" y="1619250"/>
          <p14:tracePt t="273544" x="3994150" y="1771650"/>
          <p14:tracePt t="273561" x="3981450" y="1943100"/>
          <p14:tracePt t="273577" x="3981450" y="2019300"/>
          <p14:tracePt t="273594" x="3981450" y="2095500"/>
          <p14:tracePt t="273611" x="3975100" y="2184400"/>
          <p14:tracePt t="273627" x="3975100" y="2241550"/>
          <p14:tracePt t="273644" x="3975100" y="2266950"/>
          <p14:tracePt t="273661" x="3975100" y="2273300"/>
          <p14:tracePt t="273694" x="3975100" y="2260600"/>
          <p14:tracePt t="273711" x="3987800" y="2197100"/>
          <p14:tracePt t="273727" x="4013200" y="2076450"/>
          <p14:tracePt t="273744" x="4032250" y="1987550"/>
          <p14:tracePt t="273761" x="4064000" y="1854200"/>
          <p14:tracePt t="273763" x="4070350" y="1778000"/>
          <p14:tracePt t="273777" x="4095750" y="1638300"/>
          <p14:tracePt t="273794" x="4121150" y="1498600"/>
          <p14:tracePt t="273811" x="4159250" y="1339850"/>
          <p14:tracePt t="273827" x="4184650" y="1231900"/>
          <p14:tracePt t="273844" x="4210050" y="1130300"/>
          <p14:tracePt t="273861" x="4248150" y="1016000"/>
          <p14:tracePt t="273877" x="4273550" y="971550"/>
          <p14:tracePt t="273894" x="4311650" y="920750"/>
          <p14:tracePt t="273911" x="4330700" y="901700"/>
          <p14:tracePt t="273927" x="4337050" y="882650"/>
          <p14:tracePt t="273944" x="4343400" y="869950"/>
          <p14:tracePt t="273961" x="4349750" y="869950"/>
          <p14:tracePt t="273977" x="4362450" y="876300"/>
          <p14:tracePt t="273994" x="4375150" y="895350"/>
          <p14:tracePt t="274011" x="4387850" y="927100"/>
          <p14:tracePt t="274028" x="4394200" y="984250"/>
          <p14:tracePt t="274044" x="4394200" y="1085850"/>
          <p14:tracePt t="274061" x="4400550" y="1270000"/>
          <p14:tracePt t="274077" x="4400550" y="1377950"/>
          <p14:tracePt t="274094" x="4400550" y="1485900"/>
          <p14:tracePt t="274111" x="4387850" y="1657350"/>
          <p14:tracePt t="274128" x="4375150" y="1765300"/>
          <p14:tracePt t="274144" x="4368800" y="1847850"/>
          <p14:tracePt t="274161" x="4368800" y="1860550"/>
          <p14:tracePt t="274178" x="4368800" y="1873250"/>
          <p14:tracePt t="274213" x="4368800" y="1866900"/>
          <p14:tracePt t="274227" x="4362450" y="1828800"/>
          <p14:tracePt t="274244" x="4356100" y="1771650"/>
          <p14:tracePt t="274261" x="4349750" y="1657350"/>
          <p14:tracePt t="274263" x="4349750" y="1612900"/>
          <p14:tracePt t="274277" x="4349750" y="1504950"/>
          <p14:tracePt t="274294" x="4349750" y="1409700"/>
          <p14:tracePt t="274311" x="4349750" y="1289050"/>
          <p14:tracePt t="274328" x="4337050" y="1193800"/>
          <p14:tracePt t="274344" x="4324350" y="1104900"/>
          <p14:tracePt t="274361" x="4311650" y="1016000"/>
          <p14:tracePt t="274378" x="4298950" y="984250"/>
          <p14:tracePt t="274394" x="4273550" y="946150"/>
          <p14:tracePt t="274411" x="4260850" y="933450"/>
          <p14:tracePt t="274427" x="4248150" y="927100"/>
          <p14:tracePt t="274444" x="4222750" y="933450"/>
          <p14:tracePt t="274461" x="4178300" y="965200"/>
          <p14:tracePt t="274477" x="4089400" y="1060450"/>
          <p14:tracePt t="274494" x="4006850" y="1187450"/>
          <p14:tracePt t="274511" x="3924300" y="1339850"/>
          <p14:tracePt t="274527" x="3759200" y="1638300"/>
          <p14:tracePt t="274544" x="3663950" y="1841500"/>
          <p14:tracePt t="274561" x="3549650" y="2101850"/>
          <p14:tracePt t="274578" x="3486150" y="2286000"/>
          <p14:tracePt t="274594" x="3435350" y="2451100"/>
          <p14:tracePt t="274611" x="3378200" y="2628900"/>
          <p14:tracePt t="274628" x="3359150" y="2717800"/>
          <p14:tracePt t="274644" x="3333750" y="2813050"/>
          <p14:tracePt t="274661" x="3321050" y="2857500"/>
          <p14:tracePt t="274677" x="3308350" y="2882900"/>
          <p14:tracePt t="274694" x="3308350" y="2901950"/>
          <p14:tracePt t="274727" x="3302000" y="2901950"/>
          <p14:tracePt t="274744" x="3302000" y="2863850"/>
          <p14:tracePt t="274761" x="3321050" y="2794000"/>
          <p14:tracePt t="274763" x="3340100" y="2743200"/>
          <p14:tracePt t="274778" x="3371850" y="2609850"/>
          <p14:tracePt t="274794" x="3435350" y="2425700"/>
          <p14:tracePt t="274811" x="3530600" y="2190750"/>
          <p14:tracePt t="274828" x="3606800" y="2025650"/>
          <p14:tracePt t="274844" x="3683000" y="1873250"/>
          <p14:tracePt t="274861" x="3784600" y="1689100"/>
          <p14:tracePt t="274877" x="3848100" y="1593850"/>
          <p14:tracePt t="274894" x="3905250" y="1511300"/>
          <p14:tracePt t="274911" x="3924300" y="1473200"/>
          <p14:tracePt t="274928" x="3949700" y="1447800"/>
          <p14:tracePt t="274944" x="3981450" y="1403350"/>
          <p14:tracePt t="274961" x="3987800" y="1384300"/>
          <p14:tracePt t="274977" x="3987800" y="1377950"/>
          <p14:tracePt t="275011" x="3987800" y="1371600"/>
          <p14:tracePt t="275060" x="3987800" y="1377950"/>
          <p14:tracePt t="275067" x="3987800" y="1397000"/>
          <p14:tracePt t="275077" x="3981450" y="1428750"/>
          <p14:tracePt t="275095" x="3949700" y="1530350"/>
          <p14:tracePt t="275111" x="3867150" y="1771650"/>
          <p14:tracePt t="275127" x="3816350" y="1936750"/>
          <p14:tracePt t="275144" x="3721100" y="2159000"/>
          <p14:tracePt t="275161" x="3657600" y="2330450"/>
          <p14:tracePt t="275178" x="3619500" y="2482850"/>
          <p14:tracePt t="275194" x="3568700" y="2679700"/>
          <p14:tracePt t="275211" x="3549650" y="2787650"/>
          <p14:tracePt t="275228" x="3536950" y="2889250"/>
          <p14:tracePt t="275244" x="3530600" y="2940050"/>
          <p14:tracePt t="275261" x="3524250" y="2971800"/>
          <p14:tracePt t="275263" x="3524250" y="2984500"/>
          <p14:tracePt t="275278" x="3524250" y="2997200"/>
          <p14:tracePt t="275294" x="3524250" y="3003550"/>
          <p14:tracePt t="275338" x="3524250" y="2997200"/>
          <p14:tracePt t="275345" x="3536950" y="2959100"/>
          <p14:tracePt t="275352" x="3556000" y="2927350"/>
          <p14:tracePt t="275361" x="3575050" y="2876550"/>
          <p14:tracePt t="275378" x="3632200" y="2762250"/>
          <p14:tracePt t="275394" x="3714750" y="2565400"/>
          <p14:tracePt t="275411" x="3759200" y="2413000"/>
          <p14:tracePt t="275428" x="3810000" y="2279650"/>
          <p14:tracePt t="275444" x="3873500" y="2120900"/>
          <p14:tracePt t="275461" x="3917950" y="2012950"/>
          <p14:tracePt t="275478" x="3981450" y="1885950"/>
          <p14:tracePt t="275494" x="4019550" y="1809750"/>
          <p14:tracePt t="275511" x="4038600" y="1778000"/>
          <p14:tracePt t="275528" x="4051300" y="1739900"/>
          <p14:tracePt t="275544" x="4057650" y="1720850"/>
          <p14:tracePt t="275561" x="4064000" y="1714500"/>
          <p14:tracePt t="275578" x="4064000" y="1708150"/>
          <p14:tracePt t="275611" x="4064000" y="1701800"/>
          <p14:tracePt t="275671" x="4057650" y="1701800"/>
          <p14:tracePt t="275678" x="4051300" y="1708150"/>
          <p14:tracePt t="275692" x="4038600" y="1720850"/>
          <p14:tracePt t="275699" x="4038600" y="1727200"/>
          <p14:tracePt t="275711" x="4032250" y="1727200"/>
          <p14:tracePt t="276256" x="4025900" y="1758950"/>
          <p14:tracePt t="276266" x="4013200" y="1803400"/>
          <p14:tracePt t="276270" x="4000500" y="1841500"/>
          <p14:tracePt t="276277" x="3975100" y="1873250"/>
          <p14:tracePt t="276294" x="3937000" y="1955800"/>
          <p14:tracePt t="276311" x="3917950" y="2025650"/>
          <p14:tracePt t="276328" x="3879850" y="2165350"/>
          <p14:tracePt t="276361" x="3829050" y="2387600"/>
          <p14:tracePt t="276395" x="3797300" y="2527300"/>
          <p14:tracePt t="276428" x="3752850" y="2781300"/>
          <p14:tracePt t="276444" x="3727450" y="2927350"/>
          <p14:tracePt t="276461" x="3714750" y="3003550"/>
          <p14:tracePt t="276478" x="3689350" y="3073400"/>
          <p14:tracePt t="276494" x="3644900" y="3194050"/>
          <p14:tracePt t="276511" x="3613150" y="3257550"/>
          <p14:tracePt t="276527" x="3587750" y="3321050"/>
          <p14:tracePt t="276544" x="3568700" y="3359150"/>
          <p14:tracePt t="276561" x="3543300" y="3384550"/>
          <p14:tracePt t="276578" x="3505200" y="3397250"/>
          <p14:tracePt t="276594" x="3486150" y="3409950"/>
          <p14:tracePt t="276611" x="3460750" y="3416300"/>
          <p14:tracePt t="276628" x="3441700" y="3429000"/>
          <p14:tracePt t="276644" x="3435350" y="3441700"/>
          <p14:tracePt t="276661" x="3416300" y="3460750"/>
          <p14:tracePt t="276979" x="3365500" y="3498850"/>
          <p14:tracePt t="276986" x="3308350" y="3536950"/>
          <p14:tracePt t="276994" x="3238500" y="3587750"/>
          <p14:tracePt t="277011" x="3092450" y="3663950"/>
          <p14:tracePt t="277028" x="2901950" y="3765550"/>
          <p14:tracePt t="277044" x="2806700" y="3822700"/>
          <p14:tracePt t="277061" x="2711450" y="3867150"/>
          <p14:tracePt t="277077" x="2590800" y="3943350"/>
          <p14:tracePt t="277094" x="2527300" y="4006850"/>
          <p14:tracePt t="277111" x="2406650" y="4114800"/>
          <p14:tracePt t="277127" x="2355850" y="4178300"/>
          <p14:tracePt t="277144" x="2317750" y="4241800"/>
          <p14:tracePt t="277161" x="2292350" y="4311650"/>
          <p14:tracePt t="277178" x="2279650" y="4362450"/>
          <p14:tracePt t="277194" x="2279650" y="4425950"/>
          <p14:tracePt t="277211" x="2286000" y="4476750"/>
          <p14:tracePt t="277228" x="2292350" y="4521200"/>
          <p14:tracePt t="277244" x="2317750" y="4616450"/>
          <p14:tracePt t="277261" x="2343150" y="4667250"/>
          <p14:tracePt t="277278" x="2393950" y="4743450"/>
          <p14:tracePt t="277294" x="2451100" y="4781550"/>
          <p14:tracePt t="277311" x="2501900" y="4806950"/>
          <p14:tracePt t="277328" x="2590800" y="4838700"/>
          <p14:tracePt t="277344" x="2628900" y="4851400"/>
          <p14:tracePt t="277361" x="2705100" y="4857750"/>
          <p14:tracePt t="277378" x="2743200" y="4864100"/>
          <p14:tracePt t="277394" x="2781300" y="4864100"/>
          <p14:tracePt t="277411" x="2863850" y="4857750"/>
          <p14:tracePt t="277428" x="2908300" y="4845050"/>
          <p14:tracePt t="277444" x="2959100" y="4806950"/>
          <p14:tracePt t="277461" x="2990850" y="4775200"/>
          <p14:tracePt t="277478" x="3022600" y="4737100"/>
          <p14:tracePt t="277494" x="3054350" y="4686300"/>
          <p14:tracePt t="277511" x="3079750" y="4648200"/>
          <p14:tracePt t="277528" x="3111500" y="4584700"/>
          <p14:tracePt t="277544" x="3136900" y="4527550"/>
          <p14:tracePt t="277561" x="3143250" y="4476750"/>
          <p14:tracePt t="277578" x="3149600" y="4413250"/>
          <p14:tracePt t="277594" x="3149600" y="4381500"/>
          <p14:tracePt t="277611" x="3149600" y="4343400"/>
          <p14:tracePt t="277628" x="3149600" y="4330700"/>
          <p14:tracePt t="277644" x="3136900" y="4311650"/>
          <p14:tracePt t="277661" x="3111500" y="4279900"/>
          <p14:tracePt t="277678" x="3092450" y="4260850"/>
          <p14:tracePt t="277694" x="3054350" y="4229100"/>
          <p14:tracePt t="277711" x="3035300" y="4216400"/>
          <p14:tracePt t="277728" x="3016250" y="4203700"/>
          <p14:tracePt t="277744" x="2984500" y="4191000"/>
          <p14:tracePt t="277761" x="2965450" y="4191000"/>
          <p14:tracePt t="277778" x="2946400" y="4184650"/>
          <p14:tracePt t="277805" x="2946400" y="4191000"/>
          <p14:tracePt t="278500" x="2959100" y="4203700"/>
          <p14:tracePt t="278507" x="2984500" y="4222750"/>
          <p14:tracePt t="278515" x="3016250" y="4241800"/>
          <p14:tracePt t="278528" x="3079750" y="4286250"/>
          <p14:tracePt t="278544" x="3136900" y="4324350"/>
          <p14:tracePt t="278561" x="3187700" y="4349750"/>
          <p14:tracePt t="278578" x="3257550" y="4381500"/>
          <p14:tracePt t="278611" x="3327400" y="4387850"/>
          <p14:tracePt t="278644" x="3365500" y="4387850"/>
          <p14:tracePt t="278678" x="3416300" y="4356100"/>
          <p14:tracePt t="278694" x="3441700" y="4343400"/>
          <p14:tracePt t="278711" x="3454400" y="4337050"/>
          <p14:tracePt t="278728" x="3467100" y="4330700"/>
          <p14:tracePt t="278744" x="3486150" y="4318000"/>
          <p14:tracePt t="278761" x="3486150" y="4305300"/>
          <p14:tracePt t="278778" x="3505200" y="4298950"/>
          <p14:tracePt t="278794" x="3511550" y="4292600"/>
          <p14:tracePt t="278811" x="3517900" y="4286250"/>
          <p14:tracePt t="278844" x="3524250" y="4279900"/>
          <p14:tracePt t="278861" x="3530600" y="4273550"/>
          <p14:tracePt t="278878" x="3530600" y="4267200"/>
          <p14:tracePt t="278894" x="3530600" y="4260850"/>
          <p14:tracePt t="278911" x="3530600" y="4254500"/>
          <p14:tracePt t="278928" x="3524250" y="4241800"/>
          <p14:tracePt t="278944" x="3524250" y="4235450"/>
          <p14:tracePt t="278961" x="3517900" y="4222750"/>
          <p14:tracePt t="278978" x="3505200" y="4210050"/>
          <p14:tracePt t="278994" x="3498850" y="4197350"/>
          <p14:tracePt t="279011" x="3492500" y="4191000"/>
          <p14:tracePt t="279028" x="3479800" y="4178300"/>
          <p14:tracePt t="279044" x="3473450" y="4171950"/>
          <p14:tracePt t="279061" x="3460750" y="4165600"/>
          <p14:tracePt t="279078" x="3454400" y="4152900"/>
          <p14:tracePt t="279094" x="3448050" y="4146550"/>
          <p14:tracePt t="279111" x="3441700" y="4140200"/>
          <p14:tracePt t="279128" x="3435350" y="4140200"/>
          <p14:tracePt t="279144" x="3422650" y="4140200"/>
          <p14:tracePt t="279161" x="3403600" y="4133850"/>
          <p14:tracePt t="279178" x="3390900" y="4121150"/>
          <p14:tracePt t="279194" x="3371850" y="4114800"/>
          <p14:tracePt t="279211" x="3352800" y="4102100"/>
          <p14:tracePt t="279228" x="3340100" y="4089400"/>
          <p14:tracePt t="279244" x="3295650" y="4064000"/>
          <p14:tracePt t="279261" x="3270250" y="4051300"/>
          <p14:tracePt t="279278" x="3219450" y="4032250"/>
          <p14:tracePt t="279294" x="3181350" y="4025900"/>
          <p14:tracePt t="279311" x="3143250" y="4019550"/>
          <p14:tracePt t="279328" x="3073400" y="4013200"/>
          <p14:tracePt t="279344" x="3016250" y="4019550"/>
          <p14:tracePt t="279361" x="2946400" y="4019550"/>
          <p14:tracePt t="279378" x="2901950" y="4013200"/>
          <p14:tracePt t="279395" x="2863850" y="4013200"/>
          <p14:tracePt t="279411" x="2800350" y="4013200"/>
          <p14:tracePt t="279428" x="2755900" y="4019550"/>
          <p14:tracePt t="279445" x="2711450" y="4025900"/>
          <p14:tracePt t="279462" x="2660650" y="4032250"/>
          <p14:tracePt t="279478" x="2628900" y="4038600"/>
          <p14:tracePt t="279495" x="2597150" y="4044950"/>
          <p14:tracePt t="279512" x="2590800" y="4044950"/>
          <p14:tracePt t="279528" x="2571750" y="4051300"/>
          <p14:tracePt t="279544" x="2565400" y="4057650"/>
          <p14:tracePt t="279561" x="2546350" y="4070350"/>
          <p14:tracePt t="279578" x="2520950" y="4095750"/>
          <p14:tracePt t="279594" x="2508250" y="4121150"/>
          <p14:tracePt t="279611" x="2489200" y="4159250"/>
          <p14:tracePt t="279628" x="2482850" y="4178300"/>
          <p14:tracePt t="279645" x="2470150" y="4197350"/>
          <p14:tracePt t="279661" x="2470150" y="4222750"/>
          <p14:tracePt t="279678" x="2463800" y="4254500"/>
          <p14:tracePt t="279695" x="2457450" y="4279900"/>
          <p14:tracePt t="279711" x="2457450" y="4311650"/>
          <p14:tracePt t="279728" x="2470150" y="4343400"/>
          <p14:tracePt t="279744" x="2489200" y="4375150"/>
          <p14:tracePt t="279761" x="2520950" y="4413250"/>
          <p14:tracePt t="279778" x="2565400" y="4470400"/>
          <p14:tracePt t="279795" x="2590800" y="4502150"/>
          <p14:tracePt t="279812" x="2628900" y="4527550"/>
          <p14:tracePt t="279828" x="2692400" y="4559300"/>
          <p14:tracePt t="279844" x="2730500" y="4565650"/>
          <p14:tracePt t="279861" x="2787650" y="4565650"/>
          <p14:tracePt t="279878" x="2832100" y="4552950"/>
          <p14:tracePt t="279894" x="2882900" y="4540250"/>
          <p14:tracePt t="279911" x="2952750" y="4527550"/>
          <p14:tracePt t="279928" x="2997200" y="4514850"/>
          <p14:tracePt t="279944" x="3054350" y="4489450"/>
          <p14:tracePt t="279961" x="3079750" y="4464050"/>
          <p14:tracePt t="279978" x="3105150" y="4438650"/>
          <p14:tracePt t="279994" x="3130550" y="4406900"/>
          <p14:tracePt t="280011" x="3143250" y="4387850"/>
          <p14:tracePt t="280028" x="3168650" y="4349750"/>
          <p14:tracePt t="280044" x="3187700" y="4337050"/>
          <p14:tracePt t="280061" x="3194050" y="4318000"/>
          <p14:tracePt t="280078" x="3200400" y="4298950"/>
          <p14:tracePt t="280094" x="3206750" y="4292600"/>
          <p14:tracePt t="280111" x="3206750" y="4286250"/>
          <p14:tracePt t="280128" x="3206750" y="4279900"/>
          <p14:tracePt t="280492" x="3213100" y="4279900"/>
          <p14:tracePt t="280499" x="3219450" y="4273550"/>
          <p14:tracePt t="280511" x="3232150" y="4260850"/>
          <p14:tracePt t="280528" x="3244850" y="4248150"/>
          <p14:tracePt t="280545" x="3257550" y="4241800"/>
          <p14:tracePt t="280561" x="3257550" y="4235450"/>
          <p14:tracePt t="280578" x="3263900" y="4229100"/>
          <p14:tracePt t="280628" x="3251200" y="4178300"/>
          <p14:tracePt t="280661" x="3187700" y="4083050"/>
          <p14:tracePt t="280694" x="3073400" y="4019550"/>
          <p14:tracePt t="280711" x="3035300" y="4006850"/>
          <p14:tracePt t="280728" x="2952750" y="4000500"/>
          <p14:tracePt t="280745" x="2889250" y="3994150"/>
          <p14:tracePt t="280761" x="2832100" y="3994150"/>
          <p14:tracePt t="280763" x="2800350" y="3994150"/>
          <p14:tracePt t="280778" x="2730500" y="4006850"/>
          <p14:tracePt t="280795" x="2667000" y="4019550"/>
          <p14:tracePt t="280811" x="2609850" y="4044950"/>
          <p14:tracePt t="280828" x="2584450" y="4057650"/>
          <p14:tracePt t="280845" x="2559050" y="4076700"/>
          <p14:tracePt t="280861" x="2533650" y="4102100"/>
          <p14:tracePt t="280878" x="2520950" y="4108450"/>
          <p14:tracePt t="280895" x="2520950" y="4121150"/>
          <p14:tracePt t="280911" x="2514600" y="4133850"/>
          <p14:tracePt t="280928" x="2514600" y="4140200"/>
          <p14:tracePt t="280945" x="2514600" y="4165600"/>
          <p14:tracePt t="280961" x="2514600" y="4178300"/>
          <p14:tracePt t="280978" x="2514600" y="4203700"/>
          <p14:tracePt t="280994" x="2533650" y="4229100"/>
          <p14:tracePt t="281011" x="2546350" y="4241800"/>
          <p14:tracePt t="281028" x="2571750" y="4267200"/>
          <p14:tracePt t="281045" x="2597150" y="4273550"/>
          <p14:tracePt t="281061" x="2641600" y="4292600"/>
          <p14:tracePt t="281078" x="2679700" y="4298950"/>
          <p14:tracePt t="281095" x="2717800" y="4305300"/>
          <p14:tracePt t="281111" x="2787650" y="4298950"/>
          <p14:tracePt t="281128" x="2813050" y="4292600"/>
          <p14:tracePt t="281145" x="2844800" y="4286250"/>
          <p14:tracePt t="281161" x="2851150" y="4286250"/>
          <p14:tracePt t="281178" x="2863850" y="4279900"/>
          <p14:tracePt t="281221" x="2870200" y="4279900"/>
          <p14:tracePt t="281707" x="2870200" y="4267200"/>
          <p14:tracePt t="281715" x="2882900" y="4248150"/>
          <p14:tracePt t="281721" x="2895600" y="4235450"/>
          <p14:tracePt t="281728" x="2901950" y="4222750"/>
          <p14:tracePt t="281745" x="2914650" y="4191000"/>
          <p14:tracePt t="281761" x="2921000" y="4165600"/>
          <p14:tracePt t="281778" x="2940050" y="4140200"/>
          <p14:tracePt t="281795" x="2946400" y="4127500"/>
          <p14:tracePt t="281829" x="2984500" y="4070350"/>
          <p14:tracePt t="281862" x="3009900" y="4025900"/>
          <p14:tracePt t="281895" x="3022600" y="3994150"/>
          <p14:tracePt t="281911" x="3022600" y="3981450"/>
          <p14:tracePt t="281928" x="3022600" y="3968750"/>
          <p14:tracePt t="281945" x="3016250" y="3930650"/>
          <p14:tracePt t="281962" x="2997200" y="3898900"/>
          <p14:tracePt t="281978" x="2959100" y="3854450"/>
          <p14:tracePt t="281995" x="2921000" y="3822700"/>
          <p14:tracePt t="282011" x="2870200" y="3790950"/>
          <p14:tracePt t="282028" x="2781300" y="3733800"/>
          <p14:tracePt t="282045" x="2654300" y="3695700"/>
          <p14:tracePt t="282061" x="2457450" y="3638550"/>
          <p14:tracePt t="282078" x="2349500" y="3613150"/>
          <p14:tracePt t="282095" x="2235200" y="3587750"/>
          <p14:tracePt t="282111" x="2063750" y="3581400"/>
          <p14:tracePt t="282128" x="1968500" y="3581400"/>
          <p14:tracePt t="282145" x="1841500" y="3606800"/>
          <p14:tracePt t="282162" x="1784350" y="3619500"/>
          <p14:tracePt t="282178" x="1727200" y="3632200"/>
          <p14:tracePt t="282195" x="1638300" y="3657600"/>
          <p14:tracePt t="282211" x="1562100" y="3670300"/>
          <p14:tracePt t="282228" x="1466850" y="3695700"/>
          <p14:tracePt t="282245" x="1422400" y="3714750"/>
          <p14:tracePt t="282261" x="1390650" y="3733800"/>
          <p14:tracePt t="282278" x="1346200" y="3759200"/>
          <p14:tracePt t="282295" x="1327150" y="3790950"/>
          <p14:tracePt t="282311" x="1301750" y="3867150"/>
          <p14:tracePt t="282328" x="1295400" y="3917950"/>
          <p14:tracePt t="282345" x="1295400" y="3975100"/>
          <p14:tracePt t="282361" x="1295400" y="4025900"/>
          <p14:tracePt t="282378" x="1314450" y="4070350"/>
          <p14:tracePt t="282395" x="1358900" y="4114800"/>
          <p14:tracePt t="282412" x="1397000" y="4159250"/>
          <p14:tracePt t="282428" x="1441450" y="4197350"/>
          <p14:tracePt t="282445" x="1511300" y="4267200"/>
          <p14:tracePt t="282462" x="1562100" y="4292600"/>
          <p14:tracePt t="282478" x="1638300" y="4330700"/>
          <p14:tracePt t="282495" x="1689100" y="4356100"/>
          <p14:tracePt t="282511" x="1758950" y="4368800"/>
          <p14:tracePt t="282529" x="1873250" y="4387850"/>
          <p14:tracePt t="282545" x="1955800" y="4387850"/>
          <p14:tracePt t="282561" x="2082800" y="4368800"/>
          <p14:tracePt t="282578" x="2152650" y="4343400"/>
          <p14:tracePt t="282595" x="2190750" y="4311650"/>
          <p14:tracePt t="282611" x="2247900" y="4260850"/>
          <p14:tracePt t="282628" x="2273300" y="4222750"/>
          <p14:tracePt t="282645" x="2298700" y="4191000"/>
          <p14:tracePt t="282662" x="2311400" y="4178300"/>
          <p14:tracePt t="282678" x="2317750" y="4165600"/>
          <p14:tracePt t="282695" x="2324100" y="4159250"/>
          <p14:tracePt t="282722" x="2330450" y="4159250"/>
          <p14:tracePt t="282797" x="2324100" y="4159250"/>
          <p14:tracePt t="282804" x="2317750" y="4159250"/>
          <p14:tracePt t="282819" x="2311400" y="4152900"/>
          <p14:tracePt t="282828" x="2298700" y="4140200"/>
          <p14:tracePt t="282845" x="2266950" y="4127500"/>
          <p14:tracePt t="282862" x="2216150" y="4114800"/>
          <p14:tracePt t="282878" x="2171700" y="4108450"/>
          <p14:tracePt t="282895" x="2076450" y="4095750"/>
          <p14:tracePt t="282912" x="2000250" y="4095750"/>
          <p14:tracePt t="282928" x="1936750" y="4095750"/>
          <p14:tracePt t="282945" x="1860550" y="4095750"/>
          <p14:tracePt t="282962" x="1828800" y="4095750"/>
          <p14:tracePt t="282978" x="1790700" y="4095750"/>
          <p14:tracePt t="282995" x="1771650" y="4095750"/>
          <p14:tracePt t="283011" x="1758950" y="4095750"/>
          <p14:tracePt t="283028" x="1739900" y="4095750"/>
          <p14:tracePt t="283045" x="1733550" y="4095750"/>
          <p14:tracePt t="283061" x="1720850" y="4102100"/>
          <p14:tracePt t="283078" x="1720850" y="4108450"/>
          <p14:tracePt t="283166" x="1720850" y="4102100"/>
          <p14:tracePt t="283186" x="1720850" y="4089400"/>
          <p14:tracePt t="283194" x="1720850" y="4083050"/>
          <p14:tracePt t="283202" x="1720850" y="4076700"/>
          <p14:tracePt t="283211" x="1714500" y="4070350"/>
          <p14:tracePt t="283228" x="1714500" y="4025900"/>
          <p14:tracePt t="283245" x="1708150" y="3987800"/>
          <p14:tracePt t="283262" x="1695450" y="3968750"/>
          <p14:tracePt t="283263" x="1695450" y="3949700"/>
          <p14:tracePt t="283278" x="1695450" y="3943350"/>
          <p14:tracePt t="283295" x="1682750" y="3924300"/>
          <p14:tracePt t="283311" x="1651000" y="3911600"/>
          <p14:tracePt t="283328" x="1631950" y="3905250"/>
          <p14:tracePt t="283345" x="1600200" y="3905250"/>
          <p14:tracePt t="283361" x="1549400" y="3949700"/>
          <p14:tracePt t="283378" x="1498600" y="4013200"/>
          <p14:tracePt t="283395" x="1428750" y="4127500"/>
          <p14:tracePt t="283412" x="1403350" y="4184650"/>
          <p14:tracePt t="283429" x="1365250" y="4305300"/>
          <p14:tracePt t="283445" x="1358900" y="4387850"/>
          <p14:tracePt t="283462" x="1358900" y="4445000"/>
          <p14:tracePt t="283478" x="1384300" y="4552950"/>
          <p14:tracePt t="283495" x="1422400" y="4616450"/>
          <p14:tracePt t="283511" x="1466850" y="4679950"/>
          <p14:tracePt t="283528" x="1562100" y="4762500"/>
          <p14:tracePt t="283545" x="1651000" y="4787900"/>
          <p14:tracePt t="283561" x="1790700" y="4806950"/>
          <p14:tracePt t="283578" x="1879600" y="4806950"/>
          <p14:tracePt t="283595" x="1955800" y="4800600"/>
          <p14:tracePt t="283612" x="2063750" y="4768850"/>
          <p14:tracePt t="283628" x="2133600" y="4743450"/>
          <p14:tracePt t="283645" x="2216150" y="4692650"/>
          <p14:tracePt t="283662" x="2247900" y="4667250"/>
          <p14:tracePt t="283678" x="2273300" y="4635500"/>
          <p14:tracePt t="283695" x="2305050" y="4603750"/>
          <p14:tracePt t="283712" x="2311400" y="4578350"/>
          <p14:tracePt t="283728" x="2324100" y="4533900"/>
          <p14:tracePt t="283745" x="2330450" y="4514850"/>
          <p14:tracePt t="283762" x="2330450" y="4495800"/>
          <p14:tracePt t="283765" x="2330450" y="4483100"/>
          <p14:tracePt t="283778" x="2324100" y="4476750"/>
          <p14:tracePt t="283795" x="2317750" y="4464050"/>
          <p14:tracePt t="283811" x="2311400" y="4445000"/>
          <p14:tracePt t="283828" x="2305050" y="4432300"/>
          <p14:tracePt t="283845" x="2292350" y="4425950"/>
          <p14:tracePt t="283862" x="2279650" y="4419600"/>
          <p14:tracePt t="283878" x="2273300" y="4419600"/>
          <p14:tracePt t="283895" x="2266950" y="4419600"/>
          <p14:tracePt t="284277" x="2266950" y="4413250"/>
          <p14:tracePt t="284353" x="2266950" y="4406900"/>
          <p14:tracePt t="284534" x="2273300" y="4406900"/>
          <p14:tracePt t="284547" x="2279650" y="4406900"/>
          <p14:tracePt t="284554" x="2286000" y="4406900"/>
          <p14:tracePt t="284561" x="2298700" y="4406900"/>
          <p14:tracePt t="284579" x="2324100" y="4406900"/>
          <p14:tracePt t="284612" x="2406650" y="4413250"/>
          <p14:tracePt t="284645" x="2482850" y="4413250"/>
          <p14:tracePt t="284679" x="2533650" y="4419600"/>
          <p14:tracePt t="284695" x="2552700" y="4419600"/>
          <p14:tracePt t="284712" x="2571750" y="4419600"/>
          <p14:tracePt t="284728" x="2597150" y="4413250"/>
          <p14:tracePt t="284745" x="2616200" y="4406900"/>
          <p14:tracePt t="284762" x="2635250" y="4400550"/>
          <p14:tracePt t="284778" x="2647950" y="4394200"/>
          <p14:tracePt t="284795" x="2654300" y="4387850"/>
          <p14:tracePt t="284812" x="2660650" y="4368800"/>
          <p14:tracePt t="284828" x="2667000" y="4349750"/>
          <p14:tracePt t="284845" x="2673350" y="4330700"/>
          <p14:tracePt t="284862" x="2692400" y="4273550"/>
          <p14:tracePt t="284879" x="2698750" y="4216400"/>
          <p14:tracePt t="284895" x="2724150" y="4057650"/>
          <p14:tracePt t="284911" x="2736850" y="3943350"/>
          <p14:tracePt t="284929" x="2762250" y="3759200"/>
          <p14:tracePt t="284945" x="2774950" y="3625850"/>
          <p14:tracePt t="284962" x="2787650" y="3517900"/>
          <p14:tracePt t="284978" x="2813050" y="3403600"/>
          <p14:tracePt t="284995" x="2819400" y="3333750"/>
          <p14:tracePt t="285012" x="2838450" y="3276600"/>
          <p14:tracePt t="285028" x="2870200" y="3168650"/>
          <p14:tracePt t="285045" x="2882900" y="3111500"/>
          <p14:tracePt t="285062" x="2901950" y="3028950"/>
          <p14:tracePt t="285078" x="2914650" y="2990850"/>
          <p14:tracePt t="285095" x="2921000" y="2965450"/>
          <p14:tracePt t="285112" x="2940050" y="2933700"/>
          <p14:tracePt t="285129" x="2952750" y="2914650"/>
          <p14:tracePt t="285145" x="2959100" y="2895600"/>
          <p14:tracePt t="285162" x="2971800" y="2870200"/>
          <p14:tracePt t="285178" x="2984500" y="2832100"/>
          <p14:tracePt t="285195" x="2990850" y="2806700"/>
          <p14:tracePt t="285211" x="3003550" y="2774950"/>
          <p14:tracePt t="285228" x="3016250" y="2724150"/>
          <p14:tracePt t="285245" x="3028950" y="2686050"/>
          <p14:tracePt t="285261" x="3041650" y="2635250"/>
          <p14:tracePt t="285263" x="3041650" y="2609850"/>
          <p14:tracePt t="285278" x="3048000" y="2571750"/>
          <p14:tracePt t="285295" x="3048000" y="2520950"/>
          <p14:tracePt t="285312" x="3041650" y="2438400"/>
          <p14:tracePt t="285329" x="3016250" y="2362200"/>
          <p14:tracePt t="285345" x="2997200" y="2292350"/>
          <p14:tracePt t="285361" x="2952750" y="2165350"/>
          <p14:tracePt t="285378" x="2927350" y="2070100"/>
          <p14:tracePt t="285395" x="2870200" y="1911350"/>
          <p14:tracePt t="285411" x="2838450" y="1771650"/>
          <p14:tracePt t="285428" x="2781300" y="1593850"/>
          <p14:tracePt t="285445" x="2762250" y="1511300"/>
          <p14:tracePt t="285462" x="2730500" y="1435100"/>
          <p14:tracePt t="285478" x="2717800" y="1333500"/>
          <p14:tracePt t="285495" x="2705100" y="1270000"/>
          <p14:tracePt t="285512" x="2705100" y="1225550"/>
          <p14:tracePt t="285529" x="2705100" y="1181100"/>
          <p14:tracePt t="285546" x="2705100" y="1174750"/>
          <p14:tracePt t="285820" x="2717800" y="1155700"/>
          <p14:tracePt t="285826" x="2749550" y="1136650"/>
          <p14:tracePt t="285834" x="2794000" y="1104900"/>
          <p14:tracePt t="285845" x="2832100" y="1073150"/>
          <p14:tracePt t="285862" x="2978150" y="990600"/>
          <p14:tracePt t="285878" x="3073400" y="927100"/>
          <p14:tracePt t="285895" x="3143250" y="882650"/>
          <p14:tracePt t="285912" x="3244850" y="844550"/>
          <p14:tracePt t="285945" x="3390900" y="831850"/>
          <p14:tracePt t="285978" x="3492500" y="889000"/>
          <p14:tracePt t="286011" x="3638550" y="1073150"/>
          <p14:tracePt t="286028" x="3702050" y="1162050"/>
          <p14:tracePt t="286045" x="3733800" y="1200150"/>
          <p14:tracePt t="286061" x="3752850" y="1206500"/>
          <p14:tracePt t="286079" x="3778250" y="1219200"/>
          <p14:tracePt t="286095" x="3784600" y="1219200"/>
          <p14:tracePt t="286111" x="3803650" y="1219200"/>
          <p14:tracePt t="286129" x="3822700" y="1212850"/>
          <p14:tracePt t="286145" x="3835400" y="1206500"/>
          <p14:tracePt t="286162" x="3854450" y="1162050"/>
          <p14:tracePt t="286179" x="3873500" y="1117600"/>
          <p14:tracePt t="286195" x="3886200" y="1016000"/>
          <p14:tracePt t="286212" x="3886200" y="933450"/>
          <p14:tracePt t="286228" x="3886200" y="863600"/>
          <p14:tracePt t="286245" x="3867150" y="742950"/>
          <p14:tracePt t="286262" x="3841750" y="660400"/>
          <p14:tracePt t="286278" x="3797300" y="552450"/>
          <p14:tracePt t="286295" x="3771900" y="501650"/>
          <p14:tracePt t="286312" x="3740150" y="444500"/>
          <p14:tracePt t="286328" x="3689350" y="400050"/>
          <p14:tracePt t="286345" x="3670300" y="368300"/>
          <p14:tracePt t="286361" x="3651250" y="355600"/>
          <p14:tracePt t="286379" x="3638550" y="355600"/>
          <p14:tracePt t="286412" x="3632200" y="355600"/>
          <p14:tracePt t="286430" x="3632200" y="361950"/>
          <p14:tracePt t="286445" x="3632200" y="381000"/>
          <p14:tracePt t="286462" x="3638550" y="412750"/>
          <p14:tracePt t="286478" x="3651250" y="457200"/>
          <p14:tracePt t="286495" x="3689350" y="558800"/>
          <p14:tracePt t="286512" x="3721100" y="622300"/>
          <p14:tracePt t="286528" x="3810000" y="755650"/>
          <p14:tracePt t="286545" x="3879850" y="857250"/>
          <p14:tracePt t="286562" x="4000500" y="1073150"/>
          <p14:tracePt t="286578" x="4076700" y="1200150"/>
          <p14:tracePt t="286595" x="4146550" y="1295400"/>
          <p14:tracePt t="286611" x="4216400" y="1435100"/>
          <p14:tracePt t="286628" x="4248150" y="1485900"/>
          <p14:tracePt t="286645" x="4260850" y="1524000"/>
          <p14:tracePt t="286662" x="4273550" y="1562100"/>
          <p14:tracePt t="286679" x="4273550" y="1574800"/>
          <p14:tracePt t="286695" x="4273550" y="1581150"/>
          <p14:tracePt t="286744" x="4273550" y="1568450"/>
          <p14:tracePt t="286750" x="4267200" y="1555750"/>
          <p14:tracePt t="286762" x="4254500" y="1536700"/>
          <p14:tracePt t="286778" x="4184650" y="1447800"/>
          <p14:tracePt t="286795" x="4127500" y="1371600"/>
          <p14:tracePt t="286813" x="4051300" y="1295400"/>
          <p14:tracePt t="286828" x="4000500" y="1250950"/>
          <p14:tracePt t="286845" x="3937000" y="1219200"/>
          <p14:tracePt t="286862" x="3829050" y="1168400"/>
          <p14:tracePt t="286878" x="3759200" y="1143000"/>
          <p14:tracePt t="286895" x="3708400" y="1130300"/>
          <p14:tracePt t="286912" x="3651250" y="1123950"/>
          <p14:tracePt t="286929" x="3632200" y="1123950"/>
          <p14:tracePt t="286945" x="3625850" y="1123950"/>
          <p14:tracePt t="287042" x="3632200" y="1130300"/>
          <p14:tracePt t="287049" x="3638550" y="1136650"/>
          <p14:tracePt t="287063" x="3644900" y="1143000"/>
          <p14:tracePt t="287078" x="3663950" y="1162050"/>
          <p14:tracePt t="287095" x="3695700" y="1181100"/>
          <p14:tracePt t="287112" x="3733800" y="1212850"/>
          <p14:tracePt t="287129" x="3771900" y="1225550"/>
          <p14:tracePt t="287146" x="3816350" y="1244600"/>
          <p14:tracePt t="287162" x="3854450" y="1270000"/>
          <p14:tracePt t="287179" x="3879850" y="1295400"/>
          <p14:tracePt t="287195" x="3924300" y="1327150"/>
          <p14:tracePt t="287212" x="3930650" y="1333500"/>
          <p14:tracePt t="287229" x="3943350" y="1339850"/>
          <p14:tracePt t="287245" x="3956050" y="1339850"/>
          <p14:tracePt t="287278" x="3962400" y="1346200"/>
          <p14:tracePt t="287295" x="3968750" y="1352550"/>
          <p14:tracePt t="287312" x="3975100" y="1352550"/>
          <p14:tracePt t="287329" x="3975100" y="1358900"/>
          <p14:tracePt t="287362" x="3975100" y="1365250"/>
          <p14:tracePt t="287410" x="3975100" y="1358900"/>
          <p14:tracePt t="287736" x="3981450" y="1365250"/>
          <p14:tracePt t="287743" x="3981450" y="1384300"/>
          <p14:tracePt t="287750" x="3981450" y="1390650"/>
          <p14:tracePt t="287762" x="3981450" y="1403350"/>
          <p14:tracePt t="287778" x="3981450" y="1435100"/>
          <p14:tracePt t="287795" x="3981450" y="1454150"/>
          <p14:tracePt t="287812" x="3975100" y="1479550"/>
          <p14:tracePt t="287829" x="3962400" y="1517650"/>
          <p14:tracePt t="287862" x="3930650" y="1638300"/>
          <p14:tracePt t="287895" x="3892550" y="1797050"/>
          <p14:tracePt t="287929" x="3822700" y="2057400"/>
          <p14:tracePt t="287945" x="3752850" y="2273300"/>
          <p14:tracePt t="287962" x="3708400" y="2425700"/>
          <p14:tracePt t="287980" x="3663950" y="2635250"/>
          <p14:tracePt t="287995" x="3625850" y="2768600"/>
          <p14:tracePt t="288012" x="3606800" y="2889250"/>
          <p14:tracePt t="288028" x="3575050" y="3009900"/>
          <p14:tracePt t="288045" x="3562350" y="3060700"/>
          <p14:tracePt t="288062" x="3549650" y="3086100"/>
          <p14:tracePt t="288079" x="3549650" y="3092450"/>
          <p14:tracePt t="288429" x="3498850" y="3105150"/>
          <p14:tracePt t="288435" x="3435350" y="3143250"/>
          <p14:tracePt t="288445" x="3333750" y="3175000"/>
          <p14:tracePt t="288462" x="3143250" y="3257550"/>
          <p14:tracePt t="288479" x="2762250" y="3441700"/>
          <p14:tracePt t="288495" x="2425700" y="3632200"/>
          <p14:tracePt t="288528" x="1866900" y="3987800"/>
          <p14:tracePt t="288562" x="1562100" y="4267200"/>
          <p14:tracePt t="288595" x="1441450" y="4489450"/>
          <p14:tracePt t="288612" x="1422400" y="4559300"/>
          <p14:tracePt t="288628" x="1422400" y="4629150"/>
          <p14:tracePt t="288645" x="1447800" y="4743450"/>
          <p14:tracePt t="288662" x="1473200" y="4826000"/>
          <p14:tracePt t="288678" x="1530350" y="4914900"/>
          <p14:tracePt t="288695" x="1562100" y="4953000"/>
          <p14:tracePt t="288712" x="1593850" y="4984750"/>
          <p14:tracePt t="288729" x="1657350" y="5029200"/>
          <p14:tracePt t="288745" x="1720850" y="5067300"/>
          <p14:tracePt t="288762" x="1841500" y="5099050"/>
          <p14:tracePt t="288779" x="1930400" y="5130800"/>
          <p14:tracePt t="288795" x="2032000" y="5156200"/>
          <p14:tracePt t="288812" x="2197100" y="5181600"/>
          <p14:tracePt t="288829" x="2311400" y="5181600"/>
          <p14:tracePt t="288845" x="2400300" y="5181600"/>
          <p14:tracePt t="288862" x="2501900" y="5149850"/>
          <p14:tracePt t="288879" x="2559050" y="5118100"/>
          <p14:tracePt t="288895" x="2647950" y="5029200"/>
          <p14:tracePt t="288912" x="2705100" y="4953000"/>
          <p14:tracePt t="288928" x="2774950" y="4838700"/>
          <p14:tracePt t="288945" x="2819400" y="4756150"/>
          <p14:tracePt t="288962" x="2838450" y="4699000"/>
          <p14:tracePt t="288978" x="2870200" y="4603750"/>
          <p14:tracePt t="288995" x="2876550" y="4533900"/>
          <p14:tracePt t="289012" x="2857500" y="4432300"/>
          <p14:tracePt t="289028" x="2832100" y="4337050"/>
          <p14:tracePt t="289045" x="2794000" y="4254500"/>
          <p14:tracePt t="289062" x="2698750" y="4152900"/>
          <p14:tracePt t="289078" x="2622550" y="4083050"/>
          <p14:tracePt t="289095" x="2508250" y="4000500"/>
          <p14:tracePt t="289112" x="2444750" y="3962400"/>
          <p14:tracePt t="289128" x="2387600" y="3943350"/>
          <p14:tracePt t="289145" x="2286000" y="3930650"/>
          <p14:tracePt t="289162" x="2216150" y="3943350"/>
          <p14:tracePt t="289178" x="2108200" y="3981450"/>
          <p14:tracePt t="289195" x="2051050" y="4019550"/>
          <p14:tracePt t="289212" x="2019300" y="4051300"/>
          <p14:tracePt t="289229" x="1955800" y="4140200"/>
          <p14:tracePt t="289245" x="1943100" y="4222750"/>
          <p14:tracePt t="289262" x="1924050" y="4318000"/>
          <p14:tracePt t="289264" x="1924050" y="4362450"/>
          <p14:tracePt t="289278" x="1924050" y="4432300"/>
          <p14:tracePt t="289295" x="1930400" y="4476750"/>
          <p14:tracePt t="289312" x="1949450" y="4540250"/>
          <p14:tracePt t="289328" x="1968500" y="4578350"/>
          <p14:tracePt t="289345" x="2019300" y="4641850"/>
          <p14:tracePt t="289362" x="2057400" y="4705350"/>
          <p14:tracePt t="289378" x="2133600" y="4768850"/>
          <p14:tracePt t="289395" x="2279650" y="4845050"/>
          <p14:tracePt t="289412" x="2393950" y="4895850"/>
          <p14:tracePt t="289428" x="2546350" y="4927600"/>
          <p14:tracePt t="289446" x="2673350" y="4940300"/>
          <p14:tracePt t="289462" x="2794000" y="4940300"/>
          <p14:tracePt t="289478" x="2921000" y="4908550"/>
          <p14:tracePt t="289495" x="2984500" y="4883150"/>
          <p14:tracePt t="289512" x="3067050" y="4819650"/>
          <p14:tracePt t="289529" x="3098800" y="4756150"/>
          <p14:tracePt t="289545" x="3136900" y="4692650"/>
          <p14:tracePt t="289562" x="3162300" y="4597400"/>
          <p14:tracePt t="289578" x="3168650" y="4540250"/>
          <p14:tracePt t="289595" x="3168650" y="4413250"/>
          <p14:tracePt t="289612" x="3162300" y="4311650"/>
          <p14:tracePt t="289629" x="3130550" y="4210050"/>
          <p14:tracePt t="289645" x="3086100" y="4102100"/>
          <p14:tracePt t="289662" x="3041650" y="4038600"/>
          <p14:tracePt t="289678" x="2978150" y="3981450"/>
          <p14:tracePt t="289695" x="2914650" y="3956050"/>
          <p14:tracePt t="289712" x="2857500" y="3937000"/>
          <p14:tracePt t="289728" x="2743200" y="3930650"/>
          <p14:tracePt t="289745" x="2667000" y="3937000"/>
          <p14:tracePt t="289762" x="2559050" y="3981450"/>
          <p14:tracePt t="289778" x="2495550" y="4006850"/>
          <p14:tracePt t="289796" x="2425700" y="4032250"/>
          <p14:tracePt t="289812" x="2336800" y="4083050"/>
          <p14:tracePt t="289829" x="2298700" y="4121150"/>
          <p14:tracePt t="289845" x="2260600" y="4165600"/>
          <p14:tracePt t="289862" x="2254250" y="4197350"/>
          <p14:tracePt t="289879" x="2247900" y="4222750"/>
          <p14:tracePt t="289895" x="2247900" y="4248150"/>
          <p14:tracePt t="289912" x="2247900" y="4273550"/>
          <p14:tracePt t="289929" x="2241550" y="4305300"/>
          <p14:tracePt t="289945" x="2241550" y="4318000"/>
          <p14:tracePt t="289963" x="2241550" y="4343400"/>
          <p14:tracePt t="289978" x="2247900" y="4349750"/>
          <p14:tracePt t="289995" x="2254250" y="4356100"/>
          <p14:tracePt t="290012" x="2254250" y="4362450"/>
          <p14:tracePt t="290029" x="2260600" y="4368800"/>
          <p14:tracePt t="290137" x="2254250" y="4368800"/>
          <p14:tracePt t="290151" x="2247900" y="4368800"/>
          <p14:tracePt t="290157" x="2241550" y="4368800"/>
          <p14:tracePt t="290164" x="2228850" y="4368800"/>
          <p14:tracePt t="290178" x="2203450" y="4362450"/>
          <p14:tracePt t="290195" x="2159000" y="4343400"/>
          <p14:tracePt t="290212" x="2114550" y="4324350"/>
          <p14:tracePt t="290229" x="2063750" y="4298950"/>
          <p14:tracePt t="290245" x="2025650" y="4286250"/>
          <p14:tracePt t="290262" x="1987550" y="4273550"/>
          <p14:tracePt t="290279" x="1968500" y="4267200"/>
          <p14:tracePt t="290282" x="1949450" y="4260850"/>
          <p14:tracePt t="290296" x="1943100" y="4260850"/>
          <p14:tracePt t="290312" x="1911350" y="4254500"/>
          <p14:tracePt t="290329" x="1885950" y="4254500"/>
          <p14:tracePt t="290345" x="1866900" y="4254500"/>
          <p14:tracePt t="290380" x="1866900" y="4260850"/>
          <p14:tracePt t="290497" x="1873250" y="4260850"/>
          <p14:tracePt t="290505" x="1879600" y="4260850"/>
          <p14:tracePt t="290512" x="1892300" y="4260850"/>
          <p14:tracePt t="290529" x="1917700" y="4260850"/>
          <p14:tracePt t="290545" x="1955800" y="4254500"/>
          <p14:tracePt t="290562" x="2019300" y="4241800"/>
          <p14:tracePt t="290579" x="2070100" y="4222750"/>
          <p14:tracePt t="290595" x="2146300" y="4191000"/>
          <p14:tracePt t="290612" x="2190750" y="4184650"/>
          <p14:tracePt t="290628" x="2241550" y="4178300"/>
          <p14:tracePt t="290645" x="2266950" y="4171950"/>
          <p14:tracePt t="290662" x="2279650" y="4171950"/>
          <p14:tracePt t="290678" x="2305050" y="4171950"/>
          <p14:tracePt t="290695" x="2317750" y="4171950"/>
          <p14:tracePt t="290712" x="2330450" y="4171950"/>
          <p14:tracePt t="290729" x="2349500" y="4171950"/>
          <p14:tracePt t="290745" x="2374900" y="4171950"/>
          <p14:tracePt t="290762" x="2419350" y="4165600"/>
          <p14:tracePt t="290779" x="2444750" y="4159250"/>
          <p14:tracePt t="290795" x="2470150" y="4159250"/>
          <p14:tracePt t="290812" x="2508250" y="4152900"/>
          <p14:tracePt t="290829" x="2520950" y="4146550"/>
          <p14:tracePt t="290845" x="2540000" y="4140200"/>
          <p14:tracePt t="290862" x="2552700" y="4127500"/>
          <p14:tracePt t="290880" x="2571750" y="4121150"/>
          <p14:tracePt t="290895" x="2578100" y="4114800"/>
          <p14:tracePt t="290912" x="2590800" y="4108450"/>
          <p14:tracePt t="290929" x="2603500" y="4102100"/>
          <p14:tracePt t="290945" x="2622550" y="4095750"/>
          <p14:tracePt t="290962" x="2641600" y="4089400"/>
          <p14:tracePt t="290979" x="2686050" y="4064000"/>
          <p14:tracePt t="290995" x="2730500" y="4057650"/>
          <p14:tracePt t="291012" x="2781300" y="4032250"/>
          <p14:tracePt t="291029" x="2819400" y="4025900"/>
          <p14:tracePt t="291046" x="2851150" y="4019550"/>
          <p14:tracePt t="291062" x="2889250" y="4006850"/>
          <p14:tracePt t="291079" x="2914650" y="4006850"/>
          <p14:tracePt t="291095" x="2965450" y="4000500"/>
          <p14:tracePt t="291112" x="2997200" y="4000500"/>
          <p14:tracePt t="291128" x="3054350" y="4000500"/>
          <p14:tracePt t="291145" x="3092450" y="4000500"/>
          <p14:tracePt t="291162" x="3117850" y="4000500"/>
          <p14:tracePt t="291179" x="3143250" y="4000500"/>
          <p14:tracePt t="291195" x="3149600" y="4000500"/>
          <p14:tracePt t="291247" x="3155950" y="4000500"/>
          <p14:tracePt t="291289" x="3162300" y="4000500"/>
          <p14:tracePt t="291297" x="3168650" y="4000500"/>
          <p14:tracePt t="291303" x="3175000" y="4000500"/>
          <p14:tracePt t="291312" x="3181350" y="4000500"/>
          <p14:tracePt t="291330" x="3206750" y="4000500"/>
          <p14:tracePt t="291345" x="3244850" y="4000500"/>
          <p14:tracePt t="291362" x="3270250" y="4000500"/>
          <p14:tracePt t="291379" x="3289300" y="4000500"/>
          <p14:tracePt t="291395" x="3314700" y="4000500"/>
          <p14:tracePt t="291412" x="3321050" y="4006850"/>
          <p14:tracePt t="291429" x="3333750" y="4019550"/>
          <p14:tracePt t="291445" x="3340100" y="4019550"/>
          <p14:tracePt t="291462" x="3340100" y="4025900"/>
          <p14:tracePt t="291479" x="3346450" y="4032250"/>
          <p14:tracePt t="292219" x="3346450" y="4057650"/>
          <p14:tracePt t="292226" x="3346450" y="4089400"/>
          <p14:tracePt t="292233" x="3333750" y="4127500"/>
          <p14:tracePt t="292245" x="3327400" y="4171950"/>
          <p14:tracePt t="292262" x="3302000" y="4286250"/>
          <p14:tracePt t="292279" x="3282950" y="4375150"/>
          <p14:tracePt t="292295" x="3263900" y="4464050"/>
          <p14:tracePt t="292329" x="3219450" y="4610100"/>
          <p14:tracePt t="292362" x="3194050" y="4667250"/>
          <p14:tracePt t="292395" x="3181350" y="4692650"/>
          <p14:tracePt t="292412" x="3168650" y="4705350"/>
          <p14:tracePt t="295753" x="3187700" y="4679950"/>
          <p14:tracePt t="295761" x="3232150" y="4622800"/>
          <p14:tracePt t="295767" x="3270250" y="4559300"/>
          <p14:tracePt t="295779" x="3314700" y="4514850"/>
          <p14:tracePt t="295795" x="3429000" y="4349750"/>
          <p14:tracePt t="295813" x="3486150" y="4241800"/>
          <p14:tracePt t="295829" x="3511550" y="4140200"/>
          <p14:tracePt t="295862" x="3530600" y="3956050"/>
          <p14:tracePt t="295896" x="3498850" y="3790950"/>
          <p14:tracePt t="295929" x="3378200" y="3632200"/>
          <p14:tracePt t="295945" x="3302000" y="3581400"/>
          <p14:tracePt t="295962" x="3194050" y="3530600"/>
          <p14:tracePt t="295979" x="3130550" y="3511550"/>
          <p14:tracePt t="295996" x="3079750" y="3511550"/>
          <p14:tracePt t="296012" x="2997200" y="3524250"/>
          <p14:tracePt t="296029" x="2946400" y="3543300"/>
          <p14:tracePt t="296045" x="2863850" y="3606800"/>
          <p14:tracePt t="296062" x="2813050" y="3651250"/>
          <p14:tracePt t="296080" x="2736850" y="3765550"/>
          <p14:tracePt t="296096" x="2686050" y="3848100"/>
          <p14:tracePt t="296113" x="2647950" y="3924300"/>
          <p14:tracePt t="296129" x="2609850" y="4025900"/>
          <p14:tracePt t="296146" x="2597150" y="4108450"/>
          <p14:tracePt t="296162" x="2597150" y="4165600"/>
          <p14:tracePt t="296179" x="2622550" y="4273550"/>
          <p14:tracePt t="296195" x="2647950" y="4343400"/>
          <p14:tracePt t="296212" x="2730500" y="4457700"/>
          <p14:tracePt t="296229" x="2819400" y="4533900"/>
          <p14:tracePt t="296246" x="3003550" y="4641850"/>
          <p14:tracePt t="296262" x="3117850" y="4686300"/>
          <p14:tracePt t="296279" x="3225800" y="4718050"/>
          <p14:tracePt t="296283" x="3282950" y="4724400"/>
          <p14:tracePt t="296296" x="3403600" y="4749800"/>
          <p14:tracePt t="296313" x="3530600" y="4762500"/>
          <p14:tracePt t="296329" x="3619500" y="4756150"/>
          <p14:tracePt t="296345" x="3733800" y="4730750"/>
          <p14:tracePt t="296362" x="3797300" y="4692650"/>
          <p14:tracePt t="296379" x="3867150" y="4641850"/>
          <p14:tracePt t="296396" x="3917950" y="4603750"/>
          <p14:tracePt t="296413" x="3949700" y="4546600"/>
          <p14:tracePt t="296429" x="3975100" y="4476750"/>
          <p14:tracePt t="296445" x="3975100" y="4432300"/>
          <p14:tracePt t="296462" x="3930650" y="4305300"/>
          <p14:tracePt t="296479" x="3873500" y="4222750"/>
          <p14:tracePt t="296496" x="3797300" y="4140200"/>
          <p14:tracePt t="296512" x="3670300" y="4044950"/>
          <p14:tracePt t="296529" x="3581400" y="4000500"/>
          <p14:tracePt t="296546" x="3435350" y="3987800"/>
          <p14:tracePt t="296563" x="3333750" y="4006850"/>
          <p14:tracePt t="296580" x="3206750" y="4064000"/>
          <p14:tracePt t="296596" x="3117850" y="4140200"/>
          <p14:tracePt t="296613" x="3041650" y="4222750"/>
          <p14:tracePt t="296629" x="2946400" y="4337050"/>
          <p14:tracePt t="296646" x="2921000" y="4394200"/>
          <p14:tracePt t="296663" x="2901950" y="4432300"/>
          <p14:tracePt t="296679" x="2908300" y="4476750"/>
          <p14:tracePt t="296696" x="2933700" y="4514850"/>
          <p14:tracePt t="296712" x="3016250" y="4578350"/>
          <p14:tracePt t="296729" x="3079750" y="4616450"/>
          <p14:tracePt t="296746" x="3162300" y="4673600"/>
          <p14:tracePt t="296762" x="3321050" y="4730750"/>
          <p14:tracePt t="296780" x="3454400" y="4756150"/>
          <p14:tracePt t="296782" x="3505200" y="4762500"/>
          <p14:tracePt t="296796" x="3606800" y="4762500"/>
          <p14:tracePt t="296813" x="3702050" y="4743450"/>
          <p14:tracePt t="296829" x="3797300" y="4711700"/>
          <p14:tracePt t="296846" x="3917950" y="4629150"/>
          <p14:tracePt t="296863" x="3975100" y="4559300"/>
          <p14:tracePt t="296879" x="4013200" y="4438650"/>
          <p14:tracePt t="296895" x="4013200" y="4356100"/>
          <p14:tracePt t="296912" x="3968750" y="4222750"/>
          <p14:tracePt t="296929" x="3930650" y="4146550"/>
          <p14:tracePt t="296945" x="3873500" y="4108450"/>
          <p14:tracePt t="296962" x="3797300" y="4076700"/>
          <p14:tracePt t="296979" x="3752850" y="4076700"/>
          <p14:tracePt t="296995" x="3657600" y="4095750"/>
          <p14:tracePt t="297012" x="3613150" y="4121150"/>
          <p14:tracePt t="297029" x="3587750" y="4146550"/>
          <p14:tracePt t="297045" x="3568700" y="4203700"/>
          <p14:tracePt t="297062" x="3568700" y="4235450"/>
          <p14:tracePt t="301695" x="3575050" y="4241800"/>
          <p14:tracePt t="301703" x="3581400" y="4241800"/>
          <p14:tracePt t="301717" x="3587750" y="4241800"/>
          <p14:tracePt t="301731" x="3594100" y="4248150"/>
          <p14:tracePt t="301751" x="3600450" y="4248150"/>
          <p14:tracePt t="301913" x="3606800" y="4248150"/>
          <p14:tracePt t="301960" x="3600450" y="4248150"/>
          <p14:tracePt t="301980" x="3594100" y="4248150"/>
          <p14:tracePt t="302064" x="3587750" y="4248150"/>
          <p14:tracePt t="302300" x="3587750" y="4254500"/>
          <p14:tracePt t="302307" x="3587750" y="4260850"/>
          <p14:tracePt t="302321" x="3594100" y="4260850"/>
          <p14:tracePt t="302329" x="3600450" y="4267200"/>
          <p14:tracePt t="302362" x="3606800" y="4279900"/>
          <p14:tracePt t="302429" x="3619500" y="4279900"/>
          <p14:tracePt t="302446" x="3625850" y="4279900"/>
          <p14:tracePt t="302479" x="3638550" y="4279900"/>
          <p14:tracePt t="302496" x="3657600" y="4279900"/>
          <p14:tracePt t="302513" x="3689350" y="4273550"/>
          <p14:tracePt t="302529" x="3733800" y="4273550"/>
          <p14:tracePt t="302546" x="3771900" y="4286250"/>
          <p14:tracePt t="302563" x="3816350" y="4305300"/>
          <p14:tracePt t="302580" x="3917950" y="4362450"/>
          <p14:tracePt t="302596" x="3981450" y="4419600"/>
          <p14:tracePt t="302612" x="4076700" y="4508500"/>
          <p14:tracePt t="302629" x="4121150" y="4559300"/>
          <p14:tracePt t="302646" x="4152900" y="4622800"/>
          <p14:tracePt t="302662" x="4171950" y="4692650"/>
          <p14:tracePt t="302680" x="4178300" y="4724400"/>
          <p14:tracePt t="302696" x="4178300" y="4762500"/>
          <p14:tracePt t="302713" x="4178300" y="4781550"/>
          <p14:tracePt t="302729" x="4178300" y="4813300"/>
          <p14:tracePt t="302746" x="4165600" y="4832350"/>
          <p14:tracePt t="302763" x="4146550" y="4845050"/>
          <p14:tracePt t="302779" x="4083050" y="4857750"/>
          <p14:tracePt t="302796" x="4038600" y="4864100"/>
          <p14:tracePt t="302813" x="3943350" y="4857750"/>
          <p14:tracePt t="302829" x="3867150" y="4826000"/>
          <p14:tracePt t="302846" x="3759200" y="4787900"/>
          <p14:tracePt t="302862" x="3587750" y="4705350"/>
          <p14:tracePt t="302879" x="3486150" y="4660900"/>
          <p14:tracePt t="302896" x="3416300" y="4635500"/>
          <p14:tracePt t="302913" x="3295650" y="4616450"/>
          <p14:tracePt t="302929" x="3200400" y="4629150"/>
          <p14:tracePt t="302946" x="3041650" y="4692650"/>
          <p14:tracePt t="302963" x="2959100" y="4743450"/>
          <p14:tracePt t="302980" x="2882900" y="4794250"/>
          <p14:tracePt t="302996" x="2806700" y="4876800"/>
          <p14:tracePt t="303013" x="2749550" y="4933950"/>
          <p14:tracePt t="303029" x="2698750" y="4984750"/>
          <p14:tracePt t="303046" x="2679700" y="5010150"/>
          <p14:tracePt t="303063" x="2667000" y="5029200"/>
          <p14:tracePt t="303080" x="2660650" y="5060950"/>
          <p14:tracePt t="303096" x="2654300" y="5080000"/>
          <p14:tracePt t="303112" x="2654300" y="5105400"/>
          <p14:tracePt t="303129" x="2667000" y="5118100"/>
          <p14:tracePt t="303146" x="2679700" y="5130800"/>
          <p14:tracePt t="303163" x="2717800" y="5143500"/>
          <p14:tracePt t="303179" x="2743200" y="5156200"/>
          <p14:tracePt t="303196" x="2794000" y="5168900"/>
          <p14:tracePt t="303212" x="2825750" y="5175250"/>
          <p14:tracePt t="303229" x="2870200" y="5187950"/>
          <p14:tracePt t="303246" x="2940050" y="5213350"/>
          <p14:tracePt t="303262" x="3003550" y="5245100"/>
          <p14:tracePt t="303279" x="3111500" y="5289550"/>
          <p14:tracePt t="303296" x="3175000" y="5308600"/>
          <p14:tracePt t="303313" x="3244850" y="5340350"/>
          <p14:tracePt t="303329" x="3276600" y="5359400"/>
          <p14:tracePt t="303346" x="3314700" y="5372100"/>
          <p14:tracePt t="303363" x="3352800" y="5378450"/>
          <p14:tracePt t="303380" x="3371850" y="5378450"/>
          <p14:tracePt t="303396" x="3384550" y="5378450"/>
          <p14:tracePt t="303413" x="3403600" y="5378450"/>
          <p14:tracePt t="303429" x="3409950" y="5372100"/>
          <p14:tracePt t="303446" x="3416300" y="5365750"/>
          <p14:tracePt t="304172" x="3403600" y="5359400"/>
          <p14:tracePt t="304185" x="3390900" y="5353050"/>
          <p14:tracePt t="304193" x="3384550" y="5353050"/>
          <p14:tracePt t="304206" x="3378200" y="5353050"/>
          <p14:tracePt t="304219" x="3371850" y="5353050"/>
          <p14:tracePt t="304311" x="3365500" y="5353050"/>
          <p14:tracePt t="304324" x="3359150" y="5353050"/>
          <p14:tracePt t="304330" x="3352800" y="5353050"/>
          <p14:tracePt t="304363" x="3308350" y="5340350"/>
          <p14:tracePt t="304381" x="3263900" y="5321300"/>
          <p14:tracePt t="304396" x="3244850" y="5314950"/>
          <p14:tracePt t="304413" x="3213100" y="5314950"/>
          <p14:tracePt t="304429" x="3187700" y="5314950"/>
          <p14:tracePt t="304446" x="3162300" y="5308600"/>
          <p14:tracePt t="304464" x="3130550" y="5302250"/>
          <p14:tracePt t="304480" x="3098800" y="5302250"/>
          <p14:tracePt t="304496" x="3073400" y="5302250"/>
          <p14:tracePt t="304513" x="3028950" y="5302250"/>
          <p14:tracePt t="304530" x="2997200" y="5302250"/>
          <p14:tracePt t="304547" x="2959100" y="5302250"/>
          <p14:tracePt t="304563" x="2927350" y="5302250"/>
          <p14:tracePt t="304580" x="2914650" y="5302250"/>
          <p14:tracePt t="304596" x="2882900" y="5308600"/>
          <p14:tracePt t="304613" x="2876550" y="5314950"/>
          <p14:tracePt t="304630" x="2857500" y="5327650"/>
          <p14:tracePt t="304663" x="2844800" y="5334000"/>
          <p14:tracePt t="304679" x="2825750" y="5346700"/>
          <p14:tracePt t="304696" x="2806700" y="5346700"/>
          <p14:tracePt t="304714" x="2781300" y="5353050"/>
          <p14:tracePt t="304730" x="2768600" y="5353050"/>
          <p14:tracePt t="304746" x="2749550" y="5365750"/>
          <p14:tracePt t="304763" x="2724150" y="5372100"/>
          <p14:tracePt t="304780" x="2711450" y="5378450"/>
          <p14:tracePt t="304796" x="2698750" y="5384800"/>
          <p14:tracePt t="304813" x="2692400" y="5391150"/>
          <p14:tracePt t="304880" x="2686050" y="5391150"/>
          <p14:tracePt t="304886" x="2679700" y="5391150"/>
          <p14:tracePt t="304915" x="2673350" y="5397500"/>
          <p14:tracePt t="305158" x="2667000" y="5397500"/>
          <p14:tracePt t="306233" x="2660650" y="5391150"/>
          <p14:tracePt t="306240" x="2647950" y="5378450"/>
          <p14:tracePt t="306247" x="2641600" y="5365750"/>
          <p14:tracePt t="306263" x="2622550" y="5321300"/>
          <p14:tracePt t="306280" x="2603500" y="5251450"/>
          <p14:tracePt t="306296" x="2584450" y="5092700"/>
          <p14:tracePt t="306313" x="2584450" y="4959350"/>
          <p14:tracePt t="306346" x="2647950" y="4521200"/>
          <p14:tracePt t="306379" x="2762250" y="4044950"/>
          <p14:tracePt t="306413" x="2914650" y="3600450"/>
          <p14:tracePt t="306430" x="3048000" y="3225800"/>
          <p14:tracePt t="306446" x="3124200" y="3035300"/>
          <p14:tracePt t="306463" x="3251200" y="2774950"/>
          <p14:tracePt t="306480" x="3333750" y="2628900"/>
          <p14:tracePt t="306496" x="3422650" y="2463800"/>
          <p14:tracePt t="306513" x="3536950" y="2279650"/>
          <p14:tracePt t="306530" x="3606800" y="2152650"/>
          <p14:tracePt t="306546" x="3714750" y="1987550"/>
          <p14:tracePt t="306563" x="3778250" y="1892300"/>
          <p14:tracePt t="306580" x="3829050" y="1797050"/>
          <p14:tracePt t="306596" x="3905250" y="1695450"/>
          <p14:tracePt t="306613" x="3949700" y="1631950"/>
          <p14:tracePt t="306629" x="4000500" y="1543050"/>
          <p14:tracePt t="306646" x="4032250" y="1485900"/>
          <p14:tracePt t="306663" x="4057650" y="1454150"/>
          <p14:tracePt t="306680" x="4095750" y="1409700"/>
          <p14:tracePt t="306696" x="4108450" y="1390650"/>
          <p14:tracePt t="306713" x="4133850" y="1371600"/>
          <p14:tracePt t="306729" x="4133850" y="1358900"/>
          <p14:tracePt t="306746" x="4146550" y="1358900"/>
          <p14:tracePt t="306763" x="4152900" y="1358900"/>
          <p14:tracePt t="306780" x="4159250" y="1358900"/>
          <p14:tracePt t="306796" x="4165600" y="1358900"/>
          <p14:tracePt t="306813" x="4171950" y="1358900"/>
          <p14:tracePt t="306829" x="4171950" y="1365250"/>
          <p14:tracePt t="306851" x="4171950" y="1377950"/>
          <p14:tracePt t="306863" x="4159250" y="1390650"/>
          <p14:tracePt t="306879" x="4121150" y="1466850"/>
          <p14:tracePt t="306896" x="4076700" y="1549400"/>
          <p14:tracePt t="306913" x="4006850" y="1701800"/>
          <p14:tracePt t="306929" x="3968750" y="1790700"/>
          <p14:tracePt t="306946" x="3937000" y="1873250"/>
          <p14:tracePt t="306963" x="3892550" y="2000250"/>
          <p14:tracePt t="306980" x="3860800" y="2114550"/>
          <p14:tracePt t="306996" x="3841750" y="2203450"/>
          <p14:tracePt t="307013" x="3822700" y="2305050"/>
          <p14:tracePt t="307029" x="3816350" y="2355850"/>
          <p14:tracePt t="307046" x="3810000" y="2413000"/>
          <p14:tracePt t="307063" x="3810000" y="2451100"/>
          <p14:tracePt t="307080" x="3810000" y="2495550"/>
          <p14:tracePt t="307096" x="3810000" y="2565400"/>
          <p14:tracePt t="307113" x="3810000" y="2603500"/>
          <p14:tracePt t="307129" x="3822700" y="2667000"/>
          <p14:tracePt t="307146" x="3822700" y="2698750"/>
          <p14:tracePt t="307163" x="3835400" y="2743200"/>
          <p14:tracePt t="307180" x="3835400" y="2755900"/>
          <p14:tracePt t="307196" x="3841750" y="2768600"/>
          <p14:tracePt t="307213" x="3841750" y="2774950"/>
          <p14:tracePt t="307811" x="3848100" y="2762250"/>
          <p14:tracePt t="307821" x="3860800" y="2736850"/>
          <p14:tracePt t="307830" x="3873500" y="2717800"/>
          <p14:tracePt t="307846" x="3892550" y="2679700"/>
          <p14:tracePt t="307863" x="3924300" y="2616200"/>
          <p14:tracePt t="307879" x="3949700" y="2590800"/>
          <p14:tracePt t="307896" x="3987800" y="2533650"/>
          <p14:tracePt t="307913" x="4025900" y="2514600"/>
          <p14:tracePt t="307946" x="4121150" y="2476500"/>
          <p14:tracePt t="307979" x="4210050" y="2457450"/>
          <p14:tracePt t="308013" x="4279900" y="2463800"/>
          <p14:tracePt t="308029" x="4305300" y="2470150"/>
          <p14:tracePt t="308046" x="4337050" y="2482850"/>
          <p14:tracePt t="308063" x="4368800" y="2501900"/>
          <p14:tracePt t="308080" x="4387850" y="2514600"/>
          <p14:tracePt t="308096" x="4406900" y="2533650"/>
          <p14:tracePt t="308113" x="4413250" y="2546350"/>
          <p14:tracePt t="308130" x="4419600" y="2559050"/>
          <p14:tracePt t="308146" x="4419600" y="2571750"/>
          <p14:tracePt t="308163" x="4419600" y="2578100"/>
          <p14:tracePt t="308180" x="4419600" y="2584450"/>
          <p14:tracePt t="308196" x="4413250" y="2609850"/>
          <p14:tracePt t="308213" x="4400550" y="2635250"/>
          <p14:tracePt t="308230" x="4381500" y="2679700"/>
          <p14:tracePt t="308246" x="4368800" y="2711450"/>
          <p14:tracePt t="308263" x="4343400" y="2743200"/>
          <p14:tracePt t="308279" x="4311650" y="2800350"/>
          <p14:tracePt t="308296" x="4298950" y="2825750"/>
          <p14:tracePt t="308313" x="4286250" y="2851150"/>
          <p14:tracePt t="308330" x="4279900" y="2863850"/>
          <p14:tracePt t="308347" x="4279900" y="2870200"/>
          <p14:tracePt t="308388" x="4279900" y="2876550"/>
          <p14:tracePt t="311287" x="4292600" y="2870200"/>
          <p14:tracePt t="311292" x="4298950" y="2870200"/>
          <p14:tracePt t="311307" x="4311650" y="2870200"/>
          <p14:tracePt t="311314" x="4318000" y="2870200"/>
          <p14:tracePt t="311330" x="4330700" y="2870200"/>
          <p14:tracePt t="311346" x="4349750" y="2863850"/>
          <p14:tracePt t="311350" x="4356100" y="2863850"/>
          <p14:tracePt t="311363" x="4368800" y="2863850"/>
          <p14:tracePt t="311380" x="4381500" y="2863850"/>
          <p14:tracePt t="311413" x="4406900" y="2857500"/>
          <p14:tracePt t="311447" x="4425950" y="2857500"/>
          <p14:tracePt t="311480" x="4445000" y="2851150"/>
          <p14:tracePt t="311513" x="4445000" y="2844800"/>
          <p14:tracePt t="311549" x="4451350" y="2844800"/>
          <p14:tracePt t="311619" x="4451350" y="2838450"/>
          <p14:tracePt t="311640" x="4451350" y="2825750"/>
          <p14:tracePt t="311646" x="4451350" y="2819400"/>
          <p14:tracePt t="311660" x="4451350" y="2806700"/>
          <p14:tracePt t="311667" x="4451350" y="2800350"/>
          <p14:tracePt t="311680" x="4445000" y="2794000"/>
          <p14:tracePt t="311696" x="4425950" y="2768600"/>
          <p14:tracePt t="311713" x="4419600" y="2736850"/>
          <p14:tracePt t="311730" x="4387850" y="2711450"/>
          <p14:tracePt t="311746" x="4375150" y="2692400"/>
          <p14:tracePt t="311763" x="4349750" y="2667000"/>
          <p14:tracePt t="311780" x="4311650" y="2635250"/>
          <p14:tracePt t="311796" x="4279900" y="2616200"/>
          <p14:tracePt t="311813" x="4248150" y="2590800"/>
          <p14:tracePt t="311830" x="4216400" y="2578100"/>
          <p14:tracePt t="311847" x="4191000" y="2559050"/>
          <p14:tracePt t="311849" x="4171950" y="2552700"/>
          <p14:tracePt t="311863" x="4140200" y="2540000"/>
          <p14:tracePt t="311880" x="4095750" y="2527300"/>
          <p14:tracePt t="311896" x="4013200" y="2508250"/>
          <p14:tracePt t="311913" x="3911600" y="2489200"/>
          <p14:tracePt t="311930" x="3810000" y="2470150"/>
          <p14:tracePt t="311947" x="3676650" y="2457450"/>
          <p14:tracePt t="311964" x="3613150" y="2457450"/>
          <p14:tracePt t="311980" x="3556000" y="2463800"/>
          <p14:tracePt t="311996" x="3486150" y="2489200"/>
          <p14:tracePt t="312013" x="3441700" y="2514600"/>
          <p14:tracePt t="312030" x="3371850" y="2565400"/>
          <p14:tracePt t="312046" x="3314700" y="2609850"/>
          <p14:tracePt t="312063" x="3257550" y="2654300"/>
          <p14:tracePt t="312080" x="3175000" y="2736850"/>
          <p14:tracePt t="312097" x="3136900" y="2781300"/>
          <p14:tracePt t="312113" x="3098800" y="2832100"/>
          <p14:tracePt t="312130" x="3086100" y="2870200"/>
          <p14:tracePt t="312146" x="3067050" y="2901950"/>
          <p14:tracePt t="312164" x="3041650" y="2940050"/>
          <p14:tracePt t="312180" x="3035300" y="2952750"/>
          <p14:tracePt t="312196" x="3028950" y="2965450"/>
          <p14:tracePt t="312250" x="3022600" y="2965450"/>
          <p14:tracePt t="312376" x="3028950" y="2965450"/>
          <p14:tracePt t="312397" x="3028950" y="2959100"/>
          <p14:tracePt t="312404" x="3028950" y="2952750"/>
          <p14:tracePt t="312417" x="3035300" y="2952750"/>
          <p14:tracePt t="312430" x="3041650" y="2946400"/>
          <p14:tracePt t="312447" x="3048000" y="2940050"/>
          <p14:tracePt t="312514" x="3048000" y="2933700"/>
          <p14:tracePt t="312544" x="3048000" y="2927350"/>
          <p14:tracePt t="312556" x="3054350" y="2921000"/>
          <p14:tracePt t="312564" x="3060700" y="2914650"/>
          <p14:tracePt t="312571" x="3067050" y="2901950"/>
          <p14:tracePt t="312580" x="3067050" y="2895600"/>
          <p14:tracePt t="312596" x="3092450" y="2870200"/>
          <p14:tracePt t="312613" x="3136900" y="2819400"/>
          <p14:tracePt t="312630" x="3200400" y="2781300"/>
          <p14:tracePt t="312646" x="3346450" y="2711450"/>
          <p14:tracePt t="312663" x="3448050" y="2673350"/>
          <p14:tracePt t="312680" x="3556000" y="2647950"/>
          <p14:tracePt t="312697" x="3740150" y="2635250"/>
          <p14:tracePt t="312713" x="3848100" y="2635250"/>
          <p14:tracePt t="312730" x="4013200" y="2667000"/>
          <p14:tracePt t="312747" x="4083050" y="2705100"/>
          <p14:tracePt t="312763" x="4127500" y="2711450"/>
          <p14:tracePt t="312780" x="4171950" y="2736850"/>
          <p14:tracePt t="312797" x="4191000" y="2749550"/>
          <p14:tracePt t="312813" x="4203700" y="2755900"/>
          <p14:tracePt t="312830" x="4210050" y="2768600"/>
          <p14:tracePt t="312847" x="4216400" y="2774950"/>
          <p14:tracePt t="312863" x="4222750" y="2781300"/>
          <p14:tracePt t="312938" x="4222750" y="2787650"/>
          <p14:tracePt t="312959" x="4216400" y="2787650"/>
          <p14:tracePt t="312973" x="4210050" y="2787650"/>
          <p14:tracePt t="312981" x="4197350" y="2787650"/>
          <p14:tracePt t="312987" x="4191000" y="2787650"/>
          <p14:tracePt t="312997" x="4184650" y="2781300"/>
          <p14:tracePt t="313013" x="4159250" y="2762250"/>
          <p14:tracePt t="313030" x="4127500" y="2736850"/>
          <p14:tracePt t="313047" x="4095750" y="2698750"/>
          <p14:tracePt t="313063" x="4032250" y="2622550"/>
          <p14:tracePt t="313080" x="3987800" y="2559050"/>
          <p14:tracePt t="313097" x="3917950" y="2438400"/>
          <p14:tracePt t="313113" x="3892550" y="2368550"/>
          <p14:tracePt t="313130" x="3873500" y="2266950"/>
          <p14:tracePt t="313146" x="3879850" y="2082800"/>
          <p14:tracePt t="313163" x="3898900" y="1962150"/>
          <p14:tracePt t="313180" x="3949700" y="1828800"/>
          <p14:tracePt t="313197" x="4057650" y="1568450"/>
          <p14:tracePt t="313214" x="4114800" y="1390650"/>
          <p14:tracePt t="313230" x="4178300" y="1250950"/>
          <p14:tracePt t="313247" x="4241800" y="1079500"/>
          <p14:tracePt t="313263" x="4279900" y="1009650"/>
          <p14:tracePt t="313280" x="4318000" y="939800"/>
          <p14:tracePt t="313297" x="4330700" y="920750"/>
          <p14:tracePt t="313313" x="4356100" y="908050"/>
          <p14:tracePt t="313330" x="4375150" y="908050"/>
          <p14:tracePt t="313347" x="4387850" y="946150"/>
          <p14:tracePt t="313363" x="4387850" y="1009650"/>
          <p14:tracePt t="313380" x="4368800" y="1123950"/>
          <p14:tracePt t="313396" x="4311650" y="1352550"/>
          <p14:tracePt t="313414" x="4248150" y="1555750"/>
          <p14:tracePt t="313430" x="4197350" y="1758950"/>
          <p14:tracePt t="313447" x="4108450" y="2171700"/>
          <p14:tracePt t="313464" x="4051300" y="2387600"/>
          <p14:tracePt t="313480" x="3987800" y="2597150"/>
          <p14:tracePt t="313497" x="3943350" y="2863850"/>
          <p14:tracePt t="313513" x="3930650" y="2971800"/>
          <p14:tracePt t="313530" x="3917950" y="3086100"/>
          <p14:tracePt t="313547" x="3917950" y="3143250"/>
          <p14:tracePt t="313563" x="3917950" y="3162300"/>
          <p14:tracePt t="313580" x="3911600" y="3181350"/>
          <p14:tracePt t="313632" x="3911600" y="3168650"/>
          <p14:tracePt t="313639" x="3917950" y="3162300"/>
          <p14:tracePt t="313647" x="3924300" y="3149600"/>
          <p14:tracePt t="313663" x="3949700" y="3086100"/>
          <p14:tracePt t="313680" x="3987800" y="2997200"/>
          <p14:tracePt t="313696" x="4044950" y="2806700"/>
          <p14:tracePt t="313713" x="4076700" y="2667000"/>
          <p14:tracePt t="313730" x="4133850" y="2489200"/>
          <p14:tracePt t="313746" x="4159250" y="2387600"/>
          <p14:tracePt t="313763" x="4184650" y="2298700"/>
          <p14:tracePt t="313780" x="4222750" y="2171700"/>
          <p14:tracePt t="313797" x="4241800" y="2127250"/>
          <p14:tracePt t="313813" x="4273550" y="2076450"/>
          <p14:tracePt t="313830" x="4279900" y="2063750"/>
          <p14:tracePt t="313847" x="4292600" y="2051050"/>
          <p14:tracePt t="313863" x="4298950" y="2051050"/>
          <p14:tracePt t="313880" x="4311650" y="2051050"/>
          <p14:tracePt t="313896" x="4324350" y="2095500"/>
          <p14:tracePt t="313913" x="4330700" y="2159000"/>
          <p14:tracePt t="313930" x="4330700" y="2266950"/>
          <p14:tracePt t="313947" x="4305300" y="2470150"/>
          <p14:tracePt t="313964" x="4292600" y="2628900"/>
          <p14:tracePt t="313980" x="4241800" y="2889250"/>
          <p14:tracePt t="313997" x="4216400" y="3048000"/>
          <p14:tracePt t="314013" x="4197350" y="3200400"/>
          <p14:tracePt t="314030" x="4171950" y="3371850"/>
          <p14:tracePt t="314047" x="4165600" y="3441700"/>
          <p14:tracePt t="314063" x="4159250" y="3486150"/>
          <p14:tracePt t="314080" x="4159250" y="3492500"/>
          <p14:tracePt t="314113" x="4152900" y="3492500"/>
          <p14:tracePt t="315096" x="4152900" y="3486150"/>
          <p14:tracePt t="315131" x="4152900" y="3479800"/>
          <p14:tracePt t="315145" x="4152900" y="3473450"/>
          <p14:tracePt t="315151" x="4152900" y="3460750"/>
          <p14:tracePt t="315163" x="4152900" y="3448050"/>
          <p14:tracePt t="315180" x="4140200" y="3378200"/>
          <p14:tracePt t="315197" x="4133850" y="3295650"/>
          <p14:tracePt t="315230" x="4108450" y="3117850"/>
          <p14:tracePt t="315263" x="4108450" y="2952750"/>
          <p14:tracePt t="315296" x="4108450" y="2838450"/>
          <p14:tracePt t="315314" x="4108450" y="2800350"/>
          <p14:tracePt t="315330" x="4108450" y="2774950"/>
          <p14:tracePt t="315347" x="4108450" y="2736850"/>
          <p14:tracePt t="315364" x="4108450" y="2711450"/>
          <p14:tracePt t="315366" x="4114800" y="2698750"/>
          <p14:tracePt t="315380" x="4121150" y="2679700"/>
          <p14:tracePt t="315397" x="4121150" y="2660650"/>
          <p14:tracePt t="315414" x="4127500" y="2647950"/>
          <p14:tracePt t="315430" x="4127500" y="2628900"/>
          <p14:tracePt t="315447" x="4133850" y="2622550"/>
          <p14:tracePt t="315463" x="4133850" y="2616200"/>
          <p14:tracePt t="315480" x="4133850" y="2609850"/>
          <p14:tracePt t="315582" x="4133850" y="2603500"/>
          <p14:tracePt t="315637" x="4133850" y="2597150"/>
          <p14:tracePt t="316103" x="4140200" y="2609850"/>
          <p14:tracePt t="316110" x="4146550" y="2622550"/>
          <p14:tracePt t="316117" x="4152900" y="2647950"/>
          <p14:tracePt t="316130" x="4165600" y="2686050"/>
          <p14:tracePt t="316163" x="4184650" y="2774950"/>
          <p14:tracePt t="316197" x="4210050" y="2882900"/>
          <p14:tracePt t="316230" x="4229100" y="2959100"/>
          <p14:tracePt t="316246" x="4235450" y="2978150"/>
          <p14:tracePt t="316263" x="4235450" y="2990850"/>
          <p14:tracePt t="316373" x="4241800" y="2984500"/>
          <p14:tracePt t="316381" x="4241800" y="2978150"/>
          <p14:tracePt t="316387" x="4248150" y="2971800"/>
          <p14:tracePt t="316401" x="4248150" y="2959100"/>
          <p14:tracePt t="316413" x="4254500" y="2946400"/>
          <p14:tracePt t="316430" x="4260850" y="2914650"/>
          <p14:tracePt t="316447" x="4260850" y="2901950"/>
          <p14:tracePt t="316463" x="4267200" y="2889250"/>
          <p14:tracePt t="316480" x="4273550" y="2870200"/>
          <p14:tracePt t="316497" x="4279900" y="2857500"/>
          <p14:tracePt t="316513" x="4279900" y="2844800"/>
          <p14:tracePt t="316547" x="4279900" y="2838450"/>
          <p14:tracePt t="316564" x="4279900" y="2832100"/>
          <p14:tracePt t="316603" x="4279900" y="2838450"/>
          <p14:tracePt t="320333" x="4279900" y="2832100"/>
          <p14:tracePt t="320340" x="4279900" y="2819400"/>
          <p14:tracePt t="320347" x="4286250" y="2813050"/>
          <p14:tracePt t="320364" x="4305300" y="2768600"/>
          <p14:tracePt t="320380" x="4311650" y="2692400"/>
          <p14:tracePt t="320383" x="4324350" y="2647950"/>
          <p14:tracePt t="320397" x="4330700" y="2527300"/>
          <p14:tracePt t="320414" x="4330700" y="2457450"/>
          <p14:tracePt t="320639" x="4311650" y="2463800"/>
          <p14:tracePt t="320646" x="4273550" y="2495550"/>
          <p14:tracePt t="320652" x="4235450" y="2520950"/>
          <p14:tracePt t="320663" x="4184650" y="2546350"/>
          <p14:tracePt t="320680" x="3968750" y="2692400"/>
          <p14:tracePt t="320697" x="3759200" y="2870200"/>
          <p14:tracePt t="320713" x="3498850" y="3111500"/>
          <p14:tracePt t="320730" x="3067050" y="3473450"/>
          <p14:tracePt t="320747" x="2705100" y="3784600"/>
          <p14:tracePt t="320763" x="2317750" y="4095750"/>
          <p14:tracePt t="320781" x="2044700" y="4311650"/>
          <p14:tracePt t="320799" x="1739900" y="4552950"/>
          <p14:tracePt t="320814" x="1574800" y="4667250"/>
          <p14:tracePt t="320830" x="1428750" y="4762500"/>
          <p14:tracePt t="320847" x="1270000" y="4864100"/>
          <p14:tracePt t="320864" x="1181100" y="4908550"/>
          <p14:tracePt t="320880" x="1092200" y="4959350"/>
          <p14:tracePt t="320897" x="990600" y="5029200"/>
          <p14:tracePt t="320913" x="927100" y="5060950"/>
          <p14:tracePt t="320930" x="838200" y="5118100"/>
          <p14:tracePt t="320947" x="793750" y="5156200"/>
          <p14:tracePt t="320963" x="749300" y="5194300"/>
          <p14:tracePt t="320980" x="698500" y="5251450"/>
          <p14:tracePt t="320997" x="660400" y="5283200"/>
          <p14:tracePt t="321013" x="622300" y="5327650"/>
          <p14:tracePt t="321030" x="609600" y="5365750"/>
          <p14:tracePt t="321048" x="584200" y="5435600"/>
          <p14:tracePt t="321063" x="577850" y="5486400"/>
          <p14:tracePt t="321081" x="577850" y="5518150"/>
          <p14:tracePt t="321097" x="565150" y="5549900"/>
          <p14:tracePt t="321113" x="565150" y="5575300"/>
          <p14:tracePt t="321131" x="571500" y="5588000"/>
          <p14:tracePt t="321147" x="590550" y="5600700"/>
          <p14:tracePt t="321164" x="603250" y="5619750"/>
          <p14:tracePt t="321180" x="666750" y="5645150"/>
          <p14:tracePt t="321197" x="704850" y="5657850"/>
          <p14:tracePt t="321214" x="755650" y="5676900"/>
          <p14:tracePt t="321230" x="850900" y="5689600"/>
          <p14:tracePt t="321247" x="914400" y="5695950"/>
          <p14:tracePt t="321263" x="1035050" y="5695950"/>
          <p14:tracePt t="321281" x="1098550" y="5695950"/>
          <p14:tracePt t="321298" x="1181100" y="5695950"/>
          <p14:tracePt t="321314" x="1225550" y="5695950"/>
          <p14:tracePt t="321330" x="1257300" y="5689600"/>
          <p14:tracePt t="321347" x="1314450" y="5670550"/>
          <p14:tracePt t="321363" x="1365250" y="5664200"/>
          <p14:tracePt t="321381" x="1422400" y="5651500"/>
          <p14:tracePt t="321397" x="1511300" y="5619750"/>
          <p14:tracePt t="321414" x="1574800" y="5594350"/>
          <p14:tracePt t="321430" x="1644650" y="5549900"/>
          <p14:tracePt t="321447" x="1670050" y="5511800"/>
          <p14:tracePt t="321465" x="1720850" y="5461000"/>
          <p14:tracePt t="321480" x="1746250" y="5429250"/>
          <p14:tracePt t="321497" x="1771650" y="5403850"/>
          <p14:tracePt t="321513" x="1797050" y="5365750"/>
          <p14:tracePt t="321530" x="1803400" y="5353050"/>
          <p14:tracePt t="321548" x="1803400" y="5308600"/>
          <p14:tracePt t="321564" x="1790700" y="5283200"/>
          <p14:tracePt t="321581" x="1765300" y="5251450"/>
          <p14:tracePt t="321597" x="1714500" y="5200650"/>
          <p14:tracePt t="321614" x="1663700" y="5168900"/>
          <p14:tracePt t="321630" x="1606550" y="5124450"/>
          <p14:tracePt t="321647" x="1492250" y="5067300"/>
          <p14:tracePt t="321664" x="1397000" y="5035550"/>
          <p14:tracePt t="321680" x="1282700" y="4997450"/>
          <p14:tracePt t="321697" x="1225550" y="4991100"/>
          <p14:tracePt t="321715" x="1155700" y="4997450"/>
          <p14:tracePt t="321730" x="1123950" y="5003800"/>
          <p14:tracePt t="321747" x="1092200" y="5029200"/>
          <p14:tracePt t="321763" x="1054100" y="5060950"/>
          <p14:tracePt t="321782" x="1035050" y="5086350"/>
          <p14:tracePt t="321797" x="1022350" y="5099050"/>
          <p14:tracePt t="321814" x="1009650" y="5130800"/>
          <p14:tracePt t="321831" x="1009650" y="5143500"/>
          <p14:tracePt t="321847" x="1009650" y="5162550"/>
          <p14:tracePt t="321864" x="1009650" y="5175250"/>
          <p14:tracePt t="321881" x="1016000" y="5187950"/>
          <p14:tracePt t="321897" x="1022350" y="5194300"/>
          <p14:tracePt t="321914" x="1028700" y="5207000"/>
          <p14:tracePt t="321930" x="1047750" y="5238750"/>
          <p14:tracePt t="321947" x="1066800" y="5245100"/>
          <p14:tracePt t="321964" x="1073150" y="5245100"/>
          <p14:tracePt t="321981" x="1085850" y="5245100"/>
          <p14:tracePt t="321997" x="1104900" y="5251450"/>
          <p14:tracePt t="322014" x="1117600" y="5257800"/>
          <p14:tracePt t="322031" x="1123950" y="5257800"/>
          <p14:tracePt t="322047" x="1130300" y="5257800"/>
          <p14:tracePt t="322063" x="1136650" y="5257800"/>
          <p14:tracePt t="322576" x="1136650" y="5251450"/>
          <p14:tracePt t="322589" x="1136650" y="5238750"/>
          <p14:tracePt t="322597" x="1136650" y="5232400"/>
          <p14:tracePt t="322603" x="1136650" y="5226050"/>
          <p14:tracePt t="322614" x="1136650" y="5213350"/>
          <p14:tracePt t="322631" x="1136650" y="5194300"/>
          <p14:tracePt t="322647" x="1143000" y="5156200"/>
          <p14:tracePt t="322664" x="1155700" y="5124450"/>
          <p14:tracePt t="322697" x="1212850" y="5022850"/>
          <p14:tracePt t="322731" x="1282700" y="4908550"/>
          <p14:tracePt t="322764" x="1390650" y="4806950"/>
          <p14:tracePt t="322781" x="1447800" y="4749800"/>
          <p14:tracePt t="322797" x="1504950" y="4692650"/>
          <p14:tracePt t="322814" x="1600200" y="4578350"/>
          <p14:tracePt t="322831" x="1670050" y="4489450"/>
          <p14:tracePt t="322847" x="1758950" y="4381500"/>
          <p14:tracePt t="322864" x="1816100" y="4318000"/>
          <p14:tracePt t="322881" x="1885950" y="4241800"/>
          <p14:tracePt t="322897" x="1993900" y="4095750"/>
          <p14:tracePt t="322914" x="2057400" y="3987800"/>
          <p14:tracePt t="322930" x="2127250" y="3860800"/>
          <p14:tracePt t="322947" x="2171700" y="3778250"/>
          <p14:tracePt t="322964" x="2216150" y="3689350"/>
          <p14:tracePt t="322981" x="2292350" y="3568700"/>
          <p14:tracePt t="322997" x="2349500" y="3473450"/>
          <p14:tracePt t="323014" x="2425700" y="3352800"/>
          <p14:tracePt t="323031" x="2457450" y="3302000"/>
          <p14:tracePt t="323047" x="2495550" y="3257550"/>
          <p14:tracePt t="323064" x="2533650" y="3200400"/>
          <p14:tracePt t="323081" x="2552700" y="3168650"/>
          <p14:tracePt t="323097" x="2584450" y="3162300"/>
          <p14:tracePt t="323384" x="2571750" y="3111500"/>
          <p14:tracePt t="323392" x="2559050" y="3035300"/>
          <p14:tracePt t="323398" x="2540000" y="2946400"/>
          <p14:tracePt t="323414" x="2514600" y="2743200"/>
          <p14:tracePt t="323431" x="2495550" y="2533650"/>
          <p14:tracePt t="323447" x="2476500" y="2209800"/>
          <p14:tracePt t="323464" x="2476500" y="2006600"/>
          <p14:tracePt t="323498" x="2495550" y="1543050"/>
          <p14:tracePt t="323531" x="2540000" y="1187450"/>
          <p14:tracePt t="323564" x="2584450" y="895350"/>
          <p14:tracePt t="323581" x="2603500" y="723900"/>
          <p14:tracePt t="323597" x="2628900" y="622300"/>
          <p14:tracePt t="323614" x="2660650" y="476250"/>
          <p14:tracePt t="323631" x="2673350" y="400050"/>
          <p14:tracePt t="323647" x="2679700" y="342900"/>
          <p14:tracePt t="323664" x="2692400" y="285750"/>
          <p14:tracePt t="323681" x="2698750" y="254000"/>
          <p14:tracePt t="323697" x="2717800" y="203200"/>
          <p14:tracePt t="323714" x="2736850" y="165100"/>
          <p14:tracePt t="323731" x="2755900" y="139700"/>
          <p14:tracePt t="323747" x="2768600" y="107950"/>
          <p14:tracePt t="323764" x="2774950" y="88900"/>
          <p14:tracePt t="323781" x="2787650" y="63500"/>
          <p14:tracePt t="323797" x="2806700" y="57150"/>
          <p14:tracePt t="323814" x="2813050" y="44450"/>
          <p14:tracePt t="323831" x="2832100" y="38100"/>
          <p14:tracePt t="323847" x="2844800" y="38100"/>
          <p14:tracePt t="323864" x="2857500" y="63500"/>
          <p14:tracePt t="323881" x="2857500" y="95250"/>
          <p14:tracePt t="323897" x="2857500" y="152400"/>
          <p14:tracePt t="323914" x="2844800" y="203200"/>
          <p14:tracePt t="323931" x="2825750" y="273050"/>
          <p14:tracePt t="323947" x="2774950" y="381000"/>
          <p14:tracePt t="323964" x="2743200" y="431800"/>
          <p14:tracePt t="323981" x="2730500" y="476250"/>
          <p14:tracePt t="323997" x="2724150" y="488950"/>
          <p14:tracePt t="324014" x="2717800" y="488950"/>
          <p14:tracePt t="324030" x="2717800" y="501650"/>
          <p14:tracePt t="324047" x="2705100" y="514350"/>
          <p14:tracePt t="324064" x="2698750" y="539750"/>
          <p14:tracePt t="324081" x="2686050" y="565150"/>
          <p14:tracePt t="324097" x="2673350" y="571500"/>
          <p14:tracePt t="324114" x="2667000" y="590550"/>
          <p14:tracePt t="325059" x="2667000" y="596900"/>
          <p14:tracePt t="325065" x="2660650" y="615950"/>
          <p14:tracePt t="325073" x="2654300" y="635000"/>
          <p14:tracePt t="325080" x="2654300" y="641350"/>
          <p14:tracePt t="325098" x="2647950" y="679450"/>
          <p14:tracePt t="325114" x="2635250" y="704850"/>
          <p14:tracePt t="325131" x="2622550" y="749300"/>
          <p14:tracePt t="325148" x="2609850" y="787400"/>
          <p14:tracePt t="325181" x="2578100" y="850900"/>
          <p14:tracePt t="325214" x="2559050" y="895350"/>
          <p14:tracePt t="325247" x="2552700" y="908050"/>
          <p14:tracePt t="325336" x="2546350" y="908050"/>
          <p14:tracePt t="325357" x="2546350" y="895350"/>
          <p14:tracePt t="325372" x="2546350" y="889000"/>
          <p14:tracePt t="325378" x="2546350" y="876300"/>
          <p14:tracePt t="325385" x="2546350" y="863600"/>
          <p14:tracePt t="325399" x="2540000" y="850900"/>
          <p14:tracePt t="325414" x="2540000" y="812800"/>
          <p14:tracePt t="325431" x="2540000" y="781050"/>
          <p14:tracePt t="325447" x="2540000" y="736600"/>
          <p14:tracePt t="325464" x="2546350" y="666750"/>
          <p14:tracePt t="325481" x="2552700" y="596900"/>
          <p14:tracePt t="325497" x="2552700" y="533400"/>
          <p14:tracePt t="325514" x="2552700" y="488950"/>
          <p14:tracePt t="325530" x="2552700" y="469900"/>
          <p14:tracePt t="326144" x="2546350" y="508000"/>
          <p14:tracePt t="326150" x="2520950" y="565150"/>
          <p14:tracePt t="326157" x="2508250" y="615950"/>
          <p14:tracePt t="326164" x="2489200" y="666750"/>
          <p14:tracePt t="326181" x="2451100" y="762000"/>
          <p14:tracePt t="326197" x="2419350" y="844550"/>
          <p14:tracePt t="326214" x="2381250" y="971550"/>
          <p14:tracePt t="326231" x="2368550" y="1047750"/>
          <p14:tracePt t="326264" x="2336800" y="1143000"/>
          <p14:tracePt t="326298" x="2330450" y="1168400"/>
          <p14:tracePt t="326330" x="2330450" y="1174750"/>
          <p14:tracePt t="326348" x="2324100" y="1174750"/>
          <p14:tracePt t="326400" x="2324100" y="1168400"/>
          <p14:tracePt t="326414" x="2324100" y="1162050"/>
          <p14:tracePt t="326421" x="2317750" y="1143000"/>
          <p14:tracePt t="326431" x="2311400" y="1117600"/>
          <p14:tracePt t="326448" x="2305050" y="984250"/>
          <p14:tracePt t="326464" x="2298700" y="869950"/>
          <p14:tracePt t="327026" x="2298700" y="882650"/>
          <p14:tracePt t="327032" x="2298700" y="901700"/>
          <p14:tracePt t="327039" x="2311400" y="927100"/>
          <p14:tracePt t="327047" x="2317750" y="965200"/>
          <p14:tracePt t="327064" x="2336800" y="1035050"/>
          <p14:tracePt t="327081" x="2362200" y="1104900"/>
          <p14:tracePt t="327098" x="2400300" y="1200150"/>
          <p14:tracePt t="327114" x="2419350" y="1250950"/>
          <p14:tracePt t="327148" x="2457450" y="1333500"/>
          <p14:tracePt t="327181" x="2463800" y="1371600"/>
          <p14:tracePt t="327214" x="2463800" y="1377950"/>
          <p14:tracePt t="327283" x="2463800" y="1371600"/>
          <p14:tracePt t="327304" x="2463800" y="1358900"/>
          <p14:tracePt t="327309" x="2463800" y="1352550"/>
          <p14:tracePt t="327316" x="2463800" y="1346200"/>
          <p14:tracePt t="327330" x="2463800" y="1327150"/>
          <p14:tracePt t="327347" x="2463800" y="1282700"/>
          <p14:tracePt t="327364" x="2463800" y="1225550"/>
          <p14:tracePt t="327381" x="2470150" y="1117600"/>
          <p14:tracePt t="327398" x="2482850" y="1028700"/>
          <p14:tracePt t="327415" x="2495550" y="914400"/>
          <p14:tracePt t="327430" x="2514600" y="819150"/>
          <p14:tracePt t="327448" x="2514600" y="723900"/>
          <p14:tracePt t="327464" x="2520950" y="590550"/>
          <p14:tracePt t="327481" x="2533650" y="520700"/>
          <p14:tracePt t="327497" x="2546350" y="457200"/>
          <p14:tracePt t="327514" x="2552700" y="425450"/>
          <p14:tracePt t="327531" x="2559050" y="412750"/>
          <p14:tracePt t="327547" x="2559050" y="406400"/>
          <p14:tracePt t="327582" x="2565400" y="400050"/>
          <p14:tracePt t="327693" x="2565400" y="412750"/>
          <p14:tracePt t="327698" x="2565400" y="419100"/>
          <p14:tracePt t="327706" x="2565400" y="438150"/>
          <p14:tracePt t="327714" x="2565400" y="450850"/>
          <p14:tracePt t="327731" x="2552700" y="488950"/>
          <p14:tracePt t="327747" x="2540000" y="546100"/>
          <p14:tracePt t="327764" x="2514600" y="660400"/>
          <p14:tracePt t="327781" x="2489200" y="736600"/>
          <p14:tracePt t="327797" x="2470150" y="825500"/>
          <p14:tracePt t="327814" x="2444750" y="889000"/>
          <p14:tracePt t="327831" x="2425700" y="952500"/>
          <p14:tracePt t="327847" x="2406650" y="1016000"/>
          <p14:tracePt t="327864" x="2400300" y="1047750"/>
          <p14:tracePt t="327881" x="2387600" y="1098550"/>
          <p14:tracePt t="327897" x="2387600" y="1111250"/>
          <p14:tracePt t="327914" x="2381250" y="1123950"/>
          <p14:tracePt t="327915" x="2381250" y="1136650"/>
          <p14:tracePt t="327931" x="2374900" y="1149350"/>
          <p14:tracePt t="327947" x="2362200" y="1162050"/>
          <p14:tracePt t="327964" x="2355850" y="1174750"/>
          <p14:tracePt t="327981" x="2349500" y="1181100"/>
          <p14:tracePt t="327997" x="2349500" y="1187450"/>
          <p14:tracePt t="328031" x="2343150" y="1200150"/>
          <p14:tracePt t="328047" x="2336800" y="1206500"/>
          <p14:tracePt t="328064" x="2330450" y="1212850"/>
          <p14:tracePt t="328081" x="2330450" y="1225550"/>
          <p14:tracePt t="328098" x="2324100" y="1244600"/>
          <p14:tracePt t="328619" x="2324100" y="1225550"/>
          <p14:tracePt t="328625" x="2330450" y="1193800"/>
          <p14:tracePt t="328632" x="2336800" y="1168400"/>
          <p14:tracePt t="328648" x="2362200" y="1104900"/>
          <p14:tracePt t="328664" x="2387600" y="1035050"/>
          <p14:tracePt t="328681" x="2425700" y="901700"/>
          <p14:tracePt t="328698" x="2444750" y="819150"/>
          <p14:tracePt t="328714" x="2470150" y="742950"/>
          <p14:tracePt t="328748" x="2489200" y="635000"/>
          <p14:tracePt t="328781" x="2508250" y="577850"/>
          <p14:tracePt t="328814" x="2520950" y="520700"/>
          <p14:tracePt t="329324" x="2520950" y="533400"/>
          <p14:tracePt t="329331" x="2520950" y="552450"/>
          <p14:tracePt t="329337" x="2520950" y="577850"/>
          <p14:tracePt t="329347" x="2527300" y="603250"/>
          <p14:tracePt t="329364" x="2527300" y="654050"/>
          <p14:tracePt t="329381" x="2520950" y="768350"/>
          <p14:tracePt t="329398" x="2520950" y="889000"/>
          <p14:tracePt t="329431" x="2527300" y="1104900"/>
          <p14:tracePt t="329464" x="2527300" y="1212850"/>
          <p14:tracePt t="329497" x="2527300" y="1263650"/>
          <p14:tracePt t="329514" x="2527300" y="1270000"/>
          <p14:tracePt t="329567" x="2527300" y="1276350"/>
          <p14:tracePt t="329685" x="2520950" y="1276350"/>
          <p14:tracePt t="329692" x="2514600" y="1276350"/>
          <p14:tracePt t="329713" x="2495550" y="1289050"/>
          <p14:tracePt t="329720" x="2489200" y="1289050"/>
          <p14:tracePt t="329731" x="2476500" y="1301750"/>
          <p14:tracePt t="329747" x="2406650" y="1314450"/>
          <p14:tracePt t="329764" x="2355850" y="1333500"/>
          <p14:tracePt t="329781" x="2298700" y="1346200"/>
          <p14:tracePt t="329798" x="2235200" y="1365250"/>
          <p14:tracePt t="329815" x="2190750" y="1377950"/>
          <p14:tracePt t="329831" x="2159000" y="1384300"/>
          <p14:tracePt t="329848" x="2127250" y="1390650"/>
          <p14:tracePt t="329864" x="2108200" y="1390650"/>
          <p14:tracePt t="329900" x="2108200" y="1377950"/>
          <p14:tracePt t="329914" x="2108200" y="1365250"/>
          <p14:tracePt t="329931" x="2108200" y="1339850"/>
          <p14:tracePt t="329948" x="2127250" y="1314450"/>
          <p14:tracePt t="329964" x="2146300" y="1295400"/>
          <p14:tracePt t="329981" x="2171700" y="1282700"/>
          <p14:tracePt t="329997" x="2203450" y="1270000"/>
          <p14:tracePt t="330015" x="2228850" y="1270000"/>
          <p14:tracePt t="330031" x="2247900" y="1270000"/>
          <p14:tracePt t="330048" x="2279650" y="1276350"/>
          <p14:tracePt t="330064" x="2305050" y="1289050"/>
          <p14:tracePt t="330081" x="2324100" y="1301750"/>
          <p14:tracePt t="330098" x="2336800" y="1308100"/>
          <p14:tracePt t="330114" x="2343150" y="1314450"/>
          <p14:tracePt t="330131" x="2343150" y="1320800"/>
          <p14:tracePt t="330241" x="2343150" y="1314450"/>
          <p14:tracePt t="330249" x="2343150" y="1308100"/>
          <p14:tracePt t="330254" x="2343150" y="1295400"/>
          <p14:tracePt t="330264" x="2343150" y="1282700"/>
          <p14:tracePt t="330281" x="2336800" y="1257300"/>
          <p14:tracePt t="330298" x="2317750" y="1200150"/>
          <p14:tracePt t="330315" x="2311400" y="1149350"/>
          <p14:tracePt t="330331" x="2311400" y="1066800"/>
          <p14:tracePt t="330347" x="2311400" y="1003300"/>
          <p14:tracePt t="330364" x="2317750" y="927100"/>
          <p14:tracePt t="330381" x="2330450" y="844550"/>
          <p14:tracePt t="330398" x="2336800" y="787400"/>
          <p14:tracePt t="330414" x="2336800" y="723900"/>
          <p14:tracePt t="330431" x="2343150" y="679450"/>
          <p14:tracePt t="330435" x="2343150" y="660400"/>
          <p14:tracePt t="330448" x="2349500" y="609600"/>
          <p14:tracePt t="330464" x="2355850" y="571500"/>
          <p14:tracePt t="330481" x="2362200" y="520700"/>
          <p14:tracePt t="330497" x="2387600" y="450850"/>
          <p14:tracePt t="330514" x="2400300" y="419100"/>
          <p14:tracePt t="330531" x="2406650" y="387350"/>
          <p14:tracePt t="330547" x="2413000" y="355600"/>
          <p14:tracePt t="330564" x="2419350" y="342900"/>
          <p14:tracePt t="330581" x="2432050" y="323850"/>
          <p14:tracePt t="330598" x="2432050" y="317500"/>
          <p14:tracePt t="330631" x="2438400" y="317500"/>
          <p14:tracePt t="330648" x="2444750" y="317500"/>
          <p14:tracePt t="330664" x="2451100" y="336550"/>
          <p14:tracePt t="330681" x="2457450" y="368300"/>
          <p14:tracePt t="330698" x="2457450" y="450850"/>
          <p14:tracePt t="330714" x="2457450" y="546100"/>
          <p14:tracePt t="330731" x="2457450" y="635000"/>
          <p14:tracePt t="330748" x="2438400" y="768350"/>
          <p14:tracePt t="330764" x="2413000" y="869950"/>
          <p14:tracePt t="330781" x="2387600" y="971550"/>
          <p14:tracePt t="330798" x="2381250" y="1092200"/>
          <p14:tracePt t="330815" x="2374900" y="1149350"/>
          <p14:tracePt t="330831" x="2374900" y="1200150"/>
          <p14:tracePt t="330848" x="2374900" y="1212850"/>
          <p14:tracePt t="330864" x="2374900" y="1219200"/>
          <p14:tracePt t="330881" x="2374900" y="1225550"/>
          <p14:tracePt t="330934" x="2374900" y="1219200"/>
          <p14:tracePt t="330941" x="2374900" y="1206500"/>
          <p14:tracePt t="330949" x="2374900" y="1187450"/>
          <p14:tracePt t="330964" x="2368550" y="1149350"/>
          <p14:tracePt t="330981" x="2362200" y="1092200"/>
          <p14:tracePt t="330997" x="2362200" y="990600"/>
          <p14:tracePt t="331014" x="2381250" y="920750"/>
          <p14:tracePt t="331031" x="2387600" y="876300"/>
          <p14:tracePt t="331048" x="2406650" y="774700"/>
          <p14:tracePt t="331065" x="2419350" y="723900"/>
          <p14:tracePt t="331081" x="2425700" y="685800"/>
          <p14:tracePt t="331098" x="2425700" y="666750"/>
          <p14:tracePt t="331115" x="2432050" y="654050"/>
          <p14:tracePt t="331131" x="2438400" y="635000"/>
          <p14:tracePt t="331148" x="2444750" y="628650"/>
          <p14:tracePt t="331164" x="2444750" y="622300"/>
          <p14:tracePt t="331857" x="2438400" y="622300"/>
          <p14:tracePt t="331864" x="2432050" y="622300"/>
          <p14:tracePt t="332171" x="2432050" y="641350"/>
          <p14:tracePt t="332178" x="2432050" y="673100"/>
          <p14:tracePt t="332185" x="2432050" y="711200"/>
          <p14:tracePt t="332197" x="2444750" y="755650"/>
          <p14:tracePt t="332214" x="2476500" y="850900"/>
          <p14:tracePt t="332231" x="2508250" y="895350"/>
          <p14:tracePt t="332247" x="2571750" y="952500"/>
          <p14:tracePt t="332281" x="2692400" y="996950"/>
          <p14:tracePt t="332314" x="3003550" y="996950"/>
          <p14:tracePt t="332347" x="3321050" y="939800"/>
          <p14:tracePt t="332364" x="3454400" y="895350"/>
          <p14:tracePt t="332381" x="3638550" y="838200"/>
          <p14:tracePt t="332397" x="3771900" y="806450"/>
          <p14:tracePt t="332414" x="3930650" y="768350"/>
          <p14:tracePt t="332431" x="3981450" y="749300"/>
          <p14:tracePt t="332447" x="4032250" y="723900"/>
          <p14:tracePt t="332464" x="4064000" y="704850"/>
          <p14:tracePt t="332481" x="4089400" y="692150"/>
          <p14:tracePt t="332497" x="4108450" y="673100"/>
          <p14:tracePt t="332514" x="4114800" y="654050"/>
          <p14:tracePt t="332531" x="4121150" y="654050"/>
          <p14:tracePt t="332601" x="4121150" y="647700"/>
          <p14:tracePt t="332608" x="4121150" y="641350"/>
          <p14:tracePt t="332622" x="4121150" y="635000"/>
          <p14:tracePt t="332636" x="4114800" y="635000"/>
          <p14:tracePt t="332677" x="4108450" y="628650"/>
          <p14:tracePt t="332698" x="4102100" y="622300"/>
          <p14:tracePt t="332705" x="4095750" y="622300"/>
          <p14:tracePt t="332726" x="4089400" y="622300"/>
          <p14:tracePt t="333094" x="4089400" y="628650"/>
          <p14:tracePt t="333102" x="4083050" y="641350"/>
          <p14:tracePt t="333108" x="4076700" y="654050"/>
          <p14:tracePt t="333116" x="4064000" y="673100"/>
          <p14:tracePt t="333131" x="4038600" y="723900"/>
          <p14:tracePt t="333148" x="4000500" y="787400"/>
          <p14:tracePt t="333164" x="3924300" y="882650"/>
          <p14:tracePt t="333198" x="3822700" y="971550"/>
          <p14:tracePt t="333231" x="3702050" y="1047750"/>
          <p14:tracePt t="333264" x="3581400" y="1079500"/>
          <p14:tracePt t="333281" x="3517900" y="1079500"/>
          <p14:tracePt t="333298" x="3441700" y="1073150"/>
          <p14:tracePt t="333314" x="3397250" y="1054100"/>
          <p14:tracePt t="333331" x="3321050" y="1028700"/>
          <p14:tracePt t="333348" x="3270250" y="1009650"/>
          <p14:tracePt t="333364" x="3200400" y="990600"/>
          <p14:tracePt t="333381" x="3098800" y="946150"/>
          <p14:tracePt t="333398" x="3048000" y="920750"/>
          <p14:tracePt t="333414" x="2978150" y="876300"/>
          <p14:tracePt t="333431" x="2940050" y="850900"/>
          <p14:tracePt t="333448" x="2908300" y="831850"/>
          <p14:tracePt t="333464" x="2851150" y="793750"/>
          <p14:tracePt t="333481" x="2806700" y="774700"/>
          <p14:tracePt t="333498" x="2743200" y="755650"/>
          <p14:tracePt t="333514" x="2717800" y="749300"/>
          <p14:tracePt t="333531" x="2686050" y="742950"/>
          <p14:tracePt t="333548" x="2660650" y="730250"/>
          <p14:tracePt t="333564" x="2654300" y="730250"/>
          <p14:tracePt t="333581" x="2647950" y="723900"/>
          <p14:tracePt t="334205" x="2641600" y="723900"/>
          <p14:tracePt t="334219" x="2635250" y="736600"/>
          <p14:tracePt t="334226" x="2628900" y="742950"/>
          <p14:tracePt t="334235" x="2622550" y="755650"/>
          <p14:tracePt t="334248" x="2609850" y="768350"/>
          <p14:tracePt t="334264" x="2590800" y="787400"/>
          <p14:tracePt t="334281" x="2578100" y="806450"/>
          <p14:tracePt t="334314" x="2533650" y="831850"/>
          <p14:tracePt t="334348" x="2495550" y="850900"/>
          <p14:tracePt t="334381" x="2432050" y="882650"/>
          <p14:tracePt t="334398" x="2406650" y="889000"/>
          <p14:tracePt t="334414" x="2362200" y="895350"/>
          <p14:tracePt t="334431" x="2336800" y="895350"/>
          <p14:tracePt t="334448" x="2305050" y="895350"/>
          <p14:tracePt t="334450" x="2298700" y="895350"/>
          <p14:tracePt t="334464" x="2279650" y="889000"/>
          <p14:tracePt t="334481" x="2266950" y="882650"/>
          <p14:tracePt t="334498" x="2247900" y="882650"/>
          <p14:tracePt t="334514" x="2241550" y="882650"/>
          <p14:tracePt t="334531" x="2228850" y="882650"/>
          <p14:tracePt t="334548" x="2216150" y="889000"/>
          <p14:tracePt t="334564" x="2203450" y="901700"/>
          <p14:tracePt t="334581" x="2197100" y="914400"/>
          <p14:tracePt t="334598" x="2190750" y="920750"/>
          <p14:tracePt t="334614" x="2178050" y="933450"/>
          <p14:tracePt t="334631" x="2159000" y="946150"/>
          <p14:tracePt t="334648" x="2146300" y="958850"/>
          <p14:tracePt t="334664" x="2120900" y="958850"/>
          <p14:tracePt t="334681" x="2101850" y="958850"/>
          <p14:tracePt t="334698" x="2082800" y="958850"/>
          <p14:tracePt t="334714" x="2038350" y="939800"/>
          <p14:tracePt t="334731" x="2019300" y="914400"/>
          <p14:tracePt t="334748" x="1987550" y="876300"/>
          <p14:tracePt t="334764" x="1981200" y="844550"/>
          <p14:tracePt t="334781" x="1968500" y="819150"/>
          <p14:tracePt t="334798" x="1949450" y="787400"/>
          <p14:tracePt t="334814" x="1943100" y="755650"/>
          <p14:tracePt t="334831" x="1943100" y="692150"/>
          <p14:tracePt t="334848" x="1943100" y="647700"/>
          <p14:tracePt t="334864" x="1955800" y="571500"/>
          <p14:tracePt t="334881" x="1962150" y="546100"/>
          <p14:tracePt t="334898" x="1962150" y="527050"/>
          <p14:tracePt t="334914" x="1962150" y="520700"/>
          <p14:tracePt t="335191" x="1962150" y="527050"/>
          <p14:tracePt t="335198" x="1962150" y="546100"/>
          <p14:tracePt t="335205" x="1962150" y="552450"/>
          <p14:tracePt t="335214" x="1962150" y="565150"/>
          <p14:tracePt t="335231" x="1968500" y="596900"/>
          <p14:tracePt t="335248" x="1968500" y="647700"/>
          <p14:tracePt t="335264" x="1974850" y="679450"/>
          <p14:tracePt t="335281" x="1993900" y="717550"/>
          <p14:tracePt t="335314" x="2019300" y="781050"/>
          <p14:tracePt t="335348" x="2057400" y="857250"/>
          <p14:tracePt t="335381" x="2082800" y="889000"/>
          <p14:tracePt t="335398" x="2089150" y="901700"/>
          <p14:tracePt t="335414" x="2101850" y="908050"/>
          <p14:tracePt t="335431" x="2114550" y="920750"/>
          <p14:tracePt t="335433" x="2127250" y="927100"/>
          <p14:tracePt t="335448" x="2146300" y="946150"/>
          <p14:tracePt t="335464" x="2171700" y="965200"/>
          <p14:tracePt t="335481" x="2203450" y="984250"/>
          <p14:tracePt t="335498" x="2260600" y="1022350"/>
          <p14:tracePt t="335514" x="2311400" y="1054100"/>
          <p14:tracePt t="335531" x="2413000" y="1092200"/>
          <p14:tracePt t="335548" x="2482850" y="1111250"/>
          <p14:tracePt t="335564" x="2540000" y="1123950"/>
          <p14:tracePt t="335581" x="2609850" y="1143000"/>
          <p14:tracePt t="335598" x="2635250" y="1143000"/>
          <p14:tracePt t="335614" x="2679700" y="1149350"/>
          <p14:tracePt t="335631" x="2698750" y="1149350"/>
          <p14:tracePt t="335648" x="2717800" y="1143000"/>
          <p14:tracePt t="335664" x="2743200" y="1117600"/>
          <p14:tracePt t="335681" x="2762250" y="1085850"/>
          <p14:tracePt t="335698" x="2794000" y="1028700"/>
          <p14:tracePt t="335714" x="2819400" y="984250"/>
          <p14:tracePt t="335731" x="2832100" y="939800"/>
          <p14:tracePt t="335748" x="2838450" y="876300"/>
          <p14:tracePt t="335764" x="2838450" y="844550"/>
          <p14:tracePt t="335781" x="2838450" y="806450"/>
          <p14:tracePt t="335798" x="2838450" y="793750"/>
          <p14:tracePt t="335814" x="2838450" y="781050"/>
          <p14:tracePt t="335831" x="2832100" y="774700"/>
          <p14:tracePt t="335961" x="2832100" y="781050"/>
          <p14:tracePt t="336662" x="2832100" y="787400"/>
          <p14:tracePt t="336669" x="2819400" y="800100"/>
          <p14:tracePt t="336681" x="2813050" y="819150"/>
          <p14:tracePt t="336698" x="2768600" y="857250"/>
          <p14:tracePt t="336715" x="2730500" y="876300"/>
          <p14:tracePt t="336732" x="2686050" y="895350"/>
          <p14:tracePt t="336748" x="2597150" y="901700"/>
          <p14:tracePt t="336781" x="2400300" y="857250"/>
          <p14:tracePt t="336815" x="2241550" y="755650"/>
          <p14:tracePt t="336848" x="2076450" y="628650"/>
          <p14:tracePt t="336864" x="1993900" y="571500"/>
          <p14:tracePt t="336881" x="1949450" y="552450"/>
          <p14:tracePt t="336898" x="1911350" y="527050"/>
          <p14:tracePt t="336914" x="1879600" y="514350"/>
          <p14:tracePt t="336931" x="1866900" y="501650"/>
          <p14:tracePt t="336948" x="1847850" y="495300"/>
          <p14:tracePt t="336964" x="1835150" y="495300"/>
          <p14:tracePt t="336981" x="1828800" y="488950"/>
          <p14:tracePt t="337065" x="1828800" y="495300"/>
          <p14:tracePt t="337079" x="1828800" y="508000"/>
          <p14:tracePt t="337086" x="1835150" y="514350"/>
          <p14:tracePt t="337098" x="1841500" y="520700"/>
          <p14:tracePt t="337114" x="1847850" y="546100"/>
          <p14:tracePt t="337131" x="1860550" y="571500"/>
          <p14:tracePt t="337148" x="1885950" y="609600"/>
          <p14:tracePt t="337164" x="1911350" y="641350"/>
          <p14:tracePt t="337181" x="1936750" y="679450"/>
          <p14:tracePt t="337198" x="1987550" y="736600"/>
          <p14:tracePt t="337214" x="2019300" y="768350"/>
          <p14:tracePt t="337231" x="2070100" y="825500"/>
          <p14:tracePt t="337248" x="2108200" y="863600"/>
          <p14:tracePt t="337264" x="2139950" y="889000"/>
          <p14:tracePt t="337281" x="2203450" y="927100"/>
          <p14:tracePt t="337298" x="2241550" y="952500"/>
          <p14:tracePt t="337315" x="2286000" y="965200"/>
          <p14:tracePt t="337331" x="2305050" y="965200"/>
          <p14:tracePt t="337348" x="2330450" y="965200"/>
          <p14:tracePt t="337364" x="2374900" y="939800"/>
          <p14:tracePt t="337381" x="2406650" y="920750"/>
          <p14:tracePt t="337398" x="2457450" y="876300"/>
          <p14:tracePt t="337414" x="2489200" y="838200"/>
          <p14:tracePt t="337431" x="2501900" y="806450"/>
          <p14:tracePt t="337448" x="2514600" y="762000"/>
          <p14:tracePt t="337464" x="2520950" y="742950"/>
          <p14:tracePt t="337481" x="2527300" y="736600"/>
          <p14:tracePt t="337498" x="2527300" y="730250"/>
          <p14:tracePt t="337738" x="2527300" y="723900"/>
          <p14:tracePt t="338252" x="2533650" y="730250"/>
          <p14:tracePt t="338259" x="2533650" y="736600"/>
          <p14:tracePt t="338280" x="2533650" y="742950"/>
          <p14:tracePt t="338287" x="2533650" y="749300"/>
          <p14:tracePt t="338316" x="2533650" y="755650"/>
          <p14:tracePt t="338322" x="2533650" y="762000"/>
          <p14:tracePt t="338370" x="2533650" y="768350"/>
          <p14:tracePt t="338391" x="2533650" y="774700"/>
          <p14:tracePt t="338399" x="2540000" y="781050"/>
          <p14:tracePt t="338414" x="2540000" y="787400"/>
          <p14:tracePt t="338431" x="2540000" y="806450"/>
          <p14:tracePt t="338448" x="2546350" y="831850"/>
          <p14:tracePt t="338465" x="2546350" y="844550"/>
          <p14:tracePt t="338481" x="2552700" y="863600"/>
          <p14:tracePt t="338498" x="2559050" y="869950"/>
          <p14:tracePt t="338515" x="2565400" y="876300"/>
          <p14:tracePt t="338531" x="2571750" y="895350"/>
          <p14:tracePt t="338548" x="2578100" y="901700"/>
          <p14:tracePt t="338565" x="2584450" y="908050"/>
          <p14:tracePt t="338581" x="2590800" y="908050"/>
          <p14:tracePt t="338598" x="2597150" y="914400"/>
          <p14:tracePt t="338614" x="2603500" y="914400"/>
          <p14:tracePt t="338631" x="2609850" y="920750"/>
          <p14:tracePt t="338683" x="2609850" y="927100"/>
          <p14:tracePt t="338766" x="2616200" y="927100"/>
          <p14:tracePt t="339134" x="2616200" y="920750"/>
          <p14:tracePt t="339155" x="2616200" y="914400"/>
          <p14:tracePt t="339198" x="2616200" y="927100"/>
          <p14:tracePt t="339670" x="2622550" y="927100"/>
          <p14:tracePt t="339686" x="2628900" y="927100"/>
          <p14:tracePt t="339691" x="2635250" y="920750"/>
          <p14:tracePt t="339698" x="2641600" y="920750"/>
          <p14:tracePt t="339720" x="2647950" y="920750"/>
          <p14:tracePt t="339733" x="2654300" y="920750"/>
          <p14:tracePt t="339755" x="2660650" y="920750"/>
          <p14:tracePt t="339765" x="2660650" y="914400"/>
          <p14:tracePt t="339798" x="2667000" y="914400"/>
          <p14:tracePt t="339831" x="2673350" y="914400"/>
          <p14:tracePt t="339996" x="2679700" y="908050"/>
          <p14:tracePt t="340066" x="2679700" y="901700"/>
          <p14:tracePt t="340100" x="2692400" y="895350"/>
          <p14:tracePt t="340128" x="2705100" y="895350"/>
          <p14:tracePt t="340135" x="2705100" y="889000"/>
          <p14:tracePt t="340142" x="2711450" y="889000"/>
          <p14:tracePt t="340176" x="2717800" y="889000"/>
          <p14:tracePt t="340204" x="2724150" y="882650"/>
          <p14:tracePt t="340826" x="2724150" y="869950"/>
          <p14:tracePt t="340835" x="2730500" y="850900"/>
          <p14:tracePt t="340840" x="2736850" y="831850"/>
          <p14:tracePt t="340848" x="2743200" y="819150"/>
          <p14:tracePt t="340865" x="2762250" y="774700"/>
          <p14:tracePt t="340882" x="2774950" y="736600"/>
          <p14:tracePt t="340898" x="2806700" y="685800"/>
          <p14:tracePt t="340931" x="2844800" y="615950"/>
          <p14:tracePt t="340965" x="2857500" y="558800"/>
          <p14:tracePt t="340967" x="2857500" y="546100"/>
          <p14:tracePt t="340998" x="2857500" y="476250"/>
          <p14:tracePt t="341015" x="2857500" y="444500"/>
          <p14:tracePt t="341031" x="2838450" y="387350"/>
          <p14:tracePt t="341048" x="2825750" y="361950"/>
          <p14:tracePt t="341065" x="2794000" y="330200"/>
          <p14:tracePt t="341081" x="2762250" y="304800"/>
          <p14:tracePt t="341098" x="2724150" y="279400"/>
          <p14:tracePt t="341115" x="2686050" y="266700"/>
          <p14:tracePt t="341131" x="2654300" y="247650"/>
          <p14:tracePt t="341148" x="2603500" y="234950"/>
          <p14:tracePt t="341165" x="2559050" y="228600"/>
          <p14:tracePt t="341181" x="2501900" y="228600"/>
          <p14:tracePt t="341198" x="2470150" y="234950"/>
          <p14:tracePt t="341215" x="2425700" y="247650"/>
          <p14:tracePt t="341232" x="2374900" y="266700"/>
          <p14:tracePt t="341248" x="2343150" y="285750"/>
          <p14:tracePt t="341265" x="2317750" y="317500"/>
          <p14:tracePt t="341282" x="2298700" y="349250"/>
          <p14:tracePt t="341298" x="2286000" y="393700"/>
          <p14:tracePt t="341315" x="2273300" y="450850"/>
          <p14:tracePt t="341332" x="2266950" y="488950"/>
          <p14:tracePt t="341348" x="2266950" y="539750"/>
          <p14:tracePt t="341365" x="2266950" y="565150"/>
          <p14:tracePt t="341381" x="2279650" y="590550"/>
          <p14:tracePt t="341398" x="2305050" y="635000"/>
          <p14:tracePt t="341415" x="2324100" y="666750"/>
          <p14:tracePt t="341431" x="2381250" y="717550"/>
          <p14:tracePt t="341449" x="2425700" y="742950"/>
          <p14:tracePt t="341452" x="2444750" y="762000"/>
          <p14:tracePt t="341465" x="2470150" y="768350"/>
          <p14:tracePt t="341482" x="2527300" y="800100"/>
          <p14:tracePt t="341498" x="2565400" y="806450"/>
          <p14:tracePt t="341515" x="2603500" y="806450"/>
          <p14:tracePt t="341532" x="2635250" y="806450"/>
          <p14:tracePt t="341549" x="2673350" y="787400"/>
          <p14:tracePt t="341565" x="2705100" y="762000"/>
          <p14:tracePt t="341582" x="2724150" y="730250"/>
          <p14:tracePt t="341598" x="2743200" y="685800"/>
          <p14:tracePt t="341615" x="2762250" y="654050"/>
          <p14:tracePt t="341631" x="2774950" y="622300"/>
          <p14:tracePt t="341648" x="2774950" y="571500"/>
          <p14:tracePt t="341665" x="2774950" y="533400"/>
          <p14:tracePt t="341681" x="2762250" y="457200"/>
          <p14:tracePt t="341699" x="2743200" y="406400"/>
          <p14:tracePt t="341715" x="2717800" y="374650"/>
          <p14:tracePt t="341732" x="2679700" y="355600"/>
          <p14:tracePt t="341748" x="2660650" y="342900"/>
          <p14:tracePt t="341765" x="2584450" y="336550"/>
          <p14:tracePt t="341782" x="2552700" y="336550"/>
          <p14:tracePt t="341798" x="2508250" y="349250"/>
          <p14:tracePt t="341815" x="2463800" y="381000"/>
          <p14:tracePt t="341832" x="2438400" y="412750"/>
          <p14:tracePt t="341848" x="2425700" y="450850"/>
          <p14:tracePt t="341865" x="2419350" y="482600"/>
          <p14:tracePt t="341881" x="2413000" y="514350"/>
          <p14:tracePt t="341898" x="2419350" y="539750"/>
          <p14:tracePt t="341915" x="2425700" y="552450"/>
          <p14:tracePt t="341931" x="2438400" y="571500"/>
          <p14:tracePt t="341948" x="2451100" y="577850"/>
          <p14:tracePt t="341965" x="2457450" y="584200"/>
          <p14:tracePt t="342057" x="2463800" y="577850"/>
          <p14:tracePt t="342062" x="2470150" y="577850"/>
          <p14:tracePt t="342069" x="2470150" y="571500"/>
          <p14:tracePt t="342083" x="2476500" y="571500"/>
          <p14:tracePt t="342098" x="2489200" y="571500"/>
          <p14:tracePt t="342115" x="2495550" y="571500"/>
          <p14:tracePt t="342132" x="2501900" y="571500"/>
          <p14:tracePt t="342230" x="2495550" y="571500"/>
          <p14:tracePt t="342237" x="2489200" y="571500"/>
          <p14:tracePt t="342248" x="2482850" y="571500"/>
          <p14:tracePt t="342265" x="2438400" y="558800"/>
          <p14:tracePt t="342282" x="2406650" y="533400"/>
          <p14:tracePt t="342298" x="2368550" y="488950"/>
          <p14:tracePt t="342315" x="2305050" y="368300"/>
          <p14:tracePt t="342332" x="2286000" y="285750"/>
          <p14:tracePt t="342348" x="2254250" y="196850"/>
          <p14:tracePt t="342365" x="2222500" y="139700"/>
          <p14:tracePt t="342382" x="2190750" y="76200"/>
          <p14:tracePt t="342398" x="2108200" y="0"/>
          <p14:tracePt t="342415" x="2057400" y="0"/>
          <p14:tracePt t="342431" x="1974850" y="0"/>
          <p14:tracePt t="342449" x="1924050" y="0"/>
          <p14:tracePt t="342452" x="1892300" y="0"/>
          <p14:tracePt t="342465" x="1866900" y="0"/>
          <p14:tracePt t="342482" x="1765300" y="19050"/>
          <p14:tracePt t="342499" x="1689100" y="50800"/>
          <p14:tracePt t="342515" x="1587500" y="114300"/>
          <p14:tracePt t="342532" x="1504950" y="171450"/>
          <p14:tracePt t="342549" x="1447800" y="209550"/>
          <p14:tracePt t="342565" x="1371600" y="285750"/>
          <p14:tracePt t="342582" x="1333500" y="342900"/>
          <p14:tracePt t="342598" x="1295400" y="425450"/>
          <p14:tracePt t="342615" x="1276350" y="482600"/>
          <p14:tracePt t="342633" x="1263650" y="558800"/>
          <p14:tracePt t="342649" x="1257300" y="596900"/>
          <p14:tracePt t="342665" x="1257300" y="622300"/>
          <p14:tracePt t="342681" x="1257300" y="635000"/>
          <p14:tracePt t="342716" x="1257300" y="641350"/>
          <p14:tracePt t="343077" x="1263650" y="647700"/>
          <p14:tracePt t="343083" x="1270000" y="647700"/>
          <p14:tracePt t="343091" x="1282700" y="660400"/>
          <p14:tracePt t="343098" x="1301750" y="660400"/>
          <p14:tracePt t="343115" x="1346200" y="685800"/>
          <p14:tracePt t="343131" x="1454150" y="749300"/>
          <p14:tracePt t="343148" x="1549400" y="800100"/>
          <p14:tracePt t="343165" x="1631950" y="857250"/>
          <p14:tracePt t="343198" x="1752600" y="952500"/>
          <p14:tracePt t="343232" x="1778000" y="971550"/>
          <p14:tracePt t="343265" x="1797050" y="939800"/>
          <p14:tracePt t="343281" x="1809750" y="908050"/>
          <p14:tracePt t="343300" x="1847850" y="844550"/>
          <p14:tracePt t="343315" x="1866900" y="812800"/>
          <p14:tracePt t="343332" x="1873250" y="781050"/>
          <p14:tracePt t="343349" x="1885950" y="749300"/>
          <p14:tracePt t="343365" x="1885950" y="736600"/>
          <p14:tracePt t="343381" x="1879600" y="704850"/>
          <p14:tracePt t="343398" x="1866900" y="692150"/>
          <p14:tracePt t="343415" x="1847850" y="673100"/>
          <p14:tracePt t="343431" x="1809750" y="647700"/>
          <p14:tracePt t="343449" x="1784350" y="635000"/>
          <p14:tracePt t="343466" x="1752600" y="628650"/>
          <p14:tracePt t="343482" x="1733550" y="622300"/>
          <p14:tracePt t="343499" x="1714500" y="615950"/>
          <p14:tracePt t="343515" x="1701800" y="615950"/>
          <p14:tracePt t="343532" x="1695450" y="622300"/>
          <p14:tracePt t="343565" x="1695450" y="628650"/>
          <p14:tracePt t="343581" x="1689100" y="641350"/>
          <p14:tracePt t="343598" x="1682750" y="673100"/>
          <p14:tracePt t="343615" x="1682750" y="698500"/>
          <p14:tracePt t="343633" x="1676400" y="717550"/>
          <p14:tracePt t="343648" x="1670050" y="730250"/>
          <p14:tracePt t="343665" x="1670050" y="736600"/>
          <p14:tracePt t="343757" x="1670050" y="749300"/>
          <p14:tracePt t="343778" x="1670050" y="755650"/>
          <p14:tracePt t="343784" x="1657350" y="755650"/>
          <p14:tracePt t="343799" x="1651000" y="755650"/>
          <p14:tracePt t="343806" x="1644650" y="755650"/>
          <p14:tracePt t="343815" x="1625600" y="755650"/>
          <p14:tracePt t="343832" x="1606550" y="755650"/>
          <p14:tracePt t="343848" x="1568450" y="755650"/>
          <p14:tracePt t="343865" x="1543050" y="749300"/>
          <p14:tracePt t="343883" x="1511300" y="736600"/>
          <p14:tracePt t="343898" x="1479550" y="730250"/>
          <p14:tracePt t="343915" x="1466850" y="717550"/>
          <p14:tracePt t="343931" x="1447800" y="717550"/>
          <p14:tracePt t="343948" x="1441450" y="711200"/>
          <p14:tracePt t="344013" x="1435100" y="711200"/>
          <p14:tracePt t="344063" x="1435100" y="717550"/>
          <p14:tracePt t="344077" x="1428750" y="723900"/>
          <p14:tracePt t="344098" x="1428750" y="730250"/>
          <p14:tracePt t="344112" x="1428750" y="736600"/>
          <p14:tracePt t="344153" x="1422400" y="742950"/>
          <p14:tracePt t="344223" x="1422400" y="736600"/>
          <p14:tracePt t="344237" x="1422400" y="730250"/>
          <p14:tracePt t="344244" x="1422400" y="717550"/>
          <p14:tracePt t="344250" x="1422400" y="711200"/>
          <p14:tracePt t="344265" x="1422400" y="685800"/>
          <p14:tracePt t="344282" x="1428750" y="654050"/>
          <p14:tracePt t="344299" x="1441450" y="615950"/>
          <p14:tracePt t="344315" x="1473200" y="571500"/>
          <p14:tracePt t="344332" x="1485900" y="558800"/>
          <p14:tracePt t="344348" x="1498600" y="546100"/>
          <p14:tracePt t="344365" x="1511300" y="546100"/>
          <p14:tracePt t="344382" x="1517650" y="546100"/>
          <p14:tracePt t="344398" x="1524000" y="552450"/>
          <p14:tracePt t="344415" x="1524000" y="558800"/>
          <p14:tracePt t="344432" x="1524000" y="565150"/>
          <p14:tracePt t="344465" x="1524000" y="577850"/>
          <p14:tracePt t="344482" x="1511300" y="584200"/>
          <p14:tracePt t="344498" x="1504950" y="590550"/>
          <p14:tracePt t="344515" x="1504950" y="596900"/>
          <p14:tracePt t="344532" x="1498600" y="596900"/>
          <p14:tracePt t="344549" x="1485900" y="596900"/>
          <p14:tracePt t="344565" x="1466850" y="596900"/>
          <p14:tracePt t="344582" x="1454150" y="590550"/>
          <p14:tracePt t="344599" x="1447800" y="584200"/>
          <p14:tracePt t="344615" x="1441450" y="565150"/>
          <p14:tracePt t="344632" x="1441450" y="552450"/>
          <p14:tracePt t="344667" x="1447800" y="546100"/>
          <p14:tracePt t="344682" x="1447800" y="539750"/>
          <p14:tracePt t="344699" x="1460500" y="539750"/>
          <p14:tracePt t="344715" x="1473200" y="539750"/>
          <p14:tracePt t="344732" x="1492250" y="552450"/>
          <p14:tracePt t="344749" x="1504950" y="565150"/>
          <p14:tracePt t="344765" x="1504950" y="584200"/>
          <p14:tracePt t="344782" x="1504950" y="603250"/>
          <p14:tracePt t="344798" x="1504950" y="615950"/>
          <p14:tracePt t="344815" x="1485900" y="622300"/>
          <p14:tracePt t="344832" x="1479550" y="635000"/>
          <p14:tracePt t="344848" x="1454150" y="641350"/>
          <p14:tracePt t="344865" x="1441450" y="641350"/>
          <p14:tracePt t="344882" x="1435100" y="641350"/>
          <p14:tracePt t="344899" x="1422400" y="641350"/>
          <p14:tracePt t="344915" x="1416050" y="635000"/>
          <p14:tracePt t="344937" x="1416050" y="628650"/>
          <p14:tracePt t="345334" x="1422400" y="635000"/>
          <p14:tracePt t="345431" x="1416050" y="635000"/>
          <p14:tracePt t="345445" x="1416050" y="628650"/>
          <p14:tracePt t="345451" x="1409700" y="628650"/>
          <p14:tracePt t="345465" x="1403350" y="609600"/>
          <p14:tracePt t="345482" x="1390650" y="584200"/>
          <p14:tracePt t="345499" x="1390650" y="552450"/>
          <p14:tracePt t="345515" x="1390650" y="482600"/>
          <p14:tracePt t="345532" x="1390650" y="438150"/>
          <p14:tracePt t="345565" x="1435100" y="349250"/>
          <p14:tracePt t="345599" x="1492250" y="266700"/>
          <p14:tracePt t="345632" x="1536700" y="215900"/>
          <p14:tracePt t="345649" x="1587500" y="177800"/>
          <p14:tracePt t="345665" x="1612900" y="165100"/>
          <p14:tracePt t="345682" x="1670050" y="139700"/>
          <p14:tracePt t="345699" x="1695450" y="127000"/>
          <p14:tracePt t="345715" x="1733550" y="120650"/>
          <p14:tracePt t="345732" x="1771650" y="120650"/>
          <p14:tracePt t="345748" x="1797050" y="120650"/>
          <p14:tracePt t="345765" x="1841500" y="146050"/>
          <p14:tracePt t="345782" x="1873250" y="152400"/>
          <p14:tracePt t="345798" x="1905000" y="165100"/>
          <p14:tracePt t="345815" x="1955800" y="196850"/>
          <p14:tracePt t="345832" x="1987550" y="215900"/>
          <p14:tracePt t="345849" x="2032000" y="247650"/>
          <p14:tracePt t="345865" x="2057400" y="266700"/>
          <p14:tracePt t="345882" x="2095500" y="298450"/>
          <p14:tracePt t="345898" x="2127250" y="323850"/>
          <p14:tracePt t="345915" x="2146300" y="342900"/>
          <p14:tracePt t="345932" x="2171700" y="381000"/>
          <p14:tracePt t="345949" x="2178050" y="406400"/>
          <p14:tracePt t="345965" x="2184400" y="438150"/>
          <p14:tracePt t="345968" x="2184400" y="463550"/>
          <p14:tracePt t="345982" x="2190750" y="501650"/>
          <p14:tracePt t="345998" x="2190750" y="514350"/>
          <p14:tracePt t="346015" x="2190750" y="527050"/>
          <p14:tracePt t="346032" x="2190750" y="533400"/>
          <p14:tracePt t="346065" x="2190750" y="539750"/>
          <p14:tracePt t="346201" x="2197100" y="539750"/>
          <p14:tracePt t="346956" x="2203450" y="533400"/>
          <p14:tracePt t="346963" x="2209800" y="527050"/>
          <p14:tracePt t="346977" x="2209800" y="520700"/>
          <p14:tracePt t="346983" x="2209800" y="514350"/>
          <p14:tracePt t="346999" x="2222500" y="508000"/>
          <p14:tracePt t="347016" x="2222500" y="495300"/>
          <p14:tracePt t="347032" x="2247900" y="476250"/>
          <p14:tracePt t="347065" x="2266950" y="450850"/>
          <p14:tracePt t="347099" x="2286000" y="431800"/>
          <p14:tracePt t="347132" x="2298700" y="419100"/>
          <p14:tracePt t="347149" x="2298700" y="412750"/>
          <p14:tracePt t="347165" x="2305050" y="400050"/>
          <p14:tracePt t="347182" x="2311400" y="393700"/>
          <p14:tracePt t="347199" x="2311400" y="387350"/>
          <p14:tracePt t="347215" x="2317750" y="368300"/>
          <p14:tracePt t="347232" x="2317750" y="355600"/>
          <p14:tracePt t="347248" x="2317750" y="336550"/>
          <p14:tracePt t="347265" x="2317750" y="317500"/>
          <p14:tracePt t="347282" x="2305050" y="298450"/>
          <p14:tracePt t="347298" x="2279650" y="234950"/>
          <p14:tracePt t="347315" x="2254250" y="184150"/>
          <p14:tracePt t="347332" x="2228850" y="107950"/>
          <p14:tracePt t="347348" x="2203450" y="69850"/>
          <p14:tracePt t="347365" x="2178050" y="19050"/>
          <p14:tracePt t="347382" x="2165350" y="6350"/>
          <p14:tracePt t="347398" x="2139950" y="0"/>
          <p14:tracePt t="347415" x="2108200" y="0"/>
          <p14:tracePt t="347432" x="2070100" y="0"/>
          <p14:tracePt t="347448" x="2012950" y="0"/>
          <p14:tracePt t="347465" x="1974850" y="0"/>
          <p14:tracePt t="347482" x="1936750" y="0"/>
          <p14:tracePt t="347498" x="1860550" y="0"/>
          <p14:tracePt t="347515" x="1822450" y="0"/>
          <p14:tracePt t="347532" x="1765300" y="0"/>
          <p14:tracePt t="347548" x="1720850" y="6350"/>
          <p14:tracePt t="347565" x="1689100" y="19050"/>
          <p14:tracePt t="347582" x="1631950" y="38100"/>
          <p14:tracePt t="347598" x="1587500" y="50800"/>
          <p14:tracePt t="347615" x="1517650" y="76200"/>
          <p14:tracePt t="347632" x="1479550" y="95250"/>
          <p14:tracePt t="347649" x="1447800" y="114300"/>
          <p14:tracePt t="347665" x="1397000" y="158750"/>
          <p14:tracePt t="347682" x="1365250" y="184150"/>
          <p14:tracePt t="347698" x="1339850" y="228600"/>
          <p14:tracePt t="347715" x="1308100" y="304800"/>
          <p14:tracePt t="347732" x="1289050" y="349250"/>
          <p14:tracePt t="347749" x="1263650" y="431800"/>
          <p14:tracePt t="347765" x="1250950" y="501650"/>
          <p14:tracePt t="347782" x="1231900" y="584200"/>
          <p14:tracePt t="347798" x="1219200" y="679450"/>
          <p14:tracePt t="347815" x="1219200" y="730250"/>
          <p14:tracePt t="347832" x="1219200" y="762000"/>
          <p14:tracePt t="347849" x="1219200" y="774700"/>
          <p14:tracePt t="349047" x="1212850" y="768350"/>
          <p14:tracePt t="349055" x="1212850" y="755650"/>
          <p14:tracePt t="349065" x="1206500" y="742950"/>
          <p14:tracePt t="349082" x="1200150" y="723900"/>
          <p14:tracePt t="349099" x="1193800" y="679450"/>
          <p14:tracePt t="349115" x="1193800" y="654050"/>
          <p14:tracePt t="349132" x="1193800" y="609600"/>
          <p14:tracePt t="349149" x="1193800" y="577850"/>
          <p14:tracePt t="349182" x="1193800" y="495300"/>
          <p14:tracePt t="349215" x="1193800" y="463550"/>
          <p14:tracePt t="349248" x="1200150" y="450850"/>
          <p14:tracePt t="349298" x="1200150" y="444500"/>
          <p14:tracePt t="349381" x="1206500" y="438150"/>
          <p14:tracePt t="349388" x="1206500" y="431800"/>
          <p14:tracePt t="349398" x="1206500" y="425450"/>
          <p14:tracePt t="349415" x="1225550" y="406400"/>
          <p14:tracePt t="349432" x="1238250" y="393700"/>
          <p14:tracePt t="349448" x="1263650" y="381000"/>
          <p14:tracePt t="349465" x="1314450" y="349250"/>
          <p14:tracePt t="349482" x="1352550" y="323850"/>
          <p14:tracePt t="349498" x="1403350" y="304800"/>
          <p14:tracePt t="349515" x="1517650" y="266700"/>
          <p14:tracePt t="349532" x="1593850" y="241300"/>
          <p14:tracePt t="349549" x="1714500" y="215900"/>
          <p14:tracePt t="349565" x="1809750" y="215900"/>
          <p14:tracePt t="349582" x="1962150" y="228600"/>
          <p14:tracePt t="349599" x="2051050" y="234950"/>
          <p14:tracePt t="349615" x="2108200" y="247650"/>
          <p14:tracePt t="349632" x="2159000" y="254000"/>
          <p14:tracePt t="349649" x="2184400" y="260350"/>
          <p14:tracePt t="349665" x="2190750" y="266700"/>
          <p14:tracePt t="349682" x="2209800" y="285750"/>
          <p14:tracePt t="349699" x="2222500" y="298450"/>
          <p14:tracePt t="349715" x="2241550" y="317500"/>
          <p14:tracePt t="349732" x="2254250" y="330200"/>
          <p14:tracePt t="349748" x="2266950" y="342900"/>
          <p14:tracePt t="349765" x="2266950" y="349250"/>
          <p14:tracePt t="349799" x="2273300" y="355600"/>
          <p14:tracePt t="350103" x="2273300" y="368300"/>
          <p14:tracePt t="350109" x="2273300" y="374650"/>
          <p14:tracePt t="350124" x="2273300" y="381000"/>
          <p14:tracePt t="350132" x="2279650" y="393700"/>
          <p14:tracePt t="350149" x="2286000" y="406400"/>
          <p14:tracePt t="350165" x="2292350" y="425450"/>
          <p14:tracePt t="350183" x="2305050" y="431800"/>
          <p14:tracePt t="350215" x="2305050" y="444500"/>
          <p14:tracePt t="350781" x="2305050" y="438150"/>
          <p14:tracePt t="350788" x="2298700" y="431800"/>
          <p14:tracePt t="350799" x="2292350" y="419100"/>
          <p14:tracePt t="350815" x="2279650" y="393700"/>
          <p14:tracePt t="350832" x="2254250" y="368300"/>
          <p14:tracePt t="350849" x="2247900" y="349250"/>
          <p14:tracePt t="350865" x="2222500" y="323850"/>
          <p14:tracePt t="350883" x="2209800" y="311150"/>
          <p14:tracePt t="350915" x="2171700" y="273050"/>
          <p14:tracePt t="350949" x="2127250" y="241300"/>
          <p14:tracePt t="350982" x="2095500" y="228600"/>
          <p14:tracePt t="350999" x="2070100" y="215900"/>
          <p14:tracePt t="351015" x="2057400" y="215900"/>
          <p14:tracePt t="351032" x="2025650" y="203200"/>
          <p14:tracePt t="351049" x="2006600" y="203200"/>
          <p14:tracePt t="351065" x="1987550" y="209550"/>
          <p14:tracePt t="351082" x="1962150" y="222250"/>
          <p14:tracePt t="351099" x="1943100" y="228600"/>
          <p14:tracePt t="351115" x="1917700" y="247650"/>
          <p14:tracePt t="351132" x="1905000" y="273050"/>
          <p14:tracePt t="351149" x="1885950" y="292100"/>
          <p14:tracePt t="351166" x="1854200" y="330200"/>
          <p14:tracePt t="351182" x="1835150" y="355600"/>
          <p14:tracePt t="351199" x="1809750" y="387350"/>
          <p14:tracePt t="351215" x="1803400" y="400050"/>
          <p14:tracePt t="351232" x="1790700" y="419100"/>
          <p14:tracePt t="351266" x="1784350" y="419100"/>
          <p14:tracePt t="352357" x="1822450" y="438150"/>
          <p14:tracePt t="352364" x="1898650" y="482600"/>
          <p14:tracePt t="352371" x="1974850" y="520700"/>
          <p14:tracePt t="352382" x="2063750" y="565150"/>
          <p14:tracePt t="352399" x="2286000" y="673100"/>
          <p14:tracePt t="352415" x="2590800" y="844550"/>
          <p14:tracePt t="352432" x="2794000" y="990600"/>
          <p14:tracePt t="352465" x="3251200" y="1333500"/>
          <p14:tracePt t="352499" x="3581400" y="1663700"/>
          <p14:tracePt t="352532" x="3765550" y="2006600"/>
          <p14:tracePt t="352549" x="3790950" y="2114550"/>
          <p14:tracePt t="352565" x="3797300" y="2317750"/>
          <p14:tracePt t="352582" x="3797300" y="2406650"/>
          <p14:tracePt t="352599" x="3759200" y="2476500"/>
          <p14:tracePt t="352615" x="3689350" y="2546350"/>
          <p14:tracePt t="352632" x="3594100" y="2571750"/>
          <p14:tracePt t="352649" x="3378200" y="2533650"/>
          <p14:tracePt t="352887" x="3321050" y="2571750"/>
          <p14:tracePt t="352894" x="3244850" y="2622550"/>
          <p14:tracePt t="352903" x="3162300" y="2705100"/>
          <p14:tracePt t="352915" x="2940050" y="2927350"/>
          <p14:tracePt t="352932" x="2755900" y="3143250"/>
          <p14:tracePt t="352949" x="2508250" y="3441700"/>
          <p14:tracePt t="352950" x="2406650" y="3575050"/>
          <p14:tracePt t="352965" x="2216150" y="3854450"/>
          <p14:tracePt t="352999" x="1936750" y="4381500"/>
          <p14:tracePt t="353032" x="1835150" y="4673600"/>
          <p14:tracePt t="353065" x="1854200" y="4953000"/>
          <p14:tracePt t="353082" x="1879600" y="5029200"/>
          <p14:tracePt t="353099" x="1943100" y="5118100"/>
          <p14:tracePt t="353116" x="2006600" y="5162550"/>
          <p14:tracePt t="353132" x="2133600" y="5187950"/>
          <p14:tracePt t="353149" x="2273300" y="5200650"/>
          <p14:tracePt t="353165" x="2495550" y="5207000"/>
          <p14:tracePt t="353183" x="2622550" y="5207000"/>
          <p14:tracePt t="353199" x="2743200" y="5194300"/>
          <p14:tracePt t="353215" x="2863850" y="5168900"/>
          <p14:tracePt t="353232" x="2908300" y="5143500"/>
          <p14:tracePt t="353249" x="2946400" y="5130800"/>
          <p14:tracePt t="353265" x="2971800" y="5073650"/>
          <p14:tracePt t="353282" x="2971800" y="5029200"/>
          <p14:tracePt t="353299" x="2971800" y="4940300"/>
          <p14:tracePt t="353315" x="2959100" y="4889500"/>
          <p14:tracePt t="353332" x="2927350" y="4838700"/>
          <p14:tracePt t="353349" x="2825750" y="4756150"/>
          <p14:tracePt t="353366" x="2749550" y="4692650"/>
          <p14:tracePt t="353382" x="2603500" y="4616450"/>
          <p14:tracePt t="353399" x="2495550" y="4591050"/>
          <p14:tracePt t="353415" x="2292350" y="4565650"/>
          <p14:tracePt t="353432" x="2139950" y="4565650"/>
          <p14:tracePt t="353449" x="2019300" y="4597400"/>
          <p14:tracePt t="353451" x="1955800" y="4622800"/>
          <p14:tracePt t="353465" x="1847850" y="4686300"/>
          <p14:tracePt t="353482" x="1733550" y="4756150"/>
          <p14:tracePt t="353499" x="1606550" y="4857750"/>
          <p14:tracePt t="353515" x="1555750" y="4914900"/>
          <p14:tracePt t="353532" x="1530350" y="4965700"/>
          <p14:tracePt t="353549" x="1504950" y="5041900"/>
          <p14:tracePt t="353565" x="1504950" y="5086350"/>
          <p14:tracePt t="353582" x="1517650" y="5162550"/>
          <p14:tracePt t="353599" x="1543050" y="5207000"/>
          <p14:tracePt t="353616" x="1587500" y="5245100"/>
          <p14:tracePt t="353632" x="1701800" y="5302250"/>
          <p14:tracePt t="353649" x="1803400" y="5334000"/>
          <p14:tracePt t="353665" x="1974850" y="5359400"/>
          <p14:tracePt t="353682" x="2095500" y="5372100"/>
          <p14:tracePt t="353699" x="2222500" y="5372100"/>
          <p14:tracePt t="353715" x="2381250" y="5346700"/>
          <p14:tracePt t="353732" x="2451100" y="5321300"/>
          <p14:tracePt t="353749" x="2533650" y="5264150"/>
          <p14:tracePt t="353765" x="2565400" y="5226050"/>
          <p14:tracePt t="353783" x="2597150" y="5181600"/>
          <p14:tracePt t="353799" x="2622550" y="5118100"/>
          <p14:tracePt t="353815" x="2622550" y="5080000"/>
          <p14:tracePt t="353832" x="2616200" y="5016500"/>
          <p14:tracePt t="353849" x="2590800" y="4991100"/>
          <p14:tracePt t="353865" x="2546350" y="4959350"/>
          <p14:tracePt t="353882" x="2457450" y="4927600"/>
          <p14:tracePt t="353899" x="2368550" y="4921250"/>
          <p14:tracePt t="353915" x="2235200" y="4940300"/>
          <p14:tracePt t="353932" x="2146300" y="4978400"/>
          <p14:tracePt t="353949" x="2070100" y="5016500"/>
          <p14:tracePt t="353965" x="1987550" y="5086350"/>
          <p14:tracePt t="353982" x="1955800" y="5130800"/>
          <p14:tracePt t="353999" x="1924050" y="5168900"/>
          <p14:tracePt t="354015" x="1917700" y="5194300"/>
          <p14:tracePt t="354032" x="1917700" y="5226050"/>
          <p14:tracePt t="354049" x="1924050" y="5245100"/>
          <p14:tracePt t="354065" x="1930400" y="5251450"/>
          <p14:tracePt t="354082" x="1949450" y="5264150"/>
          <p14:tracePt t="354099" x="1955800" y="5264150"/>
          <p14:tracePt t="354115" x="1968500" y="5264150"/>
          <p14:tracePt t="354132" x="2006600" y="5251450"/>
          <p14:tracePt t="354149" x="2019300" y="5245100"/>
          <p14:tracePt t="354506" x="2038350" y="5181600"/>
          <p14:tracePt t="354512" x="2076450" y="5092700"/>
          <p14:tracePt t="354519" x="2108200" y="4997450"/>
          <p14:tracePt t="354533" x="2203450" y="4781550"/>
          <p14:tracePt t="354549" x="2298700" y="4514850"/>
          <p14:tracePt t="354565" x="2387600" y="4248150"/>
          <p14:tracePt t="354582" x="2546350" y="3765550"/>
          <p14:tracePt t="354599" x="2660650" y="3429000"/>
          <p14:tracePt t="354615" x="2844800" y="2940050"/>
          <p14:tracePt t="354632" x="2971800" y="2597150"/>
          <p14:tracePt t="354649" x="3079750" y="2305050"/>
          <p14:tracePt t="354665" x="3282950" y="1847850"/>
          <p14:tracePt t="354682" x="3371850" y="1651000"/>
          <p14:tracePt t="354699" x="3505200" y="1422400"/>
          <p14:tracePt t="354715" x="3587750" y="1276350"/>
          <p14:tracePt t="354732" x="3657600" y="1193800"/>
          <p14:tracePt t="354749" x="3727450" y="1092200"/>
          <p14:tracePt t="354765" x="3752850" y="1035050"/>
          <p14:tracePt t="354783" x="3771900" y="984250"/>
          <p14:tracePt t="354799" x="3778250" y="977900"/>
          <p14:tracePt t="354815" x="3778250" y="965200"/>
          <p14:tracePt t="354832" x="3784600" y="958850"/>
          <p14:tracePt t="354852" x="3784600" y="965200"/>
          <p14:tracePt t="354866" x="3765550" y="984250"/>
          <p14:tracePt t="354882" x="3740150" y="1003300"/>
          <p14:tracePt t="354899" x="3695700" y="1041400"/>
          <p14:tracePt t="354915" x="3594100" y="1117600"/>
          <p14:tracePt t="354932" x="3486150" y="1162050"/>
          <p14:tracePt t="354949" x="3352800" y="1250950"/>
          <p14:tracePt t="354965" x="3270250" y="1289050"/>
          <p14:tracePt t="354982" x="3168650" y="1327150"/>
          <p14:tracePt t="354999" x="3028950" y="1352550"/>
          <p14:tracePt t="355015" x="2946400" y="1358900"/>
          <p14:tracePt t="355032" x="2876550" y="1358900"/>
          <p14:tracePt t="355049" x="2844800" y="1346200"/>
          <p14:tracePt t="355065" x="2838450" y="1346200"/>
          <p14:tracePt t="355082" x="2832100" y="1339850"/>
          <p14:tracePt t="355099" x="2832100" y="1333500"/>
          <p14:tracePt t="355115" x="2882900" y="1301750"/>
          <p14:tracePt t="355132" x="2933700" y="1276350"/>
          <p14:tracePt t="355149" x="3009900" y="1244600"/>
          <p14:tracePt t="355166" x="3155950" y="1219200"/>
          <p14:tracePt t="355182" x="3263900" y="1212850"/>
          <p14:tracePt t="355199" x="3435350" y="1206500"/>
          <p14:tracePt t="355216" x="3556000" y="1206500"/>
          <p14:tracePt t="355232" x="3670300" y="1200150"/>
          <p14:tracePt t="355249" x="3822700" y="1181100"/>
          <p14:tracePt t="355265" x="3911600" y="1174750"/>
          <p14:tracePt t="355282" x="4044950" y="1162050"/>
          <p14:tracePt t="355299" x="4140200" y="1149350"/>
          <p14:tracePt t="355317" x="4235450" y="1136650"/>
          <p14:tracePt t="355332" x="4279900" y="1130300"/>
          <p14:tracePt t="355349" x="4311650" y="1123950"/>
          <p14:tracePt t="355365" x="4343400" y="1104900"/>
          <p14:tracePt t="355383" x="4362450" y="1098550"/>
          <p14:tracePt t="355399" x="4368800" y="1098550"/>
          <p14:tracePt t="355416" x="4375150" y="1092200"/>
          <p14:tracePt t="355893" x="4368800" y="1092200"/>
          <p14:tracePt t="355927" x="4362450" y="1092200"/>
          <p14:tracePt t="355991" x="4362450" y="1085850"/>
          <p14:tracePt t="356711" x="4362450" y="1092200"/>
          <p14:tracePt t="356720" x="4362450" y="1098550"/>
          <p14:tracePt t="356725" x="4349750" y="1104900"/>
          <p14:tracePt t="356732" x="4343400" y="1117600"/>
          <p14:tracePt t="356749" x="4311650" y="1162050"/>
          <p14:tracePt t="356766" x="4260850" y="1225550"/>
          <p14:tracePt t="356782" x="4140200" y="1371600"/>
          <p14:tracePt t="356799" x="4044950" y="1479550"/>
          <p14:tracePt t="356833" x="3810000" y="1790700"/>
          <p14:tracePt t="356866" x="3530600" y="2209800"/>
          <p14:tracePt t="356899" x="3251200" y="2667000"/>
          <p14:tracePt t="356916" x="3162300" y="2819400"/>
          <p14:tracePt t="356932" x="3067050" y="2997200"/>
          <p14:tracePt t="356949" x="2908300" y="3302000"/>
          <p14:tracePt t="356966" x="2800350" y="3511550"/>
          <p14:tracePt t="356982" x="2660650" y="3816350"/>
          <p14:tracePt t="356999" x="2571750" y="4013200"/>
          <p14:tracePt t="357017" x="2489200" y="4203700"/>
          <p14:tracePt t="357032" x="2393950" y="4470400"/>
          <p14:tracePt t="357049" x="2336800" y="4616450"/>
          <p14:tracePt t="357066" x="2292350" y="4737100"/>
          <p14:tracePt t="357083" x="2235200" y="4946650"/>
          <p14:tracePt t="357099" x="2203450" y="5099050"/>
          <p14:tracePt t="357116" x="2171700" y="5327650"/>
          <p14:tracePt t="357133" x="2146300" y="5473700"/>
          <p14:tracePt t="357149" x="2120900" y="5645150"/>
          <p14:tracePt t="357166" x="2095500" y="5892800"/>
          <p14:tracePt t="357182" x="2082800" y="6000750"/>
          <p14:tracePt t="357199" x="2095500" y="6134100"/>
          <p14:tracePt t="357216" x="2114550" y="61722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nb-NO" altLang="en-US">
                <a:solidFill>
                  <a:srgbClr val="FFCC00"/>
                </a:solidFill>
              </a:rPr>
              <a:t>Case-control studies</a:t>
            </a:r>
            <a:endParaRPr lang="en-US" altLang="en-US">
              <a:solidFill>
                <a:srgbClr val="FFCC00"/>
              </a:solidFill>
            </a:endParaRPr>
          </a:p>
        </p:txBody>
      </p:sp>
      <p:sp>
        <p:nvSpPr>
          <p:cNvPr id="39939" name="Rectangle 3"/>
          <p:cNvSpPr>
            <a:spLocks noGrp="1" noChangeArrowheads="1"/>
          </p:cNvSpPr>
          <p:nvPr>
            <p:ph type="body" idx="1"/>
          </p:nvPr>
        </p:nvSpPr>
        <p:spPr/>
        <p:txBody>
          <a:bodyPr/>
          <a:lstStyle/>
          <a:p>
            <a:r>
              <a:rPr lang="nb-NO" altLang="en-US">
                <a:solidFill>
                  <a:schemeClr val="bg1"/>
                </a:solidFill>
              </a:rPr>
              <a:t>The purpose of the control group is to determine the relative size of the exposed and unexposed components of the source population.</a:t>
            </a:r>
          </a:p>
          <a:p>
            <a:r>
              <a:rPr lang="nb-NO" altLang="en-US">
                <a:solidFill>
                  <a:schemeClr val="bg1"/>
                </a:solidFill>
              </a:rPr>
              <a:t>So control group is used to estimate the distribution of exposure in the source population, so controls should be sampled independently of exposure status.</a:t>
            </a:r>
            <a:endParaRPr lang="en-US" altLang="en-US">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1013"/>
    </mc:Choice>
    <mc:Fallback>
      <p:transition spd="slow" advTm="11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706" x="2114550" y="6165850"/>
          <p14:tracePt t="8714" x="2114550" y="6146800"/>
          <p14:tracePt t="8721" x="2108200" y="6134100"/>
          <p14:tracePt t="8728" x="2108200" y="6121400"/>
          <p14:tracePt t="8743" x="2108200" y="6089650"/>
          <p14:tracePt t="8760" x="2114550" y="6038850"/>
          <p14:tracePt t="8777" x="2165350" y="5949950"/>
          <p14:tracePt t="8793" x="2228850" y="5880100"/>
          <p14:tracePt t="8827" x="2413000" y="5715000"/>
          <p14:tracePt t="8860" x="2679700" y="5575300"/>
          <p14:tracePt t="8893" x="2844800" y="5518150"/>
          <p14:tracePt t="8910" x="2901950" y="5486400"/>
          <p14:tracePt t="8926" x="2946400" y="5467350"/>
          <p14:tracePt t="8943" x="3003550" y="5448300"/>
          <p14:tracePt t="8960" x="3048000" y="5435600"/>
          <p14:tracePt t="8977" x="3092450" y="5422900"/>
          <p14:tracePt t="8993" x="3149600" y="5410200"/>
          <p14:tracePt t="9010" x="3175000" y="5391150"/>
          <p14:tracePt t="9026" x="3232150" y="5340350"/>
          <p14:tracePt t="9043" x="3270250" y="5295900"/>
          <p14:tracePt t="9060" x="3340100" y="5213350"/>
          <p14:tracePt t="9077" x="3390900" y="5162550"/>
          <p14:tracePt t="9093" x="3429000" y="5118100"/>
          <p14:tracePt t="9110" x="3498850" y="5035550"/>
          <p14:tracePt t="9126" x="3556000" y="4959350"/>
          <p14:tracePt t="9143" x="3663950" y="4813300"/>
          <p14:tracePt t="9160" x="3733800" y="4705350"/>
          <p14:tracePt t="9176" x="3797300" y="4622800"/>
          <p14:tracePt t="9193" x="3841750" y="4540250"/>
          <p14:tracePt t="9210" x="3860800" y="4508500"/>
          <p14:tracePt t="9226" x="3873500" y="4476750"/>
          <p14:tracePt t="9243" x="3886200" y="4451350"/>
          <p14:tracePt t="9260" x="3892550" y="4445000"/>
          <p14:tracePt t="9276" x="3898900" y="4432300"/>
          <p14:tracePt t="9638" x="3917950" y="4425950"/>
          <p14:tracePt t="9645" x="3949700" y="4400550"/>
          <p14:tracePt t="9652" x="3981450" y="4381500"/>
          <p14:tracePt t="9660" x="4032250" y="4356100"/>
          <p14:tracePt t="9693" x="4235450" y="4286250"/>
          <p14:tracePt t="9727" x="4470400" y="4222750"/>
          <p14:tracePt t="9760" x="4635500" y="4171950"/>
          <p14:tracePt t="9777" x="4724400" y="4152900"/>
          <p14:tracePt t="9793" x="4775200" y="4121150"/>
          <p14:tracePt t="9810" x="4806950" y="4108450"/>
          <p14:tracePt t="9826" x="4851400" y="4076700"/>
          <p14:tracePt t="9843" x="4864100" y="4064000"/>
          <p14:tracePt t="9860" x="4870450" y="4051300"/>
          <p14:tracePt t="9876" x="4870450" y="4032250"/>
          <p14:tracePt t="10354" x="4883150" y="4032250"/>
          <p14:tracePt t="10361" x="4914900" y="4019550"/>
          <p14:tracePt t="10368" x="4946650" y="4000500"/>
          <p14:tracePt t="10377" x="4965700" y="4000500"/>
          <p14:tracePt t="10393" x="5029200" y="3975100"/>
          <p14:tracePt t="10410" x="5092700" y="3956050"/>
          <p14:tracePt t="10427" x="5130800" y="3956050"/>
          <p14:tracePt t="10443" x="5175250" y="3949700"/>
          <p14:tracePt t="10477" x="5226050" y="3949700"/>
          <p14:tracePt t="10479" x="5245100" y="3949700"/>
          <p14:tracePt t="10510" x="5295900" y="3949700"/>
          <p14:tracePt t="10543" x="5314950" y="3949700"/>
          <p14:tracePt t="10576" x="5321300" y="3949700"/>
          <p14:tracePt t="10597" x="5321300" y="3956050"/>
          <p14:tracePt t="11021" x="5334000" y="3956050"/>
          <p14:tracePt t="11027" x="5340350" y="3943350"/>
          <p14:tracePt t="11034" x="5359400" y="3937000"/>
          <p14:tracePt t="11043" x="5378450" y="3937000"/>
          <p14:tracePt t="11060" x="5410200" y="3924300"/>
          <p14:tracePt t="11076" x="5480050" y="3917950"/>
          <p14:tracePt t="11094" x="5530850" y="3917950"/>
          <p14:tracePt t="11110" x="5581650" y="3924300"/>
          <p14:tracePt t="11144" x="5664200" y="3956050"/>
          <p14:tracePt t="11177" x="5689600" y="3968750"/>
          <p14:tracePt t="11210" x="5689600" y="3975100"/>
          <p14:tracePt t="11257" x="5683250" y="3975100"/>
          <p14:tracePt t="11270" x="5676900" y="3975100"/>
          <p14:tracePt t="11277" x="5670550" y="3975100"/>
          <p14:tracePt t="11293" x="5645150" y="3975100"/>
          <p14:tracePt t="11310" x="5619750" y="3968750"/>
          <p14:tracePt t="11326" x="5575300" y="3962400"/>
          <p14:tracePt t="20443" x="5581650" y="3962400"/>
          <p14:tracePt t="20471" x="5588000" y="3962400"/>
          <p14:tracePt t="20478" x="5594350" y="3968750"/>
          <p14:tracePt t="20527" x="5600700" y="3975100"/>
          <p14:tracePt t="20839" x="5568950" y="3962400"/>
          <p14:tracePt t="20846" x="5524500" y="3930650"/>
          <p14:tracePt t="20852" x="5467350" y="3886200"/>
          <p14:tracePt t="20861" x="5410200" y="3854450"/>
          <p14:tracePt t="20877" x="5283200" y="3784600"/>
          <p14:tracePt t="20894" x="5149850" y="3727450"/>
          <p14:tracePt t="20911" x="4946650" y="3644900"/>
          <p14:tracePt t="20927" x="4845050" y="3587750"/>
          <p14:tracePt t="20960" x="4610100" y="3384550"/>
          <p14:tracePt t="20994" x="4514850" y="3028950"/>
          <p14:tracePt t="21027" x="4610100" y="2616200"/>
          <p14:tracePt t="21044" x="4686300" y="2489200"/>
          <p14:tracePt t="21061" x="4826000" y="2330450"/>
          <p14:tracePt t="21077" x="4933950" y="2241550"/>
          <p14:tracePt t="21094" x="5060950" y="2184400"/>
          <p14:tracePt t="21110" x="5232400" y="2152650"/>
          <p14:tracePt t="21127" x="5346700" y="2159000"/>
          <p14:tracePt t="21144" x="5454650" y="2184400"/>
          <p14:tracePt t="21161" x="5575300" y="2235200"/>
          <p14:tracePt t="21177" x="5626100" y="2260600"/>
          <p14:tracePt t="21194" x="5664200" y="2286000"/>
          <p14:tracePt t="21211" x="5683250" y="2298700"/>
          <p14:tracePt t="21227" x="5702300" y="2311400"/>
          <p14:tracePt t="21244" x="5708650" y="2324100"/>
          <p14:tracePt t="21261" x="5721350" y="2330450"/>
          <p14:tracePt t="21277" x="5721350" y="2343150"/>
          <p14:tracePt t="21294" x="5727700" y="2343150"/>
          <p14:tracePt t="21310" x="5727700" y="2349500"/>
          <p14:tracePt t="22186" x="5708650" y="2406650"/>
          <p14:tracePt t="22192" x="5657850" y="2520950"/>
          <p14:tracePt t="22199" x="5613400" y="2641600"/>
          <p14:tracePt t="22210" x="5575300" y="2736850"/>
          <p14:tracePt t="22227" x="5461000" y="3098800"/>
          <p14:tracePt t="22244" x="5384800" y="3397250"/>
          <p14:tracePt t="22260" x="5340350" y="3644900"/>
          <p14:tracePt t="22294" x="5302250" y="4019550"/>
          <p14:tracePt t="22327" x="5314950" y="4178300"/>
          <p14:tracePt t="22361" x="5346700" y="4229100"/>
          <p14:tracePt t="22377" x="5353050" y="4235450"/>
          <p14:tracePt t="22394" x="5384800" y="4235450"/>
          <p14:tracePt t="22411" x="5416550" y="4222750"/>
          <p14:tracePt t="22428" x="5492750" y="4152900"/>
          <p14:tracePt t="22444" x="5562600" y="4076700"/>
          <p14:tracePt t="22461" x="5613400" y="4000500"/>
          <p14:tracePt t="22477" x="5683250" y="3898900"/>
          <p14:tracePt t="22494" x="5715000" y="3835400"/>
          <p14:tracePt t="22511" x="5746750" y="3790950"/>
          <p14:tracePt t="22512" x="5772150" y="3752850"/>
          <p14:tracePt t="22527" x="5803900" y="3683000"/>
          <p14:tracePt t="22544" x="5842000" y="3625850"/>
          <p14:tracePt t="22560" x="5880100" y="3549650"/>
          <p14:tracePt t="22577" x="5905500" y="3498850"/>
          <p14:tracePt t="22594" x="5943600" y="3429000"/>
          <p14:tracePt t="22610" x="5969000" y="3378200"/>
          <p14:tracePt t="22627" x="5988050" y="3308350"/>
          <p14:tracePt t="22644" x="6007100" y="3219450"/>
          <p14:tracePt t="22660" x="6019800" y="3162300"/>
          <p14:tracePt t="22678" x="6026150" y="3092450"/>
          <p14:tracePt t="22694" x="6026150" y="3041650"/>
          <p14:tracePt t="22711" x="6019800" y="3003550"/>
          <p14:tracePt t="22727" x="5994400" y="2927350"/>
          <p14:tracePt t="22744" x="5975350" y="2876550"/>
          <p14:tracePt t="22760" x="5937250" y="2800350"/>
          <p14:tracePt t="22777" x="5911850" y="2736850"/>
          <p14:tracePt t="22794" x="5867400" y="2673350"/>
          <p14:tracePt t="22810" x="5816600" y="2590800"/>
          <p14:tracePt t="22827" x="5772150" y="2533650"/>
          <p14:tracePt t="22844" x="5708650" y="2451100"/>
          <p14:tracePt t="22861" x="5676900" y="2400300"/>
          <p14:tracePt t="22877" x="5632450" y="2349500"/>
          <p14:tracePt t="22895" x="5543550" y="2279650"/>
          <p14:tracePt t="22911" x="5480050" y="2235200"/>
          <p14:tracePt t="22927" x="5372100" y="2197100"/>
          <p14:tracePt t="22944" x="5314950" y="2178050"/>
          <p14:tracePt t="22961" x="5257800" y="2178050"/>
          <p14:tracePt t="22977" x="5143500" y="2178050"/>
          <p14:tracePt t="22994" x="5041900" y="2190750"/>
          <p14:tracePt t="23012" x="4914900" y="2228850"/>
          <p14:tracePt t="23027" x="4851400" y="2254250"/>
          <p14:tracePt t="23044" x="4806950" y="2286000"/>
          <p14:tracePt t="23060" x="4762500" y="2324100"/>
          <p14:tracePt t="23077" x="4737100" y="2349500"/>
          <p14:tracePt t="23095" x="4705350" y="2400300"/>
          <p14:tracePt t="23111" x="4705350" y="2425700"/>
          <p14:tracePt t="23127" x="4705350" y="2476500"/>
          <p14:tracePt t="23144" x="4724400" y="2533650"/>
          <p14:tracePt t="23161" x="4749800" y="2578100"/>
          <p14:tracePt t="23177" x="4806950" y="2647950"/>
          <p14:tracePt t="23194" x="4870450" y="2717800"/>
          <p14:tracePt t="23211" x="4953000" y="2781300"/>
          <p14:tracePt t="23227" x="5086350" y="2851150"/>
          <p14:tracePt t="23244" x="5181600" y="2895600"/>
          <p14:tracePt t="23261" x="5327650" y="2933700"/>
          <p14:tracePt t="23277" x="5403850" y="2933700"/>
          <p14:tracePt t="23294" x="5499100" y="2921000"/>
          <p14:tracePt t="23311" x="5638800" y="2857500"/>
          <p14:tracePt t="23327" x="5708650" y="2806700"/>
          <p14:tracePt t="23344" x="5765800" y="2749550"/>
          <p14:tracePt t="23361" x="5842000" y="2673350"/>
          <p14:tracePt t="23377" x="5873750" y="2628900"/>
          <p14:tracePt t="23394" x="5899150" y="2571750"/>
          <p14:tracePt t="23411" x="5905500" y="2540000"/>
          <p14:tracePt t="23427" x="5911850" y="2470150"/>
          <p14:tracePt t="23444" x="5905500" y="2432050"/>
          <p14:tracePt t="23461" x="5892800" y="2393950"/>
          <p14:tracePt t="23477" x="5854700" y="2336800"/>
          <p14:tracePt t="23494" x="5822950" y="2311400"/>
          <p14:tracePt t="23510" x="5778500" y="2286000"/>
          <p14:tracePt t="23527" x="5746750" y="2286000"/>
          <p14:tracePt t="23544" x="5715000" y="2286000"/>
          <p14:tracePt t="23561" x="5664200" y="2286000"/>
          <p14:tracePt t="23577" x="5638800" y="2305050"/>
          <p14:tracePt t="23594" x="5619750" y="2324100"/>
          <p14:tracePt t="23611" x="5607050" y="2355850"/>
          <p14:tracePt t="23627" x="5600700" y="2387600"/>
          <p14:tracePt t="23644" x="5600700" y="2393950"/>
          <p14:tracePt t="24142" x="5581650" y="2393950"/>
          <p14:tracePt t="24149" x="5549900" y="2381250"/>
          <p14:tracePt t="24161" x="5524500" y="2368550"/>
          <p14:tracePt t="24177" x="5410200" y="2330450"/>
          <p14:tracePt t="24194" x="5346700" y="2305050"/>
          <p14:tracePt t="24211" x="5283200" y="2286000"/>
          <p14:tracePt t="24227" x="5213350" y="2273300"/>
          <p14:tracePt t="24244" x="5162550" y="2266950"/>
          <p14:tracePt t="24277" x="5022850" y="2266950"/>
          <p14:tracePt t="24311" x="4902200" y="2279650"/>
          <p14:tracePt t="24344" x="4845050" y="2279650"/>
          <p14:tracePt t="24361" x="4832350" y="2279650"/>
          <p14:tracePt t="24378" x="4813300" y="2279650"/>
          <p14:tracePt t="24394" x="4800600" y="2279650"/>
          <p14:tracePt t="24411" x="4787900" y="2279650"/>
          <p14:tracePt t="24427" x="4781550" y="2279650"/>
          <p14:tracePt t="24483" x="4781550" y="2286000"/>
          <p14:tracePt t="25489" x="4781550" y="2279650"/>
          <p14:tracePt t="25495" x="4781550" y="2266950"/>
          <p14:tracePt t="25503" x="4781550" y="2254250"/>
          <p14:tracePt t="25511" x="4787900" y="2241550"/>
          <p14:tracePt t="25528" x="4806950" y="2197100"/>
          <p14:tracePt t="25544" x="4838700" y="2146300"/>
          <p14:tracePt t="25561" x="4921250" y="2051050"/>
          <p14:tracePt t="25594" x="5048250" y="1892300"/>
          <p14:tracePt t="25628" x="5162550" y="1803400"/>
          <p14:tracePt t="25661" x="5232400" y="1758950"/>
          <p14:tracePt t="25677" x="5295900" y="1739900"/>
          <p14:tracePt t="25694" x="5340350" y="1739900"/>
          <p14:tracePt t="25711" x="5410200" y="1752600"/>
          <p14:tracePt t="25728" x="5454650" y="1765300"/>
          <p14:tracePt t="25744" x="5480050" y="1790700"/>
          <p14:tracePt t="25761" x="5524500" y="1816100"/>
          <p14:tracePt t="25777" x="5537200" y="1828800"/>
          <p14:tracePt t="25794" x="5549900" y="1835150"/>
          <p14:tracePt t="25883" x="5543550" y="1841500"/>
          <p14:tracePt t="25905" x="5537200" y="1847850"/>
          <p14:tracePt t="25912" x="5524500" y="1847850"/>
          <p14:tracePt t="25918" x="5511800" y="1847850"/>
          <p14:tracePt t="25927" x="5505450" y="1847850"/>
          <p14:tracePt t="25944" x="5467350" y="1847850"/>
          <p14:tracePt t="25961" x="5410200" y="1847850"/>
          <p14:tracePt t="25977" x="5372100" y="1847850"/>
          <p14:tracePt t="25994" x="5314950" y="1841500"/>
          <p14:tracePt t="26011" x="5232400" y="1828800"/>
          <p14:tracePt t="26027" x="5175250" y="1822450"/>
          <p14:tracePt t="26029" x="5149850" y="1822450"/>
          <p14:tracePt t="26044" x="5073650" y="1816100"/>
          <p14:tracePt t="26061" x="5016500" y="1816100"/>
          <p14:tracePt t="26078" x="4921250" y="1822450"/>
          <p14:tracePt t="26094" x="4864100" y="1828800"/>
          <p14:tracePt t="26111" x="4813300" y="1835150"/>
          <p14:tracePt t="26127" x="4762500" y="1847850"/>
          <p14:tracePt t="26144" x="4718050" y="1854200"/>
          <p14:tracePt t="26161" x="4686300" y="1866900"/>
          <p14:tracePt t="26178" x="4673600" y="1885950"/>
          <p14:tracePt t="26194" x="4667250" y="1885950"/>
          <p14:tracePt t="26211" x="4660900" y="1885950"/>
          <p14:tracePt t="26244" x="4660900" y="1898650"/>
          <p14:tracePt t="26261" x="4667250" y="1911350"/>
          <p14:tracePt t="26278" x="4699000" y="1930400"/>
          <p14:tracePt t="26294" x="4794250" y="1974850"/>
          <p14:tracePt t="26311" x="4921250" y="2044700"/>
          <p14:tracePt t="26328" x="5067300" y="2114550"/>
          <p14:tracePt t="26344" x="5270500" y="2228850"/>
          <p14:tracePt t="26361" x="5384800" y="2324100"/>
          <p14:tracePt t="26377" x="5562600" y="2520950"/>
          <p14:tracePt t="26394" x="5651500" y="2628900"/>
          <p14:tracePt t="26412" x="5715000" y="2730500"/>
          <p14:tracePt t="26428" x="5734050" y="2762250"/>
          <p14:tracePt t="26444" x="5746750" y="2774950"/>
          <p14:tracePt t="26461" x="5746750" y="2781300"/>
          <p14:tracePt t="26478" x="5746750" y="2787650"/>
          <p14:tracePt t="26494" x="5734050" y="2787650"/>
          <p14:tracePt t="26511" x="5670550" y="2787650"/>
          <p14:tracePt t="26528" x="5575300" y="2781300"/>
          <p14:tracePt t="26531" x="5530850" y="2774950"/>
          <p14:tracePt t="26544" x="5435600" y="2755900"/>
          <p14:tracePt t="26561" x="5365750" y="2717800"/>
          <p14:tracePt t="26578" x="5295900" y="2660650"/>
          <p14:tracePt t="26594" x="5175250" y="2546350"/>
          <p14:tracePt t="26611" x="5099050" y="2451100"/>
          <p14:tracePt t="26627" x="5054600" y="2336800"/>
          <p14:tracePt t="26644" x="5041900" y="2222500"/>
          <p14:tracePt t="26661" x="5041900" y="2095500"/>
          <p14:tracePt t="26678" x="5099050" y="1898650"/>
          <p14:tracePt t="26694" x="5149850" y="1771650"/>
          <p14:tracePt t="26711" x="5238750" y="1625600"/>
          <p14:tracePt t="26728" x="5289550" y="1530350"/>
          <p14:tracePt t="26744" x="5353050" y="1441450"/>
          <p14:tracePt t="26761" x="5448300" y="1352550"/>
          <p14:tracePt t="26778" x="5518150" y="1333500"/>
          <p14:tracePt t="26794" x="5619750" y="1320800"/>
          <p14:tracePt t="26811" x="5689600" y="1320800"/>
          <p14:tracePt t="26827" x="5765800" y="1352550"/>
          <p14:tracePt t="26844" x="5803900" y="1390650"/>
          <p14:tracePt t="26861" x="5835650" y="1441450"/>
          <p14:tracePt t="26877" x="5861050" y="1517650"/>
          <p14:tracePt t="26894" x="5867400" y="1587500"/>
          <p14:tracePt t="26911" x="5867400" y="1676400"/>
          <p14:tracePt t="26927" x="5842000" y="1727200"/>
          <p14:tracePt t="26944" x="5797550" y="1828800"/>
          <p14:tracePt t="26961" x="5702300" y="1955800"/>
          <p14:tracePt t="26978" x="5607050" y="2025650"/>
          <p14:tracePt t="26994" x="5505450" y="2076450"/>
          <p14:tracePt t="27011" x="5359400" y="2108200"/>
          <p14:tracePt t="27028" x="5276850" y="2108200"/>
          <p14:tracePt t="27030" x="5245100" y="2108200"/>
          <p14:tracePt t="27044" x="5187950" y="2089150"/>
          <p14:tracePt t="27061" x="5111750" y="2057400"/>
          <p14:tracePt t="27077" x="5060950" y="2000250"/>
          <p14:tracePt t="27094" x="5035550" y="1892300"/>
          <p14:tracePt t="27111" x="5035550" y="1816100"/>
          <p14:tracePt t="27128" x="5060950" y="1701800"/>
          <p14:tracePt t="27144" x="5092700" y="1631950"/>
          <p14:tracePt t="27161" x="5143500" y="1574800"/>
          <p14:tracePt t="27178" x="5168900" y="1543050"/>
          <p14:tracePt t="27194" x="5200650" y="1530350"/>
          <p14:tracePt t="27211" x="5232400" y="1524000"/>
          <p14:tracePt t="27228" x="5270500" y="1524000"/>
          <p14:tracePt t="27244" x="5283200" y="1524000"/>
          <p14:tracePt t="27261" x="5308600" y="1536700"/>
          <p14:tracePt t="27278" x="5321300" y="1549400"/>
          <p14:tracePt t="27294" x="5346700" y="1587500"/>
          <p14:tracePt t="27311" x="5365750" y="1625600"/>
          <p14:tracePt t="27327" x="5384800" y="1689100"/>
          <p14:tracePt t="27344" x="5397500" y="1746250"/>
          <p14:tracePt t="27361" x="5397500" y="1790700"/>
          <p14:tracePt t="27377" x="5391150" y="1847850"/>
          <p14:tracePt t="27394" x="5391150" y="1873250"/>
          <p14:tracePt t="27412" x="5391150" y="1892300"/>
          <p14:tracePt t="27427" x="5391150" y="1898650"/>
          <p14:tracePt t="27444" x="5391150" y="1905000"/>
          <p14:tracePt t="27461" x="5397500" y="1911350"/>
          <p14:tracePt t="27478" x="5441950" y="1936750"/>
          <p14:tracePt t="27494" x="5543550" y="2025650"/>
          <p14:tracePt t="27511" x="5619750" y="2095500"/>
          <p14:tracePt t="27528" x="5702300" y="2184400"/>
          <p14:tracePt t="27530" x="5740400" y="2241550"/>
          <p14:tracePt t="27544" x="5810250" y="2355850"/>
          <p14:tracePt t="27561" x="5854700" y="2451100"/>
          <p14:tracePt t="27577" x="5892800" y="2540000"/>
          <p14:tracePt t="27594" x="5892800" y="2565400"/>
          <p14:tracePt t="27612" x="5899150" y="2584450"/>
          <p14:tracePt t="27627" x="5892800" y="2584450"/>
          <p14:tracePt t="27644" x="5867400" y="2578100"/>
          <p14:tracePt t="27661" x="5797550" y="2501900"/>
          <p14:tracePt t="27678" x="5772150" y="2457450"/>
          <p14:tracePt t="27925" x="5734050" y="2457450"/>
          <p14:tracePt t="27933" x="5664200" y="2463800"/>
          <p14:tracePt t="27944" x="5600700" y="2476500"/>
          <p14:tracePt t="27961" x="5353050" y="2527300"/>
          <p14:tracePt t="27977" x="5213350" y="2552700"/>
          <p14:tracePt t="27995" x="5035550" y="2597150"/>
          <p14:tracePt t="28011" x="4940300" y="2628900"/>
          <p14:tracePt t="28028" x="4845050" y="2654300"/>
          <p14:tracePt t="28030" x="4806950" y="2667000"/>
          <p14:tracePt t="28044" x="4737100" y="2686050"/>
          <p14:tracePt t="28061" x="4686300" y="2692400"/>
          <p14:tracePt t="28079" x="4635500" y="2705100"/>
          <p14:tracePt t="28094" x="4616450" y="2711450"/>
          <p14:tracePt t="28111" x="4597400" y="2711450"/>
          <p14:tracePt t="28128" x="4584700" y="2711450"/>
          <p14:tracePt t="28145" x="4572000" y="2711450"/>
          <p14:tracePt t="28210" x="4572000" y="2705100"/>
          <p14:tracePt t="28217" x="4572000" y="2698750"/>
          <p14:tracePt t="28228" x="4572000" y="2686050"/>
          <p14:tracePt t="28245" x="4603750" y="2609850"/>
          <p14:tracePt t="28261" x="4654550" y="2546350"/>
          <p14:tracePt t="28278" x="4718050" y="2482850"/>
          <p14:tracePt t="28294" x="4851400" y="2381250"/>
          <p14:tracePt t="28311" x="4984750" y="2330450"/>
          <p14:tracePt t="28327" x="5213350" y="2292350"/>
          <p14:tracePt t="28344" x="5384800" y="2292350"/>
          <p14:tracePt t="28361" x="5556250" y="2311400"/>
          <p14:tracePt t="28377" x="5765800" y="2387600"/>
          <p14:tracePt t="28394" x="5867400" y="2438400"/>
          <p14:tracePt t="28412" x="5975350" y="2489200"/>
          <p14:tracePt t="28427" x="6019800" y="2514600"/>
          <p14:tracePt t="28444" x="6051550" y="2533650"/>
          <p14:tracePt t="28461" x="6070600" y="2552700"/>
          <p14:tracePt t="28478" x="6076950" y="2552700"/>
          <p14:tracePt t="28511" x="6076950" y="2565400"/>
          <p14:tracePt t="28527" x="6070600" y="2571750"/>
          <p14:tracePt t="28544" x="6057900" y="2584450"/>
          <p14:tracePt t="28561" x="6057900" y="2590800"/>
          <p14:tracePt t="28577" x="6057900" y="2597150"/>
          <p14:tracePt t="28594" x="6057900" y="2603500"/>
          <p14:tracePt t="28611" x="6051550" y="2603500"/>
          <p14:tracePt t="28627" x="6032500" y="2603500"/>
          <p14:tracePt t="28661" x="6007100" y="2603500"/>
          <p14:tracePt t="28678" x="5994400" y="2597150"/>
          <p14:tracePt t="28694" x="5981700" y="2597150"/>
          <p14:tracePt t="28711" x="5975350" y="2597150"/>
          <p14:tracePt t="28918" x="5975350" y="2603500"/>
          <p14:tracePt t="29134" x="5969000" y="2603500"/>
          <p14:tracePt t="29140" x="5949950" y="2609850"/>
          <p14:tracePt t="29147" x="5937250" y="2616200"/>
          <p14:tracePt t="29161" x="5911850" y="2616200"/>
          <p14:tracePt t="29178" x="5848350" y="2616200"/>
          <p14:tracePt t="29194" x="5797550" y="2622550"/>
          <p14:tracePt t="29211" x="5734050" y="2622550"/>
          <p14:tracePt t="29228" x="5695950" y="2622550"/>
          <p14:tracePt t="29261" x="5588000" y="2622550"/>
          <p14:tracePt t="29294" x="5492750" y="2603500"/>
          <p14:tracePt t="29327" x="5397500" y="2584450"/>
          <p14:tracePt t="29345" x="5378450" y="2578100"/>
          <p14:tracePt t="29361" x="5359400" y="2565400"/>
          <p14:tracePt t="29378" x="5340350" y="2559050"/>
          <p14:tracePt t="29394" x="5327650" y="2559050"/>
          <p14:tracePt t="29411" x="5302250" y="2559050"/>
          <p14:tracePt t="29428" x="5264150" y="2559050"/>
          <p14:tracePt t="29444" x="5245100" y="2559050"/>
          <p14:tracePt t="29461" x="5207000" y="2559050"/>
          <p14:tracePt t="29478" x="5194300" y="2559050"/>
          <p14:tracePt t="29494" x="5168900" y="2559050"/>
          <p14:tracePt t="29511" x="5162550" y="2559050"/>
          <p14:tracePt t="29527" x="5149850" y="2552700"/>
          <p14:tracePt t="29561" x="5143500" y="2552700"/>
          <p14:tracePt t="29577" x="5137150" y="2552700"/>
          <p14:tracePt t="30038" x="5130800" y="2552700"/>
          <p14:tracePt t="30045" x="5111750" y="2559050"/>
          <p14:tracePt t="30052" x="5086350" y="2565400"/>
          <p14:tracePt t="30061" x="5060950" y="2584450"/>
          <p14:tracePt t="30078" x="5010150" y="2597150"/>
          <p14:tracePt t="30094" x="4940300" y="2616200"/>
          <p14:tracePt t="30111" x="4914900" y="2628900"/>
          <p14:tracePt t="30145" x="4845050" y="2647950"/>
          <p14:tracePt t="30178" x="4813300" y="2647950"/>
          <p14:tracePt t="30211" x="4794250" y="2654300"/>
          <p14:tracePt t="30545" x="4787900" y="2654300"/>
          <p14:tracePt t="30580" x="4781550" y="2654300"/>
          <p14:tracePt t="30594" x="4781550" y="2647950"/>
          <p14:tracePt t="30600" x="4775200" y="2641600"/>
          <p14:tracePt t="30616" x="4762500" y="2628900"/>
          <p14:tracePt t="30628" x="4756150" y="2616200"/>
          <p14:tracePt t="30644" x="4730750" y="2571750"/>
          <p14:tracePt t="30678" x="4705350" y="2501900"/>
          <p14:tracePt t="30712" x="4705350" y="2463800"/>
          <p14:tracePt t="30745" x="4749800" y="2406650"/>
          <p14:tracePt t="30761" x="4781550" y="2387600"/>
          <p14:tracePt t="30778" x="4794250" y="2374900"/>
          <p14:tracePt t="30795" x="4813300" y="2368550"/>
          <p14:tracePt t="30811" x="4832350" y="2368550"/>
          <p14:tracePt t="30844" x="4838700" y="2368550"/>
          <p14:tracePt t="30892" x="4845050" y="2368550"/>
          <p14:tracePt t="30899" x="4845050" y="2355850"/>
          <p14:tracePt t="30913" x="4857750" y="2343150"/>
          <p14:tracePt t="30928" x="4876800" y="2311400"/>
          <p14:tracePt t="30944" x="4895850" y="2286000"/>
          <p14:tracePt t="30961" x="4946650" y="2222500"/>
          <p14:tracePt t="30978" x="4997450" y="2165350"/>
          <p14:tracePt t="30995" x="5054600" y="2108200"/>
          <p14:tracePt t="31011" x="5156200" y="2025650"/>
          <p14:tracePt t="31028" x="5226050" y="1974850"/>
          <p14:tracePt t="31045" x="5283200" y="1936750"/>
          <p14:tracePt t="31047" x="5308600" y="1924050"/>
          <p14:tracePt t="31061" x="5378450" y="1892300"/>
          <p14:tracePt t="31078" x="5435600" y="1885950"/>
          <p14:tracePt t="31094" x="5537200" y="1879600"/>
          <p14:tracePt t="31111" x="5626100" y="1885950"/>
          <p14:tracePt t="31128" x="5740400" y="1917700"/>
          <p14:tracePt t="31144" x="5810250" y="1968500"/>
          <p14:tracePt t="31161" x="5873750" y="2032000"/>
          <p14:tracePt t="31178" x="5949950" y="2114550"/>
          <p14:tracePt t="31194" x="5981700" y="2152650"/>
          <p14:tracePt t="31211" x="6019800" y="2197100"/>
          <p14:tracePt t="31228" x="6045200" y="2235200"/>
          <p14:tracePt t="31244" x="6057900" y="2254250"/>
          <p14:tracePt t="31261" x="6064250" y="2286000"/>
          <p14:tracePt t="31278" x="6064250" y="2292350"/>
          <p14:tracePt t="31294" x="6064250" y="2305050"/>
          <p14:tracePt t="31328" x="6064250" y="2311400"/>
          <p14:tracePt t="31538" x="6057900" y="2311400"/>
          <p14:tracePt t="31543" x="6038850" y="2311400"/>
          <p14:tracePt t="31550" x="6019800" y="2311400"/>
          <p14:tracePt t="31561" x="5981700" y="2305050"/>
          <p14:tracePt t="31578" x="5892800" y="2286000"/>
          <p14:tracePt t="31594" x="5670550" y="2286000"/>
          <p14:tracePt t="31611" x="5505450" y="2292350"/>
          <p14:tracePt t="31628" x="5219700" y="2324100"/>
          <p14:tracePt t="31644" x="5003800" y="2368550"/>
          <p14:tracePt t="31661" x="4813300" y="2413000"/>
          <p14:tracePt t="31678" x="4533900" y="2476500"/>
          <p14:tracePt t="31694" x="4356100" y="2527300"/>
          <p14:tracePt t="31711" x="4159250" y="2609850"/>
          <p14:tracePt t="31728" x="4051300" y="2667000"/>
          <p14:tracePt t="31744" x="3949700" y="2705100"/>
          <p14:tracePt t="31761" x="3816350" y="2774950"/>
          <p14:tracePt t="31778" x="3733800" y="2838450"/>
          <p14:tracePt t="31794" x="3657600" y="2908300"/>
          <p14:tracePt t="31811" x="3625850" y="2933700"/>
          <p14:tracePt t="31828" x="3613150" y="2959100"/>
          <p14:tracePt t="31844" x="3594100" y="2971800"/>
          <p14:tracePt t="31861" x="3587750" y="2971800"/>
          <p14:tracePt t="31894" x="3581400" y="2984500"/>
          <p14:tracePt t="31911" x="3568700" y="2984500"/>
          <p14:tracePt t="31928" x="3562350" y="3016250"/>
          <p14:tracePt t="31944" x="3556000" y="3016250"/>
          <p14:tracePt t="31978" x="3549650" y="3016250"/>
          <p14:tracePt t="32127" x="3549650" y="3009900"/>
          <p14:tracePt t="32390" x="3549650" y="3003550"/>
          <p14:tracePt t="32404" x="3543300" y="3003550"/>
          <p14:tracePt t="32418" x="3536950" y="2984500"/>
          <p14:tracePt t="32425" x="3524250" y="2978150"/>
          <p14:tracePt t="32433" x="3524250" y="2959100"/>
          <p14:tracePt t="32444" x="3517900" y="2940050"/>
          <p14:tracePt t="32461" x="3517900" y="2851150"/>
          <p14:tracePt t="32494" x="3556000" y="2673350"/>
          <p14:tracePt t="32528" x="3689350" y="2349500"/>
          <p14:tracePt t="32561" x="3968750" y="2076450"/>
          <p14:tracePt t="32578" x="4159250" y="1987550"/>
          <p14:tracePt t="32594" x="4298950" y="1943100"/>
          <p14:tracePt t="32611" x="4438650" y="1917700"/>
          <p14:tracePt t="32628" x="4654550" y="1924050"/>
          <p14:tracePt t="32644" x="4787900" y="1955800"/>
          <p14:tracePt t="32661" x="4921250" y="2012950"/>
          <p14:tracePt t="32678" x="5118100" y="2095500"/>
          <p14:tracePt t="32694" x="5213350" y="2159000"/>
          <p14:tracePt t="32711" x="5327650" y="2228850"/>
          <p14:tracePt t="32728" x="5384800" y="2260600"/>
          <p14:tracePt t="32744" x="5461000" y="2298700"/>
          <p14:tracePt t="32761" x="5530850" y="2336800"/>
          <p14:tracePt t="32778" x="5607050" y="2362200"/>
          <p14:tracePt t="32794" x="5683250" y="2387600"/>
          <p14:tracePt t="32811" x="5721350" y="2393950"/>
          <p14:tracePt t="32828" x="5778500" y="2400300"/>
          <p14:tracePt t="32844" x="5816600" y="2387600"/>
          <p14:tracePt t="32861" x="5848350" y="2374900"/>
          <p14:tracePt t="32878" x="5880100" y="2355850"/>
          <p14:tracePt t="32894" x="5905500" y="2343150"/>
          <p14:tracePt t="32911" x="5937250" y="2336800"/>
          <p14:tracePt t="32928" x="5956300" y="2330450"/>
          <p14:tracePt t="32944" x="5975350" y="2324100"/>
          <p14:tracePt t="32961" x="6007100" y="2317750"/>
          <p14:tracePt t="32978" x="6032500" y="2311400"/>
          <p14:tracePt t="32994" x="6051550" y="2311400"/>
          <p14:tracePt t="33011" x="6076950" y="2311400"/>
          <p14:tracePt t="33028" x="6089650" y="2311400"/>
          <p14:tracePt t="33044" x="6121400" y="2324100"/>
          <p14:tracePt t="33061" x="6140450" y="2343150"/>
          <p14:tracePt t="33078" x="6172200" y="2362200"/>
          <p14:tracePt t="33094" x="6184900" y="2374900"/>
          <p14:tracePt t="33111" x="6203950" y="2393950"/>
          <p14:tracePt t="33128" x="6210300" y="2413000"/>
          <p14:tracePt t="33144" x="6216650" y="2419350"/>
          <p14:tracePt t="33161" x="6216650" y="2438400"/>
          <p14:tracePt t="33178" x="6216650" y="2451100"/>
          <p14:tracePt t="33194" x="6216650" y="2457450"/>
          <p14:tracePt t="33211" x="6216650" y="2470150"/>
          <p14:tracePt t="33265" x="6216650" y="2476500"/>
          <p14:tracePt t="33633" x="6216650" y="2482850"/>
          <p14:tracePt t="33765" x="6216650" y="2489200"/>
          <p14:tracePt t="33772" x="6223000" y="2495550"/>
          <p14:tracePt t="33786" x="6229350" y="2501900"/>
          <p14:tracePt t="33794" x="6235700" y="2514600"/>
          <p14:tracePt t="33811" x="6248400" y="2540000"/>
          <p14:tracePt t="33844" x="6299200" y="2616200"/>
          <p14:tracePt t="38454" x="6299200" y="2609850"/>
          <p14:tracePt t="38662" x="6261100" y="2641600"/>
          <p14:tracePt t="38669" x="6191250" y="2698750"/>
          <p14:tracePt t="38678" x="6121400" y="2749550"/>
          <p14:tracePt t="38695" x="5962650" y="2870200"/>
          <p14:tracePt t="38711" x="5721350" y="3067050"/>
          <p14:tracePt t="38728" x="5594350" y="3187700"/>
          <p14:tracePt t="38745" x="5473700" y="3276600"/>
          <p14:tracePt t="38761" x="5378450" y="3378200"/>
          <p14:tracePt t="38795" x="5321300" y="3454400"/>
          <p14:tracePt t="38828" x="5308600" y="3479800"/>
          <p14:tracePt t="38861" x="5302250" y="3492500"/>
          <p14:tracePt t="38878" x="5302250" y="3498850"/>
          <p14:tracePt t="38895" x="5302250" y="3505200"/>
          <p14:tracePt t="38911" x="5302250" y="3517900"/>
          <p14:tracePt t="38928" x="5321300" y="3543300"/>
          <p14:tracePt t="38945" x="5340350" y="3587750"/>
          <p14:tracePt t="38961" x="5372100" y="3676650"/>
          <p14:tracePt t="38978" x="5416550" y="3771900"/>
          <p14:tracePt t="38995" x="5480050" y="3937000"/>
          <p14:tracePt t="39011" x="5524500" y="4083050"/>
          <p14:tracePt t="39028" x="5568950" y="4235450"/>
          <p14:tracePt t="39045" x="5594350" y="4368800"/>
          <p14:tracePt t="39061" x="5594350" y="4413250"/>
          <p14:tracePt t="39078" x="5600700" y="4445000"/>
          <p14:tracePt t="39095" x="5600700" y="4457700"/>
          <p14:tracePt t="39154" x="5607050" y="4457700"/>
          <p14:tracePt t="39519" x="5594350" y="4451350"/>
          <p14:tracePt t="39526" x="5562600" y="4432300"/>
          <p14:tracePt t="39533" x="5518150" y="4400550"/>
          <p14:tracePt t="39547" x="5448300" y="4349750"/>
          <p14:tracePt t="39561" x="5391150" y="4298950"/>
          <p14:tracePt t="39578" x="5353050" y="4254500"/>
          <p14:tracePt t="39595" x="5314950" y="4210050"/>
          <p14:tracePt t="39628" x="5251450" y="4165600"/>
          <p14:tracePt t="39662" x="5194300" y="4133850"/>
          <p14:tracePt t="39695" x="5168900" y="4114800"/>
          <p14:tracePt t="39711" x="5162550" y="4114800"/>
          <p14:tracePt t="39728" x="5156200" y="4108450"/>
          <p14:tracePt t="39824" x="5156200" y="4102100"/>
          <p14:tracePt t="39921" x="5162550" y="4102100"/>
          <p14:tracePt t="39935" x="5175250" y="4095750"/>
          <p14:tracePt t="39942" x="5187950" y="4089400"/>
          <p14:tracePt t="39948" x="5200650" y="4083050"/>
          <p14:tracePt t="39961" x="5219700" y="4076700"/>
          <p14:tracePt t="39978" x="5289550" y="4057650"/>
          <p14:tracePt t="39995" x="5334000" y="4051300"/>
          <p14:tracePt t="40011" x="5422900" y="4051300"/>
          <p14:tracePt t="40028" x="5480050" y="4051300"/>
          <p14:tracePt t="40046" x="5543550" y="4051300"/>
          <p14:tracePt t="40061" x="5619750" y="4057650"/>
          <p14:tracePt t="40078" x="5664200" y="4057650"/>
          <p14:tracePt t="40095" x="5721350" y="4064000"/>
          <p14:tracePt t="40111" x="5746750" y="4070350"/>
          <p14:tracePt t="40128" x="5765800" y="4070350"/>
          <p14:tracePt t="40145" x="5778500" y="4076700"/>
          <p14:tracePt t="40247" x="5772150" y="4070350"/>
          <p14:tracePt t="40254" x="5765800" y="4070350"/>
          <p14:tracePt t="40261" x="5765800" y="4064000"/>
          <p14:tracePt t="40278" x="5753100" y="4057650"/>
          <p14:tracePt t="40295" x="5746750" y="4051300"/>
          <p14:tracePt t="40311" x="5746750" y="4044950"/>
          <p14:tracePt t="40345" x="5746750" y="4038600"/>
          <p14:tracePt t="40365" x="5746750" y="4032250"/>
          <p14:tracePt t="40379" x="5753100" y="4032250"/>
          <p14:tracePt t="40395" x="5778500" y="4019550"/>
          <p14:tracePt t="40411" x="5816600" y="4013200"/>
          <p14:tracePt t="40428" x="5861050" y="4000500"/>
          <p14:tracePt t="40445" x="5886450" y="4000500"/>
          <p14:tracePt t="40461" x="5899150" y="3987800"/>
          <p14:tracePt t="40478" x="5911850" y="3987800"/>
          <p14:tracePt t="40495" x="5918200" y="3987800"/>
          <p14:tracePt t="40511" x="5943600" y="3975100"/>
          <p14:tracePt t="40528" x="5975350" y="3968750"/>
          <p14:tracePt t="40545" x="6019800" y="3962400"/>
          <p14:tracePt t="40561" x="6089650" y="3956050"/>
          <p14:tracePt t="40578" x="6140450" y="3956050"/>
          <p14:tracePt t="40595" x="6197600" y="3975100"/>
          <p14:tracePt t="40611" x="6242050" y="3987800"/>
          <p14:tracePt t="40628" x="6280150" y="4000500"/>
          <p14:tracePt t="40645" x="6343650" y="4019550"/>
          <p14:tracePt t="40661" x="6375400" y="4025900"/>
          <p14:tracePt t="40678" x="6413500" y="4032250"/>
          <p14:tracePt t="40695" x="6438900" y="4051300"/>
          <p14:tracePt t="40712" x="6451600" y="4057650"/>
          <p14:tracePt t="40728" x="6470650" y="4064000"/>
          <p14:tracePt t="40745" x="6477000" y="4070350"/>
          <p14:tracePt t="40761" x="6496050" y="4076700"/>
          <p14:tracePt t="40778" x="6496050" y="4083050"/>
          <p14:tracePt t="40795" x="6502400" y="4083050"/>
          <p14:tracePt t="40812" x="6508750" y="4089400"/>
          <p14:tracePt t="41011" x="6515100" y="4089400"/>
          <p14:tracePt t="41033" x="6527800" y="4089400"/>
          <p14:tracePt t="41053" x="6534150" y="4095750"/>
          <p14:tracePt t="41060" x="6540500" y="4095750"/>
          <p14:tracePt t="41067" x="6546850" y="4095750"/>
          <p14:tracePt t="41079" x="6553200" y="4095750"/>
          <p14:tracePt t="41095" x="6572250" y="4095750"/>
          <p14:tracePt t="41112" x="6584950" y="4089400"/>
          <p14:tracePt t="41128" x="6604000" y="4089400"/>
          <p14:tracePt t="41145" x="6635750" y="4089400"/>
          <p14:tracePt t="41162" x="6667500" y="4089400"/>
          <p14:tracePt t="41178" x="6718300" y="4089400"/>
          <p14:tracePt t="41195" x="6750050" y="4089400"/>
          <p14:tracePt t="41212" x="6769100" y="4089400"/>
          <p14:tracePt t="41228" x="6800850" y="4095750"/>
          <p14:tracePt t="41245" x="6813550" y="4095750"/>
          <p14:tracePt t="41262" x="6819900" y="4095750"/>
          <p14:tracePt t="41279" x="6826250" y="4095750"/>
          <p14:tracePt t="41311" x="6838950" y="4095750"/>
          <p14:tracePt t="41328" x="6838950" y="4089400"/>
          <p14:tracePt t="41345" x="6851650" y="4083050"/>
          <p14:tracePt t="41362" x="6870700" y="4070350"/>
          <p14:tracePt t="41378" x="6877050" y="4070350"/>
          <p14:tracePt t="41395" x="6908800" y="4057650"/>
          <p14:tracePt t="41411" x="6921500" y="4051300"/>
          <p14:tracePt t="41428" x="6934200" y="4051300"/>
          <p14:tracePt t="41445" x="6946900" y="4044950"/>
          <p14:tracePt t="41479" x="6959600" y="4038600"/>
          <p14:tracePt t="41495" x="6965950" y="4032250"/>
          <p14:tracePt t="41512" x="6978650" y="4032250"/>
          <p14:tracePt t="41528" x="6991350" y="4025900"/>
          <p14:tracePt t="41545" x="6997700" y="4019550"/>
          <p14:tracePt t="41562" x="7010400" y="4019550"/>
          <p14:tracePt t="41595" x="7029450" y="4019550"/>
          <p14:tracePt t="41612" x="7035800" y="4019550"/>
          <p14:tracePt t="41628" x="7048500" y="4025900"/>
          <p14:tracePt t="41645" x="7061200" y="4025900"/>
          <p14:tracePt t="41662" x="7073900" y="4025900"/>
          <p14:tracePt t="41678" x="7080250" y="4025900"/>
          <p14:tracePt t="41695" x="7086600" y="4025900"/>
          <p14:tracePt t="41712" x="7092950" y="4038600"/>
          <p14:tracePt t="41729" x="7099300" y="4038600"/>
          <p14:tracePt t="41755" x="7105650" y="4038600"/>
          <p14:tracePt t="41816" x="7105650" y="4044950"/>
          <p14:tracePt t="41935" x="7105650" y="4051300"/>
          <p14:tracePt t="41977" x="7112000" y="4057650"/>
          <p14:tracePt t="42012" x="7112000" y="4064000"/>
          <p14:tracePt t="42026" x="7112000" y="4070350"/>
          <p14:tracePt t="42031" x="7112000" y="4076700"/>
          <p14:tracePt t="42102" x="7112000" y="4083050"/>
          <p14:tracePt t="42650" x="7105650" y="4083050"/>
          <p14:tracePt t="42670" x="7099300" y="4083050"/>
          <p14:tracePt t="42704" x="7092950" y="4083050"/>
          <p14:tracePt t="42809" x="7086600" y="4083050"/>
          <p14:tracePt t="42865" x="7080250" y="4083050"/>
          <p14:tracePt t="42871" x="7073900" y="4083050"/>
          <p14:tracePt t="42880" x="7067550" y="4083050"/>
          <p14:tracePt t="42895" x="7042150" y="4070350"/>
          <p14:tracePt t="42912" x="6991350" y="4064000"/>
          <p14:tracePt t="42928" x="6902450" y="4051300"/>
          <p14:tracePt t="42945" x="6832600" y="4044950"/>
          <p14:tracePt t="42962" x="6737350" y="4038600"/>
          <p14:tracePt t="42979" x="6584950" y="4019550"/>
          <p14:tracePt t="42995" x="6477000" y="4019550"/>
          <p14:tracePt t="43012" x="6324600" y="4013200"/>
          <p14:tracePt t="43029" x="6216650" y="4006850"/>
          <p14:tracePt t="43045" x="6108700" y="4000500"/>
          <p14:tracePt t="43062" x="5937250" y="3987800"/>
          <p14:tracePt t="43078" x="5829300" y="3987800"/>
          <p14:tracePt t="43081" x="5784850" y="3987800"/>
          <p14:tracePt t="43095" x="5702300" y="4000500"/>
          <p14:tracePt t="43112" x="5613400" y="4000500"/>
          <p14:tracePt t="43128" x="5492750" y="4006850"/>
          <p14:tracePt t="43145" x="5403850" y="4013200"/>
          <p14:tracePt t="43162" x="5314950" y="4025900"/>
          <p14:tracePt t="43179" x="5213350" y="4057650"/>
          <p14:tracePt t="43195" x="5124450" y="4070350"/>
          <p14:tracePt t="43212" x="5048250" y="4076700"/>
          <p14:tracePt t="43229" x="4908550" y="4102100"/>
          <p14:tracePt t="43245" x="4819650" y="4114800"/>
          <p14:tracePt t="43262" x="4686300" y="4159250"/>
          <p14:tracePt t="43279" x="4584700" y="4191000"/>
          <p14:tracePt t="43295" x="4438650" y="4229100"/>
          <p14:tracePt t="43312" x="4356100" y="4267200"/>
          <p14:tracePt t="43328" x="4292600" y="4286250"/>
          <p14:tracePt t="43345" x="4203700" y="4324350"/>
          <p14:tracePt t="43362" x="4152900" y="4349750"/>
          <p14:tracePt t="43378" x="4095750" y="4381500"/>
          <p14:tracePt t="43395" x="4057650" y="4394200"/>
          <p14:tracePt t="43412" x="4019550" y="4419600"/>
          <p14:tracePt t="43428" x="3981450" y="4445000"/>
          <p14:tracePt t="43445" x="3968750" y="4457700"/>
          <p14:tracePt t="43462" x="3943350" y="4470400"/>
          <p14:tracePt t="43478" x="3924300" y="4483100"/>
          <p14:tracePt t="43495" x="3917950" y="4495800"/>
          <p14:tracePt t="43512" x="3905250" y="4508500"/>
          <p14:tracePt t="43529" x="3898900" y="4521200"/>
          <p14:tracePt t="43545" x="3886200" y="4540250"/>
          <p14:tracePt t="43562" x="3873500" y="4552950"/>
          <p14:tracePt t="43578" x="3867150" y="4572000"/>
          <p14:tracePt t="43595" x="3867150" y="4597400"/>
          <p14:tracePt t="43612" x="3867150" y="4610100"/>
          <p14:tracePt t="43628" x="3860800" y="4641850"/>
          <p14:tracePt t="43645" x="3860800" y="4660900"/>
          <p14:tracePt t="43662" x="3860800" y="4679950"/>
          <p14:tracePt t="43679" x="3860800" y="4711700"/>
          <p14:tracePt t="43695" x="3860800" y="4724400"/>
          <p14:tracePt t="43712" x="3860800" y="4737100"/>
          <p14:tracePt t="43728" x="3860800" y="4749800"/>
          <p14:tracePt t="43816" x="3860800" y="4756150"/>
          <p14:tracePt t="43830" x="3867150" y="4756150"/>
          <p14:tracePt t="43836" x="3873500" y="4756150"/>
          <p14:tracePt t="43852" x="3879850" y="4756150"/>
          <p14:tracePt t="43862" x="3892550" y="4756150"/>
          <p14:tracePt t="43878" x="3924300" y="4756150"/>
          <p14:tracePt t="43895" x="3956050" y="4749800"/>
          <p14:tracePt t="43912" x="4006850" y="4737100"/>
          <p14:tracePt t="43929" x="4089400" y="4724400"/>
          <p14:tracePt t="43945" x="4146550" y="4711700"/>
          <p14:tracePt t="43962" x="4216400" y="4699000"/>
          <p14:tracePt t="43979" x="4267200" y="4686300"/>
          <p14:tracePt t="43995" x="4324350" y="4679950"/>
          <p14:tracePt t="44012" x="4413250" y="4679950"/>
          <p14:tracePt t="44029" x="4489450" y="4667250"/>
          <p14:tracePt t="44045" x="4603750" y="4654550"/>
          <p14:tracePt t="44062" x="4679950" y="4641850"/>
          <p14:tracePt t="44065" x="4724400" y="4635500"/>
          <p14:tracePt t="44078" x="4813300" y="4622800"/>
          <p14:tracePt t="44095" x="4895850" y="4610100"/>
          <p14:tracePt t="44112" x="4978400" y="4610100"/>
          <p14:tracePt t="44128" x="5067300" y="4610100"/>
          <p14:tracePt t="44145" x="5111750" y="4610100"/>
          <p14:tracePt t="44163" x="5156200" y="4610100"/>
          <p14:tracePt t="44179" x="5175250" y="4603750"/>
          <p14:tracePt t="44195" x="5194300" y="4603750"/>
          <p14:tracePt t="44212" x="5219700" y="4603750"/>
          <p14:tracePt t="44229" x="5245100" y="4597400"/>
          <p14:tracePt t="44246" x="5257800" y="4597400"/>
          <p14:tracePt t="44262" x="5283200" y="4591050"/>
          <p14:tracePt t="44279" x="5295900" y="4591050"/>
          <p14:tracePt t="44295" x="5314950" y="4591050"/>
          <p14:tracePt t="44312" x="5321300" y="4591050"/>
          <p14:tracePt t="44345" x="5334000" y="4591050"/>
          <p14:tracePt t="44379" x="5340350" y="4591050"/>
          <p14:tracePt t="44395" x="5346700" y="4584700"/>
          <p14:tracePt t="44413" x="5353050" y="4584700"/>
          <p14:tracePt t="44445" x="5359400" y="4584700"/>
          <p14:tracePt t="44662" x="5384800" y="4578350"/>
          <p14:tracePt t="44670" x="5410200" y="4578350"/>
          <p14:tracePt t="44678" x="5441950" y="4572000"/>
          <p14:tracePt t="44695" x="5518150" y="4559300"/>
          <p14:tracePt t="44712" x="5664200" y="4552950"/>
          <p14:tracePt t="44728" x="5759450" y="4546600"/>
          <p14:tracePt t="44745" x="5854700" y="4546600"/>
          <p14:tracePt t="44762" x="6007100" y="4546600"/>
          <p14:tracePt t="44778" x="6115050" y="4546600"/>
          <p14:tracePt t="44795" x="6242050" y="4546600"/>
          <p14:tracePt t="44812" x="6305550" y="4533900"/>
          <p14:tracePt t="44829" x="6381750" y="4527550"/>
          <p14:tracePt t="44845" x="6407150" y="4521200"/>
          <p14:tracePt t="44862" x="6438900" y="4521200"/>
          <p14:tracePt t="44878" x="6464300" y="4521200"/>
          <p14:tracePt t="44895" x="6483350" y="4521200"/>
          <p14:tracePt t="44913" x="6496050" y="4514850"/>
          <p14:tracePt t="44929" x="6502400" y="4514850"/>
          <p14:tracePt t="44945" x="6508750" y="4514850"/>
          <p14:tracePt t="44962" x="6515100" y="4514850"/>
          <p14:tracePt t="45148" x="6451600" y="4521200"/>
          <p14:tracePt t="45155" x="6356350" y="4521200"/>
          <p14:tracePt t="45163" x="6254750" y="4527550"/>
          <p14:tracePt t="45179" x="6019800" y="4527550"/>
          <p14:tracePt t="45195" x="5740400" y="4527550"/>
          <p14:tracePt t="45212" x="5175250" y="4521200"/>
          <p14:tracePt t="45229" x="4883150" y="4514850"/>
          <p14:tracePt t="45245" x="4413250" y="4540250"/>
          <p14:tracePt t="45262" x="4159250" y="4559300"/>
          <p14:tracePt t="45279" x="3956050" y="4572000"/>
          <p14:tracePt t="45295" x="3683000" y="4616450"/>
          <p14:tracePt t="45312" x="3536950" y="4641850"/>
          <p14:tracePt t="45328" x="3409950" y="4686300"/>
          <p14:tracePt t="45345" x="3359150" y="4711700"/>
          <p14:tracePt t="45362" x="3308350" y="4737100"/>
          <p14:tracePt t="45379" x="3251200" y="4768850"/>
          <p14:tracePt t="45395" x="3213100" y="4787900"/>
          <p14:tracePt t="45412" x="3149600" y="4819650"/>
          <p14:tracePt t="45429" x="3130550" y="4832350"/>
          <p14:tracePt t="45445" x="3098800" y="4845050"/>
          <p14:tracePt t="45462" x="3067050" y="4864100"/>
          <p14:tracePt t="45479" x="3054350" y="4870450"/>
          <p14:tracePt t="45495" x="3028950" y="4889500"/>
          <p14:tracePt t="45512" x="3022600" y="4908550"/>
          <p14:tracePt t="45528" x="3016250" y="4914900"/>
          <p14:tracePt t="45545" x="2990850" y="4933950"/>
          <p14:tracePt t="45562" x="2984500" y="4946650"/>
          <p14:tracePt t="45578" x="2978150" y="4953000"/>
          <p14:tracePt t="45595" x="2978150" y="4959350"/>
          <p14:tracePt t="45635" x="2971800" y="4959350"/>
          <p14:tracePt t="45968" x="2978150" y="4959350"/>
          <p14:tracePt t="45988" x="2984500" y="4959350"/>
          <p14:tracePt t="46023" x="2990850" y="4959350"/>
          <p14:tracePt t="46030" x="2997200" y="4959350"/>
          <p14:tracePt t="46037" x="3003550" y="4959350"/>
          <p14:tracePt t="46058" x="3009900" y="4953000"/>
          <p14:tracePt t="46072" x="3016250" y="4953000"/>
          <p14:tracePt t="46099" x="3022600" y="4953000"/>
          <p14:tracePt t="46129" x="3041650" y="4940300"/>
          <p14:tracePt t="46162" x="3098800" y="4927600"/>
          <p14:tracePt t="46179" x="3130550" y="4914900"/>
          <p14:tracePt t="46195" x="3181350" y="4908550"/>
          <p14:tracePt t="46212" x="3270250" y="4902200"/>
          <p14:tracePt t="46229" x="3346450" y="4902200"/>
          <p14:tracePt t="46245" x="3473450" y="4895850"/>
          <p14:tracePt t="46262" x="3562350" y="4895850"/>
          <p14:tracePt t="46279" x="3702050" y="4895850"/>
          <p14:tracePt t="46295" x="3860800" y="4895850"/>
          <p14:tracePt t="46312" x="3968750" y="4895850"/>
          <p14:tracePt t="46329" x="4146550" y="4895850"/>
          <p14:tracePt t="46345" x="4235450" y="4889500"/>
          <p14:tracePt t="46362" x="4324350" y="4889500"/>
          <p14:tracePt t="46379" x="4413250" y="4895850"/>
          <p14:tracePt t="46395" x="4457700" y="4902200"/>
          <p14:tracePt t="46412" x="4514850" y="4902200"/>
          <p14:tracePt t="46429" x="4540250" y="4908550"/>
          <p14:tracePt t="46445" x="4552950" y="4914900"/>
          <p14:tracePt t="46462" x="4559300" y="4914900"/>
          <p14:tracePt t="46502" x="4565650" y="4914900"/>
          <p14:tracePt t="46592" x="4572000" y="4921250"/>
          <p14:tracePt t="46599" x="4578350" y="4921250"/>
          <p14:tracePt t="46612" x="4578350" y="4927600"/>
          <p14:tracePt t="46629" x="4622800" y="4933950"/>
          <p14:tracePt t="46645" x="4654550" y="4946650"/>
          <p14:tracePt t="46662" x="4711700" y="4965700"/>
          <p14:tracePt t="46678" x="4749800" y="4978400"/>
          <p14:tracePt t="46696" x="4787900" y="4984750"/>
          <p14:tracePt t="46712" x="4851400" y="5003800"/>
          <p14:tracePt t="46729" x="4914900" y="5016500"/>
          <p14:tracePt t="46745" x="5022850" y="5022850"/>
          <p14:tracePt t="46762" x="5099050" y="5022850"/>
          <p14:tracePt t="46779" x="5168900" y="5035550"/>
          <p14:tracePt t="46795" x="5251450" y="5041900"/>
          <p14:tracePt t="46812" x="5295900" y="5048250"/>
          <p14:tracePt t="46829" x="5372100" y="5060950"/>
          <p14:tracePt t="46845" x="5416550" y="5060950"/>
          <p14:tracePt t="46862" x="5518150" y="5054600"/>
          <p14:tracePt t="46878" x="5568950" y="5054600"/>
          <p14:tracePt t="46896" x="5619750" y="5054600"/>
          <p14:tracePt t="46912" x="5689600" y="5048250"/>
          <p14:tracePt t="46929" x="5721350" y="5054600"/>
          <p14:tracePt t="46945" x="5753100" y="5060950"/>
          <p14:tracePt t="46962" x="5772150" y="5060950"/>
          <p14:tracePt t="46979" x="5772150" y="5067300"/>
          <p14:tracePt t="46995" x="5778500" y="5067300"/>
          <p14:tracePt t="47304" x="5816600" y="5060950"/>
          <p14:tracePt t="47310" x="5867400" y="5048250"/>
          <p14:tracePt t="47316" x="5943600" y="5029200"/>
          <p14:tracePt t="47329" x="6032500" y="5022850"/>
          <p14:tracePt t="47345" x="6324600" y="5003800"/>
          <p14:tracePt t="47362" x="6527800" y="5003800"/>
          <p14:tracePt t="47379" x="6800850" y="5022850"/>
          <p14:tracePt t="47412" x="7042150" y="5048250"/>
          <p14:tracePt t="47445" x="7150100" y="5060950"/>
          <p14:tracePt t="47479" x="7175500" y="5060950"/>
          <p14:tracePt t="47532" x="7175500" y="5067300"/>
          <p14:tracePt t="47538" x="7162800" y="5067300"/>
          <p14:tracePt t="47547" x="7143750" y="5067300"/>
          <p14:tracePt t="47562" x="7086600" y="5067300"/>
          <p14:tracePt t="47579" x="6959600" y="5086350"/>
          <p14:tracePt t="47582" x="6883400" y="5092700"/>
          <p14:tracePt t="47595" x="6724650" y="5099050"/>
          <p14:tracePt t="47612" x="6521450" y="5111750"/>
          <p14:tracePt t="47629" x="6292850" y="5118100"/>
          <p14:tracePt t="47645" x="5930900" y="5137150"/>
          <p14:tracePt t="47662" x="5676900" y="5156200"/>
          <p14:tracePt t="47678" x="5219700" y="5207000"/>
          <p14:tracePt t="47695" x="4978400" y="5245100"/>
          <p14:tracePt t="47712" x="4641850" y="5314950"/>
          <p14:tracePt t="47729" x="4470400" y="5353050"/>
          <p14:tracePt t="47746" x="4286250" y="5403850"/>
          <p14:tracePt t="47762" x="4089400" y="5473700"/>
          <p14:tracePt t="47779" x="3987800" y="5499100"/>
          <p14:tracePt t="47796" x="3886200" y="5530850"/>
          <p14:tracePt t="47812" x="3746500" y="5581650"/>
          <p14:tracePt t="47829" x="3676650" y="5600700"/>
          <p14:tracePt t="47845" x="3613150" y="5626100"/>
          <p14:tracePt t="47862" x="3568700" y="5638800"/>
          <p14:tracePt t="47879" x="3517900" y="5651500"/>
          <p14:tracePt t="47895" x="3486150" y="5657850"/>
          <p14:tracePt t="47912" x="3460750" y="5664200"/>
          <p14:tracePt t="47929" x="3429000" y="5683250"/>
          <p14:tracePt t="47945" x="3403600" y="5689600"/>
          <p14:tracePt t="47962" x="3384550" y="5689600"/>
          <p14:tracePt t="47979" x="3359150" y="5695950"/>
          <p14:tracePt t="47995" x="3346450" y="5708650"/>
          <p14:tracePt t="48012" x="3327400" y="5715000"/>
          <p14:tracePt t="48029" x="3314700" y="5721350"/>
          <p14:tracePt t="48045" x="3295650" y="5727700"/>
          <p14:tracePt t="48062" x="3289300" y="5727700"/>
          <p14:tracePt t="48079" x="3282950" y="5727700"/>
          <p14:tracePt t="48351" x="3289300" y="5721350"/>
          <p14:tracePt t="48358" x="3295650" y="5715000"/>
          <p14:tracePt t="48364" x="3302000" y="5715000"/>
          <p14:tracePt t="48379" x="3327400" y="5702300"/>
          <p14:tracePt t="48395" x="3365500" y="5689600"/>
          <p14:tracePt t="48429" x="3517900" y="5657850"/>
          <p14:tracePt t="48462" x="3727450" y="5632450"/>
          <p14:tracePt t="48495" x="3911600" y="5632450"/>
          <p14:tracePt t="48512" x="4019550" y="5626100"/>
          <p14:tracePt t="48529" x="4076700" y="5626100"/>
          <p14:tracePt t="48545" x="4146550" y="5626100"/>
          <p14:tracePt t="48562" x="4184650" y="5626100"/>
          <p14:tracePt t="48580" x="4260850" y="5626100"/>
          <p14:tracePt t="48595" x="4305300" y="5626100"/>
          <p14:tracePt t="48612" x="4349750" y="5626100"/>
          <p14:tracePt t="48629" x="4419600" y="5626100"/>
          <p14:tracePt t="48646" x="4451350" y="5632450"/>
          <p14:tracePt t="48662" x="4476750" y="5638800"/>
          <p14:tracePt t="48679" x="4514850" y="5645150"/>
          <p14:tracePt t="48695" x="4533900" y="5645150"/>
          <p14:tracePt t="48712" x="4572000" y="5645150"/>
          <p14:tracePt t="48729" x="4603750" y="5645150"/>
          <p14:tracePt t="48745" x="4667250" y="5632450"/>
          <p14:tracePt t="48762" x="4724400" y="5626100"/>
          <p14:tracePt t="48779" x="4794250" y="5619750"/>
          <p14:tracePt t="48795" x="4895850" y="5594350"/>
          <p14:tracePt t="48812" x="4972050" y="5575300"/>
          <p14:tracePt t="48829" x="5054600" y="5556250"/>
          <p14:tracePt t="48845" x="5219700" y="5530850"/>
          <p14:tracePt t="48862" x="5340350" y="5518150"/>
          <p14:tracePt t="48879" x="5467350" y="5511800"/>
          <p14:tracePt t="48895" x="5537200" y="5505450"/>
          <p14:tracePt t="48912" x="5594350" y="5505450"/>
          <p14:tracePt t="48929" x="5689600" y="5492750"/>
          <p14:tracePt t="48945" x="5740400" y="5492750"/>
          <p14:tracePt t="48962" x="5791200" y="5499100"/>
          <p14:tracePt t="48979" x="5810250" y="5499100"/>
          <p14:tracePt t="48996" x="5822950" y="5505450"/>
          <p14:tracePt t="49012" x="5842000" y="5505450"/>
          <p14:tracePt t="49046" x="5848350" y="5505450"/>
          <p14:tracePt t="50801" x="5842000" y="5499100"/>
          <p14:tracePt t="50807" x="5842000" y="5492750"/>
          <p14:tracePt t="50815" x="5829300" y="5480050"/>
          <p14:tracePt t="50829" x="5810250" y="5454650"/>
          <p14:tracePt t="50845" x="5791200" y="5435600"/>
          <p14:tracePt t="50862" x="5765800" y="5410200"/>
          <p14:tracePt t="50879" x="5727700" y="5372100"/>
          <p14:tracePt t="50895" x="5695950" y="5334000"/>
          <p14:tracePt t="50929" x="5626100" y="5251450"/>
          <p14:tracePt t="50962" x="5556250" y="5181600"/>
          <p14:tracePt t="50995" x="5518150" y="5130800"/>
          <p14:tracePt t="51012" x="5511800" y="5118100"/>
          <p14:tracePt t="51030" x="5511800" y="5105400"/>
          <p14:tracePt t="51101" x="5511800" y="5099050"/>
          <p14:tracePt t="51106" x="5511800" y="5092700"/>
          <p14:tracePt t="51114" x="5524500" y="5080000"/>
          <p14:tracePt t="51129" x="5543550" y="5067300"/>
          <p14:tracePt t="51145" x="5594350" y="5054600"/>
          <p14:tracePt t="51162" x="5683250" y="5048250"/>
          <p14:tracePt t="51179" x="5746750" y="5060950"/>
          <p14:tracePt t="51196" x="5822950" y="5086350"/>
          <p14:tracePt t="51212" x="5861050" y="5105400"/>
          <p14:tracePt t="51229" x="5886450" y="5118100"/>
          <p14:tracePt t="51245" x="5911850" y="5124450"/>
          <p14:tracePt t="51316" x="5911850" y="5118100"/>
          <p14:tracePt t="51323" x="5918200" y="5111750"/>
          <p14:tracePt t="51330" x="5918200" y="5092700"/>
          <p14:tracePt t="51345" x="5930900" y="5041900"/>
          <p14:tracePt t="51363" x="5937250" y="4946650"/>
          <p14:tracePt t="51379" x="5930900" y="4794250"/>
          <p14:tracePt t="51396" x="5905500" y="4692650"/>
          <p14:tracePt t="51412" x="5873750" y="4572000"/>
          <p14:tracePt t="51429" x="5848350" y="4343400"/>
          <p14:tracePt t="51445" x="5835650" y="4203700"/>
          <p14:tracePt t="51462" x="5797550" y="3981450"/>
          <p14:tracePt t="51479" x="5791200" y="3797300"/>
          <p14:tracePt t="51496" x="5784850" y="3663950"/>
          <p14:tracePt t="51512" x="5765800" y="3429000"/>
          <p14:tracePt t="51529" x="5759450" y="3276600"/>
          <p14:tracePt t="51545" x="5740400" y="3086100"/>
          <p14:tracePt t="51562" x="5734050" y="2984500"/>
          <p14:tracePt t="51579" x="5721350" y="2876550"/>
          <p14:tracePt t="51596" x="5683250" y="2743200"/>
          <p14:tracePt t="51612" x="5657850" y="2660650"/>
          <p14:tracePt t="51629" x="5638800" y="2584450"/>
          <p14:tracePt t="51645" x="5632450" y="2546350"/>
          <p14:tracePt t="51662" x="5632450" y="2520950"/>
          <p14:tracePt t="51679" x="5626100" y="2520950"/>
          <p14:tracePt t="51979" x="5607050" y="2476500"/>
          <p14:tracePt t="51985" x="5575300" y="2419350"/>
          <p14:tracePt t="51996" x="5556250" y="2368550"/>
          <p14:tracePt t="52012" x="5473700" y="2260600"/>
          <p14:tracePt t="52029" x="5314950" y="2057400"/>
          <p14:tracePt t="52046" x="5232400" y="1911350"/>
          <p14:tracePt t="52062" x="5111750" y="1714500"/>
          <p14:tracePt t="52096" x="5010150" y="1536700"/>
          <p14:tracePt t="52097" x="4978400" y="1492250"/>
          <p14:tracePt t="52129" x="4895850" y="1333500"/>
          <p14:tracePt t="52162" x="4768850" y="1143000"/>
          <p14:tracePt t="52179" x="4730750" y="1111250"/>
          <p14:tracePt t="52195" x="4699000" y="1060450"/>
          <p14:tracePt t="52212" x="4686300" y="1041400"/>
          <p14:tracePt t="52229" x="4667250" y="1022350"/>
          <p14:tracePt t="52246" x="4654550" y="1009650"/>
          <p14:tracePt t="52262" x="4629150" y="990600"/>
          <p14:tracePt t="52279" x="4597400" y="977900"/>
          <p14:tracePt t="52296" x="4578350" y="971550"/>
          <p14:tracePt t="52312" x="4552950" y="965200"/>
          <p14:tracePt t="52329" x="4533900" y="958850"/>
          <p14:tracePt t="52347" x="4508500" y="958850"/>
          <p14:tracePt t="52362" x="4483100" y="958850"/>
          <p14:tracePt t="52379" x="4470400" y="958850"/>
          <p14:tracePt t="52396" x="4464050" y="958850"/>
          <p14:tracePt t="52412" x="4464050" y="965200"/>
          <p14:tracePt t="52429" x="4457700" y="971550"/>
          <p14:tracePt t="52451" x="4457700" y="984250"/>
          <p14:tracePt t="52463" x="4451350" y="990600"/>
          <p14:tracePt t="52479" x="4445000" y="1016000"/>
          <p14:tracePt t="52496" x="4445000" y="1041400"/>
          <p14:tracePt t="52512" x="4445000" y="1054100"/>
          <p14:tracePt t="52529" x="4445000" y="1073150"/>
          <p14:tracePt t="52546" x="4445000" y="1079500"/>
          <p14:tracePt t="52562" x="4445000" y="1092200"/>
          <p14:tracePt t="52579" x="4445000" y="1098550"/>
          <p14:tracePt t="52596" x="4445000" y="1104900"/>
          <p14:tracePt t="52597" x="4445000" y="1111250"/>
          <p14:tracePt t="52617" x="4445000" y="1117600"/>
          <p14:tracePt t="52631" x="4445000" y="1123950"/>
          <p14:tracePt t="52652" x="4445000" y="1130300"/>
          <p14:tracePt t="52662" x="4445000" y="1143000"/>
          <p14:tracePt t="52679" x="4445000" y="1162050"/>
          <p14:tracePt t="52695" x="4445000" y="1181100"/>
          <p14:tracePt t="52712" x="4445000" y="1187450"/>
          <p14:tracePt t="52729" x="4445000" y="1200150"/>
          <p14:tracePt t="52762" x="4438650" y="1206500"/>
          <p14:tracePt t="52985" x="4438650" y="1200150"/>
          <p14:tracePt t="53006" x="4438650" y="1193800"/>
          <p14:tracePt t="53013" x="4451350" y="1187450"/>
          <p14:tracePt t="53020" x="4457700" y="1187450"/>
          <p14:tracePt t="53029" x="4457700" y="1181100"/>
          <p14:tracePt t="53046" x="4476750" y="1168400"/>
          <p14:tracePt t="53062" x="4514850" y="1149350"/>
          <p14:tracePt t="53079" x="4540250" y="1136650"/>
          <p14:tracePt t="53096" x="4578350" y="1123950"/>
          <p14:tracePt t="53098" x="4591050" y="1117600"/>
          <p14:tracePt t="53112" x="4635500" y="1117600"/>
          <p14:tracePt t="53129" x="4686300" y="1111250"/>
          <p14:tracePt t="53146" x="4762500" y="1117600"/>
          <p14:tracePt t="53163" x="4819650" y="1123950"/>
          <p14:tracePt t="53179" x="4864100" y="1130300"/>
          <p14:tracePt t="53196" x="4914900" y="1136650"/>
          <p14:tracePt t="53212" x="4927600" y="1136650"/>
          <p14:tracePt t="53229" x="4940300" y="1149350"/>
          <p14:tracePt t="53246" x="4946650" y="1149350"/>
          <p14:tracePt t="53304" x="4946650" y="1143000"/>
          <p14:tracePt t="53325" x="4946650" y="1136650"/>
          <p14:tracePt t="53332" x="4940300" y="1123950"/>
          <p14:tracePt t="53339" x="4940300" y="1117600"/>
          <p14:tracePt t="53346" x="4933950" y="1111250"/>
          <p14:tracePt t="53363" x="4908550" y="1085850"/>
          <p14:tracePt t="53379" x="4895850" y="1060450"/>
          <p14:tracePt t="53395" x="4845050" y="1016000"/>
          <p14:tracePt t="53412" x="4813300" y="984250"/>
          <p14:tracePt t="53429" x="4743450" y="958850"/>
          <p14:tracePt t="53446" x="4692650" y="927100"/>
          <p14:tracePt t="53462" x="4654550" y="920750"/>
          <p14:tracePt t="53479" x="4597400" y="914400"/>
          <p14:tracePt t="53496" x="4546600" y="933450"/>
          <p14:tracePt t="53512" x="4495800" y="958850"/>
          <p14:tracePt t="53529" x="4406900" y="1003300"/>
          <p14:tracePt t="53546" x="4362450" y="1022350"/>
          <p14:tracePt t="53563" x="4305300" y="1060450"/>
          <p14:tracePt t="53579" x="4286250" y="1079500"/>
          <p14:tracePt t="53596" x="4273550" y="1098550"/>
          <p14:tracePt t="53597" x="4267200" y="1111250"/>
          <p14:tracePt t="53613" x="4260850" y="1123950"/>
          <p14:tracePt t="53629" x="4260850" y="1136650"/>
          <p14:tracePt t="53646" x="4254500" y="1174750"/>
          <p14:tracePt t="53663" x="4248150" y="1206500"/>
          <p14:tracePt t="53679" x="4241800" y="1263650"/>
          <p14:tracePt t="53696" x="4241800" y="1295400"/>
          <p14:tracePt t="53712" x="4248150" y="1333500"/>
          <p14:tracePt t="53729" x="4260850" y="1371600"/>
          <p14:tracePt t="53746" x="4273550" y="1390650"/>
          <p14:tracePt t="53762" x="4305300" y="1409700"/>
          <p14:tracePt t="53779" x="4343400" y="1428750"/>
          <p14:tracePt t="53796" x="4368800" y="1441450"/>
          <p14:tracePt t="53812" x="4413250" y="1460500"/>
          <p14:tracePt t="53829" x="4438650" y="1460500"/>
          <p14:tracePt t="53846" x="4464050" y="1454150"/>
          <p14:tracePt t="53863" x="4489450" y="1441450"/>
          <p14:tracePt t="53879" x="4502150" y="1435100"/>
          <p14:tracePt t="53896" x="4521200" y="1409700"/>
          <p14:tracePt t="53913" x="4533900" y="1397000"/>
          <p14:tracePt t="53929" x="4546600" y="1365250"/>
          <p14:tracePt t="53946" x="4552950" y="1358900"/>
          <p14:tracePt t="53962" x="4559300" y="1346200"/>
          <p14:tracePt t="53979" x="4559300" y="1333500"/>
          <p14:tracePt t="53996" x="4565650" y="1320800"/>
          <p14:tracePt t="54012" x="4565650" y="1308100"/>
          <p14:tracePt t="54384" x="4565650" y="1289050"/>
          <p14:tracePt t="54391" x="4559300" y="1276350"/>
          <p14:tracePt t="54397" x="4546600" y="1250950"/>
          <p14:tracePt t="54412" x="4508500" y="1187450"/>
          <p14:tracePt t="54429" x="4464050" y="1130300"/>
          <p14:tracePt t="54446" x="4413250" y="1066800"/>
          <p14:tracePt t="54462" x="4318000" y="965200"/>
          <p14:tracePt t="54479" x="4235450" y="901700"/>
          <p14:tracePt t="54513" x="3956050" y="768350"/>
          <p14:tracePt t="54546" x="3708400" y="685800"/>
          <p14:tracePt t="54579" x="3429000" y="692150"/>
          <p14:tracePt t="54596" x="3295650" y="704850"/>
          <p14:tracePt t="54612" x="3187700" y="730250"/>
          <p14:tracePt t="54629" x="3022600" y="781050"/>
          <p14:tracePt t="54646" x="2921000" y="806450"/>
          <p14:tracePt t="54662" x="2794000" y="850900"/>
          <p14:tracePt t="54679" x="2736850" y="882650"/>
          <p14:tracePt t="54695" x="2673350" y="920750"/>
          <p14:tracePt t="54713" x="2635250" y="952500"/>
          <p14:tracePt t="54729" x="2603500" y="977900"/>
          <p14:tracePt t="54746" x="2571750" y="1003300"/>
          <p14:tracePt t="54763" x="2565400" y="1035050"/>
          <p14:tracePt t="54779" x="2552700" y="1054100"/>
          <p14:tracePt t="54796" x="2533650" y="1085850"/>
          <p14:tracePt t="54812" x="2533650" y="1104900"/>
          <p14:tracePt t="54829" x="2533650" y="1117600"/>
          <p14:tracePt t="55001" x="2533650" y="1111250"/>
          <p14:tracePt t="55008" x="2546350" y="1111250"/>
          <p14:tracePt t="55015" x="2546350" y="1098550"/>
          <p14:tracePt t="55029" x="2584450" y="1079500"/>
          <p14:tracePt t="55045" x="2628900" y="1041400"/>
          <p14:tracePt t="55062" x="2692400" y="1003300"/>
          <p14:tracePt t="55079" x="2844800" y="939800"/>
          <p14:tracePt t="55096" x="2971800" y="908050"/>
          <p14:tracePt t="55098" x="3048000" y="901700"/>
          <p14:tracePt t="55112" x="3206750" y="882650"/>
          <p14:tracePt t="55129" x="3378200" y="889000"/>
          <p14:tracePt t="55146" x="3562350" y="914400"/>
          <p14:tracePt t="55162" x="3810000" y="971550"/>
          <p14:tracePt t="55179" x="3956050" y="1035050"/>
          <p14:tracePt t="55196" x="4070350" y="1092200"/>
          <p14:tracePt t="55213" x="4178300" y="1143000"/>
          <p14:tracePt t="55229" x="4197350" y="1149350"/>
          <p14:tracePt t="55245" x="4210050" y="1155700"/>
          <p14:tracePt t="55293" x="4203700" y="1149350"/>
          <p14:tracePt t="55299" x="4197350" y="1149350"/>
          <p14:tracePt t="55312" x="4191000" y="1136650"/>
          <p14:tracePt t="55329" x="4083050" y="1079500"/>
          <p14:tracePt t="55346" x="3975100" y="1028700"/>
          <p14:tracePt t="55362" x="3790950" y="971550"/>
          <p14:tracePt t="55379" x="3651250" y="965200"/>
          <p14:tracePt t="55396" x="3511550" y="965200"/>
          <p14:tracePt t="55413" x="3308350" y="990600"/>
          <p14:tracePt t="55429" x="3175000" y="1041400"/>
          <p14:tracePt t="55446" x="2990850" y="1117600"/>
          <p14:tracePt t="55463" x="2908300" y="1168400"/>
          <p14:tracePt t="55479" x="2844800" y="1219200"/>
          <p14:tracePt t="55496" x="2800350" y="1276350"/>
          <p14:tracePt t="55513" x="2781300" y="1301750"/>
          <p14:tracePt t="55529" x="2768600" y="1352550"/>
          <p14:tracePt t="55546" x="2762250" y="1377950"/>
          <p14:tracePt t="55563" x="2755900" y="1397000"/>
          <p14:tracePt t="55579" x="2749550" y="1416050"/>
          <p14:tracePt t="55596" x="2749550" y="1428750"/>
          <p14:tracePt t="56029" x="2755900" y="1428750"/>
          <p14:tracePt t="56050" x="2768600" y="1428750"/>
          <p14:tracePt t="56062" x="2774950" y="1428750"/>
          <p14:tracePt t="56070" x="2781300" y="1428750"/>
          <p14:tracePt t="56079" x="2787650" y="1428750"/>
          <p14:tracePt t="56113" x="2813050" y="1428750"/>
          <p14:tracePt t="56146" x="2838450" y="1428750"/>
          <p14:tracePt t="56179" x="2895600" y="1441450"/>
          <p14:tracePt t="56196" x="2971800" y="1454150"/>
          <p14:tracePt t="56213" x="3041650" y="1479550"/>
          <p14:tracePt t="56230" x="3155950" y="1504950"/>
          <p14:tracePt t="56246" x="3257550" y="1536700"/>
          <p14:tracePt t="56262" x="3378200" y="1581150"/>
          <p14:tracePt t="56279" x="3587750" y="1727200"/>
          <p14:tracePt t="56296" x="3714750" y="1847850"/>
          <p14:tracePt t="56314" x="3892550" y="2095500"/>
          <p14:tracePt t="56329" x="4000500" y="2286000"/>
          <p14:tracePt t="56346" x="4076700" y="2451100"/>
          <p14:tracePt t="56363" x="4165600" y="2711450"/>
          <p14:tracePt t="56379" x="4191000" y="2863850"/>
          <p14:tracePt t="56397" x="4178300" y="3041650"/>
          <p14:tracePt t="56413" x="4127500" y="3175000"/>
          <p14:tracePt t="56429" x="4064000" y="3302000"/>
          <p14:tracePt t="56446" x="3956050" y="3454400"/>
          <p14:tracePt t="56463" x="3892550" y="3517900"/>
          <p14:tracePt t="56480" x="3816350" y="3568700"/>
          <p14:tracePt t="56496" x="3771900" y="3581400"/>
          <p14:tracePt t="56513" x="3708400" y="3587750"/>
          <p14:tracePt t="56529" x="3613150" y="3581400"/>
          <p14:tracePt t="56546" x="3543300" y="3568700"/>
          <p14:tracePt t="56564" x="3479800" y="3530600"/>
          <p14:tracePt t="56580" x="3441700" y="3492500"/>
          <p14:tracePt t="56596" x="3422650" y="3441700"/>
          <p14:tracePt t="56613" x="3397250" y="3340100"/>
          <p14:tracePt t="56629" x="3390900" y="3257550"/>
          <p14:tracePt t="56646" x="3390900" y="3194050"/>
          <p14:tracePt t="56663" x="3403600" y="3111500"/>
          <p14:tracePt t="56679" x="3416300" y="3060700"/>
          <p14:tracePt t="56697" x="3429000" y="3009900"/>
          <p14:tracePt t="56713" x="3448050" y="2984500"/>
          <p14:tracePt t="56730" x="3473450" y="2978150"/>
          <p14:tracePt t="56746" x="3505200" y="2971800"/>
          <p14:tracePt t="56763" x="3556000" y="2984500"/>
          <p14:tracePt t="56779" x="3638550" y="3054350"/>
          <p14:tracePt t="56796" x="3689350" y="3111500"/>
          <p14:tracePt t="56813" x="3759200" y="3219450"/>
          <p14:tracePt t="56829" x="3797300" y="3314700"/>
          <p14:tracePt t="56846" x="3829050" y="3416300"/>
          <p14:tracePt t="56862" x="3848100" y="3517900"/>
          <p14:tracePt t="56879" x="3848100" y="3549650"/>
          <p14:tracePt t="56896" x="3854450" y="3568700"/>
          <p14:tracePt t="56913" x="3854450" y="3575050"/>
          <p14:tracePt t="56958" x="3848100" y="3575050"/>
          <p14:tracePt t="56973" x="3835400" y="3575050"/>
          <p14:tracePt t="57406" x="3816350" y="3587750"/>
          <p14:tracePt t="57413" x="3803650" y="3606800"/>
          <p14:tracePt t="57420" x="3784600" y="3632200"/>
          <p14:tracePt t="57429" x="3771900" y="3651250"/>
          <p14:tracePt t="57446" x="3746500" y="3676650"/>
          <p14:tracePt t="57463" x="3714750" y="3708400"/>
          <p14:tracePt t="57480" x="3702050" y="3721100"/>
          <p14:tracePt t="57513" x="3683000" y="3733800"/>
          <p14:tracePt t="57546" x="3676650" y="3733800"/>
          <p14:tracePt t="57608" x="3683000" y="3727450"/>
          <p14:tracePt t="57614" x="3695700" y="3708400"/>
          <p14:tracePt t="57629" x="3727450" y="3670300"/>
          <p14:tracePt t="57646" x="3803650" y="3606800"/>
          <p14:tracePt t="57662" x="3981450" y="3517900"/>
          <p14:tracePt t="57679" x="4140200" y="3479800"/>
          <p14:tracePt t="57696" x="4305300" y="3454400"/>
          <p14:tracePt t="57713" x="4514850" y="3460750"/>
          <p14:tracePt t="57729" x="4635500" y="3492500"/>
          <p14:tracePt t="57746" x="4730750" y="3543300"/>
          <p14:tracePt t="57763" x="4826000" y="3632200"/>
          <p14:tracePt t="57779" x="4851400" y="3663950"/>
          <p14:tracePt t="57796" x="4870450" y="3689350"/>
          <p14:tracePt t="57813" x="4876800" y="3702050"/>
          <p14:tracePt t="57829" x="4876800" y="3708400"/>
          <p14:tracePt t="57885" x="4870450" y="3708400"/>
          <p14:tracePt t="57893" x="4864100" y="3695700"/>
          <p14:tracePt t="57899" x="4845050" y="3670300"/>
          <p14:tracePt t="57912" x="4832350" y="3644900"/>
          <p14:tracePt t="57929" x="4775200" y="3505200"/>
          <p14:tracePt t="57946" x="4730750" y="3403600"/>
          <p14:tracePt t="57962" x="4699000" y="3225800"/>
          <p14:tracePt t="57980" x="4686300" y="3105150"/>
          <p14:tracePt t="57996" x="4679950" y="3009900"/>
          <p14:tracePt t="58013" x="4679950" y="2901950"/>
          <p14:tracePt t="58029" x="4686300" y="2851150"/>
          <p14:tracePt t="58046" x="4699000" y="2781300"/>
          <p14:tracePt t="58063" x="4718050" y="2743200"/>
          <p14:tracePt t="58697" x="4718050" y="2736850"/>
          <p14:tracePt t="58705" x="4718050" y="2717800"/>
          <p14:tracePt t="58713" x="4718050" y="2705100"/>
          <p14:tracePt t="58730" x="4718050" y="2673350"/>
          <p14:tracePt t="58746" x="4718050" y="2641600"/>
          <p14:tracePt t="58763" x="4718050" y="2590800"/>
          <p14:tracePt t="58779" x="4718050" y="2565400"/>
          <p14:tracePt t="58796" x="4718050" y="2514600"/>
          <p14:tracePt t="58830" x="4699000" y="2457450"/>
          <p14:tracePt t="58862" x="4622800" y="2355850"/>
          <p14:tracePt t="58896" x="4502150" y="2152650"/>
          <p14:tracePt t="58912" x="4362450" y="1993900"/>
          <p14:tracePt t="58929" x="4222750" y="1892300"/>
          <p14:tracePt t="58946" x="4064000" y="1778000"/>
          <p14:tracePt t="58962" x="3816350" y="1606550"/>
          <p14:tracePt t="58979" x="3613150" y="1485900"/>
          <p14:tracePt t="58996" x="3359150" y="1365250"/>
          <p14:tracePt t="59013" x="3194050" y="1295400"/>
          <p14:tracePt t="59029" x="3035300" y="1231900"/>
          <p14:tracePt t="59046" x="2870200" y="1155700"/>
          <p14:tracePt t="59063" x="2755900" y="1104900"/>
          <p14:tracePt t="59079" x="2698750" y="1073150"/>
          <p14:tracePt t="59096" x="2628900" y="1041400"/>
          <p14:tracePt t="59113" x="2603500" y="1022350"/>
          <p14:tracePt t="59129" x="2578100" y="1009650"/>
          <p14:tracePt t="59146" x="2565400" y="1009650"/>
          <p14:tracePt t="59163" x="2565400" y="1003300"/>
          <p14:tracePt t="59179" x="2559050" y="1003300"/>
          <p14:tracePt t="59196" x="2552700" y="1003300"/>
          <p14:tracePt t="59253" x="2552700" y="1009650"/>
          <p14:tracePt t="59260" x="2546350" y="1016000"/>
          <p14:tracePt t="59267" x="2546350" y="1022350"/>
          <p14:tracePt t="59279" x="2546350" y="1028700"/>
          <p14:tracePt t="59296" x="2552700" y="1066800"/>
          <p14:tracePt t="59313" x="2565400" y="1111250"/>
          <p14:tracePt t="59329" x="2584450" y="1143000"/>
          <p14:tracePt t="59346" x="2616200" y="1212850"/>
          <p14:tracePt t="59363" x="2635250" y="1250950"/>
          <p14:tracePt t="59379" x="2654300" y="1295400"/>
          <p14:tracePt t="59396" x="2667000" y="1327150"/>
          <p14:tracePt t="59412" x="2679700" y="1352550"/>
          <p14:tracePt t="59429" x="2679700" y="1358900"/>
          <p14:tracePt t="59446" x="2679700" y="1365250"/>
          <p14:tracePt t="59517" x="2679700" y="1352550"/>
          <p14:tracePt t="59524" x="2686050" y="1352550"/>
          <p14:tracePt t="59531" x="2686050" y="1333500"/>
          <p14:tracePt t="59546" x="2711450" y="1289050"/>
          <p14:tracePt t="59563" x="2755900" y="1219200"/>
          <p14:tracePt t="59579" x="2844800" y="1136650"/>
          <p14:tracePt t="59596" x="3035300" y="1009650"/>
          <p14:tracePt t="59614" x="3257550" y="927100"/>
          <p14:tracePt t="59630" x="3454400" y="882650"/>
          <p14:tracePt t="59646" x="3632200" y="876300"/>
          <p14:tracePt t="59663" x="3854450" y="895350"/>
          <p14:tracePt t="59680" x="3937000" y="901700"/>
          <p14:tracePt t="59696" x="3968750" y="908050"/>
          <p14:tracePt t="59713" x="3987800" y="908050"/>
          <p14:tracePt t="59730" x="3994150" y="908050"/>
          <p14:tracePt t="59787" x="4000500" y="901700"/>
          <p14:tracePt t="59801" x="4006850" y="889000"/>
          <p14:tracePt t="59809" x="4019550" y="869950"/>
          <p14:tracePt t="59815" x="4032250" y="850900"/>
          <p14:tracePt t="59829" x="4051300" y="831850"/>
          <p14:tracePt t="59846" x="4121150" y="768350"/>
          <p14:tracePt t="59863" x="4165600" y="736600"/>
          <p14:tracePt t="59880" x="4222750" y="711200"/>
          <p14:tracePt t="59896" x="4260850" y="698500"/>
          <p14:tracePt t="59913" x="4286250" y="698500"/>
          <p14:tracePt t="59930" x="4292600" y="698500"/>
          <p14:tracePt t="59963" x="4292600" y="692150"/>
          <p14:tracePt t="59980" x="4286250" y="685800"/>
          <p14:tracePt t="59996" x="4254500" y="660400"/>
          <p14:tracePt t="60013" x="4210050" y="641350"/>
          <p14:tracePt t="60029" x="4152900" y="615950"/>
          <p14:tracePt t="60046" x="4051300" y="596900"/>
          <p14:tracePt t="60063" x="3975100" y="596900"/>
          <p14:tracePt t="60079" x="3879850" y="603250"/>
          <p14:tracePt t="60096" x="3829050" y="615950"/>
          <p14:tracePt t="60113" x="3790950" y="635000"/>
          <p14:tracePt t="60115" x="3771900" y="641350"/>
          <p14:tracePt t="60130" x="3746500" y="654050"/>
          <p14:tracePt t="60146" x="3721100" y="673100"/>
          <p14:tracePt t="60162" x="3689350" y="711200"/>
          <p14:tracePt t="60180" x="3676650" y="742950"/>
          <p14:tracePt t="60196" x="3670300" y="781050"/>
          <p14:tracePt t="60213" x="3670300" y="850900"/>
          <p14:tracePt t="60229" x="3676650" y="914400"/>
          <p14:tracePt t="60246" x="3721100" y="1035050"/>
          <p14:tracePt t="60263" x="3765550" y="1098550"/>
          <p14:tracePt t="60279" x="3822700" y="1162050"/>
          <p14:tracePt t="60296" x="3956050" y="1282700"/>
          <p14:tracePt t="60313" x="4076700" y="1358900"/>
          <p14:tracePt t="60329" x="4279900" y="1460500"/>
          <p14:tracePt t="60346" x="4387850" y="1492250"/>
          <p14:tracePt t="60363" x="4495800" y="1498600"/>
          <p14:tracePt t="60380" x="4667250" y="1447800"/>
          <p14:tracePt t="60396" x="4781550" y="1384300"/>
          <p14:tracePt t="60413" x="4933950" y="1282700"/>
          <p14:tracePt t="60430" x="5010150" y="1193800"/>
          <p14:tracePt t="60446" x="5080000" y="1085850"/>
          <p14:tracePt t="60463" x="5149850" y="895350"/>
          <p14:tracePt t="60479" x="5175250" y="774700"/>
          <p14:tracePt t="60496" x="5156200" y="603250"/>
          <p14:tracePt t="60513" x="5105400" y="457200"/>
          <p14:tracePt t="60530" x="5041900" y="304800"/>
          <p14:tracePt t="60546" x="4927600" y="171450"/>
          <p14:tracePt t="60563" x="4838700" y="95250"/>
          <p14:tracePt t="60579" x="4667250" y="19050"/>
          <p14:tracePt t="60596" x="4546600" y="0"/>
          <p14:tracePt t="60613" x="4375150" y="0"/>
          <p14:tracePt t="60630" x="4235450" y="12700"/>
          <p14:tracePt t="60646" x="4102100" y="50800"/>
          <p14:tracePt t="60663" x="3943350" y="114300"/>
          <p14:tracePt t="60680" x="3841750" y="165100"/>
          <p14:tracePt t="60697" x="3708400" y="247650"/>
          <p14:tracePt t="60713" x="3619500" y="330200"/>
          <p14:tracePt t="60730" x="3549650" y="406400"/>
          <p14:tracePt t="60746" x="3473450" y="527050"/>
          <p14:tracePt t="60763" x="3454400" y="609600"/>
          <p14:tracePt t="60780" x="3448050" y="673100"/>
          <p14:tracePt t="60796" x="3467100" y="787400"/>
          <p14:tracePt t="60813" x="3492500" y="882650"/>
          <p14:tracePt t="60830" x="3575050" y="1022350"/>
          <p14:tracePt t="60846" x="3651250" y="1111250"/>
          <p14:tracePt t="60864" x="3771900" y="1257300"/>
          <p14:tracePt t="60880" x="3860800" y="1352550"/>
          <p14:tracePt t="60896" x="3949700" y="1422400"/>
          <p14:tracePt t="60913" x="4089400" y="1511300"/>
          <p14:tracePt t="60930" x="4191000" y="1536700"/>
          <p14:tracePt t="60946" x="4286250" y="1536700"/>
          <p14:tracePt t="60963" x="4432300" y="1492250"/>
          <p14:tracePt t="60980" x="4521200" y="1428750"/>
          <p14:tracePt t="60997" x="4635500" y="1339850"/>
          <p14:tracePt t="61013" x="4692650" y="1263650"/>
          <p14:tracePt t="61030" x="4762500" y="1181100"/>
          <p14:tracePt t="61046" x="4775200" y="1130300"/>
          <p14:tracePt t="61063" x="4781550" y="1079500"/>
          <p14:tracePt t="61079" x="4756150" y="996950"/>
          <p14:tracePt t="61096" x="4730750" y="933450"/>
          <p14:tracePt t="61099" x="4699000" y="908050"/>
          <p14:tracePt t="61113" x="4679950" y="876300"/>
          <p14:tracePt t="61130" x="4584700" y="812800"/>
          <p14:tracePt t="61146" x="4508500" y="762000"/>
          <p14:tracePt t="61163" x="4413250" y="711200"/>
          <p14:tracePt t="61180" x="4349750" y="692150"/>
          <p14:tracePt t="61197" x="4241800" y="679450"/>
          <p14:tracePt t="61213" x="4165600" y="679450"/>
          <p14:tracePt t="61230" x="4095750" y="692150"/>
          <p14:tracePt t="61246" x="4025900" y="723900"/>
          <p14:tracePt t="61263" x="3981450" y="762000"/>
          <p14:tracePt t="61279" x="3924300" y="850900"/>
          <p14:tracePt t="61296" x="3892550" y="933450"/>
          <p14:tracePt t="61313" x="3873500" y="1003300"/>
          <p14:tracePt t="61330" x="3873500" y="1092200"/>
          <p14:tracePt t="61346" x="3879850" y="1143000"/>
          <p14:tracePt t="61364" x="3924300" y="1257300"/>
          <p14:tracePt t="61380" x="3981450" y="1365250"/>
          <p14:tracePt t="61396" x="4038600" y="1466850"/>
          <p14:tracePt t="61413" x="4146550" y="1587500"/>
          <p14:tracePt t="61429" x="4241800" y="1638300"/>
          <p14:tracePt t="61447" x="4356100" y="1676400"/>
          <p14:tracePt t="61463" x="4413250" y="1682750"/>
          <p14:tracePt t="61479" x="4483100" y="1657350"/>
          <p14:tracePt t="61496" x="4603750" y="1593850"/>
          <p14:tracePt t="61513" x="4692650" y="1517650"/>
          <p14:tracePt t="61529" x="4775200" y="1409700"/>
          <p14:tracePt t="61546" x="4813300" y="1327150"/>
          <p14:tracePt t="61563" x="4838700" y="1263650"/>
          <p14:tracePt t="61579" x="4857750" y="1162050"/>
          <p14:tracePt t="61596" x="4845050" y="1054100"/>
          <p14:tracePt t="61614" x="4813300" y="857250"/>
          <p14:tracePt t="61629" x="4781550" y="736600"/>
          <p14:tracePt t="61646" x="4749800" y="641350"/>
          <p14:tracePt t="61663" x="4679950" y="558800"/>
          <p14:tracePt t="61680" x="4629150" y="527050"/>
          <p14:tracePt t="61696" x="4552950" y="501650"/>
          <p14:tracePt t="61713" x="4502150" y="488950"/>
          <p14:tracePt t="61731" x="4451350" y="482600"/>
          <p14:tracePt t="61746" x="4387850" y="482600"/>
          <p14:tracePt t="61763" x="4356100" y="495300"/>
          <p14:tracePt t="61780" x="4311650" y="527050"/>
          <p14:tracePt t="61796" x="4292600" y="565150"/>
          <p14:tracePt t="61813" x="4279900" y="596900"/>
          <p14:tracePt t="61829" x="4273550" y="635000"/>
          <p14:tracePt t="61846" x="4273550" y="654050"/>
          <p14:tracePt t="61863" x="4273550" y="685800"/>
          <p14:tracePt t="61880" x="4273550" y="698500"/>
          <p14:tracePt t="61896" x="4273550" y="704850"/>
          <p14:tracePt t="61913" x="4273550" y="711200"/>
          <p14:tracePt t="61929" x="4273550" y="717550"/>
          <p14:tracePt t="61988" x="4260850" y="704850"/>
          <p14:tracePt t="61995" x="4254500" y="698500"/>
          <p14:tracePt t="62003" x="4235450" y="692150"/>
          <p14:tracePt t="62013" x="4216400" y="673100"/>
          <p14:tracePt t="62031" x="4114800" y="622300"/>
          <p14:tracePt t="62046" x="4025900" y="590550"/>
          <p14:tracePt t="62063" x="3905250" y="565150"/>
          <p14:tracePt t="62080" x="3683000" y="552450"/>
          <p14:tracePt t="62096" x="3549650" y="552450"/>
          <p14:tracePt t="62113" x="3308350" y="584200"/>
          <p14:tracePt t="62130" x="3155950" y="609600"/>
          <p14:tracePt t="62146" x="3035300" y="654050"/>
          <p14:tracePt t="62163" x="2933700" y="711200"/>
          <p14:tracePt t="62180" x="2889250" y="736600"/>
          <p14:tracePt t="62196" x="2844800" y="762000"/>
          <p14:tracePt t="62213" x="2819400" y="787400"/>
          <p14:tracePt t="62231" x="2806700" y="806450"/>
          <p14:tracePt t="62246" x="2800350" y="831850"/>
          <p14:tracePt t="62263" x="2787650" y="844550"/>
          <p14:tracePt t="62279" x="2787650" y="857250"/>
          <p14:tracePt t="62329" x="2787650" y="863600"/>
          <p14:tracePt t="62710" x="2794000" y="863600"/>
          <p14:tracePt t="62724" x="2800350" y="857250"/>
          <p14:tracePt t="62733" x="2813050" y="857250"/>
          <p14:tracePt t="62737" x="2832100" y="857250"/>
          <p14:tracePt t="62746" x="2851150" y="850900"/>
          <p14:tracePt t="62763" x="2921000" y="844550"/>
          <p14:tracePt t="62779" x="3079750" y="831850"/>
          <p14:tracePt t="62813" x="3359150" y="806450"/>
          <p14:tracePt t="62846" x="3752850" y="787400"/>
          <p14:tracePt t="62879" x="4083050" y="787400"/>
          <p14:tracePt t="62896" x="4178300" y="787400"/>
          <p14:tracePt t="62913" x="4260850" y="787400"/>
          <p14:tracePt t="62930" x="4292600" y="787400"/>
          <p14:tracePt t="62946" x="4311650" y="787400"/>
          <p14:tracePt t="62963" x="4324350" y="787400"/>
          <p14:tracePt t="62979" x="4330700" y="787400"/>
          <p14:tracePt t="62996" x="4337050" y="781050"/>
          <p14:tracePt t="64856" x="4337050" y="787400"/>
          <p14:tracePt t="64864" x="4337050" y="806450"/>
          <p14:tracePt t="64871" x="4337050" y="825500"/>
          <p14:tracePt t="64879" x="4337050" y="844550"/>
          <p14:tracePt t="64896" x="4337050" y="876300"/>
          <p14:tracePt t="64913" x="4324350" y="914400"/>
          <p14:tracePt t="64930" x="4318000" y="939800"/>
          <p14:tracePt t="64963" x="4298950" y="965200"/>
          <p14:tracePt t="64996" x="4298950" y="977900"/>
          <p14:tracePt t="65086" x="4305300" y="977900"/>
          <p14:tracePt t="65099" x="4311650" y="977900"/>
          <p14:tracePt t="65106" x="4318000" y="971550"/>
          <p14:tracePt t="65113" x="4324350" y="971550"/>
          <p14:tracePt t="65130" x="4337050" y="971550"/>
          <p14:tracePt t="65147" x="4349750" y="971550"/>
          <p14:tracePt t="65163" x="4368800" y="977900"/>
          <p14:tracePt t="65180" x="4375150" y="984250"/>
          <p14:tracePt t="65196" x="4387850" y="1022350"/>
          <p14:tracePt t="65213" x="4387850" y="1047750"/>
          <p14:tracePt t="65230" x="4381500" y="1079500"/>
          <p14:tracePt t="65246" x="4324350" y="1149350"/>
          <p14:tracePt t="65263" x="4279900" y="1200150"/>
          <p14:tracePt t="65279" x="4203700" y="1276350"/>
          <p14:tracePt t="65296" x="4165600" y="1314450"/>
          <p14:tracePt t="65313" x="4127500" y="1346200"/>
          <p14:tracePt t="65330" x="4089400" y="1352550"/>
          <p14:tracePt t="65346" x="4070350" y="1358900"/>
          <p14:tracePt t="65363" x="4057650" y="1358900"/>
          <p14:tracePt t="65380" x="4057650" y="1352550"/>
          <p14:tracePt t="65396" x="4051300" y="1339850"/>
          <p14:tracePt t="65413" x="4044950" y="1314450"/>
          <p14:tracePt t="65429" x="4044950" y="1301750"/>
          <p14:tracePt t="65446" x="4064000" y="1263650"/>
          <p14:tracePt t="65463" x="4076700" y="1231900"/>
          <p14:tracePt t="65480" x="4114800" y="1187450"/>
          <p14:tracePt t="65496" x="4171950" y="1143000"/>
          <p14:tracePt t="65513" x="4229100" y="1123950"/>
          <p14:tracePt t="65530" x="4318000" y="1098550"/>
          <p14:tracePt t="65546" x="4381500" y="1085850"/>
          <p14:tracePt t="65564" x="4451350" y="1079500"/>
          <p14:tracePt t="65580" x="4483100" y="1073150"/>
          <p14:tracePt t="65596" x="4502150" y="1066800"/>
          <p14:tracePt t="65599" x="4514850" y="1066800"/>
          <p14:tracePt t="65613" x="4527550" y="1066800"/>
          <p14:tracePt t="65630" x="4540250" y="1060450"/>
          <p14:tracePt t="65647" x="4546600" y="1060450"/>
          <p14:tracePt t="65680" x="4546600" y="1054100"/>
          <p14:tracePt t="65696" x="4533900" y="1047750"/>
          <p14:tracePt t="65713" x="4508500" y="1047750"/>
          <p14:tracePt t="65730" x="4457700" y="1047750"/>
          <p14:tracePt t="65747" x="4254500" y="1047750"/>
          <p14:tracePt t="65763" x="4083050" y="1047750"/>
          <p14:tracePt t="65780" x="3841750" y="1066800"/>
          <p14:tracePt t="65796" x="3683000" y="1079500"/>
          <p14:tracePt t="65813" x="3543300" y="1092200"/>
          <p14:tracePt t="65830" x="3359150" y="1117600"/>
          <p14:tracePt t="65846" x="3219450" y="1136650"/>
          <p14:tracePt t="65863" x="3035300" y="1155700"/>
          <p14:tracePt t="65880" x="2940050" y="1181100"/>
          <p14:tracePt t="65897" x="2876550" y="1187450"/>
          <p14:tracePt t="65913" x="2806700" y="1206500"/>
          <p14:tracePt t="65930" x="2781300" y="1212850"/>
          <p14:tracePt t="65946" x="2762250" y="1219200"/>
          <p14:tracePt t="65963" x="2755900" y="1219200"/>
          <p14:tracePt t="66050" x="2762250" y="1219200"/>
          <p14:tracePt t="66057" x="2768600" y="1219200"/>
          <p14:tracePt t="66063" x="2781300" y="1219200"/>
          <p14:tracePt t="66080" x="2813050" y="1219200"/>
          <p14:tracePt t="66096" x="2863850" y="1219200"/>
          <p14:tracePt t="66099" x="2895600" y="1219200"/>
          <p14:tracePt t="66113" x="2984500" y="1212850"/>
          <p14:tracePt t="66130" x="3092450" y="1193800"/>
          <p14:tracePt t="66146" x="3244850" y="1174750"/>
          <p14:tracePt t="66163" x="3479800" y="1143000"/>
          <p14:tracePt t="66180" x="3657600" y="1136650"/>
          <p14:tracePt t="66196" x="3911600" y="1117600"/>
          <p14:tracePt t="66213" x="4064000" y="1117600"/>
          <p14:tracePt t="66230" x="4178300" y="1117600"/>
          <p14:tracePt t="66246" x="4311650" y="1130300"/>
          <p14:tracePt t="66263" x="4375150" y="1130300"/>
          <p14:tracePt t="66280" x="4432300" y="1136650"/>
          <p14:tracePt t="66296" x="4470400" y="1136650"/>
          <p14:tracePt t="66313" x="4495800" y="1155700"/>
          <p14:tracePt t="66330" x="4514850" y="1168400"/>
          <p14:tracePt t="66346" x="4521200" y="1168400"/>
          <p14:tracePt t="66380" x="4521200" y="1174750"/>
          <p14:tracePt t="66398" x="4457700" y="1149350"/>
          <p14:tracePt t="66413" x="4368800" y="1130300"/>
          <p14:tracePt t="66430" x="4248150" y="1104900"/>
          <p14:tracePt t="66446" x="4032250" y="1060450"/>
          <p14:tracePt t="66463" x="3867150" y="1035050"/>
          <p14:tracePt t="66479" x="3600450" y="1003300"/>
          <p14:tracePt t="66496" x="3429000" y="984250"/>
          <p14:tracePt t="66513" x="3289300" y="977900"/>
          <p14:tracePt t="66530" x="3098800" y="977900"/>
          <p14:tracePt t="66546" x="2990850" y="984250"/>
          <p14:tracePt t="66563" x="2901950" y="1003300"/>
          <p14:tracePt t="66580" x="2857500" y="1009650"/>
          <p14:tracePt t="66596" x="2825750" y="1022350"/>
          <p14:tracePt t="66599" x="2806700" y="1028700"/>
          <p14:tracePt t="66613" x="2781300" y="1041400"/>
          <p14:tracePt t="66630" x="2762250" y="1047750"/>
          <p14:tracePt t="66646" x="2755900" y="1047750"/>
          <p14:tracePt t="66696" x="2762250" y="1047750"/>
          <p14:tracePt t="66702" x="2768600" y="1047750"/>
          <p14:tracePt t="66713" x="2781300" y="1047750"/>
          <p14:tracePt t="66730" x="2851150" y="1047750"/>
          <p14:tracePt t="66746" x="2927350" y="1041400"/>
          <p14:tracePt t="66763" x="3067050" y="1035050"/>
          <p14:tracePt t="66780" x="3289300" y="1016000"/>
          <p14:tracePt t="66796" x="3448050" y="1016000"/>
          <p14:tracePt t="66813" x="3625850" y="1009650"/>
          <p14:tracePt t="66830" x="3867150" y="1009650"/>
          <p14:tracePt t="66846" x="4000500" y="1009650"/>
          <p14:tracePt t="66863" x="4171950" y="1028700"/>
          <p14:tracePt t="66880" x="4248150" y="1028700"/>
          <p14:tracePt t="66896" x="4311650" y="1035050"/>
          <p14:tracePt t="66913" x="4330700" y="1035050"/>
          <p14:tracePt t="66930" x="4349750" y="1035050"/>
          <p14:tracePt t="66963" x="4349750" y="1028700"/>
          <p14:tracePt t="66980" x="4292600" y="1003300"/>
          <p14:tracePt t="66997" x="4229100" y="990600"/>
          <p14:tracePt t="67013" x="4114800" y="977900"/>
          <p14:tracePt t="67030" x="3924300" y="971550"/>
          <p14:tracePt t="67046" x="3765550" y="971550"/>
          <p14:tracePt t="67064" x="3524250" y="971550"/>
          <p14:tracePt t="67080" x="3384550" y="971550"/>
          <p14:tracePt t="67096" x="3270250" y="971550"/>
          <p14:tracePt t="67099" x="3206750" y="971550"/>
          <p14:tracePt t="67113" x="3098800" y="977900"/>
          <p14:tracePt t="67130" x="3022600" y="977900"/>
          <p14:tracePt t="67146" x="2952750" y="990600"/>
          <p14:tracePt t="67163" x="2927350" y="996950"/>
          <p14:tracePt t="67180" x="2908300" y="996950"/>
          <p14:tracePt t="67196" x="2889250" y="1003300"/>
          <p14:tracePt t="67213" x="2882900" y="1009650"/>
          <p14:tracePt t="67230" x="2876550" y="1009650"/>
          <p14:tracePt t="67265" x="2876550" y="1016000"/>
          <p14:tracePt t="67500" x="2876550" y="1009650"/>
          <p14:tracePt t="67729" x="2876550" y="1003300"/>
          <p14:tracePt t="68029" x="2882900" y="1003300"/>
          <p14:tracePt t="68035" x="2901950" y="1003300"/>
          <p14:tracePt t="68046" x="2908300" y="1009650"/>
          <p14:tracePt t="68063" x="2990850" y="1041400"/>
          <p14:tracePt t="68080" x="3079750" y="1085850"/>
          <p14:tracePt t="68097" x="3206750" y="1149350"/>
          <p14:tracePt t="68098" x="3282950" y="1200150"/>
          <p14:tracePt t="68113" x="3454400" y="1314450"/>
          <p14:tracePt t="68130" x="3644900" y="1447800"/>
          <p14:tracePt t="68164" x="4095750" y="1784350"/>
          <p14:tracePt t="68197" x="4362450" y="2006600"/>
          <p14:tracePt t="68230" x="4400550" y="2057400"/>
          <p14:tracePt t="68764" x="4400550" y="2038350"/>
          <p14:tracePt t="68771" x="4413250" y="2006600"/>
          <p14:tracePt t="68780" x="4419600" y="1974850"/>
          <p14:tracePt t="68796" x="4432300" y="1911350"/>
          <p14:tracePt t="68813" x="4457700" y="1828800"/>
          <p14:tracePt t="68830" x="4489450" y="1758950"/>
          <p14:tracePt t="68847" x="4514850" y="1695450"/>
          <p14:tracePt t="68863" x="4572000" y="1593850"/>
          <p14:tracePt t="68896" x="4654550" y="1524000"/>
          <p14:tracePt t="68930" x="4762500" y="1492250"/>
          <p14:tracePt t="68963" x="4953000" y="1530350"/>
          <p14:tracePt t="68980" x="5143500" y="1663700"/>
          <p14:tracePt t="68996" x="5283200" y="1797050"/>
          <p14:tracePt t="69013" x="5429250" y="1924050"/>
          <p14:tracePt t="69030" x="5619750" y="2127250"/>
          <p14:tracePt t="69046" x="5721350" y="2260600"/>
          <p14:tracePt t="69063" x="5822950" y="2425700"/>
          <p14:tracePt t="69080" x="5854700" y="2501900"/>
          <p14:tracePt t="69097" x="5861050" y="2578100"/>
          <p14:tracePt t="69113" x="5848350" y="2647950"/>
          <p14:tracePt t="69130" x="5816600" y="2724150"/>
          <p14:tracePt t="69146" x="5708650" y="2813050"/>
          <p14:tracePt t="69163" x="5594350" y="2851150"/>
          <p14:tracePt t="69180" x="5543550" y="2857500"/>
          <p14:tracePt t="69634" x="5511800" y="2857500"/>
          <p14:tracePt t="69641" x="5454650" y="2870200"/>
          <p14:tracePt t="69648" x="5403850" y="2870200"/>
          <p14:tracePt t="69663" x="5314950" y="2870200"/>
          <p14:tracePt t="69680" x="5219700" y="2876550"/>
          <p14:tracePt t="69696" x="5111750" y="2876550"/>
          <p14:tracePt t="69730" x="4851400" y="2876550"/>
          <p14:tracePt t="69763" x="4692650" y="2870200"/>
          <p14:tracePt t="69796" x="4603750" y="2838450"/>
          <p14:tracePt t="69813" x="4578350" y="2825750"/>
          <p14:tracePt t="69830" x="4559300" y="2806700"/>
          <p14:tracePt t="69846" x="4559300" y="2794000"/>
          <p14:tracePt t="69863" x="4559300" y="2774950"/>
          <p14:tracePt t="69880" x="4578350" y="2736850"/>
          <p14:tracePt t="69896" x="4610100" y="2705100"/>
          <p14:tracePt t="69913" x="4667250" y="2654300"/>
          <p14:tracePt t="69930" x="4711700" y="2622550"/>
          <p14:tracePt t="69946" x="4749800" y="2603500"/>
          <p14:tracePt t="69963" x="4826000" y="2603500"/>
          <p14:tracePt t="69980" x="4851400" y="2609850"/>
          <p14:tracePt t="70826" x="4851400" y="2597150"/>
          <p14:tracePt t="70834" x="4851400" y="2578100"/>
          <p14:tracePt t="70840" x="4845050" y="2571750"/>
          <p14:tracePt t="70848" x="4845050" y="2559050"/>
          <p14:tracePt t="70863" x="4845050" y="2533650"/>
          <p14:tracePt t="70880" x="4838700" y="2514600"/>
          <p14:tracePt t="70897" x="4838700" y="2495550"/>
          <p14:tracePt t="70930" x="4838700" y="2482850"/>
          <p14:tracePt t="72097" x="4838700" y="2489200"/>
          <p14:tracePt t="72494" x="4838700" y="2476500"/>
          <p14:tracePt t="72499" x="4826000" y="2470150"/>
          <p14:tracePt t="72513" x="4813300" y="2451100"/>
          <p14:tracePt t="72530" x="4781550" y="2413000"/>
          <p14:tracePt t="72547" x="4749800" y="2381250"/>
          <p14:tracePt t="72564" x="4730750" y="2349500"/>
          <p14:tracePt t="72580" x="4718050" y="2336800"/>
          <p14:tracePt t="72614" x="4711700" y="2336800"/>
          <p14:tracePt t="72652" x="4705350" y="2336800"/>
          <p14:tracePt t="72680" x="4699000" y="2336800"/>
          <p14:tracePt t="72708" x="4692650" y="2336800"/>
          <p14:tracePt t="72729" x="4686300" y="2336800"/>
          <p14:tracePt t="72756" x="4679950" y="2336800"/>
          <p14:tracePt t="72777" x="4673600" y="2336800"/>
          <p14:tracePt t="72819" x="4673600" y="2330450"/>
          <p14:tracePt t="72860" x="4667250" y="2330450"/>
          <p14:tracePt t="72867" x="4667250" y="2324100"/>
          <p14:tracePt t="72895" x="4660900" y="2324100"/>
          <p14:tracePt t="72909" x="4654550" y="2311400"/>
          <p14:tracePt t="72916" x="4641850" y="2298700"/>
          <p14:tracePt t="72930" x="4603750" y="2260600"/>
          <p14:tracePt t="72947" x="4533900" y="2197100"/>
          <p14:tracePt t="72964" x="4432300" y="2076450"/>
          <p14:tracePt t="72980" x="4381500" y="2006600"/>
          <p14:tracePt t="72997" x="4330700" y="1930400"/>
          <p14:tracePt t="73013" x="4286250" y="1847850"/>
          <p14:tracePt t="73030" x="4267200" y="1797050"/>
          <p14:tracePt t="73047" x="4248150" y="1714500"/>
          <p14:tracePt t="73063" x="4241800" y="1670050"/>
          <p14:tracePt t="73080" x="4241800" y="1612900"/>
          <p14:tracePt t="73097" x="4241800" y="1543050"/>
          <p14:tracePt t="73114" x="4241800" y="1504950"/>
          <p14:tracePt t="73130" x="4235450" y="1466850"/>
          <p14:tracePt t="73147" x="4235450" y="1416050"/>
          <p14:tracePt t="73163" x="4235450" y="1397000"/>
          <p14:tracePt t="73180" x="4235450" y="1390650"/>
          <p14:tracePt t="73222" x="4235450" y="1384300"/>
          <p14:tracePt t="73242" x="4235450" y="1377950"/>
          <p14:tracePt t="73264" x="4235450" y="1371600"/>
          <p14:tracePt t="73270" x="4235450" y="1365250"/>
          <p14:tracePt t="73280" x="4229100" y="1358900"/>
          <p14:tracePt t="73298" x="4222750" y="1327150"/>
          <p14:tracePt t="73313" x="4210050" y="1295400"/>
          <p14:tracePt t="73330" x="4203700" y="1289050"/>
          <p14:tracePt t="73347" x="4203700" y="1276350"/>
          <p14:tracePt t="73466" x="4197350" y="1270000"/>
          <p14:tracePt t="73471" x="4184650" y="1270000"/>
          <p14:tracePt t="73480" x="4159250" y="1263650"/>
          <p14:tracePt t="73497" x="4102100" y="1263650"/>
          <p14:tracePt t="73513" x="3892550" y="1263650"/>
          <p14:tracePt t="73530" x="3670300" y="1276350"/>
          <p14:tracePt t="73547" x="3479800" y="1282700"/>
          <p14:tracePt t="73564" x="3200400" y="1308100"/>
          <p14:tracePt t="73580" x="3054350" y="1308100"/>
          <p14:tracePt t="73597" x="2927350" y="1308100"/>
          <p14:tracePt t="73614" x="2876550" y="1308100"/>
          <p14:tracePt t="73630" x="2851150" y="1308100"/>
          <p14:tracePt t="73647" x="2832100" y="1308100"/>
          <p14:tracePt t="73664" x="2825750" y="1308100"/>
          <p14:tracePt t="73728" x="2832100" y="1308100"/>
          <p14:tracePt t="73735" x="2838450" y="1308100"/>
          <p14:tracePt t="73747" x="2844800" y="1308100"/>
          <p14:tracePt t="73763" x="2908300" y="1301750"/>
          <p14:tracePt t="73780" x="3003550" y="1295400"/>
          <p14:tracePt t="73797" x="3200400" y="1276350"/>
          <p14:tracePt t="73813" x="3346450" y="1276350"/>
          <p14:tracePt t="73830" x="3536950" y="1289050"/>
          <p14:tracePt t="73847" x="3797300" y="1320800"/>
          <p14:tracePt t="73864" x="3956050" y="1346200"/>
          <p14:tracePt t="73881" x="4127500" y="1371600"/>
          <p14:tracePt t="73897" x="4210050" y="1377950"/>
          <p14:tracePt t="73914" x="4248150" y="1377950"/>
          <p14:tracePt t="73930" x="4279900" y="1371600"/>
          <p14:tracePt t="73947" x="4286250" y="1371600"/>
          <p14:tracePt t="73964" x="4292600" y="1371600"/>
          <p14:tracePt t="73981" x="4298950" y="1365250"/>
          <p14:tracePt t="74041" x="4298950" y="1358900"/>
          <p14:tracePt t="74326" x="4260850" y="1327150"/>
          <p14:tracePt t="74332" x="4191000" y="1282700"/>
          <p14:tracePt t="74340" x="4108450" y="1250950"/>
          <p14:tracePt t="74347" x="4006850" y="1206500"/>
          <p14:tracePt t="74364" x="3771900" y="1136650"/>
          <p14:tracePt t="74380" x="3479800" y="1085850"/>
          <p14:tracePt t="74397" x="3111500" y="1079500"/>
          <p14:tracePt t="74414" x="2901950" y="1079500"/>
          <p14:tracePt t="74447" x="2559050" y="1143000"/>
          <p14:tracePt t="74480" x="2406650" y="1174750"/>
          <p14:tracePt t="74514" x="2374900" y="1181100"/>
          <p14:tracePt t="74547" x="2374900" y="1193800"/>
          <p14:tracePt t="74564" x="2393950" y="1206500"/>
          <p14:tracePt t="74580" x="2425700" y="1225550"/>
          <p14:tracePt t="74597" x="2501900" y="1244600"/>
          <p14:tracePt t="74614" x="2603500" y="1257300"/>
          <p14:tracePt t="74616" x="2686050" y="1270000"/>
          <p14:tracePt t="74630" x="2774950" y="1270000"/>
          <p14:tracePt t="74647" x="3060700" y="1263650"/>
          <p14:tracePt t="74664" x="3257550" y="1263650"/>
          <p14:tracePt t="74680" x="3543300" y="1257300"/>
          <p14:tracePt t="74697" x="3657600" y="1250950"/>
          <p14:tracePt t="74713" x="3727450" y="1231900"/>
          <p14:tracePt t="74730" x="3746500" y="1231900"/>
          <p14:tracePt t="74805" x="3746500" y="1225550"/>
          <p14:tracePt t="76803" x="3752850" y="1212850"/>
          <p14:tracePt t="76810" x="3759200" y="1206500"/>
          <p14:tracePt t="76818" x="3771900" y="1193800"/>
          <p14:tracePt t="76830" x="3778250" y="1174750"/>
          <p14:tracePt t="76847" x="3816350" y="1136650"/>
          <p14:tracePt t="76864" x="3854450" y="1104900"/>
          <p14:tracePt t="76880" x="3937000" y="1047750"/>
          <p14:tracePt t="76897" x="4006850" y="1028700"/>
          <p14:tracePt t="76930" x="4241800" y="1022350"/>
          <p14:tracePt t="76963" x="4521200" y="1104900"/>
          <p14:tracePt t="76997" x="4775200" y="1200150"/>
          <p14:tracePt t="77014" x="4864100" y="1225550"/>
          <p14:tracePt t="77030" x="4940300" y="1257300"/>
          <p14:tracePt t="77047" x="4997450" y="1276350"/>
          <p14:tracePt t="77064" x="5016500" y="1282700"/>
          <p14:tracePt t="77080" x="5029200" y="1282700"/>
          <p14:tracePt t="77164" x="5016500" y="1282700"/>
          <p14:tracePt t="77171" x="5003800" y="1282700"/>
          <p14:tracePt t="77180" x="4984750" y="1270000"/>
          <p14:tracePt t="77197" x="4933950" y="1244600"/>
          <p14:tracePt t="81180" x="4921250" y="1244600"/>
          <p14:tracePt t="81187" x="4914900" y="1244600"/>
          <p14:tracePt t="81197" x="4908550" y="1238250"/>
          <p14:tracePt t="81214" x="4883150" y="1225550"/>
          <p14:tracePt t="81231" x="4851400" y="1212850"/>
          <p14:tracePt t="81247" x="4832350" y="1193800"/>
          <p14:tracePt t="81264" x="4794250" y="1168400"/>
          <p14:tracePt t="81297" x="4718050" y="1130300"/>
          <p14:tracePt t="81331" x="4533900" y="1066800"/>
          <p14:tracePt t="81364" x="4337050" y="996950"/>
          <p14:tracePt t="81381" x="4248150" y="977900"/>
          <p14:tracePt t="81397" x="4114800" y="952500"/>
          <p14:tracePt t="81414" x="4025900" y="952500"/>
          <p14:tracePt t="81431" x="3917950" y="939800"/>
          <p14:tracePt t="81447" x="3835400" y="927100"/>
          <p14:tracePt t="81464" x="3778250" y="920750"/>
          <p14:tracePt t="81481" x="3695700" y="914400"/>
          <p14:tracePt t="81497" x="3657600" y="914400"/>
          <p14:tracePt t="81514" x="3613150" y="914400"/>
          <p14:tracePt t="81531" x="3606800" y="914400"/>
          <p14:tracePt t="81547" x="3594100" y="914400"/>
          <p14:tracePt t="82023" x="3575050" y="914400"/>
          <p14:tracePt t="82030" x="3549650" y="914400"/>
          <p14:tracePt t="82036" x="3517900" y="920750"/>
          <p14:tracePt t="82048" x="3492500" y="927100"/>
          <p14:tracePt t="82064" x="3409950" y="946150"/>
          <p14:tracePt t="82081" x="3295650" y="990600"/>
          <p14:tracePt t="82097" x="3194050" y="1009650"/>
          <p14:tracePt t="82131" x="2946400" y="1073150"/>
          <p14:tracePt t="82164" x="2755900" y="1104900"/>
          <p14:tracePt t="82197" x="2565400" y="1130300"/>
          <p14:tracePt t="82214" x="2489200" y="1136650"/>
          <p14:tracePt t="82231" x="2432050" y="1149350"/>
          <p14:tracePt t="82248" x="2374900" y="1155700"/>
          <p14:tracePt t="82264" x="2336800" y="1155700"/>
          <p14:tracePt t="82281" x="2311400" y="1162050"/>
          <p14:tracePt t="82298" x="2292350" y="1168400"/>
          <p14:tracePt t="82314" x="2286000" y="1168400"/>
          <p14:tracePt t="82331" x="2266950" y="1168400"/>
          <p14:tracePt t="82347" x="2254250" y="1168400"/>
          <p14:tracePt t="82381" x="2247900" y="1168400"/>
          <p14:tracePt t="82397" x="2235200" y="1168400"/>
          <p14:tracePt t="82738" x="2247900" y="1206500"/>
          <p14:tracePt t="82745" x="2266950" y="1250950"/>
          <p14:tracePt t="82752" x="2286000" y="1308100"/>
          <p14:tracePt t="82764" x="2311400" y="1352550"/>
          <p14:tracePt t="82781" x="2343150" y="1492250"/>
          <p14:tracePt t="82797" x="2355850" y="1555750"/>
          <p14:tracePt t="82814" x="2355850" y="1606550"/>
          <p14:tracePt t="82847" x="2355850" y="1676400"/>
          <p14:tracePt t="82881" x="2330450" y="1689100"/>
          <p14:tracePt t="82914" x="2254250" y="1695450"/>
          <p14:tracePt t="82931" x="2209800" y="1689100"/>
          <p14:tracePt t="82947" x="2139950" y="1663700"/>
          <p14:tracePt t="82964" x="2082800" y="1651000"/>
          <p14:tracePt t="82981" x="2032000" y="1631950"/>
          <p14:tracePt t="82997" x="1955800" y="1606550"/>
          <p14:tracePt t="83014" x="1911350" y="1587500"/>
          <p14:tracePt t="83031" x="1879600" y="1581150"/>
          <p14:tracePt t="83047" x="1866900" y="1574800"/>
          <p14:tracePt t="83064" x="1854200" y="1568450"/>
          <p14:tracePt t="83081" x="1841500" y="1568450"/>
          <p14:tracePt t="83097" x="1841500" y="1562100"/>
          <p14:tracePt t="83114" x="1835150" y="1562100"/>
          <p14:tracePt t="83131" x="1835150" y="1555750"/>
          <p14:tracePt t="83147" x="1847850" y="1543050"/>
          <p14:tracePt t="83164" x="1854200" y="1536700"/>
          <p14:tracePt t="83181" x="1860550" y="1524000"/>
          <p14:tracePt t="83197" x="1885950" y="1498600"/>
          <p14:tracePt t="83214" x="1905000" y="1485900"/>
          <p14:tracePt t="83231" x="1930400" y="1460500"/>
          <p14:tracePt t="83247" x="1936750" y="1447800"/>
          <p14:tracePt t="83264" x="1943100" y="1441450"/>
          <p14:tracePt t="83281" x="1949450" y="1441450"/>
          <p14:tracePt t="83806" x="1974850" y="1403350"/>
          <p14:tracePt t="83813" x="1981200" y="1390650"/>
          <p14:tracePt t="83820" x="1993900" y="1377950"/>
          <p14:tracePt t="83831" x="2012950" y="1365250"/>
          <p14:tracePt t="83847" x="2038350" y="1346200"/>
          <p14:tracePt t="83864" x="2089150" y="1301750"/>
          <p14:tracePt t="83881" x="2127250" y="1270000"/>
          <p14:tracePt t="83914" x="2228850" y="1136650"/>
          <p14:tracePt t="83948" x="2381250" y="927100"/>
          <p14:tracePt t="83981" x="2552700" y="787400"/>
          <p14:tracePt t="83997" x="2628900" y="742950"/>
          <p14:tracePt t="84014" x="2686050" y="711200"/>
          <p14:tracePt t="84031" x="2711450" y="704850"/>
          <p14:tracePt t="84047" x="2724150" y="692150"/>
          <p14:tracePt t="84064" x="2736850" y="692150"/>
          <p14:tracePt t="84081" x="2743200" y="692150"/>
          <p14:tracePt t="84097" x="2749550" y="685800"/>
          <p14:tracePt t="84203" x="2749550" y="692150"/>
          <p14:tracePt t="84216" x="2749550" y="698500"/>
          <p14:tracePt t="84223" x="2743200" y="704850"/>
          <p14:tracePt t="84231" x="2743200" y="711200"/>
          <p14:tracePt t="84248" x="2736850" y="723900"/>
          <p14:tracePt t="84264" x="2724150" y="736600"/>
          <p14:tracePt t="84299" x="2724150" y="742950"/>
          <p14:tracePt t="84494" x="2717800" y="742950"/>
          <p14:tracePt t="84500" x="2711450" y="749300"/>
          <p14:tracePt t="84507" x="2705100" y="755650"/>
          <p14:tracePt t="84514" x="2686050" y="762000"/>
          <p14:tracePt t="84531" x="2660650" y="774700"/>
          <p14:tracePt t="84547" x="2635250" y="800100"/>
          <p14:tracePt t="84564" x="2603500" y="825500"/>
          <p14:tracePt t="84581" x="2578100" y="850900"/>
          <p14:tracePt t="84597" x="2552700" y="882650"/>
          <p14:tracePt t="84614" x="2540000" y="908050"/>
          <p14:tracePt t="84631" x="2520950" y="939800"/>
          <p14:tracePt t="84647" x="2508250" y="977900"/>
          <p14:tracePt t="84664" x="2508250" y="1003300"/>
          <p14:tracePt t="84666" x="2514600" y="1022350"/>
          <p14:tracePt t="84681" x="2533650" y="1041400"/>
          <p14:tracePt t="84697" x="2609850" y="1104900"/>
          <p14:tracePt t="84714" x="2679700" y="1136650"/>
          <p14:tracePt t="84731" x="2800350" y="1193800"/>
          <p14:tracePt t="84748" x="2870200" y="1225550"/>
          <p14:tracePt t="84764" x="2978150" y="1263650"/>
          <p14:tracePt t="84781" x="3048000" y="1282700"/>
          <p14:tracePt t="84797" x="3117850" y="1308100"/>
          <p14:tracePt t="84814" x="3244850" y="1327150"/>
          <p14:tracePt t="84831" x="3321050" y="1339850"/>
          <p14:tracePt t="84847" x="3435350" y="1377950"/>
          <p14:tracePt t="84864" x="3505200" y="1390650"/>
          <p14:tracePt t="84881" x="3575050" y="1403350"/>
          <p14:tracePt t="84897" x="3670300" y="1428750"/>
          <p14:tracePt t="84914" x="3727450" y="1441450"/>
          <p14:tracePt t="84931" x="3810000" y="1460500"/>
          <p14:tracePt t="84948" x="3854450" y="1466850"/>
          <p14:tracePt t="84964" x="3879850" y="1479550"/>
          <p14:tracePt t="84981" x="3898900" y="1485900"/>
          <p14:tracePt t="84998" x="3898900" y="1492250"/>
          <p14:tracePt t="85031" x="3886200" y="1492250"/>
          <p14:tracePt t="85048" x="3873500" y="1498600"/>
          <p14:tracePt t="85064" x="3854450" y="1511300"/>
          <p14:tracePt t="85081" x="3841750" y="1517650"/>
          <p14:tracePt t="85097" x="3835400" y="1524000"/>
          <p14:tracePt t="85114" x="3829050" y="1524000"/>
          <p14:tracePt t="85148" x="3822700" y="1524000"/>
          <p14:tracePt t="85165" x="3822700" y="1530350"/>
          <p14:tracePt t="85181" x="3841750" y="1543050"/>
          <p14:tracePt t="85197" x="3879850" y="1568450"/>
          <p14:tracePt t="85214" x="3949700" y="1593850"/>
          <p14:tracePt t="85231" x="4038600" y="1638300"/>
          <p14:tracePt t="85248" x="4108450" y="1670050"/>
          <p14:tracePt t="85264" x="4184650" y="1720850"/>
          <p14:tracePt t="85281" x="4203700" y="1733550"/>
          <p14:tracePt t="85298" x="4210050" y="1746250"/>
          <p14:tracePt t="85333" x="4210050" y="1739900"/>
          <p14:tracePt t="85347" x="4216400" y="1733550"/>
          <p14:tracePt t="85364" x="4216400" y="1720850"/>
          <p14:tracePt t="85381" x="4216400" y="1695450"/>
          <p14:tracePt t="85397" x="4216400" y="1600200"/>
          <p14:tracePt t="85414" x="4216400" y="1504950"/>
          <p14:tracePt t="85431" x="4216400" y="1333500"/>
          <p14:tracePt t="85448" x="4210050" y="1212850"/>
          <p14:tracePt t="85464" x="4191000" y="1111250"/>
          <p14:tracePt t="85481" x="4152900" y="1003300"/>
          <p14:tracePt t="85497" x="4114800" y="939800"/>
          <p14:tracePt t="85514" x="4083050" y="882650"/>
          <p14:tracePt t="85531" x="4076700" y="863600"/>
          <p14:tracePt t="85548" x="4076700" y="857250"/>
          <p14:tracePt t="85583" x="4070350" y="850900"/>
          <p14:tracePt t="85848" x="4070350" y="857250"/>
          <p14:tracePt t="88034" x="4070350" y="869950"/>
          <p14:tracePt t="88041" x="4064000" y="882650"/>
          <p14:tracePt t="88048" x="4057650" y="889000"/>
          <p14:tracePt t="88064" x="4051300" y="914400"/>
          <p14:tracePt t="88081" x="4032250" y="939800"/>
          <p14:tracePt t="88098" x="4013200" y="984250"/>
          <p14:tracePt t="88115" x="3987800" y="1016000"/>
          <p14:tracePt t="88148" x="3917950" y="1104900"/>
          <p14:tracePt t="88181" x="3835400" y="1168400"/>
          <p14:tracePt t="88214" x="3765550" y="1219200"/>
          <p14:tracePt t="88231" x="3702050" y="1244600"/>
          <p14:tracePt t="88248" x="3657600" y="1263650"/>
          <p14:tracePt t="88264" x="3543300" y="1295400"/>
          <p14:tracePt t="88281" x="3467100" y="1301750"/>
          <p14:tracePt t="88297" x="3333750" y="1327150"/>
          <p14:tracePt t="88315" x="3232150" y="1339850"/>
          <p14:tracePt t="88331" x="3143250" y="1346200"/>
          <p14:tracePt t="88348" x="3022600" y="1358900"/>
          <p14:tracePt t="88365" x="2946400" y="1365250"/>
          <p14:tracePt t="88381" x="2870200" y="1384300"/>
          <p14:tracePt t="88398" x="2774950" y="1390650"/>
          <p14:tracePt t="88414" x="2730500" y="1390650"/>
          <p14:tracePt t="88431" x="2667000" y="1390650"/>
          <p14:tracePt t="88448" x="2622550" y="1390650"/>
          <p14:tracePt t="88464" x="2571750" y="1390650"/>
          <p14:tracePt t="88481" x="2540000" y="1390650"/>
          <p14:tracePt t="88498" x="2514600" y="1390650"/>
          <p14:tracePt t="88514" x="2489200" y="1384300"/>
          <p14:tracePt t="88531" x="2476500" y="1384300"/>
          <p14:tracePt t="88568" x="2470150" y="1384300"/>
          <p14:tracePt t="88645" x="2470150" y="1371600"/>
          <p14:tracePt t="88667" x="2470150" y="1358900"/>
          <p14:tracePt t="88672" x="2470150" y="1352550"/>
          <p14:tracePt t="88681" x="2470150" y="1339850"/>
          <p14:tracePt t="88698" x="2470150" y="1314450"/>
          <p14:tracePt t="88714" x="2470150" y="1282700"/>
          <p14:tracePt t="88731" x="2470150" y="1263650"/>
          <p14:tracePt t="88747" x="2476500" y="1250950"/>
          <p14:tracePt t="88764" x="2482850" y="1231900"/>
          <p14:tracePt t="88781" x="2489200" y="1225550"/>
          <p14:tracePt t="88797" x="2489200" y="1219200"/>
          <p14:tracePt t="88817" x="2489200" y="1212850"/>
          <p14:tracePt t="88936" x="2482850" y="1206500"/>
          <p14:tracePt t="88944" x="2476500" y="1200150"/>
          <p14:tracePt t="88965" x="2470150" y="1193800"/>
          <p14:tracePt t="88971" x="2463800" y="1193800"/>
          <p14:tracePt t="88985" x="2457450" y="1187450"/>
          <p14:tracePt t="88998" x="2451100" y="1187450"/>
          <p14:tracePt t="89014" x="2444750" y="1181100"/>
          <p14:tracePt t="89083" x="2438400" y="1181100"/>
          <p14:tracePt t="89152" x="2432050" y="1181100"/>
          <p14:tracePt t="89749" x="2419350" y="1181100"/>
          <p14:tracePt t="89757" x="2406650" y="1181100"/>
          <p14:tracePt t="89764" x="2400300" y="1181100"/>
          <p14:tracePt t="89781" x="2381250" y="1181100"/>
          <p14:tracePt t="89798" x="2349500" y="1187450"/>
          <p14:tracePt t="89815" x="2317750" y="1193800"/>
          <p14:tracePt t="89831" x="2298700" y="1193800"/>
          <p14:tracePt t="89864" x="2260600" y="1193800"/>
          <p14:tracePt t="89898" x="2247900" y="1193800"/>
          <p14:tracePt t="90304" x="2241550" y="1193800"/>
          <p14:tracePt t="90340" x="2235200" y="1193800"/>
          <p14:tracePt t="90347" x="2235200" y="1187450"/>
          <p14:tracePt t="90354" x="2235200" y="1181100"/>
          <p14:tracePt t="90364" x="2228850" y="1174750"/>
          <p14:tracePt t="90398" x="2190750" y="1022350"/>
          <p14:tracePt t="90431" x="2184400" y="825500"/>
          <p14:tracePt t="90464" x="2228850" y="635000"/>
          <p14:tracePt t="90481" x="2298700" y="501650"/>
          <p14:tracePt t="90498" x="2349500" y="431800"/>
          <p14:tracePt t="90514" x="2432050" y="342900"/>
          <p14:tracePt t="90531" x="2476500" y="304800"/>
          <p14:tracePt t="90548" x="2527300" y="273050"/>
          <p14:tracePt t="90565" x="2565400" y="260350"/>
          <p14:tracePt t="90581" x="2578100" y="260350"/>
          <p14:tracePt t="90598" x="2590800" y="260350"/>
          <p14:tracePt t="90614" x="2597150" y="254000"/>
          <p14:tracePt t="91376" x="2603500" y="285750"/>
          <p14:tracePt t="91385" x="2622550" y="336550"/>
          <p14:tracePt t="91390" x="2635250" y="387350"/>
          <p14:tracePt t="91398" x="2660650" y="444500"/>
          <p14:tracePt t="91414" x="2698750" y="533400"/>
          <p14:tracePt t="91431" x="2717800" y="603250"/>
          <p14:tracePt t="91448" x="2755900" y="711200"/>
          <p14:tracePt t="91481" x="2819400" y="889000"/>
          <p14:tracePt t="91515" x="2870200" y="1003300"/>
          <p14:tracePt t="91548" x="2971800" y="1085850"/>
          <p14:tracePt t="91564" x="3073400" y="1123950"/>
          <p14:tracePt t="91581" x="3117850" y="1143000"/>
          <p14:tracePt t="91598" x="3181350" y="1162050"/>
          <p14:tracePt t="91614" x="3257550" y="1174750"/>
          <p14:tracePt t="91631" x="3321050" y="1181100"/>
          <p14:tracePt t="91648" x="3435350" y="1212850"/>
          <p14:tracePt t="91664" x="3517900" y="1231900"/>
          <p14:tracePt t="91681" x="3587750" y="1257300"/>
          <p14:tracePt t="91683" x="3613150" y="1263650"/>
          <p14:tracePt t="91698" x="3651250" y="1270000"/>
          <p14:tracePt t="91714" x="3676650" y="1270000"/>
          <p14:tracePt t="91731" x="3683000" y="1276350"/>
          <p14:tracePt t="91862" x="3683000" y="1270000"/>
          <p14:tracePt t="91869" x="3695700" y="1257300"/>
          <p14:tracePt t="91881" x="3702050" y="1257300"/>
          <p14:tracePt t="91898" x="3714750" y="1212850"/>
          <p14:tracePt t="91914" x="3727450" y="1168400"/>
          <p14:tracePt t="91931" x="3733800" y="1130300"/>
          <p14:tracePt t="91948" x="3740150" y="1092200"/>
          <p14:tracePt t="92222" x="3765550" y="1092200"/>
          <p14:tracePt t="92229" x="3784600" y="1092200"/>
          <p14:tracePt t="92236" x="3803650" y="1092200"/>
          <p14:tracePt t="92248" x="3822700" y="1092200"/>
          <p14:tracePt t="92265" x="3854450" y="1092200"/>
          <p14:tracePt t="92281" x="3867150" y="1092200"/>
          <p14:tracePt t="92298" x="3886200" y="1092200"/>
          <p14:tracePt t="92331" x="3981450" y="1079500"/>
          <p14:tracePt t="92364" x="4064000" y="1060450"/>
          <p14:tracePt t="92398" x="4083050" y="1047750"/>
          <p14:tracePt t="92431" x="4089400" y="1047750"/>
          <p14:tracePt t="92652" x="4083050" y="1047750"/>
          <p14:tracePt t="92666" x="4083050" y="1054100"/>
          <p14:tracePt t="92673" x="4083050" y="1066800"/>
          <p14:tracePt t="92681" x="4076700" y="1073150"/>
          <p14:tracePt t="92698" x="4057650" y="1098550"/>
          <p14:tracePt t="92715" x="4044950" y="1123950"/>
          <p14:tracePt t="92731" x="4019550" y="1174750"/>
          <p14:tracePt t="92748" x="4000500" y="1193800"/>
          <p14:tracePt t="92764" x="3987800" y="1225550"/>
          <p14:tracePt t="92781" x="3987800" y="1238250"/>
          <p14:tracePt t="92798" x="3981450" y="1244600"/>
          <p14:tracePt t="92814" x="3981450" y="1250950"/>
          <p14:tracePt t="92874" x="3981450" y="1244600"/>
          <p14:tracePt t="92882" x="3981450" y="1238250"/>
          <p14:tracePt t="92888" x="3987800" y="1231900"/>
          <p14:tracePt t="92898" x="4006850" y="1225550"/>
          <p14:tracePt t="92914" x="4038600" y="1193800"/>
          <p14:tracePt t="92931" x="4114800" y="1136650"/>
          <p14:tracePt t="92948" x="4152900" y="1111250"/>
          <p14:tracePt t="92965" x="4197350" y="1085850"/>
          <p14:tracePt t="92981" x="4273550" y="1060450"/>
          <p14:tracePt t="92998" x="4318000" y="1047750"/>
          <p14:tracePt t="93014" x="4432300" y="1028700"/>
          <p14:tracePt t="93031" x="4489450" y="1009650"/>
          <p14:tracePt t="93048" x="4540250" y="996950"/>
          <p14:tracePt t="93064" x="4603750" y="971550"/>
          <p14:tracePt t="93081" x="4635500" y="946150"/>
          <p14:tracePt t="93098" x="4679950" y="901700"/>
          <p14:tracePt t="93114" x="4705350" y="876300"/>
          <p14:tracePt t="93131" x="4756150" y="812800"/>
          <p14:tracePt t="93148" x="4775200" y="768350"/>
          <p14:tracePt t="93164" x="4800600" y="736600"/>
          <p14:tracePt t="93181" x="4838700" y="679450"/>
          <p14:tracePt t="93198" x="4857750" y="654050"/>
          <p14:tracePt t="93214" x="4876800" y="603250"/>
          <p14:tracePt t="93231" x="4883150" y="527050"/>
          <p14:tracePt t="93248" x="4883150" y="469900"/>
          <p14:tracePt t="93264" x="4857750" y="374650"/>
          <p14:tracePt t="93281" x="4845050" y="330200"/>
          <p14:tracePt t="93298" x="4819650" y="260350"/>
          <p14:tracePt t="93314" x="4794250" y="228600"/>
          <p14:tracePt t="93331" x="4775200" y="209550"/>
          <p14:tracePt t="93348" x="4737100" y="190500"/>
          <p14:tracePt t="93364" x="4711700" y="184150"/>
          <p14:tracePt t="93381" x="4673600" y="184150"/>
          <p14:tracePt t="93398" x="4648200" y="184150"/>
          <p14:tracePt t="93431" x="4641850" y="184150"/>
          <p14:tracePt t="93513" x="4641850" y="190500"/>
          <p14:tracePt t="95316" x="4635500" y="190500"/>
          <p14:tracePt t="95323" x="4629150" y="203200"/>
          <p14:tracePt t="95331" x="4610100" y="203200"/>
          <p14:tracePt t="95348" x="4565650" y="215900"/>
          <p14:tracePt t="95365" x="4419600" y="273050"/>
          <p14:tracePt t="95381" x="4286250" y="323850"/>
          <p14:tracePt t="95398" x="4102100" y="393700"/>
          <p14:tracePt t="95431" x="3175000" y="730250"/>
          <p14:tracePt t="95465" x="2298700" y="1073150"/>
          <p14:tracePt t="95498" x="1974850" y="1200150"/>
          <p14:tracePt t="95515" x="1924050" y="1212850"/>
          <p14:tracePt t="95531" x="1905000" y="1219200"/>
          <p14:tracePt t="95548" x="1898650" y="1219200"/>
          <p14:tracePt t="95600" x="1898650" y="1225550"/>
          <p14:tracePt t="95614" x="1905000" y="1231900"/>
          <p14:tracePt t="95649" x="1911350" y="1231900"/>
          <p14:tracePt t="95656" x="1917700" y="1231900"/>
          <p14:tracePt t="95669" x="1924050" y="1231900"/>
          <p14:tracePt t="95681" x="1930400" y="1238250"/>
          <p14:tracePt t="95698" x="1936750" y="1238250"/>
          <p14:tracePt t="95714" x="1943100" y="1244600"/>
          <p14:tracePt t="95731" x="1949450" y="1244600"/>
          <p14:tracePt t="95748" x="1955800" y="1238250"/>
          <p14:tracePt t="95765" x="1981200" y="1206500"/>
          <p14:tracePt t="95781" x="2063750" y="1111250"/>
          <p14:tracePt t="95798" x="2146300" y="1003300"/>
          <p14:tracePt t="95815" x="2311400" y="825500"/>
          <p14:tracePt t="95831" x="2438400" y="717550"/>
          <p14:tracePt t="95848" x="2565400" y="641350"/>
          <p14:tracePt t="95865" x="2724150" y="571500"/>
          <p14:tracePt t="95881" x="2800350" y="552450"/>
          <p14:tracePt t="95898" x="2857500" y="546100"/>
          <p14:tracePt t="95915" x="2921000" y="539750"/>
          <p14:tracePt t="95931" x="2946400" y="539750"/>
          <p14:tracePt t="95948" x="2959100" y="546100"/>
          <p14:tracePt t="95981" x="2965450" y="552450"/>
          <p14:tracePt t="96002" x="2959100" y="552450"/>
          <p14:tracePt t="96014" x="2952750" y="552450"/>
          <p14:tracePt t="96031" x="2921000" y="552450"/>
          <p14:tracePt t="96048" x="2889250" y="558800"/>
          <p14:tracePt t="96065" x="2838450" y="565150"/>
          <p14:tracePt t="96081" x="2736850" y="571500"/>
          <p14:tracePt t="96098" x="2647950" y="577850"/>
          <p14:tracePt t="96115" x="2527300" y="590550"/>
          <p14:tracePt t="96131" x="2438400" y="603250"/>
          <p14:tracePt t="96148" x="2336800" y="635000"/>
          <p14:tracePt t="96165" x="2178050" y="692150"/>
          <p14:tracePt t="96181" x="2076450" y="755650"/>
          <p14:tracePt t="96198" x="1924050" y="863600"/>
          <p14:tracePt t="96215" x="1822450" y="952500"/>
          <p14:tracePt t="96231" x="1708150" y="1047750"/>
          <p14:tracePt t="96248" x="1651000" y="1085850"/>
          <p14:tracePt t="96265" x="1625600" y="1111250"/>
          <p14:tracePt t="96281" x="1587500" y="1136650"/>
          <p14:tracePt t="96298" x="1581150" y="1162050"/>
          <p14:tracePt t="96315" x="1568450" y="1206500"/>
          <p14:tracePt t="96331" x="1568450" y="1244600"/>
          <p14:tracePt t="96348" x="1574800" y="1289050"/>
          <p14:tracePt t="96365" x="1600200" y="1339850"/>
          <p14:tracePt t="96381" x="1631950" y="1371600"/>
          <p14:tracePt t="96398" x="1708150" y="1422400"/>
          <p14:tracePt t="96415" x="1771650" y="1447800"/>
          <p14:tracePt t="96431" x="1854200" y="1460500"/>
          <p14:tracePt t="96448" x="2044700" y="1485900"/>
          <p14:tracePt t="96465" x="2197100" y="1485900"/>
          <p14:tracePt t="96481" x="2482850" y="1466850"/>
          <p14:tracePt t="96498" x="2660650" y="1435100"/>
          <p14:tracePt t="96515" x="2838450" y="1397000"/>
          <p14:tracePt t="96531" x="3035300" y="1314450"/>
          <p14:tracePt t="96548" x="3162300" y="1250950"/>
          <p14:tracePt t="96565" x="3282950" y="1162050"/>
          <p14:tracePt t="96581" x="3327400" y="1111250"/>
          <p14:tracePt t="96598" x="3352800" y="1066800"/>
          <p14:tracePt t="96615" x="3371850" y="971550"/>
          <p14:tracePt t="96631" x="3365500" y="882650"/>
          <p14:tracePt t="96648" x="3333750" y="736600"/>
          <p14:tracePt t="96665" x="3282950" y="635000"/>
          <p14:tracePt t="96681" x="3206750" y="533400"/>
          <p14:tracePt t="96698" x="3086100" y="419100"/>
          <p14:tracePt t="96715" x="3009900" y="368300"/>
          <p14:tracePt t="96731" x="2882900" y="311150"/>
          <p14:tracePt t="96748" x="2774950" y="311150"/>
          <p14:tracePt t="96765" x="2667000" y="311150"/>
          <p14:tracePt t="96781" x="2508250" y="381000"/>
          <p14:tracePt t="96798" x="2406650" y="431800"/>
          <p14:tracePt t="96815" x="2247900" y="558800"/>
          <p14:tracePt t="96831" x="2146300" y="685800"/>
          <p14:tracePt t="96848" x="2038350" y="876300"/>
          <p14:tracePt t="96865" x="1943100" y="1136650"/>
          <p14:tracePt t="96881" x="1885950" y="1320800"/>
          <p14:tracePt t="96898" x="1854200" y="1549400"/>
          <p14:tracePt t="96915" x="1847850" y="1644650"/>
          <p14:tracePt t="96931" x="1847850" y="1733550"/>
          <p14:tracePt t="96948" x="1860550" y="1822450"/>
          <p14:tracePt t="96965" x="1873250" y="1873250"/>
          <p14:tracePt t="96981" x="1930400" y="1930400"/>
          <p14:tracePt t="96998" x="1974850" y="1955800"/>
          <p14:tracePt t="97015" x="2025650" y="1974850"/>
          <p14:tracePt t="97031" x="2114550" y="1968500"/>
          <p14:tracePt t="97048" x="2178050" y="1930400"/>
          <p14:tracePt t="97065" x="2292350" y="1828800"/>
          <p14:tracePt t="97081" x="2374900" y="1733550"/>
          <p14:tracePt t="97098" x="2476500" y="1593850"/>
          <p14:tracePt t="97115" x="2628900" y="1352550"/>
          <p14:tracePt t="97131" x="2692400" y="1193800"/>
          <p14:tracePt t="97148" x="2749550" y="1016000"/>
          <p14:tracePt t="97165" x="2768600" y="901700"/>
          <p14:tracePt t="97181" x="2774950" y="800100"/>
          <p14:tracePt t="97198" x="2749550" y="666750"/>
          <p14:tracePt t="97215" x="2711450" y="603250"/>
          <p14:tracePt t="97231" x="2603500" y="527050"/>
          <p14:tracePt t="97248" x="2514600" y="495300"/>
          <p14:tracePt t="97265" x="2413000" y="482600"/>
          <p14:tracePt t="97281" x="2247900" y="501650"/>
          <p14:tracePt t="97298" x="2114550" y="552450"/>
          <p14:tracePt t="97315" x="1943100" y="641350"/>
          <p14:tracePt t="97331" x="1828800" y="723900"/>
          <p14:tracePt t="97348" x="1739900" y="812800"/>
          <p14:tracePt t="97365" x="1600200" y="939800"/>
          <p14:tracePt t="97381" x="1549400" y="1003300"/>
          <p14:tracePt t="97398" x="1479550" y="1098550"/>
          <p14:tracePt t="97415" x="1454150" y="1168400"/>
          <p14:tracePt t="97431" x="1428750" y="1231900"/>
          <p14:tracePt t="97448" x="1416050" y="1333500"/>
          <p14:tracePt t="97465" x="1416050" y="1377950"/>
          <p14:tracePt t="97481" x="1422400" y="1441450"/>
          <p14:tracePt t="97498" x="1441450" y="1466850"/>
          <p14:tracePt t="97515" x="1466850" y="1485900"/>
          <p14:tracePt t="97531" x="1536700" y="1517650"/>
          <p14:tracePt t="97548" x="1600200" y="1536700"/>
          <p14:tracePt t="97565" x="1714500" y="1562100"/>
          <p14:tracePt t="97582" x="1797050" y="1562100"/>
          <p14:tracePt t="97598" x="1917700" y="1555750"/>
          <p14:tracePt t="97615" x="2127250" y="1504950"/>
          <p14:tracePt t="97631" x="2266950" y="1454150"/>
          <p14:tracePt t="97648" x="2463800" y="1352550"/>
          <p14:tracePt t="97665" x="2578100" y="1263650"/>
          <p14:tracePt t="97681" x="2686050" y="1162050"/>
          <p14:tracePt t="97698" x="2806700" y="1016000"/>
          <p14:tracePt t="97715" x="2863850" y="939800"/>
          <p14:tracePt t="97731" x="2921000" y="838200"/>
          <p14:tracePt t="97748" x="2940050" y="781050"/>
          <p14:tracePt t="97765" x="2952750" y="711200"/>
          <p14:tracePt t="97781" x="2959100" y="628650"/>
          <p14:tracePt t="97798" x="2959100" y="577850"/>
          <p14:tracePt t="97815" x="2940050" y="533400"/>
          <p14:tracePt t="97831" x="2927350" y="520700"/>
          <p14:tracePt t="97848" x="2914650" y="514350"/>
          <p14:tracePt t="97865" x="2876550" y="514350"/>
          <p14:tracePt t="97882" x="2844800" y="514350"/>
          <p14:tracePt t="97898" x="2800350" y="527050"/>
          <p14:tracePt t="97915" x="2717800" y="552450"/>
          <p14:tracePt t="97932" x="2660650" y="590550"/>
          <p14:tracePt t="97948" x="2578100" y="647700"/>
          <p14:tracePt t="97965" x="2533650" y="685800"/>
          <p14:tracePt t="97981" x="2470150" y="781050"/>
          <p14:tracePt t="97998" x="2432050" y="850900"/>
          <p14:tracePt t="98510" x="2387600" y="882650"/>
          <p14:tracePt t="98519" x="2317750" y="920750"/>
          <p14:tracePt t="98524" x="2260600" y="958850"/>
          <p14:tracePt t="98531" x="2190750" y="1003300"/>
          <p14:tracePt t="98548" x="2044700" y="1085850"/>
          <p14:tracePt t="98565" x="1911350" y="1181100"/>
          <p14:tracePt t="98581" x="1733550" y="1289050"/>
          <p14:tracePt t="98615" x="1536700" y="1441450"/>
          <p14:tracePt t="98648" x="1447800" y="1555750"/>
          <p14:tracePt t="98681" x="1422400" y="1651000"/>
          <p14:tracePt t="98698" x="1454150" y="1676400"/>
          <p14:tracePt t="98715" x="1504950" y="1682750"/>
          <p14:tracePt t="98731" x="1562100" y="1682750"/>
          <p14:tracePt t="98748" x="1701800" y="1644650"/>
          <p14:tracePt t="98765" x="1809750" y="1581150"/>
          <p14:tracePt t="98782" x="1981200" y="1473200"/>
          <p14:tracePt t="98798" x="2120900" y="1371600"/>
          <p14:tracePt t="98815" x="2228850" y="1289050"/>
          <p14:tracePt t="98831" x="2324100" y="1193800"/>
          <p14:tracePt t="98848" x="2349500" y="1149350"/>
          <p14:tracePt t="98865" x="2374900" y="1098550"/>
          <p14:tracePt t="98881" x="2374900" y="1092200"/>
          <p14:tracePt t="98898" x="2381250" y="1085850"/>
          <p14:tracePt t="98989" x="2381250" y="1092200"/>
          <p14:tracePt t="99479" x="2438400" y="1098550"/>
          <p14:tracePt t="99486" x="2520950" y="1111250"/>
          <p14:tracePt t="99498" x="2616200" y="1123950"/>
          <p14:tracePt t="99515" x="2965450" y="1200150"/>
          <p14:tracePt t="99531" x="3206750" y="1270000"/>
          <p14:tracePt t="99548" x="3429000" y="1314450"/>
          <p14:tracePt t="99565" x="3733800" y="1346200"/>
          <p14:tracePt t="99581" x="3892550" y="1346200"/>
          <p14:tracePt t="99615" x="4216400" y="1308100"/>
          <p14:tracePt t="99648" x="4457700" y="1219200"/>
          <p14:tracePt t="99682" x="4603750" y="1130300"/>
          <p14:tracePt t="99698" x="4622800" y="1098550"/>
          <p14:tracePt t="99716" x="4641850" y="1060450"/>
          <p14:tracePt t="99732" x="4629150" y="977900"/>
          <p14:tracePt t="99748" x="4591050" y="895350"/>
          <p14:tracePt t="99765" x="4527550" y="812800"/>
          <p14:tracePt t="99781" x="4495800" y="774700"/>
          <p14:tracePt t="99798" x="4476750" y="749300"/>
          <p14:tracePt t="99815" x="4457700" y="736600"/>
          <p14:tracePt t="99882" x="4445000" y="736600"/>
          <p14:tracePt t="99890" x="4432300" y="742950"/>
          <p14:tracePt t="99899" x="4419600" y="749300"/>
          <p14:tracePt t="99915" x="4349750" y="762000"/>
          <p14:tracePt t="99931" x="4210050" y="819150"/>
          <p14:tracePt t="99948" x="4127500" y="876300"/>
          <p14:tracePt t="99965" x="3968750" y="984250"/>
          <p14:tracePt t="99981" x="3867150" y="1028700"/>
          <p14:tracePt t="99998" x="3746500" y="1079500"/>
          <p14:tracePt t="100015" x="3556000" y="1143000"/>
          <p14:tracePt t="100031" x="3441700" y="1174750"/>
          <p14:tracePt t="100048" x="3295650" y="1219200"/>
          <p14:tracePt t="100065" x="3225800" y="1257300"/>
          <p14:tracePt t="100081" x="3168650" y="1301750"/>
          <p14:tracePt t="100098" x="3098800" y="1371600"/>
          <p14:tracePt t="100115" x="3067050" y="1447800"/>
          <p14:tracePt t="100131" x="3022600" y="1524000"/>
          <p14:tracePt t="100148" x="3003550" y="1606550"/>
          <p14:tracePt t="100165" x="2997200" y="1663700"/>
          <p14:tracePt t="100181" x="2990850" y="1727200"/>
          <p14:tracePt t="100198" x="2997200" y="1784350"/>
          <p14:tracePt t="100215" x="3028950" y="1854200"/>
          <p14:tracePt t="100231" x="3060700" y="1873250"/>
          <p14:tracePt t="100248" x="3105150" y="1892300"/>
          <p14:tracePt t="100265" x="3206750" y="1892300"/>
          <p14:tracePt t="100281" x="3314700" y="1866900"/>
          <p14:tracePt t="100298" x="3498850" y="1784350"/>
          <p14:tracePt t="100315" x="3625850" y="1708150"/>
          <p14:tracePt t="100331" x="3765550" y="1631950"/>
          <p14:tracePt t="100348" x="3949700" y="1460500"/>
          <p14:tracePt t="100365" x="4051300" y="1346200"/>
          <p14:tracePt t="100382" x="4171950" y="1181100"/>
          <p14:tracePt t="100398" x="4235450" y="1066800"/>
          <p14:tracePt t="100415" x="4292600" y="958850"/>
          <p14:tracePt t="100431" x="4349750" y="819150"/>
          <p14:tracePt t="100448" x="4362450" y="755650"/>
          <p14:tracePt t="100465" x="4368800" y="660400"/>
          <p14:tracePt t="100481" x="4343400" y="615950"/>
          <p14:tracePt t="100498" x="4305300" y="577850"/>
          <p14:tracePt t="100515" x="4235450" y="539750"/>
          <p14:tracePt t="100531" x="4159250" y="539750"/>
          <p14:tracePt t="100548" x="3987800" y="552450"/>
          <p14:tracePt t="100565" x="3835400" y="584200"/>
          <p14:tracePt t="100581" x="3695700" y="628650"/>
          <p14:tracePt t="100598" x="3454400" y="749300"/>
          <p14:tracePt t="100615" x="3302000" y="863600"/>
          <p14:tracePt t="100631" x="3117850" y="1035050"/>
          <p14:tracePt t="100648" x="3035300" y="1130300"/>
          <p14:tracePt t="100665" x="2971800" y="1200150"/>
          <p14:tracePt t="100681" x="2921000" y="1308100"/>
          <p14:tracePt t="100698" x="2908300" y="1365250"/>
          <p14:tracePt t="100715" x="2901950" y="1447800"/>
          <p14:tracePt t="100731" x="2914650" y="1524000"/>
          <p14:tracePt t="100748" x="2921000" y="1568450"/>
          <p14:tracePt t="100765" x="2952750" y="1638300"/>
          <p14:tracePt t="100781" x="2984500" y="1670050"/>
          <p14:tracePt t="100798" x="3054350" y="1695450"/>
          <p14:tracePt t="100815" x="3130550" y="1695450"/>
          <p14:tracePt t="100831" x="3238500" y="1676400"/>
          <p14:tracePt t="100848" x="3409950" y="1612900"/>
          <p14:tracePt t="100865" x="3536950" y="1543050"/>
          <p14:tracePt t="100881" x="3752850" y="1390650"/>
          <p14:tracePt t="100898" x="3867150" y="1289050"/>
          <p14:tracePt t="100915" x="3968750" y="1200150"/>
          <p14:tracePt t="100931" x="4057650" y="1085850"/>
          <p14:tracePt t="100948" x="4114800" y="996950"/>
          <p14:tracePt t="100966" x="4165600" y="863600"/>
          <p14:tracePt t="100982" x="4184650" y="781050"/>
          <p14:tracePt t="100999" x="4191000" y="723900"/>
          <p14:tracePt t="101015" x="4178300" y="666750"/>
          <p14:tracePt t="101032" x="4152900" y="635000"/>
          <p14:tracePt t="101048" x="4095750" y="603250"/>
          <p14:tracePt t="101065" x="4044950" y="596900"/>
          <p14:tracePt t="101082" x="3968750" y="609600"/>
          <p14:tracePt t="101098" x="3784600" y="679450"/>
          <p14:tracePt t="101115" x="3651250" y="768350"/>
          <p14:tracePt t="101132" x="3460750" y="920750"/>
          <p14:tracePt t="101148" x="3352800" y="1022350"/>
          <p14:tracePt t="101165" x="3276600" y="1085850"/>
          <p14:tracePt t="101182" x="3194050" y="1168400"/>
          <p14:tracePt t="101199" x="3155950" y="1219200"/>
          <p14:tracePt t="101201" x="3143250" y="1244600"/>
          <p14:tracePt t="101215" x="3136900" y="1270000"/>
          <p14:tracePt t="101232" x="3124200" y="1339850"/>
          <p14:tracePt t="101248" x="3124200" y="1384300"/>
          <p14:tracePt t="101265" x="3155950" y="1460500"/>
          <p14:tracePt t="101282" x="3187700" y="1498600"/>
          <p14:tracePt t="101299" x="3295650" y="1536700"/>
          <p14:tracePt t="101315" x="3371850" y="1536700"/>
          <p14:tracePt t="101332" x="3448050" y="1530350"/>
          <p14:tracePt t="101348" x="3568700" y="1485900"/>
          <p14:tracePt t="101365" x="3657600" y="1435100"/>
          <p14:tracePt t="101383" x="3778250" y="1339850"/>
          <p14:tracePt t="101399" x="3841750" y="1263650"/>
          <p14:tracePt t="101415" x="3886200" y="1212850"/>
          <p14:tracePt t="101432" x="3924300" y="1136650"/>
          <p14:tracePt t="101448" x="3930650" y="1111250"/>
          <p14:tracePt t="101465" x="3930650" y="1079500"/>
          <p14:tracePt t="101482" x="3930650" y="1073150"/>
          <p14:tracePt t="101529" x="3930650" y="1066800"/>
          <p14:tracePt t="101543" x="3924300" y="1066800"/>
          <p14:tracePt t="101550" x="3917950" y="1066800"/>
          <p14:tracePt t="101565" x="3905250" y="1066800"/>
          <p14:tracePt t="101582" x="3892550" y="1073150"/>
          <p14:tracePt t="101598" x="3886200" y="1073150"/>
          <p14:tracePt t="101646" x="3879850" y="1079500"/>
          <p14:tracePt t="101654" x="3879850" y="1085850"/>
          <p14:tracePt t="101665" x="3879850" y="1092200"/>
          <p14:tracePt t="101682" x="3879850" y="1130300"/>
          <p14:tracePt t="101699" x="3898900" y="1155700"/>
          <p14:tracePt t="101715" x="3911600" y="1174750"/>
          <p14:tracePt t="101732" x="3949700" y="1187450"/>
          <p14:tracePt t="101749" x="3975100" y="1187450"/>
          <p14:tracePt t="101765" x="4013200" y="1181100"/>
          <p14:tracePt t="101782" x="4025900" y="1174750"/>
          <p14:tracePt t="101799" x="4044950" y="1162050"/>
          <p14:tracePt t="101815" x="4064000" y="1136650"/>
          <p14:tracePt t="101832" x="4064000" y="1117600"/>
          <p14:tracePt t="101848" x="4057650" y="1079500"/>
          <p14:tracePt t="101865" x="4025900" y="1041400"/>
          <p14:tracePt t="101882" x="3981450" y="1003300"/>
          <p14:tracePt t="101899" x="3829050" y="920750"/>
          <p14:tracePt t="101915" x="3683000" y="882650"/>
          <p14:tracePt t="101932" x="3454400" y="863600"/>
          <p14:tracePt t="101949" x="3270250" y="876300"/>
          <p14:tracePt t="101965" x="3098800" y="901700"/>
          <p14:tracePt t="101982" x="2882900" y="958850"/>
          <p14:tracePt t="101999" x="2787650" y="996950"/>
          <p14:tracePt t="102015" x="2711450" y="1022350"/>
          <p14:tracePt t="102032" x="2692400" y="1035050"/>
          <p14:tracePt t="102049" x="2686050" y="1041400"/>
          <p14:tracePt t="102083" x="2698750" y="1041400"/>
          <p14:tracePt t="102098" x="2743200" y="1054100"/>
          <p14:tracePt t="102115" x="2806700" y="1066800"/>
          <p14:tracePt t="102132" x="2927350" y="1079500"/>
          <p14:tracePt t="102149" x="3175000" y="1117600"/>
          <p14:tracePt t="102165" x="3346450" y="1143000"/>
          <p14:tracePt t="102182" x="3600450" y="1155700"/>
          <p14:tracePt t="102198" x="3727450" y="1155700"/>
          <p14:tracePt t="102215" x="3841750" y="1155700"/>
          <p14:tracePt t="102232" x="3879850" y="1149350"/>
          <p14:tracePt t="102248" x="3905250" y="1149350"/>
          <p14:tracePt t="102265" x="3930650" y="1149350"/>
          <p14:tracePt t="102282" x="3937000" y="1149350"/>
          <p14:tracePt t="102315" x="3898900" y="1143000"/>
          <p14:tracePt t="102332" x="3790950" y="1143000"/>
          <p14:tracePt t="102348" x="3536950" y="1149350"/>
          <p14:tracePt t="102365" x="3346450" y="1162050"/>
          <p14:tracePt t="102382" x="3155950" y="1193800"/>
          <p14:tracePt t="102399" x="2889250" y="1231900"/>
          <p14:tracePt t="102415" x="2755900" y="1270000"/>
          <p14:tracePt t="102432" x="2641600" y="1289050"/>
          <p14:tracePt t="102449" x="2609850" y="1301750"/>
          <p14:tracePt t="102465" x="2597150" y="1301750"/>
          <p14:tracePt t="102498" x="2597150" y="1295400"/>
          <p14:tracePt t="102515" x="2673350" y="1263650"/>
          <p14:tracePt t="102532" x="2781300" y="1244600"/>
          <p14:tracePt t="102549" x="2946400" y="1219200"/>
          <p14:tracePt t="102565" x="3238500" y="1200150"/>
          <p14:tracePt t="102582" x="3454400" y="1200150"/>
          <p14:tracePt t="102599" x="3746500" y="1212850"/>
          <p14:tracePt t="102615" x="3898900" y="1225550"/>
          <p14:tracePt t="102632" x="4006850" y="1244600"/>
          <p14:tracePt t="102649" x="4102100" y="1263650"/>
          <p14:tracePt t="102665" x="4140200" y="1263650"/>
          <p14:tracePt t="102682" x="4159250" y="1270000"/>
          <p14:tracePt t="102715" x="4146550" y="1270000"/>
          <p14:tracePt t="102732" x="4038600" y="1263650"/>
          <p14:tracePt t="102749" x="3905250" y="1270000"/>
          <p14:tracePt t="102765" x="3587750" y="1301750"/>
          <p14:tracePt t="102782" x="3333750" y="1365250"/>
          <p14:tracePt t="102799" x="3035300" y="1441450"/>
          <p14:tracePt t="102816" x="2838450" y="1479550"/>
          <p14:tracePt t="102832" x="2698750" y="1517650"/>
          <p14:tracePt t="102848" x="2552700" y="1543050"/>
          <p14:tracePt t="102865" x="2501900" y="1543050"/>
          <p14:tracePt t="102882" x="2476500" y="1543050"/>
          <p14:tracePt t="102899" x="2476500" y="1536700"/>
          <p14:tracePt t="102915" x="2482850" y="1524000"/>
          <p14:tracePt t="102932" x="2616200" y="1428750"/>
          <p14:tracePt t="102949" x="2762250" y="1352550"/>
          <p14:tracePt t="102965" x="2946400" y="1301750"/>
          <p14:tracePt t="102982" x="3289300" y="1244600"/>
          <p14:tracePt t="102999" x="3562350" y="1244600"/>
          <p14:tracePt t="103015" x="3879850" y="1257300"/>
          <p14:tracePt t="103032" x="4051300" y="1270000"/>
          <p14:tracePt t="103049" x="4197350" y="1282700"/>
          <p14:tracePt t="103065" x="4318000" y="1282700"/>
          <p14:tracePt t="103082" x="4362450" y="1282700"/>
          <p14:tracePt t="103099" x="4375150" y="1276350"/>
          <p14:tracePt t="103116" x="4375150" y="1257300"/>
          <p14:tracePt t="103133" x="4349750" y="1212850"/>
          <p14:tracePt t="103149" x="4292600" y="1193800"/>
          <p14:tracePt t="103165" x="4191000" y="1174750"/>
          <p14:tracePt t="103182" x="4013200" y="1174750"/>
          <p14:tracePt t="103199" x="3803650" y="1174750"/>
          <p14:tracePt t="103201" x="3683000" y="1174750"/>
          <p14:tracePt t="103215" x="3568700" y="1181100"/>
          <p14:tracePt t="103232" x="3155950" y="1250950"/>
          <p14:tracePt t="103248" x="2927350" y="1301750"/>
          <p14:tracePt t="103265" x="2667000" y="1358900"/>
          <p14:tracePt t="103282" x="2546350" y="1390650"/>
          <p14:tracePt t="103299" x="2463800" y="1403350"/>
          <p14:tracePt t="103315" x="2413000" y="1403350"/>
          <p14:tracePt t="103332" x="2393950" y="1403350"/>
          <p14:tracePt t="103349" x="2387600" y="1403350"/>
          <p14:tracePt t="103366" x="2393950" y="1384300"/>
          <p14:tracePt t="103382" x="2463800" y="1346200"/>
          <p14:tracePt t="103399" x="2571750" y="1308100"/>
          <p14:tracePt t="103415" x="2711450" y="1263650"/>
          <p14:tracePt t="103432" x="3022600" y="1231900"/>
          <p14:tracePt t="103449" x="3244850" y="1231900"/>
          <p14:tracePt t="103465" x="3511550" y="1244600"/>
          <p14:tracePt t="103482" x="3835400" y="1289050"/>
          <p14:tracePt t="103499" x="3994150" y="1327150"/>
          <p14:tracePt t="103515" x="4184650" y="1371600"/>
          <p14:tracePt t="103532" x="4241800" y="1384300"/>
          <p14:tracePt t="103548" x="4279900" y="1384300"/>
          <p14:tracePt t="103565" x="4286250" y="1384300"/>
          <p14:tracePt t="103599" x="4273550" y="1377950"/>
          <p14:tracePt t="103615" x="4235450" y="1371600"/>
          <p14:tracePt t="103632" x="4121150" y="1346200"/>
          <p14:tracePt t="103649" x="3867150" y="1308100"/>
          <p14:tracePt t="103665" x="3619500" y="1295400"/>
          <p14:tracePt t="103682" x="3282950" y="1282700"/>
          <p14:tracePt t="103699" x="3060700" y="1282700"/>
          <p14:tracePt t="103701" x="2959100" y="1282700"/>
          <p14:tracePt t="103715" x="2863850" y="1282700"/>
          <p14:tracePt t="103732" x="2635250" y="1308100"/>
          <p14:tracePt t="103749" x="2527300" y="1320800"/>
          <p14:tracePt t="103765" x="2432050" y="1333500"/>
          <p14:tracePt t="103782" x="2413000" y="1333500"/>
          <p14:tracePt t="103798" x="2400300" y="1339850"/>
          <p14:tracePt t="103832" x="2419350" y="1339850"/>
          <p14:tracePt t="103848" x="2527300" y="1320800"/>
          <p14:tracePt t="103865" x="2654300" y="1282700"/>
          <p14:tracePt t="103882" x="2794000" y="1263650"/>
          <p14:tracePt t="103898" x="3079750" y="1225550"/>
          <p14:tracePt t="103915" x="3270250" y="1219200"/>
          <p14:tracePt t="103932" x="3575050" y="1206500"/>
          <p14:tracePt t="103949" x="3714750" y="1200150"/>
          <p14:tracePt t="103965" x="3822700" y="1193800"/>
          <p14:tracePt t="103982" x="3917950" y="1174750"/>
          <p14:tracePt t="103999" x="3949700" y="1168400"/>
          <p14:tracePt t="104015" x="3987800" y="1155700"/>
          <p14:tracePt t="104032" x="4006850" y="1155700"/>
          <p14:tracePt t="104048" x="4013200" y="1149350"/>
          <p14:tracePt t="104066" x="4019550" y="1149350"/>
          <p14:tracePt t="104097" x="4006850" y="1149350"/>
          <p14:tracePt t="104105" x="3994150" y="1149350"/>
          <p14:tracePt t="104115" x="3968750" y="1162050"/>
          <p14:tracePt t="104132" x="3879850" y="1174750"/>
          <p14:tracePt t="104149" x="3619500" y="1238250"/>
          <p14:tracePt t="104165" x="3429000" y="1282700"/>
          <p14:tracePt t="104182" x="3111500" y="1371600"/>
          <p14:tracePt t="104199" x="2927350" y="1422400"/>
          <p14:tracePt t="104201" x="2851150" y="1447800"/>
          <p14:tracePt t="104215" x="2730500" y="1492250"/>
          <p14:tracePt t="104232" x="2647950" y="1511300"/>
          <p14:tracePt t="104249" x="2609850" y="1517650"/>
          <p14:tracePt t="104266" x="2578100" y="1517650"/>
          <p14:tracePt t="104282" x="2571750" y="1524000"/>
          <p14:tracePt t="104354" x="2571750" y="1530350"/>
          <p14:tracePt t="104403" x="2578100" y="1530350"/>
          <p14:tracePt t="104416" x="2584450" y="1530350"/>
          <p14:tracePt t="104424" x="2590800" y="1524000"/>
          <p14:tracePt t="104432" x="2597150" y="1517650"/>
          <p14:tracePt t="104449" x="2616200" y="1504950"/>
          <p14:tracePt t="104465" x="2628900" y="1492250"/>
          <p14:tracePt t="104482" x="2654300" y="1473200"/>
          <p14:tracePt t="104499" x="2667000" y="1460500"/>
          <p14:tracePt t="104515" x="2711450" y="1460500"/>
          <p14:tracePt t="104532" x="2749550" y="1454150"/>
          <p14:tracePt t="104548" x="2844800" y="1454150"/>
          <p14:tracePt t="104565" x="2933700" y="1460500"/>
          <p14:tracePt t="104582" x="3041650" y="1473200"/>
          <p14:tracePt t="104598" x="3219450" y="1524000"/>
          <p14:tracePt t="104615" x="3371850" y="1574800"/>
          <p14:tracePt t="104632" x="3594100" y="1670050"/>
          <p14:tracePt t="104648" x="3721100" y="1733550"/>
          <p14:tracePt t="104666" x="3905250" y="1803400"/>
          <p14:tracePt t="104682" x="4032250" y="1841500"/>
          <p14:tracePt t="104699" x="4121150" y="1873250"/>
          <p14:tracePt t="104715" x="4165600" y="1879600"/>
          <p14:tracePt t="104732" x="4178300" y="1885950"/>
          <p14:tracePt t="104749" x="4184650" y="1885950"/>
          <p14:tracePt t="104792" x="4178300" y="1885950"/>
          <p14:tracePt t="104799" x="4171950" y="1885950"/>
          <p14:tracePt t="104815" x="4140200" y="1885950"/>
          <p14:tracePt t="104832" x="4044950" y="1866900"/>
          <p14:tracePt t="104849" x="3816350" y="1809750"/>
          <p14:tracePt t="104865" x="3632200" y="1739900"/>
          <p14:tracePt t="104882" x="3352800" y="1638300"/>
          <p14:tracePt t="104899" x="3194050" y="1581150"/>
          <p14:tracePt t="104915" x="3067050" y="1543050"/>
          <p14:tracePt t="104932" x="2889250" y="1498600"/>
          <p14:tracePt t="104948" x="2800350" y="1485900"/>
          <p14:tracePt t="104965" x="2705100" y="1473200"/>
          <p14:tracePt t="104982" x="2673350" y="1466850"/>
          <p14:tracePt t="104998" x="2654300" y="1466850"/>
          <p14:tracePt t="105015" x="2647950" y="1466850"/>
          <p14:tracePt t="105048" x="2660650" y="1460500"/>
          <p14:tracePt t="105066" x="2705100" y="1435100"/>
          <p14:tracePt t="105082" x="2813050" y="1403350"/>
          <p14:tracePt t="105099" x="3054350" y="1339850"/>
          <p14:tracePt t="105116" x="3282950" y="1301750"/>
          <p14:tracePt t="105132" x="3606800" y="1282700"/>
          <p14:tracePt t="105149" x="3784600" y="1282700"/>
          <p14:tracePt t="105165" x="3924300" y="1282700"/>
          <p14:tracePt t="105182" x="4044950" y="1282700"/>
          <p14:tracePt t="105199" x="4064000" y="1282700"/>
          <p14:tracePt t="105201" x="4070350" y="1282700"/>
          <p14:tracePt t="105215" x="4076700" y="1282700"/>
          <p14:tracePt t="105305" x="4070350" y="1282700"/>
          <p14:tracePt t="106020" x="4006850" y="1301750"/>
          <p14:tracePt t="106027" x="3930650" y="1314450"/>
          <p14:tracePt t="106034" x="3854450" y="1333500"/>
          <p14:tracePt t="106049" x="3683000" y="1365250"/>
          <p14:tracePt t="106066" x="3530600" y="1403350"/>
          <p14:tracePt t="106082" x="3327400" y="1435100"/>
          <p14:tracePt t="106099" x="3175000" y="1441450"/>
          <p14:tracePt t="106132" x="2940050" y="1441450"/>
          <p14:tracePt t="106165" x="2863850" y="1403350"/>
          <p14:tracePt t="106198" x="2832100" y="1352550"/>
          <p14:tracePt t="106201" x="2825750" y="1333500"/>
          <p14:tracePt t="106215" x="2813050" y="1314450"/>
          <p14:tracePt t="106232" x="2794000" y="1282700"/>
          <p14:tracePt t="106248" x="2768600" y="1244600"/>
          <p14:tracePt t="106266" x="2755900" y="1238250"/>
          <p14:tracePt t="106282" x="2755900" y="1231900"/>
          <p14:tracePt t="106300" x="2749550" y="1225550"/>
          <p14:tracePt t="106367" x="2749550" y="1231900"/>
          <p14:tracePt t="106380" x="2749550" y="1244600"/>
          <p14:tracePt t="106387" x="2755900" y="1270000"/>
          <p14:tracePt t="106398" x="2762250" y="1295400"/>
          <p14:tracePt t="106415" x="2806700" y="1390650"/>
          <p14:tracePt t="106432" x="2832100" y="1473200"/>
          <p14:tracePt t="106450" x="2921000" y="1600200"/>
          <p14:tracePt t="106465" x="2997200" y="1670050"/>
          <p14:tracePt t="106482" x="3079750" y="1701800"/>
          <p14:tracePt t="106499" x="3251200" y="1733550"/>
          <p14:tracePt t="106515" x="3371850" y="1733550"/>
          <p14:tracePt t="106532" x="3460750" y="1714500"/>
          <p14:tracePt t="106549" x="3600450" y="1657350"/>
          <p14:tracePt t="106565" x="3663950" y="1612900"/>
          <p14:tracePt t="106582" x="3778250" y="1524000"/>
          <p14:tracePt t="106599" x="3854450" y="1454150"/>
          <p14:tracePt t="106615" x="3911600" y="1371600"/>
          <p14:tracePt t="106632" x="3987800" y="1244600"/>
          <p14:tracePt t="106649" x="4032250" y="1162050"/>
          <p14:tracePt t="106665" x="4057650" y="1098550"/>
          <p14:tracePt t="106682" x="4064000" y="1073150"/>
          <p14:tracePt t="106699" x="4064000" y="1054100"/>
          <p14:tracePt t="106715" x="4064000" y="1047750"/>
          <p14:tracePt t="106776" x="4051300" y="1060450"/>
          <p14:tracePt t="106783" x="4038600" y="1066800"/>
          <p14:tracePt t="106790" x="4019550" y="1085850"/>
          <p14:tracePt t="106799" x="4000500" y="1098550"/>
          <p14:tracePt t="106816" x="3924300" y="1168400"/>
          <p14:tracePt t="106832" x="3790950" y="1308100"/>
          <p14:tracePt t="106848" x="3714750" y="1384300"/>
          <p14:tracePt t="106865" x="3638550" y="1454150"/>
          <p14:tracePt t="106882" x="3549650" y="1536700"/>
          <p14:tracePt t="106899" x="3505200" y="1574800"/>
          <p14:tracePt t="106915" x="3441700" y="1612900"/>
          <p14:tracePt t="106932" x="3416300" y="1619250"/>
          <p14:tracePt t="106949" x="3390900" y="1619250"/>
          <p14:tracePt t="106965" x="3327400" y="1606550"/>
          <p14:tracePt t="106982" x="3276600" y="1562100"/>
          <p14:tracePt t="106999" x="3194050" y="1492250"/>
          <p14:tracePt t="107015" x="3155950" y="1447800"/>
          <p14:tracePt t="107033" x="3124200" y="1397000"/>
          <p14:tracePt t="107049" x="3079750" y="1314450"/>
          <p14:tracePt t="107066" x="3060700" y="1257300"/>
          <p14:tracePt t="107082" x="3035300" y="1206500"/>
          <p14:tracePt t="107099" x="3028950" y="1181100"/>
          <p14:tracePt t="107116" x="3028950" y="1174750"/>
          <p14:tracePt t="107132" x="3022600" y="1168400"/>
          <p14:tracePt t="107234" x="3022600" y="1174750"/>
          <p14:tracePt t="107242" x="3016250" y="1181100"/>
          <p14:tracePt t="107249" x="3016250" y="1187450"/>
          <p14:tracePt t="107269" x="3009900" y="1193800"/>
          <p14:tracePt t="107284" x="3003550" y="1193800"/>
          <p14:tracePt t="107299" x="3003550" y="1200150"/>
          <p14:tracePt t="107316" x="2997200" y="1200150"/>
          <p14:tracePt t="107428" x="2997200" y="1212850"/>
          <p14:tracePt t="107435" x="2997200" y="1231900"/>
          <p14:tracePt t="107443" x="3003550" y="1257300"/>
          <p14:tracePt t="107450" x="3009900" y="1282700"/>
          <p14:tracePt t="107465" x="3035300" y="1352550"/>
          <p14:tracePt t="107482" x="3054350" y="1409700"/>
          <p14:tracePt t="107499" x="3098800" y="1517650"/>
          <p14:tracePt t="107516" x="3124200" y="1562100"/>
          <p14:tracePt t="107532" x="3143250" y="1600200"/>
          <p14:tracePt t="107549" x="3175000" y="1631950"/>
          <p14:tracePt t="107566" x="3194050" y="1651000"/>
          <p14:tracePt t="107582" x="3251200" y="1657350"/>
          <p14:tracePt t="107599" x="3295650" y="1657350"/>
          <p14:tracePt t="107616" x="3365500" y="1619250"/>
          <p14:tracePt t="107632" x="3409950" y="1587500"/>
          <p14:tracePt t="107649" x="3454400" y="1549400"/>
          <p14:tracePt t="107665" x="3505200" y="1485900"/>
          <p14:tracePt t="107682" x="3536950" y="1454150"/>
          <p14:tracePt t="107699" x="3568700" y="1409700"/>
          <p14:tracePt t="107701" x="3581400" y="1390650"/>
          <p14:tracePt t="107715" x="3606800" y="1346200"/>
          <p14:tracePt t="107732" x="3625850" y="1308100"/>
          <p14:tracePt t="107749" x="3638550" y="1250950"/>
          <p14:tracePt t="107765" x="3644900" y="1231900"/>
          <p14:tracePt t="107782" x="3651250" y="1219200"/>
          <p14:tracePt t="107799" x="3651250" y="1212850"/>
          <p14:tracePt t="107852" x="3644900" y="12128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nb-NO" altLang="en-US">
                <a:solidFill>
                  <a:srgbClr val="FFCC00"/>
                </a:solidFill>
              </a:rPr>
              <a:t>Control selection</a:t>
            </a:r>
            <a:endParaRPr lang="en-US" altLang="en-US">
              <a:solidFill>
                <a:srgbClr val="FFCC00"/>
              </a:solidFill>
            </a:endParaRPr>
          </a:p>
        </p:txBody>
      </p:sp>
      <p:sp>
        <p:nvSpPr>
          <p:cNvPr id="41987" name="Rectangle 3"/>
          <p:cNvSpPr>
            <a:spLocks noGrp="1" noChangeArrowheads="1"/>
          </p:cNvSpPr>
          <p:nvPr>
            <p:ph type="body" idx="1"/>
          </p:nvPr>
        </p:nvSpPr>
        <p:spPr/>
        <p:txBody>
          <a:bodyPr/>
          <a:lstStyle/>
          <a:p>
            <a:r>
              <a:rPr lang="nb-NO" altLang="en-US">
                <a:solidFill>
                  <a:schemeClr val="bg1"/>
                </a:solidFill>
              </a:rPr>
              <a:t>Population controls</a:t>
            </a:r>
          </a:p>
          <a:p>
            <a:r>
              <a:rPr lang="nb-NO" altLang="en-US">
                <a:solidFill>
                  <a:schemeClr val="bg1"/>
                </a:solidFill>
              </a:rPr>
              <a:t>Neighborhood controls</a:t>
            </a:r>
          </a:p>
          <a:p>
            <a:r>
              <a:rPr lang="nb-NO" altLang="en-US">
                <a:solidFill>
                  <a:schemeClr val="bg1"/>
                </a:solidFill>
              </a:rPr>
              <a:t>Random-digit dialing</a:t>
            </a:r>
          </a:p>
          <a:p>
            <a:r>
              <a:rPr lang="nb-NO" altLang="en-US">
                <a:solidFill>
                  <a:schemeClr val="bg1"/>
                </a:solidFill>
              </a:rPr>
              <a:t>Hospital or clinic based controls</a:t>
            </a:r>
          </a:p>
          <a:p>
            <a:r>
              <a:rPr lang="nb-NO" altLang="en-US">
                <a:solidFill>
                  <a:schemeClr val="bg1"/>
                </a:solidFill>
              </a:rPr>
              <a:t>Dead people-</a:t>
            </a:r>
            <a:endParaRPr lang="en-US" altLang="en-US">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9128"/>
    </mc:Choice>
    <mc:Fallback>
      <p:transition spd="slow" advTm="99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25" x="3632200" y="1212850"/>
          <p14:tracePt t="3231" x="3625850" y="1206500"/>
          <p14:tracePt t="3239" x="3613150" y="1193800"/>
          <p14:tracePt t="3253" x="3587750" y="1181100"/>
          <p14:tracePt t="3269" x="3568700" y="1181100"/>
          <p14:tracePt t="3303" x="3524250" y="1162050"/>
          <p14:tracePt t="3336" x="3435350" y="1168400"/>
          <p14:tracePt t="3370" x="3340100" y="1200150"/>
          <p14:tracePt t="3386" x="3238500" y="1238250"/>
          <p14:tracePt t="3403" x="3162300" y="1282700"/>
          <p14:tracePt t="3419" x="3054350" y="1339850"/>
          <p14:tracePt t="3436" x="2984500" y="1384300"/>
          <p14:tracePt t="3453" x="2927350" y="1441450"/>
          <p14:tracePt t="3469" x="2851150" y="1524000"/>
          <p14:tracePt t="3487" x="2813050" y="1581150"/>
          <p14:tracePt t="3503" x="2762250" y="1644650"/>
          <p14:tracePt t="3520" x="2736850" y="1689100"/>
          <p14:tracePt t="3537" x="2711450" y="1733550"/>
          <p14:tracePt t="3553" x="2692400" y="1816100"/>
          <p14:tracePt t="3570" x="2686050" y="1873250"/>
          <p14:tracePt t="3586" x="2673350" y="1981200"/>
          <p14:tracePt t="3603" x="2660650" y="2051050"/>
          <p14:tracePt t="3619" x="2647950" y="2101850"/>
          <p14:tracePt t="3636" x="2635250" y="2190750"/>
          <p14:tracePt t="3653" x="2622550" y="2266950"/>
          <p14:tracePt t="3670" x="2609850" y="2400300"/>
          <p14:tracePt t="3686" x="2597150" y="2482850"/>
          <p14:tracePt t="3703" x="2584450" y="2546350"/>
          <p14:tracePt t="3720" x="2571750" y="2616200"/>
          <p14:tracePt t="3736" x="2559050" y="2654300"/>
          <p14:tracePt t="3753" x="2546350" y="2698750"/>
          <p14:tracePt t="3769" x="2540000" y="2717800"/>
          <p14:tracePt t="3786" x="2533650" y="2724150"/>
          <p14:tracePt t="3836" x="2533650" y="2717800"/>
          <p14:tracePt t="3843" x="2533650" y="2698750"/>
          <p14:tracePt t="3853" x="2533650" y="2686050"/>
          <p14:tracePt t="3870" x="2533650" y="2616200"/>
          <p14:tracePt t="3886" x="2559050" y="2451100"/>
          <p14:tracePt t="3903" x="2584450" y="2298700"/>
          <p14:tracePt t="3919" x="2635250" y="2076450"/>
          <p14:tracePt t="3936" x="2679700" y="1898650"/>
          <p14:tracePt t="3953" x="2730500" y="1714500"/>
          <p14:tracePt t="3970" x="2825750" y="1466850"/>
          <p14:tracePt t="3986" x="2889250" y="1308100"/>
          <p14:tracePt t="4003" x="2959100" y="1143000"/>
          <p14:tracePt t="4020" x="3003550" y="1054100"/>
          <p14:tracePt t="4036" x="3028950" y="1009650"/>
          <p14:tracePt t="4053" x="3054350" y="971550"/>
          <p14:tracePt t="4069" x="3067050" y="965200"/>
          <p14:tracePt t="4086" x="3079750" y="965200"/>
          <p14:tracePt t="4103" x="3092450" y="977900"/>
          <p14:tracePt t="4119" x="3098800" y="1035050"/>
          <p14:tracePt t="4136" x="3098800" y="1136650"/>
          <p14:tracePt t="4153" x="3079750" y="1289050"/>
          <p14:tracePt t="4169" x="2990850" y="1657350"/>
          <p14:tracePt t="4186" x="2889250" y="2082800"/>
          <p14:tracePt t="4203" x="2774950" y="2552700"/>
          <p14:tracePt t="4220" x="2590800" y="3219450"/>
          <p14:tracePt t="4237" x="2463800" y="3651250"/>
          <p14:tracePt t="4253" x="2374900" y="4070350"/>
          <p14:tracePt t="4269" x="2336800" y="4286250"/>
          <p14:tracePt t="4286" x="2305050" y="4533900"/>
          <p14:tracePt t="4303" x="2286000" y="4641850"/>
          <p14:tracePt t="4320" x="2286000" y="4673600"/>
          <p14:tracePt t="4336" x="2286000" y="4699000"/>
          <p14:tracePt t="4353" x="2286000" y="4711700"/>
          <p14:tracePt t="4705" x="2286000" y="4673600"/>
          <p14:tracePt t="4712" x="2286000" y="4597400"/>
          <p14:tracePt t="4720" x="2286000" y="4527550"/>
          <p14:tracePt t="4736" x="2292350" y="4343400"/>
          <p14:tracePt t="4753" x="2324100" y="4133850"/>
          <p14:tracePt t="4769" x="2368550" y="3790950"/>
          <p14:tracePt t="4786" x="2413000" y="3524250"/>
          <p14:tracePt t="4820" x="2508250" y="2965450"/>
          <p14:tracePt t="4853" x="2609850" y="2501900"/>
          <p14:tracePt t="4886" x="2692400" y="2184400"/>
          <p14:tracePt t="4903" x="2730500" y="2070100"/>
          <p14:tracePt t="4920" x="2768600" y="1987550"/>
          <p14:tracePt t="4936" x="2800350" y="1917700"/>
          <p14:tracePt t="4953" x="2813050" y="1905000"/>
          <p14:tracePt t="4969" x="2819400" y="1892300"/>
          <p14:tracePt t="4986" x="2825750" y="1892300"/>
          <p14:tracePt t="5003" x="2832100" y="1892300"/>
          <p14:tracePt t="5019" x="2838450" y="1905000"/>
          <p14:tracePt t="5037" x="2838450" y="1911350"/>
          <p14:tracePt t="5053" x="2844800" y="1936750"/>
          <p14:tracePt t="5070" x="2832100" y="1981200"/>
          <p14:tracePt t="5086" x="2806700" y="2051050"/>
          <p14:tracePt t="5103" x="2730500" y="2228850"/>
          <p14:tracePt t="5120" x="2673350" y="2362200"/>
          <p14:tracePt t="5136" x="2571750" y="2647950"/>
          <p14:tracePt t="5153" x="2520950" y="2844800"/>
          <p14:tracePt t="5170" x="2457450" y="3060700"/>
          <p14:tracePt t="5171" x="2406650" y="3200400"/>
          <p14:tracePt t="5186" x="2336800" y="3460750"/>
          <p14:tracePt t="5203" x="2273300" y="3663950"/>
          <p14:tracePt t="5219" x="2222500" y="3924300"/>
          <p14:tracePt t="5236" x="2197100" y="4051300"/>
          <p14:tracePt t="5253" x="2165350" y="4165600"/>
          <p14:tracePt t="5270" x="2152650" y="4216400"/>
          <p14:tracePt t="5286" x="2152650" y="4260850"/>
          <p14:tracePt t="5303" x="2139950" y="4273550"/>
          <p14:tracePt t="5319" x="2139950" y="4279900"/>
          <p14:tracePt t="5358" x="2139950" y="4273550"/>
          <p14:tracePt t="5370" x="2139950" y="4260850"/>
          <p14:tracePt t="5386" x="2139950" y="4165600"/>
          <p14:tracePt t="5403" x="2165350" y="4013200"/>
          <p14:tracePt t="5420" x="2203450" y="3822700"/>
          <p14:tracePt t="5436" x="2273300" y="3479800"/>
          <p14:tracePt t="5453" x="2343150" y="3232150"/>
          <p14:tracePt t="5470" x="2457450" y="2895600"/>
          <p14:tracePt t="5486" x="2508250" y="2692400"/>
          <p14:tracePt t="5503" x="2571750" y="2514600"/>
          <p14:tracePt t="5520" x="2635250" y="2336800"/>
          <p14:tracePt t="5537" x="2667000" y="2247900"/>
          <p14:tracePt t="5553" x="2730500" y="2108200"/>
          <p14:tracePt t="5570" x="2774950" y="2032000"/>
          <p14:tracePt t="5586" x="2794000" y="1962150"/>
          <p14:tracePt t="5603" x="2813050" y="1892300"/>
          <p14:tracePt t="5620" x="2819400" y="1879600"/>
          <p14:tracePt t="5636" x="2819400" y="1866900"/>
          <p14:tracePt t="5692" x="2819400" y="1873250"/>
          <p14:tracePt t="5699" x="2819400" y="1879600"/>
          <p14:tracePt t="5705" x="2819400" y="1898650"/>
          <p14:tracePt t="5719" x="2806700" y="1968500"/>
          <p14:tracePt t="5736" x="2774950" y="2076450"/>
          <p14:tracePt t="5754" x="2705100" y="2311400"/>
          <p14:tracePt t="5769" x="2647950" y="2482850"/>
          <p14:tracePt t="5786" x="2584450" y="2679700"/>
          <p14:tracePt t="5803" x="2476500" y="2952750"/>
          <p14:tracePt t="5819" x="2406650" y="3143250"/>
          <p14:tracePt t="5836" x="2292350" y="3441700"/>
          <p14:tracePt t="5853" x="2241550" y="3625850"/>
          <p14:tracePt t="5869" x="2197100" y="3797300"/>
          <p14:tracePt t="5886" x="2133600" y="4038600"/>
          <p14:tracePt t="5903" x="2120900" y="4152900"/>
          <p14:tracePt t="5919" x="2101850" y="4330700"/>
          <p14:tracePt t="5936" x="2101850" y="4432300"/>
          <p14:tracePt t="5955" x="2101850" y="4502150"/>
          <p14:tracePt t="5970" x="2095500" y="4591050"/>
          <p14:tracePt t="5987" x="2095500" y="4629150"/>
          <p14:tracePt t="6004" x="2095500" y="4667250"/>
          <p14:tracePt t="6019" x="2101850" y="4692650"/>
          <p14:tracePt t="6036" x="2101850" y="4699000"/>
          <p14:tracePt t="6072" x="2101850" y="4692650"/>
          <p14:tracePt t="6087" x="2108200" y="4667250"/>
          <p14:tracePt t="6103" x="2120900" y="4597400"/>
          <p14:tracePt t="6119" x="2152650" y="4457700"/>
          <p14:tracePt t="6136" x="2216150" y="4133850"/>
          <p14:tracePt t="6153" x="2279650" y="3879850"/>
          <p14:tracePt t="6170" x="2393950" y="3429000"/>
          <p14:tracePt t="6186" x="2489200" y="3079750"/>
          <p14:tracePt t="6203" x="2552700" y="2851150"/>
          <p14:tracePt t="6219" x="2654300" y="2533650"/>
          <p14:tracePt t="6236" x="2711450" y="2343150"/>
          <p14:tracePt t="6254" x="2813050" y="2120900"/>
          <p14:tracePt t="6269" x="2882900" y="1993900"/>
          <p14:tracePt t="6287" x="2940050" y="1879600"/>
          <p14:tracePt t="6303" x="3009900" y="1727200"/>
          <p14:tracePt t="6320" x="3048000" y="1644650"/>
          <p14:tracePt t="6336" x="3105150" y="1574800"/>
          <p14:tracePt t="6354" x="3124200" y="1543050"/>
          <p14:tracePt t="6369" x="3136900" y="1524000"/>
          <p14:tracePt t="6386" x="3149600" y="1511300"/>
          <p14:tracePt t="6403" x="3155950" y="1511300"/>
          <p14:tracePt t="6475" x="3155950" y="1517650"/>
          <p14:tracePt t="6483" x="3149600" y="1530350"/>
          <p14:tracePt t="6489" x="3136900" y="1536700"/>
          <p14:tracePt t="6504" x="3117850" y="1581150"/>
          <p14:tracePt t="6520" x="3086100" y="1644650"/>
          <p14:tracePt t="6536" x="3054350" y="1733550"/>
          <p14:tracePt t="6553" x="3009900" y="1892300"/>
          <p14:tracePt t="6570" x="2978150" y="2006600"/>
          <p14:tracePt t="6587" x="2927350" y="2203450"/>
          <p14:tracePt t="6603" x="2882900" y="2368550"/>
          <p14:tracePt t="6620" x="2857500" y="2495550"/>
          <p14:tracePt t="6637" x="2813050" y="2705100"/>
          <p14:tracePt t="6653" x="2794000" y="2844800"/>
          <p14:tracePt t="6671" x="2794000" y="3016250"/>
          <p14:tracePt t="6686" x="2787650" y="3092450"/>
          <p14:tracePt t="6703" x="2787650" y="3136900"/>
          <p14:tracePt t="6720" x="2781300" y="3175000"/>
          <p14:tracePt t="6736" x="2781300" y="3187700"/>
          <p14:tracePt t="6796" x="2774950" y="3187700"/>
          <p14:tracePt t="6809" x="2774950" y="3175000"/>
          <p14:tracePt t="6816" x="2781300" y="3149600"/>
          <p14:tracePt t="6822" x="2781300" y="3130550"/>
          <p14:tracePt t="6838" x="2806700" y="3041650"/>
          <p14:tracePt t="6853" x="2844800" y="2908300"/>
          <p14:tracePt t="6869" x="2895600" y="2743200"/>
          <p14:tracePt t="6886" x="2952750" y="2565400"/>
          <p14:tracePt t="6903" x="2997200" y="2444750"/>
          <p14:tracePt t="6920" x="3041650" y="2273300"/>
          <p14:tracePt t="6936" x="3079750" y="2184400"/>
          <p14:tracePt t="6953" x="3111500" y="2114550"/>
          <p14:tracePt t="6969" x="3143250" y="2012950"/>
          <p14:tracePt t="6986" x="3168650" y="1955800"/>
          <p14:tracePt t="7004" x="3194050" y="1860550"/>
          <p14:tracePt t="7019" x="3213100" y="1809750"/>
          <p14:tracePt t="7037" x="3244850" y="1758950"/>
          <p14:tracePt t="7053" x="3263900" y="1720850"/>
          <p14:tracePt t="7069" x="3276600" y="1708150"/>
          <p14:tracePt t="7087" x="3282950" y="1701800"/>
          <p14:tracePt t="7120" x="3289300" y="1701800"/>
          <p14:tracePt t="7136" x="3289300" y="1708150"/>
          <p14:tracePt t="7153" x="3289300" y="1714500"/>
          <p14:tracePt t="7169" x="3289300" y="1746250"/>
          <p14:tracePt t="7187" x="3289300" y="1778000"/>
          <p14:tracePt t="7203" x="3276600" y="1841500"/>
          <p14:tracePt t="7220" x="3225800" y="1987550"/>
          <p14:tracePt t="7237" x="3194050" y="2108200"/>
          <p14:tracePt t="7253" x="3143250" y="2254250"/>
          <p14:tracePt t="7270" x="3105150" y="2476500"/>
          <p14:tracePt t="7286" x="3079750" y="2597150"/>
          <p14:tracePt t="7303" x="3028950" y="2774950"/>
          <p14:tracePt t="7319" x="3016250" y="2908300"/>
          <p14:tracePt t="7336" x="2997200" y="3022600"/>
          <p14:tracePt t="7353" x="2984500" y="3168650"/>
          <p14:tracePt t="7370" x="2978150" y="3244850"/>
          <p14:tracePt t="7386" x="2978150" y="3333750"/>
          <p14:tracePt t="7403" x="2978150" y="3378200"/>
          <p14:tracePt t="7420" x="2978150" y="3416300"/>
          <p14:tracePt t="7437" x="2978150" y="3454400"/>
          <p14:tracePt t="7453" x="2978150" y="3473450"/>
          <p14:tracePt t="7470" x="2971800" y="3492500"/>
          <p14:tracePt t="7538" x="2971800" y="3498850"/>
          <p14:tracePt t="7579" x="2971800" y="3505200"/>
          <p14:tracePt t="8527" x="2971800" y="3492500"/>
          <p14:tracePt t="8534" x="2978150" y="3467100"/>
          <p14:tracePt t="8542" x="2984500" y="3454400"/>
          <p14:tracePt t="8553" x="2997200" y="3429000"/>
          <p14:tracePt t="8587" x="3048000" y="3282950"/>
          <p14:tracePt t="8620" x="3105150" y="3105150"/>
          <p14:tracePt t="8653" x="3213100" y="2882900"/>
          <p14:tracePt t="8670" x="3251200" y="2800350"/>
          <p14:tracePt t="8686" x="3295650" y="2711450"/>
          <p14:tracePt t="8688" x="3321050" y="2667000"/>
          <p14:tracePt t="8703" x="3359150" y="2565400"/>
          <p14:tracePt t="8720" x="3409950" y="2463800"/>
          <p14:tracePt t="8737" x="3473450" y="2349500"/>
          <p14:tracePt t="8753" x="3524250" y="2286000"/>
          <p14:tracePt t="8770" x="3606800" y="2190750"/>
          <p14:tracePt t="8787" x="3651250" y="2139950"/>
          <p14:tracePt t="8803" x="3702050" y="2095500"/>
          <p14:tracePt t="8820" x="3759200" y="2012950"/>
          <p14:tracePt t="8837" x="3797300" y="1955800"/>
          <p14:tracePt t="8853" x="3848100" y="1892300"/>
          <p14:tracePt t="8870" x="3867150" y="1860550"/>
          <p14:tracePt t="8887" x="3892550" y="1828800"/>
          <p14:tracePt t="8903" x="3917950" y="1790700"/>
          <p14:tracePt t="8920" x="3930650" y="1771650"/>
          <p14:tracePt t="8936" x="3943350" y="1752600"/>
          <p14:tracePt t="8953" x="3943350" y="1739900"/>
          <p14:tracePt t="8970" x="3943350" y="1733550"/>
          <p14:tracePt t="8987" x="3949700" y="1733550"/>
          <p14:tracePt t="9026" x="3943350" y="1733550"/>
          <p14:tracePt t="9036" x="3937000" y="1733550"/>
          <p14:tracePt t="9053" x="3924300" y="1727200"/>
          <p14:tracePt t="9070" x="3879850" y="1727200"/>
          <p14:tracePt t="9087" x="3854450" y="1720850"/>
          <p14:tracePt t="9103" x="3816350" y="1714500"/>
          <p14:tracePt t="9120" x="3784600" y="1714500"/>
          <p14:tracePt t="9137" x="3746500" y="1714500"/>
          <p14:tracePt t="9153" x="3683000" y="1708150"/>
          <p14:tracePt t="9170" x="3625850" y="1695450"/>
          <p14:tracePt t="9172" x="3600450" y="1689100"/>
          <p14:tracePt t="9186" x="3530600" y="1682750"/>
          <p14:tracePt t="9203" x="3473450" y="1676400"/>
          <p14:tracePt t="9220" x="3429000" y="1676400"/>
          <p14:tracePt t="9237" x="3327400" y="1670050"/>
          <p14:tracePt t="9253" x="3263900" y="1670050"/>
          <p14:tracePt t="9270" x="3187700" y="1670050"/>
          <p14:tracePt t="9286" x="3073400" y="1676400"/>
          <p14:tracePt t="9303" x="3016250" y="1695450"/>
          <p14:tracePt t="9320" x="2952750" y="1701800"/>
          <p14:tracePt t="9337" x="2908300" y="1708150"/>
          <p14:tracePt t="9353" x="2876550" y="1727200"/>
          <p14:tracePt t="9370" x="2819400" y="1746250"/>
          <p14:tracePt t="9387" x="2794000" y="1765300"/>
          <p14:tracePt t="9403" x="2743200" y="1797050"/>
          <p14:tracePt t="9420" x="2724150" y="1822450"/>
          <p14:tracePt t="9436" x="2698750" y="1841500"/>
          <p14:tracePt t="9454" x="2673350" y="1885950"/>
          <p14:tracePt t="9470" x="2660650" y="1917700"/>
          <p14:tracePt t="9487" x="2647950" y="1962150"/>
          <p14:tracePt t="9503" x="2647950" y="1987550"/>
          <p14:tracePt t="9520" x="2660650" y="2044700"/>
          <p14:tracePt t="9536" x="2679700" y="2076450"/>
          <p14:tracePt t="9553" x="2711450" y="2108200"/>
          <p14:tracePt t="9570" x="2800350" y="2152650"/>
          <p14:tracePt t="9588" x="2882900" y="2184400"/>
          <p14:tracePt t="9603" x="3041650" y="2216150"/>
          <p14:tracePt t="9620" x="3149600" y="2228850"/>
          <p14:tracePt t="9636" x="3257550" y="2228850"/>
          <p14:tracePt t="9653" x="3448050" y="2247900"/>
          <p14:tracePt t="9670" x="3556000" y="2247900"/>
          <p14:tracePt t="9673" x="3587750" y="2247900"/>
          <p14:tracePt t="9686" x="3676650" y="2235200"/>
          <p14:tracePt t="9703" x="3778250" y="2222500"/>
          <p14:tracePt t="9720" x="3873500" y="2209800"/>
          <p14:tracePt t="9737" x="3981450" y="2184400"/>
          <p14:tracePt t="9753" x="4038600" y="2165350"/>
          <p14:tracePt t="9770" x="4076700" y="2146300"/>
          <p14:tracePt t="9786" x="4108450" y="2108200"/>
          <p14:tracePt t="9803" x="4121150" y="2089150"/>
          <p14:tracePt t="9820" x="4133850" y="2044700"/>
          <p14:tracePt t="9836" x="4133850" y="2012950"/>
          <p14:tracePt t="9853" x="4121150" y="1962150"/>
          <p14:tracePt t="9870" x="4095750" y="1936750"/>
          <p14:tracePt t="9887" x="4070350" y="1905000"/>
          <p14:tracePt t="9903" x="4000500" y="1866900"/>
          <p14:tracePt t="9920" x="3924300" y="1835150"/>
          <p14:tracePt t="9936" x="3784600" y="1822450"/>
          <p14:tracePt t="9953" x="3663950" y="1816100"/>
          <p14:tracePt t="9970" x="3562350" y="1816100"/>
          <p14:tracePt t="9986" x="3378200" y="1816100"/>
          <p14:tracePt t="10003" x="3257550" y="1822450"/>
          <p14:tracePt t="10020" x="3124200" y="1841500"/>
          <p14:tracePt t="10036" x="3048000" y="1854200"/>
          <p14:tracePt t="10053" x="2997200" y="1860550"/>
          <p14:tracePt t="10070" x="2933700" y="1873250"/>
          <p14:tracePt t="10086" x="2908300" y="1885950"/>
          <p14:tracePt t="10103" x="2882900" y="1892300"/>
          <p14:tracePt t="10120" x="2882900" y="1898650"/>
          <p14:tracePt t="10137" x="2882900" y="1905000"/>
          <p14:tracePt t="10153" x="2882900" y="1930400"/>
          <p14:tracePt t="10170" x="2882900" y="1955800"/>
          <p14:tracePt t="10172" x="2889250" y="1968500"/>
          <p14:tracePt t="10186" x="2889250" y="1981200"/>
          <p14:tracePt t="11239" x="2889250" y="1974850"/>
          <p14:tracePt t="11247" x="2889250" y="1962150"/>
          <p14:tracePt t="11254" x="2895600" y="1955800"/>
          <p14:tracePt t="11270" x="2908300" y="1930400"/>
          <p14:tracePt t="11287" x="2921000" y="1911350"/>
          <p14:tracePt t="11320" x="2990850" y="1847850"/>
          <p14:tracePt t="11354" x="3124200" y="1809750"/>
          <p14:tracePt t="11387" x="3251200" y="1797050"/>
          <p14:tracePt t="11404" x="3282950" y="1797050"/>
          <p14:tracePt t="11420" x="3321050" y="1803400"/>
          <p14:tracePt t="11437" x="3333750" y="1803400"/>
          <p14:tracePt t="11453" x="3340100" y="1803400"/>
          <p14:tracePt t="11516" x="3333750" y="1803400"/>
          <p14:tracePt t="11524" x="3321050" y="1797050"/>
          <p14:tracePt t="11532" x="3302000" y="1784350"/>
          <p14:tracePt t="11539" x="3289300" y="1778000"/>
          <p14:tracePt t="11553" x="3238500" y="1758950"/>
          <p14:tracePt t="11570" x="3143250" y="1727200"/>
          <p14:tracePt t="11586" x="2978150" y="1695450"/>
          <p14:tracePt t="11603" x="2870200" y="1689100"/>
          <p14:tracePt t="11620" x="2774950" y="1682750"/>
          <p14:tracePt t="11637" x="2603500" y="1663700"/>
          <p14:tracePt t="11653" x="2470150" y="1657350"/>
          <p14:tracePt t="11670" x="2311400" y="1651000"/>
          <p14:tracePt t="11687" x="2222500" y="1651000"/>
          <p14:tracePt t="11703" x="2159000" y="1651000"/>
          <p14:tracePt t="11720" x="2063750" y="1657350"/>
          <p14:tracePt t="11737" x="2025650" y="1663700"/>
          <p14:tracePt t="11753" x="1981200" y="1682750"/>
          <p14:tracePt t="11771" x="1962150" y="1695450"/>
          <p14:tracePt t="11787" x="1955800" y="1720850"/>
          <p14:tracePt t="11803" x="1943100" y="1765300"/>
          <p14:tracePt t="11820" x="1936750" y="1790700"/>
          <p14:tracePt t="11836" x="1936750" y="1835150"/>
          <p14:tracePt t="11854" x="1936750" y="1873250"/>
          <p14:tracePt t="11870" x="1949450" y="1905000"/>
          <p14:tracePt t="11887" x="1987550" y="1955800"/>
          <p14:tracePt t="11903" x="2019300" y="1981200"/>
          <p14:tracePt t="11920" x="2101850" y="2038350"/>
          <p14:tracePt t="11937" x="2184400" y="2076450"/>
          <p14:tracePt t="11953" x="2266950" y="2101850"/>
          <p14:tracePt t="11970" x="2438400" y="2133600"/>
          <p14:tracePt t="11987" x="2578100" y="2152650"/>
          <p14:tracePt t="12003" x="2768600" y="2152650"/>
          <p14:tracePt t="12020" x="2870200" y="2146300"/>
          <p14:tracePt t="12036" x="2971800" y="2120900"/>
          <p14:tracePt t="12053" x="3105150" y="2089150"/>
          <p14:tracePt t="12070" x="3175000" y="2063750"/>
          <p14:tracePt t="12086" x="3257550" y="2006600"/>
          <p14:tracePt t="12103" x="3289300" y="1962150"/>
          <p14:tracePt t="12120" x="3314700" y="1943100"/>
          <p14:tracePt t="12137" x="3321050" y="1898650"/>
          <p14:tracePt t="12153" x="3321050" y="1860550"/>
          <p14:tracePt t="12170" x="3302000" y="1809750"/>
          <p14:tracePt t="12186" x="3263900" y="1778000"/>
          <p14:tracePt t="12203" x="3143250" y="1708150"/>
          <p14:tracePt t="12220" x="3028950" y="1676400"/>
          <p14:tracePt t="12237" x="2914650" y="1663700"/>
          <p14:tracePt t="12253" x="2730500" y="1663700"/>
          <p14:tracePt t="12270" x="2546350" y="1701800"/>
          <p14:tracePt t="12286" x="2393950" y="1733550"/>
          <p14:tracePt t="12303" x="2216150" y="1790700"/>
          <p14:tracePt t="12320" x="2127250" y="1822450"/>
          <p14:tracePt t="12336" x="2044700" y="1860550"/>
          <p14:tracePt t="12354" x="2012950" y="1873250"/>
          <p14:tracePt t="12370" x="1981200" y="1898650"/>
          <p14:tracePt t="12387" x="1968500" y="1930400"/>
          <p14:tracePt t="12404" x="1962150" y="1962150"/>
          <p14:tracePt t="12420" x="1962150" y="1981200"/>
          <p14:tracePt t="12436" x="1968500" y="2012950"/>
          <p14:tracePt t="12453" x="1993900" y="2038350"/>
          <p14:tracePt t="12470" x="2038350" y="2089150"/>
          <p14:tracePt t="12487" x="2070100" y="2120900"/>
          <p14:tracePt t="12503" x="2139950" y="2152650"/>
          <p14:tracePt t="12520" x="2190750" y="2165350"/>
          <p14:tracePt t="12537" x="2273300" y="2171700"/>
          <p14:tracePt t="12553" x="2349500" y="2165350"/>
          <p14:tracePt t="12570" x="2438400" y="2152650"/>
          <p14:tracePt t="12587" x="2540000" y="2127250"/>
          <p14:tracePt t="12604" x="2584450" y="2120900"/>
          <p14:tracePt t="14223" x="2578100" y="2120900"/>
          <p14:tracePt t="14257" x="2565400" y="2114550"/>
          <p14:tracePt t="14263" x="2565400" y="2108200"/>
          <p14:tracePt t="14277" x="2559050" y="2108200"/>
          <p14:tracePt t="14287" x="2552700" y="2108200"/>
          <p14:tracePt t="14312" x="2546350" y="2108200"/>
          <p14:tracePt t="14416" x="2552700" y="2108200"/>
          <p14:tracePt t="14486" x="2559050" y="2108200"/>
          <p14:tracePt t="14591" x="2565400" y="2114550"/>
          <p14:tracePt t="14728" x="2565400" y="2120900"/>
          <p14:tracePt t="14819" x="2565400" y="2127250"/>
          <p14:tracePt t="14888" x="2571750" y="2120900"/>
          <p14:tracePt t="14916" x="2578100" y="2114550"/>
          <p14:tracePt t="14923" x="2578100" y="2108200"/>
          <p14:tracePt t="15268" x="2584450" y="2108200"/>
          <p14:tracePt t="15275" x="2597150" y="2101850"/>
          <p14:tracePt t="15287" x="2609850" y="2101850"/>
          <p14:tracePt t="15304" x="2647950" y="2082800"/>
          <p14:tracePt t="15337" x="2724150" y="2051050"/>
          <p14:tracePt t="15370" x="2819400" y="2000250"/>
          <p14:tracePt t="15404" x="2876550" y="1955800"/>
          <p14:tracePt t="15420" x="2882900" y="1943100"/>
          <p14:tracePt t="15437" x="2882900" y="1936750"/>
          <p14:tracePt t="15484" x="2882900" y="1930400"/>
          <p14:tracePt t="15510" x="2876550" y="1917700"/>
          <p14:tracePt t="15518" x="2863850" y="1911350"/>
          <p14:tracePt t="15525" x="2857500" y="1898650"/>
          <p14:tracePt t="15537" x="2844800" y="1892300"/>
          <p14:tracePt t="15554" x="2787650" y="1866900"/>
          <p14:tracePt t="15570" x="2749550" y="1847850"/>
          <p14:tracePt t="15588" x="2686050" y="1835150"/>
          <p14:tracePt t="15604" x="2641600" y="1835150"/>
          <p14:tracePt t="15620" x="2603500" y="1835150"/>
          <p14:tracePt t="15637" x="2540000" y="1835150"/>
          <p14:tracePt t="15654" x="2495550" y="1841500"/>
          <p14:tracePt t="15670" x="2457450" y="1841500"/>
          <p14:tracePt t="15687" x="2419350" y="1847850"/>
          <p14:tracePt t="15703" x="2387600" y="1847850"/>
          <p14:tracePt t="15705" x="2387600" y="1854200"/>
          <p14:tracePt t="15720" x="2374900" y="1854200"/>
          <p14:tracePt t="15737" x="2355850" y="1854200"/>
          <p14:tracePt t="15770" x="2349500" y="1854200"/>
          <p14:tracePt t="15844" x="2349500" y="1860550"/>
          <p14:tracePt t="15851" x="2349500" y="1866900"/>
          <p14:tracePt t="15865" x="2349500" y="1873250"/>
          <p14:tracePt t="15872" x="2362200" y="1892300"/>
          <p14:tracePt t="15887" x="2387600" y="1924050"/>
          <p14:tracePt t="15904" x="2444750" y="1968500"/>
          <p14:tracePt t="15920" x="2520950" y="2025650"/>
          <p14:tracePt t="15937" x="2679700" y="2101850"/>
          <p14:tracePt t="15954" x="2781300" y="2146300"/>
          <p14:tracePt t="15970" x="2946400" y="2159000"/>
          <p14:tracePt t="15987" x="3041650" y="2159000"/>
          <p14:tracePt t="16003" x="3143250" y="2146300"/>
          <p14:tracePt t="16020" x="3194050" y="2127250"/>
          <p14:tracePt t="16037" x="3238500" y="2101850"/>
          <p14:tracePt t="16054" x="3295650" y="2044700"/>
          <p14:tracePt t="16070" x="3321050" y="2012950"/>
          <p14:tracePt t="16087" x="3340100" y="1974850"/>
          <p14:tracePt t="16104" x="3340100" y="1955800"/>
          <p14:tracePt t="16120" x="3333750" y="1917700"/>
          <p14:tracePt t="16137" x="3302000" y="1873250"/>
          <p14:tracePt t="16154" x="3276600" y="1847850"/>
          <p14:tracePt t="16170" x="3238500" y="1816100"/>
          <p14:tracePt t="16187" x="3136900" y="1746250"/>
          <p14:tracePt t="16204" x="3054350" y="1727200"/>
          <p14:tracePt t="16206" x="3022600" y="1727200"/>
          <p14:tracePt t="16220" x="2946400" y="1727200"/>
          <p14:tracePt t="16237" x="2876550" y="1746250"/>
          <p14:tracePt t="16253" x="2800350" y="1778000"/>
          <p14:tracePt t="16270" x="2724150" y="1828800"/>
          <p14:tracePt t="16287" x="2679700" y="1873250"/>
          <p14:tracePt t="16304" x="2660650" y="1892300"/>
          <p14:tracePt t="16912" x="2654300" y="1892300"/>
          <p14:tracePt t="16919" x="2641600" y="1885950"/>
          <p14:tracePt t="16926" x="2628900" y="1879600"/>
          <p14:tracePt t="16937" x="2616200" y="1866900"/>
          <p14:tracePt t="16954" x="2603500" y="1854200"/>
          <p14:tracePt t="16970" x="2578100" y="1841500"/>
          <p14:tracePt t="16987" x="2571750" y="1841500"/>
          <p14:tracePt t="17020" x="2559050" y="1835150"/>
          <p14:tracePt t="17054" x="2552700" y="1835150"/>
          <p14:tracePt t="17087" x="2501900" y="1828800"/>
          <p14:tracePt t="17104" x="2457450" y="1822450"/>
          <p14:tracePt t="17120" x="2381250" y="1790700"/>
          <p14:tracePt t="17137" x="2317750" y="1771650"/>
          <p14:tracePt t="17154" x="2228850" y="1739900"/>
          <p14:tracePt t="17170" x="2076450" y="1708150"/>
          <p14:tracePt t="17187" x="1955800" y="1682750"/>
          <p14:tracePt t="17203" x="1803400" y="1670050"/>
          <p14:tracePt t="17220" x="1714500" y="1670050"/>
          <p14:tracePt t="17237" x="1631950" y="1670050"/>
          <p14:tracePt t="17254" x="1504950" y="1689100"/>
          <p14:tracePt t="17270" x="1435100" y="1720850"/>
          <p14:tracePt t="17287" x="1371600" y="1739900"/>
          <p14:tracePt t="17304" x="1358900" y="1752600"/>
          <p14:tracePt t="17320" x="1346200" y="1758950"/>
          <p14:tracePt t="17337" x="1346200" y="1765300"/>
          <p14:tracePt t="17354" x="1346200" y="1784350"/>
          <p14:tracePt t="17370" x="1346200" y="1822450"/>
          <p14:tracePt t="17387" x="1358900" y="1860550"/>
          <p14:tracePt t="17404" x="1377950" y="1885950"/>
          <p14:tracePt t="17420" x="1422400" y="1943100"/>
          <p14:tracePt t="17437" x="1473200" y="1981200"/>
          <p14:tracePt t="17453" x="1549400" y="2019300"/>
          <p14:tracePt t="17470" x="1612900" y="2038350"/>
          <p14:tracePt t="17487" x="1682750" y="2063750"/>
          <p14:tracePt t="17504" x="1758950" y="2063750"/>
          <p14:tracePt t="17520" x="1822450" y="2063750"/>
          <p14:tracePt t="17537" x="1924050" y="2051050"/>
          <p14:tracePt t="17554" x="1993900" y="2038350"/>
          <p14:tracePt t="17571" x="2051050" y="2025650"/>
          <p14:tracePt t="17587" x="2127250" y="1993900"/>
          <p14:tracePt t="17604" x="2171700" y="1974850"/>
          <p14:tracePt t="17620" x="2209800" y="1949450"/>
          <p14:tracePt t="17637" x="2241550" y="1930400"/>
          <p14:tracePt t="17654" x="2254250" y="1924050"/>
          <p14:tracePt t="17670" x="2279650" y="1911350"/>
          <p14:tracePt t="17687" x="2305050" y="1898650"/>
          <p14:tracePt t="17703" x="2336800" y="1892300"/>
          <p14:tracePt t="17720" x="2349500" y="1879600"/>
          <p14:tracePt t="17737" x="2362200" y="1873250"/>
          <p14:tracePt t="17754" x="2368550" y="1873250"/>
          <p14:tracePt t="17814" x="2374900" y="1873250"/>
          <p14:tracePt t="17885" x="2374900" y="1879600"/>
          <p14:tracePt t="18652" x="2374900" y="1873250"/>
          <p14:tracePt t="18660" x="2381250" y="1866900"/>
          <p14:tracePt t="18670" x="2387600" y="1860550"/>
          <p14:tracePt t="18687" x="2400300" y="1841500"/>
          <p14:tracePt t="18704" x="2419350" y="1822450"/>
          <p14:tracePt t="18720" x="2425700" y="1809750"/>
          <p14:tracePt t="18737" x="2451100" y="1790700"/>
          <p14:tracePt t="18770" x="2527300" y="1771650"/>
          <p14:tracePt t="18804" x="2686050" y="1816100"/>
          <p14:tracePt t="18837" x="2990850" y="1968500"/>
          <p14:tracePt t="18854" x="3143250" y="2038350"/>
          <p14:tracePt t="18870" x="3200400" y="2070100"/>
          <p14:tracePt t="18887" x="3232150" y="2095500"/>
          <p14:tracePt t="18904" x="3244850" y="2108200"/>
          <p14:tracePt t="18939" x="3244850" y="2114550"/>
          <p14:tracePt t="19153" x="3238500" y="2108200"/>
          <p14:tracePt t="19160" x="3225800" y="2108200"/>
          <p14:tracePt t="19170" x="3206750" y="2095500"/>
          <p14:tracePt t="19187" x="3187700" y="2076450"/>
          <p14:tracePt t="19204" x="3155950" y="2057400"/>
          <p14:tracePt t="19221" x="3130550" y="2044700"/>
          <p14:tracePt t="19223" x="3124200" y="2038350"/>
          <p14:tracePt t="19237" x="3111500" y="2032000"/>
          <p14:tracePt t="19254" x="3098800" y="2019300"/>
          <p14:tracePt t="19287" x="3067050" y="1993900"/>
          <p14:tracePt t="19321" x="3016250" y="1962150"/>
          <p14:tracePt t="19354" x="2990850" y="1943100"/>
          <p14:tracePt t="19370" x="2971800" y="1930400"/>
          <p14:tracePt t="19387" x="2965450" y="1924050"/>
          <p14:tracePt t="19575" x="2984500" y="1930400"/>
          <p14:tracePt t="19582" x="3022600" y="1943100"/>
          <p14:tracePt t="19589" x="3060700" y="1962150"/>
          <p14:tracePt t="19604" x="3092450" y="1974850"/>
          <p14:tracePt t="19620" x="3111500" y="1981200"/>
          <p14:tracePt t="19637" x="3117850" y="1981200"/>
          <p14:tracePt t="19670" x="3124200" y="1981200"/>
          <p14:tracePt t="19688" x="3130550" y="1962150"/>
          <p14:tracePt t="19704" x="3136900" y="1949450"/>
          <p14:tracePt t="19721" x="3136900" y="1924050"/>
          <p14:tracePt t="19723" x="3136900" y="1905000"/>
          <p14:tracePt t="19737" x="3130550" y="1879600"/>
          <p14:tracePt t="19754" x="3105150" y="1841500"/>
          <p14:tracePt t="19770" x="3048000" y="1778000"/>
          <p14:tracePt t="19787" x="2984500" y="1727200"/>
          <p14:tracePt t="19804" x="2889250" y="1663700"/>
          <p14:tracePt t="19821" x="2724150" y="1555750"/>
          <p14:tracePt t="19837" x="2616200" y="1492250"/>
          <p14:tracePt t="19854" x="2514600" y="1435100"/>
          <p14:tracePt t="19870" x="2374900" y="1390650"/>
          <p14:tracePt t="19887" x="2298700" y="1384300"/>
          <p14:tracePt t="19904" x="2146300" y="1377950"/>
          <p14:tracePt t="19920" x="2070100" y="1397000"/>
          <p14:tracePt t="19937" x="1943100" y="1435100"/>
          <p14:tracePt t="19954" x="1879600" y="1460500"/>
          <p14:tracePt t="19971" x="1822450" y="1504950"/>
          <p14:tracePt t="19987" x="1739900" y="1562100"/>
          <p14:tracePt t="20004" x="1689100" y="1587500"/>
          <p14:tracePt t="20020" x="1631950" y="1631950"/>
          <p14:tracePt t="20037" x="1606550" y="1657350"/>
          <p14:tracePt t="20054" x="1587500" y="1676400"/>
          <p14:tracePt t="20070" x="1581150" y="1720850"/>
          <p14:tracePt t="20087" x="1574800" y="1746250"/>
          <p14:tracePt t="20104" x="1587500" y="1797050"/>
          <p14:tracePt t="20120" x="1606550" y="1835150"/>
          <p14:tracePt t="20137" x="1644650" y="1873250"/>
          <p14:tracePt t="20154" x="1720850" y="1917700"/>
          <p14:tracePt t="20170" x="1790700" y="1962150"/>
          <p14:tracePt t="20187" x="1892300" y="1981200"/>
          <p14:tracePt t="20204" x="1968500" y="1993900"/>
          <p14:tracePt t="20221" x="2076450" y="1993900"/>
          <p14:tracePt t="20223" x="2120900" y="1993900"/>
          <p14:tracePt t="20237" x="2216150" y="1993900"/>
          <p14:tracePt t="20254" x="2317750" y="1981200"/>
          <p14:tracePt t="20270" x="2470150" y="1936750"/>
          <p14:tracePt t="20287" x="2584450" y="1917700"/>
          <p14:tracePt t="20304" x="2705100" y="1898650"/>
          <p14:tracePt t="20321" x="2863850" y="1879600"/>
          <p14:tracePt t="20337" x="2965450" y="1854200"/>
          <p14:tracePt t="20354" x="3067050" y="1841500"/>
          <p14:tracePt t="20371" x="3111500" y="1828800"/>
          <p14:tracePt t="20387" x="3136900" y="1822450"/>
          <p14:tracePt t="20404" x="3162300" y="1809750"/>
          <p14:tracePt t="20420" x="3162300" y="1790700"/>
          <p14:tracePt t="20437" x="3162300" y="1765300"/>
          <p14:tracePt t="20454" x="3162300" y="1733550"/>
          <p14:tracePt t="20471" x="3149600" y="1720850"/>
          <p14:tracePt t="20487" x="3124200" y="1695450"/>
          <p14:tracePt t="20504" x="3098800" y="1682750"/>
          <p14:tracePt t="20520" x="3054350" y="1657350"/>
          <p14:tracePt t="20537" x="3003550" y="1638300"/>
          <p14:tracePt t="20554" x="2946400" y="1625600"/>
          <p14:tracePt t="20571" x="2832100" y="1606550"/>
          <p14:tracePt t="20587" x="2755900" y="1600200"/>
          <p14:tracePt t="20604" x="2616200" y="1593850"/>
          <p14:tracePt t="20620" x="2527300" y="1593850"/>
          <p14:tracePt t="20637" x="2438400" y="1593850"/>
          <p14:tracePt t="20654" x="2286000" y="1600200"/>
          <p14:tracePt t="20670" x="2184400" y="1600200"/>
          <p14:tracePt t="20687" x="2057400" y="1612900"/>
          <p14:tracePt t="20704" x="2019300" y="1619250"/>
          <p14:tracePt t="20721" x="1993900" y="1631950"/>
          <p14:tracePt t="20742" x="1993900" y="1638300"/>
          <p14:tracePt t="20754" x="1993900" y="1657350"/>
          <p14:tracePt t="20770" x="2051050" y="1720850"/>
          <p14:tracePt t="20787" x="2139950" y="1809750"/>
          <p14:tracePt t="20805" x="2266950" y="1911350"/>
          <p14:tracePt t="20820" x="2349500" y="1974850"/>
          <p14:tracePt t="20837" x="2432050" y="2012950"/>
          <p14:tracePt t="20854" x="2559050" y="2044700"/>
          <p14:tracePt t="20870" x="2628900" y="2057400"/>
          <p14:tracePt t="20887" x="2686050" y="2063750"/>
          <p14:tracePt t="20904" x="2743200" y="2070100"/>
          <p14:tracePt t="20920" x="2768600" y="2063750"/>
          <p14:tracePt t="20937" x="2787650" y="2051050"/>
          <p14:tracePt t="20954" x="2794000" y="2038350"/>
          <p14:tracePt t="20970" x="2800350" y="2025650"/>
          <p14:tracePt t="20987" x="2794000" y="2012950"/>
          <p14:tracePt t="21004" x="2774950" y="2000250"/>
          <p14:tracePt t="21870" x="2755900" y="1993900"/>
          <p14:tracePt t="21877" x="2724150" y="1987550"/>
          <p14:tracePt t="21887" x="2698750" y="1981200"/>
          <p14:tracePt t="21904" x="2654300" y="1968500"/>
          <p14:tracePt t="21921" x="2565400" y="1949450"/>
          <p14:tracePt t="21938" x="2520950" y="1936750"/>
          <p14:tracePt t="21954" x="2444750" y="1911350"/>
          <p14:tracePt t="21988" x="2355850" y="1879600"/>
          <p14:tracePt t="22020" x="2279650" y="1879600"/>
          <p14:tracePt t="22054" x="2228850" y="1892300"/>
          <p14:tracePt t="22070" x="2209800" y="1898650"/>
          <p14:tracePt t="22087" x="2209800" y="1905000"/>
          <p14:tracePt t="22104" x="2209800" y="1917700"/>
          <p14:tracePt t="22120" x="2209800" y="1924050"/>
          <p14:tracePt t="22137" x="2209800" y="1943100"/>
          <p14:tracePt t="22154" x="2222500" y="1974850"/>
          <p14:tracePt t="22170" x="2266950" y="2019300"/>
          <p14:tracePt t="22188" x="2317750" y="2063750"/>
          <p14:tracePt t="22204" x="2419350" y="2114550"/>
          <p14:tracePt t="22220" x="2489200" y="2139950"/>
          <p14:tracePt t="22237" x="2540000" y="2146300"/>
          <p14:tracePt t="22254" x="2590800" y="2152650"/>
          <p14:tracePt t="22271" x="2616200" y="2152650"/>
          <p14:tracePt t="22287" x="2635250" y="2152650"/>
          <p14:tracePt t="22304" x="2641600" y="2152650"/>
          <p14:tracePt t="22337" x="2647950" y="2152650"/>
          <p14:tracePt t="22391" x="2647950" y="2146300"/>
          <p14:tracePt t="22425" x="2647950" y="2139950"/>
          <p14:tracePt t="22474" x="2647950" y="2133600"/>
          <p14:tracePt t="22744" x="2647950" y="2139950"/>
          <p14:tracePt t="22759" x="2654300" y="2139950"/>
          <p14:tracePt t="22766" x="2660650" y="2146300"/>
          <p14:tracePt t="22773" x="2667000" y="2146300"/>
          <p14:tracePt t="22787" x="2673350" y="2152650"/>
          <p14:tracePt t="22804" x="2686050" y="2165350"/>
          <p14:tracePt t="22838" x="2698750" y="2178050"/>
          <p14:tracePt t="22871" x="2705100" y="2178050"/>
          <p14:tracePt t="22904" x="2705100" y="2190750"/>
          <p14:tracePt t="23071" x="2705100" y="2184400"/>
          <p14:tracePt t="23439" x="2698750" y="2178050"/>
          <p14:tracePt t="23467" x="2692400" y="2165350"/>
          <p14:tracePt t="23515" x="2692400" y="2159000"/>
          <p14:tracePt t="23536" x="2686050" y="2152650"/>
          <p14:tracePt t="23599" x="2679700" y="2152650"/>
          <p14:tracePt t="23605" x="2673350" y="2146300"/>
          <p14:tracePt t="23627" x="2673350" y="2139950"/>
          <p14:tracePt t="24344" x="2679700" y="2139950"/>
          <p14:tracePt t="24359" x="2686050" y="2139950"/>
          <p14:tracePt t="24380" x="2686050" y="2146300"/>
          <p14:tracePt t="24519" x="2686050" y="2152650"/>
          <p14:tracePt t="24955" x="2692400" y="2152650"/>
          <p14:tracePt t="24962" x="2698750" y="2146300"/>
          <p14:tracePt t="24971" x="2705100" y="2139950"/>
          <p14:tracePt t="24988" x="2736850" y="2127250"/>
          <p14:tracePt t="25004" x="2813050" y="2095500"/>
          <p14:tracePt t="25021" x="2882900" y="2076450"/>
          <p14:tracePt t="25037" x="2978150" y="2057400"/>
          <p14:tracePt t="25071" x="3282950" y="2044700"/>
          <p14:tracePt t="25104" x="3644900" y="2139950"/>
          <p14:tracePt t="25138" x="3937000" y="2254250"/>
          <p14:tracePt t="25154" x="3994150" y="2273300"/>
          <p14:tracePt t="25171" x="4051300" y="2298700"/>
          <p14:tracePt t="25187" x="4070350" y="2305050"/>
          <p14:tracePt t="25204" x="4076700" y="2305050"/>
          <p14:tracePt t="25261" x="4083050" y="2305050"/>
          <p14:tracePt t="25323" x="4076700" y="2305050"/>
          <p14:tracePt t="25338" x="4064000" y="2298700"/>
          <p14:tracePt t="25345" x="4038600" y="2279650"/>
          <p14:tracePt t="25354" x="4025900" y="2273300"/>
          <p14:tracePt t="25371" x="3968750" y="2241550"/>
          <p14:tracePt t="25388" x="3841750" y="2178050"/>
          <p14:tracePt t="25404" x="3759200" y="2139950"/>
          <p14:tracePt t="25421" x="3619500" y="2101850"/>
          <p14:tracePt t="25438" x="3556000" y="2089150"/>
          <p14:tracePt t="25454" x="3486150" y="2082800"/>
          <p14:tracePt t="25471" x="3416300" y="2082800"/>
          <p14:tracePt t="25488" x="3371850" y="2082800"/>
          <p14:tracePt t="25504" x="3314700" y="2082800"/>
          <p14:tracePt t="25521" x="3276600" y="2089150"/>
          <p14:tracePt t="25537" x="3238500" y="2101850"/>
          <p14:tracePt t="25554" x="3194050" y="2114550"/>
          <p14:tracePt t="25571" x="3175000" y="2127250"/>
          <p14:tracePt t="25587" x="3162300" y="2139950"/>
          <p14:tracePt t="25621" x="3155950" y="2139950"/>
          <p14:tracePt t="25637" x="3143250" y="2165350"/>
          <p14:tracePt t="25654" x="3136900" y="2197100"/>
          <p14:tracePt t="25671" x="3130550" y="2260600"/>
          <p14:tracePt t="25688" x="3130550" y="2317750"/>
          <p14:tracePt t="25704" x="3130550" y="2368550"/>
          <p14:tracePt t="25721" x="3175000" y="2451100"/>
          <p14:tracePt t="25738" x="3206750" y="2508250"/>
          <p14:tracePt t="25754" x="3282950" y="2584450"/>
          <p14:tracePt t="25771" x="3365500" y="2628900"/>
          <p14:tracePt t="25788" x="3505200" y="2679700"/>
          <p14:tracePt t="25804" x="3606800" y="2705100"/>
          <p14:tracePt t="25821" x="3702050" y="2711450"/>
          <p14:tracePt t="25837" x="3886200" y="2711450"/>
          <p14:tracePt t="25854" x="3981450" y="2692400"/>
          <p14:tracePt t="25871" x="4070350" y="2686050"/>
          <p14:tracePt t="25887" x="4159250" y="2654300"/>
          <p14:tracePt t="25904" x="4191000" y="2628900"/>
          <p14:tracePt t="25921" x="4241800" y="2578100"/>
          <p14:tracePt t="25938" x="4267200" y="2546350"/>
          <p14:tracePt t="25954" x="4286250" y="2501900"/>
          <p14:tracePt t="25971" x="4292600" y="2476500"/>
          <p14:tracePt t="25988" x="4298950" y="2451100"/>
          <p14:tracePt t="26004" x="4298950" y="2413000"/>
          <p14:tracePt t="26021" x="4279900" y="2393950"/>
          <p14:tracePt t="26038" x="4267200" y="2368550"/>
          <p14:tracePt t="26054" x="4222750" y="2336800"/>
          <p14:tracePt t="26071" x="4191000" y="2311400"/>
          <p14:tracePt t="26087" x="4127500" y="2279650"/>
          <p14:tracePt t="26104" x="4083050" y="2266950"/>
          <p14:tracePt t="26121" x="4013200" y="2260600"/>
          <p14:tracePt t="26138" x="3892550" y="2260600"/>
          <p14:tracePt t="26154" x="3822700" y="2273300"/>
          <p14:tracePt t="26171" x="3740150" y="2292350"/>
          <p14:tracePt t="26188" x="3695700" y="2311400"/>
          <p14:tracePt t="26205" x="3657600" y="2330450"/>
          <p14:tracePt t="26221" x="3638550" y="2349500"/>
          <p14:tracePt t="26237" x="3606800" y="2368550"/>
          <p14:tracePt t="26254" x="3575050" y="2400300"/>
          <p14:tracePt t="26271" x="3543300" y="2425700"/>
          <p14:tracePt t="26287" x="3524250" y="2444750"/>
          <p14:tracePt t="26304" x="3511550" y="2463800"/>
          <p14:tracePt t="26321" x="3505200" y="2470150"/>
          <p14:tracePt t="26497" x="3511550" y="2470150"/>
          <p14:tracePt t="26857" x="3517900" y="2470150"/>
          <p14:tracePt t="26919" x="3517900" y="2463800"/>
          <p14:tracePt t="27101" x="3517900" y="2457450"/>
          <p14:tracePt t="27150" x="3517900" y="2451100"/>
          <p14:tracePt t="27260" x="3524250" y="2451100"/>
          <p14:tracePt t="27337" x="3530600" y="2451100"/>
          <p14:tracePt t="27802" x="3536950" y="2451100"/>
          <p14:tracePt t="27892" x="3536950" y="2457450"/>
          <p14:tracePt t="27941" x="3530600" y="2457450"/>
          <p14:tracePt t="27947" x="3517900" y="2451100"/>
          <p14:tracePt t="27954" x="3505200" y="2444750"/>
          <p14:tracePt t="27971" x="3473450" y="2419350"/>
          <p14:tracePt t="27987" x="3422650" y="2393950"/>
          <p14:tracePt t="28021" x="3321050" y="2343150"/>
          <p14:tracePt t="28055" x="3270250" y="2311400"/>
          <p14:tracePt t="28088" x="3251200" y="2311400"/>
          <p14:tracePt t="28105" x="3244850" y="2311400"/>
          <p14:tracePt t="28684" x="3263900" y="2311400"/>
          <p14:tracePt t="28692" x="3276600" y="2317750"/>
          <p14:tracePt t="28698" x="3282950" y="2317750"/>
          <p14:tracePt t="28706" x="3302000" y="2324100"/>
          <p14:tracePt t="28721" x="3340100" y="2330450"/>
          <p14:tracePt t="28738" x="3384550" y="2330450"/>
          <p14:tracePt t="28740" x="3409950" y="2336800"/>
          <p14:tracePt t="28754" x="3454400" y="2336800"/>
          <p14:tracePt t="28788" x="3556000" y="2355850"/>
          <p14:tracePt t="28821" x="3638550" y="2368550"/>
          <p14:tracePt t="28854" x="3695700" y="2393950"/>
          <p14:tracePt t="28871" x="3714750" y="2400300"/>
          <p14:tracePt t="28888" x="3714750" y="2406650"/>
          <p14:tracePt t="28905" x="3721100" y="2406650"/>
          <p14:tracePt t="28938" x="3727450" y="2413000"/>
          <p14:tracePt t="29003" x="3721100" y="2413000"/>
          <p14:tracePt t="29016" x="3714750" y="2413000"/>
          <p14:tracePt t="29023" x="3689350" y="2413000"/>
          <p14:tracePt t="29037" x="3632200" y="2406650"/>
          <p14:tracePt t="29054" x="3524250" y="2393950"/>
          <p14:tracePt t="29071" x="3384550" y="2381250"/>
          <p14:tracePt t="29088" x="3143250" y="2368550"/>
          <p14:tracePt t="29104" x="2984500" y="2362200"/>
          <p14:tracePt t="29121" x="2762250" y="2362200"/>
          <p14:tracePt t="29138" x="2641600" y="2381250"/>
          <p14:tracePt t="29155" x="2540000" y="2406650"/>
          <p14:tracePt t="29171" x="2413000" y="2457450"/>
          <p14:tracePt t="29188" x="2336800" y="2495550"/>
          <p14:tracePt t="29205" x="2273300" y="2533650"/>
          <p14:tracePt t="29221" x="2254250" y="2559050"/>
          <p14:tracePt t="29239" x="2241550" y="2565400"/>
          <p14:tracePt t="29241" x="2241550" y="2571750"/>
          <p14:tracePt t="29254" x="2241550" y="2584450"/>
          <p14:tracePt t="29271" x="2241550" y="2603500"/>
          <p14:tracePt t="29288" x="2247900" y="2635250"/>
          <p14:tracePt t="29304" x="2286000" y="2698750"/>
          <p14:tracePt t="29321" x="2330450" y="2730500"/>
          <p14:tracePt t="29338" x="2451100" y="2781300"/>
          <p14:tracePt t="29354" x="2552700" y="2813050"/>
          <p14:tracePt t="29371" x="2736850" y="2825750"/>
          <p14:tracePt t="29387" x="2908300" y="2825750"/>
          <p14:tracePt t="29404" x="3054350" y="2806700"/>
          <p14:tracePt t="29421" x="3257550" y="2794000"/>
          <p14:tracePt t="29438" x="3397250" y="2768600"/>
          <p14:tracePt t="29454" x="3511550" y="2755900"/>
          <p14:tracePt t="29471" x="3625850" y="2711450"/>
          <p14:tracePt t="29488" x="3689350" y="2673350"/>
          <p14:tracePt t="29504" x="3746500" y="2616200"/>
          <p14:tracePt t="29521" x="3771900" y="2578100"/>
          <p14:tracePt t="29539" x="3797300" y="2527300"/>
          <p14:tracePt t="29555" x="3803650" y="2489200"/>
          <p14:tracePt t="29571" x="3778250" y="2425700"/>
          <p14:tracePt t="29588" x="3721100" y="2343150"/>
          <p14:tracePt t="29605" x="3676650" y="2298700"/>
          <p14:tracePt t="29621" x="3600450" y="2241550"/>
          <p14:tracePt t="29638" x="3511550" y="2197100"/>
          <p14:tracePt t="29655" x="3403600" y="2159000"/>
          <p14:tracePt t="29671" x="3251200" y="2139950"/>
          <p14:tracePt t="29688" x="3149600" y="2139950"/>
          <p14:tracePt t="29704" x="3073400" y="2159000"/>
          <p14:tracePt t="29721" x="2959100" y="2190750"/>
          <p14:tracePt t="29738" x="2901950" y="2222500"/>
          <p14:tracePt t="29740" x="2882900" y="2228850"/>
          <p14:tracePt t="29754" x="2851150" y="2254250"/>
          <p14:tracePt t="29771" x="2825750" y="2279650"/>
          <p14:tracePt t="29788" x="2806700" y="2311400"/>
          <p14:tracePt t="29805" x="2800350" y="2374900"/>
          <p14:tracePt t="29821" x="2800350" y="2413000"/>
          <p14:tracePt t="29837" x="2832100" y="2508250"/>
          <p14:tracePt t="29854" x="2870200" y="2571750"/>
          <p14:tracePt t="29871" x="2990850" y="2679700"/>
          <p14:tracePt t="29888" x="3067050" y="2749550"/>
          <p14:tracePt t="29905" x="3155950" y="2813050"/>
          <p14:tracePt t="29921" x="3276600" y="2895600"/>
          <p14:tracePt t="29938" x="3359150" y="2946400"/>
          <p14:tracePt t="29954" x="3435350" y="2971800"/>
          <p14:tracePt t="29971" x="3524250" y="2978150"/>
          <p14:tracePt t="29988" x="3568700" y="2978150"/>
          <p14:tracePt t="30004" x="3638550" y="2952750"/>
          <p14:tracePt t="30021" x="3663950" y="2927350"/>
          <p14:tracePt t="30037" x="3695700" y="2882900"/>
          <p14:tracePt t="30054" x="3708400" y="2863850"/>
          <p14:tracePt t="30071" x="3721100" y="2844800"/>
          <p14:tracePt t="30087" x="3733800" y="2813050"/>
          <p14:tracePt t="30104" x="3733800" y="2781300"/>
          <p14:tracePt t="30121" x="3733800" y="2755900"/>
          <p14:tracePt t="30138" x="3721100" y="2705100"/>
          <p14:tracePt t="30154" x="3708400" y="2654300"/>
          <p14:tracePt t="30171" x="3676650" y="2578100"/>
          <p14:tracePt t="30188" x="3644900" y="2514600"/>
          <p14:tracePt t="30204" x="3613150" y="2476500"/>
          <p14:tracePt t="30221" x="3581400" y="2438400"/>
          <p14:tracePt t="30238" x="3549650" y="2425700"/>
          <p14:tracePt t="30241" x="3530600" y="2419350"/>
          <p14:tracePt t="30254" x="3498850" y="2413000"/>
          <p14:tracePt t="30271" x="3448050" y="2406650"/>
          <p14:tracePt t="30287" x="3352800" y="2406650"/>
          <p14:tracePt t="30305" x="3295650" y="2406650"/>
          <p14:tracePt t="30321" x="3238500" y="2413000"/>
          <p14:tracePt t="30338" x="3168650" y="2432050"/>
          <p14:tracePt t="30354" x="3117850" y="2438400"/>
          <p14:tracePt t="30371" x="3086100" y="2451100"/>
          <p14:tracePt t="30388" x="3060700" y="2470150"/>
          <p14:tracePt t="30404" x="3048000" y="2476500"/>
          <p14:tracePt t="30421" x="3041650" y="2476500"/>
          <p14:tracePt t="30482" x="3041650" y="2482850"/>
          <p14:tracePt t="30489" x="3041650" y="2489200"/>
          <p14:tracePt t="32258" x="3048000" y="2489200"/>
          <p14:tracePt t="32272" x="3060700" y="2489200"/>
          <p14:tracePt t="32278" x="3079750" y="2482850"/>
          <p14:tracePt t="32288" x="3086100" y="2482850"/>
          <p14:tracePt t="32305" x="3111500" y="2470150"/>
          <p14:tracePt t="32321" x="3149600" y="2470150"/>
          <p14:tracePt t="32338" x="3181350" y="2470150"/>
          <p14:tracePt t="32371" x="3257550" y="2482850"/>
          <p14:tracePt t="32405" x="3333750" y="2495550"/>
          <p14:tracePt t="32438" x="3359150" y="2495550"/>
          <p14:tracePt t="32455" x="3371850" y="2495550"/>
          <p14:tracePt t="32660" x="3378200" y="2482850"/>
          <p14:tracePt t="32668" x="3397250" y="2470150"/>
          <p14:tracePt t="32674" x="3409950" y="2457450"/>
          <p14:tracePt t="32688" x="3429000" y="2444750"/>
          <p14:tracePt t="32705" x="3498850" y="2425700"/>
          <p14:tracePt t="32721" x="3575050" y="2425700"/>
          <p14:tracePt t="32738" x="3714750" y="2489200"/>
          <p14:tracePt t="32755" x="3829050" y="2552700"/>
          <p14:tracePt t="32771" x="3975100" y="2647950"/>
          <p14:tracePt t="32788" x="4025900" y="2679700"/>
          <p14:tracePt t="32805" x="4051300" y="2698750"/>
          <p14:tracePt t="32821" x="4051300" y="2705100"/>
          <p14:tracePt t="32838" x="4032250" y="2705100"/>
          <p14:tracePt t="33123" x="4057650" y="2705100"/>
          <p14:tracePt t="33130" x="4089400" y="2698750"/>
          <p14:tracePt t="33138" x="4133850" y="2692400"/>
          <p14:tracePt t="33155" x="4184650" y="2679700"/>
          <p14:tracePt t="33171" x="4222750" y="2667000"/>
          <p14:tracePt t="33188" x="4273550" y="2647950"/>
          <p14:tracePt t="33204" x="4298950" y="2628900"/>
          <p14:tracePt t="33238" x="4337050" y="2603500"/>
          <p14:tracePt t="33272" x="4343400" y="2584450"/>
          <p14:tracePt t="33346" x="4330700" y="2584450"/>
          <p14:tracePt t="33353" x="4324350" y="2584450"/>
          <p14:tracePt t="33360" x="4318000" y="2578100"/>
          <p14:tracePt t="33371" x="4305300" y="2578100"/>
          <p14:tracePt t="33388" x="4267200" y="2571750"/>
          <p14:tracePt t="33405" x="4241800" y="2565400"/>
          <p14:tracePt t="33422" x="4222750" y="2559050"/>
          <p14:tracePt t="33438" x="4203700" y="2552700"/>
          <p14:tracePt t="33455" x="4191000" y="2546350"/>
          <p14:tracePt t="33471" x="4178300" y="2540000"/>
          <p14:tracePt t="33488" x="4171950" y="2540000"/>
          <p14:tracePt t="33532" x="4165600" y="2540000"/>
          <p14:tracePt t="33911" x="4121150" y="2527300"/>
          <p14:tracePt t="33918" x="4064000" y="2501900"/>
          <p14:tracePt t="33925" x="4000500" y="2476500"/>
          <p14:tracePt t="33938" x="3930650" y="2457450"/>
          <p14:tracePt t="33955" x="3733800" y="2393950"/>
          <p14:tracePt t="33971" x="3581400" y="2349500"/>
          <p14:tracePt t="33988" x="3371850" y="2292350"/>
          <p14:tracePt t="34005" x="3257550" y="2260600"/>
          <p14:tracePt t="34038" x="3009900" y="2222500"/>
          <p14:tracePt t="34071" x="2838450" y="2216150"/>
          <p14:tracePt t="34105" x="2755900" y="2228850"/>
          <p14:tracePt t="34121" x="2736850" y="2228850"/>
          <p14:tracePt t="34155" x="2724150" y="2247900"/>
          <p14:tracePt t="34171" x="2711450" y="2292350"/>
          <p14:tracePt t="34188" x="2705100" y="2343150"/>
          <p14:tracePt t="34205" x="2705100" y="2368550"/>
          <p14:tracePt t="34221" x="2705100" y="2400300"/>
          <p14:tracePt t="34224" x="2705100" y="2413000"/>
          <p14:tracePt t="34238" x="2705100" y="2432050"/>
          <p14:tracePt t="34254" x="2724150" y="2463800"/>
          <p14:tracePt t="34271" x="2749550" y="2520950"/>
          <p14:tracePt t="34288" x="2781300" y="2559050"/>
          <p14:tracePt t="34305" x="2819400" y="2597150"/>
          <p14:tracePt t="34321" x="2901950" y="2647950"/>
          <p14:tracePt t="34338" x="2971800" y="2679700"/>
          <p14:tracePt t="34356" x="3086100" y="2698750"/>
          <p14:tracePt t="34371" x="3149600" y="2698750"/>
          <p14:tracePt t="34388" x="3206750" y="2698750"/>
          <p14:tracePt t="34404" x="3314700" y="2660650"/>
          <p14:tracePt t="34421" x="3390900" y="2622550"/>
          <p14:tracePt t="34438" x="3448050" y="2584450"/>
          <p14:tracePt t="34455" x="3536950" y="2514600"/>
          <p14:tracePt t="34471" x="3562350" y="2489200"/>
          <p14:tracePt t="34488" x="3594100" y="2451100"/>
          <p14:tracePt t="34505" x="3600450" y="2438400"/>
          <p14:tracePt t="34521" x="3600450" y="2419350"/>
          <p14:tracePt t="34538" x="3587750" y="2393950"/>
          <p14:tracePt t="34555" x="3562350" y="2368550"/>
          <p14:tracePt t="34571" x="3492500" y="2317750"/>
          <p14:tracePt t="34588" x="3429000" y="2279650"/>
          <p14:tracePt t="34604" x="3333750" y="2254250"/>
          <p14:tracePt t="34621" x="3276600" y="2254250"/>
          <p14:tracePt t="34638" x="3213100" y="2254250"/>
          <p14:tracePt t="34655" x="3111500" y="2266950"/>
          <p14:tracePt t="34671" x="3041650" y="2292350"/>
          <p14:tracePt t="34689" x="2946400" y="2324100"/>
          <p14:tracePt t="34704" x="2908300" y="2343150"/>
          <p14:tracePt t="34721" x="2889250" y="2349500"/>
          <p14:tracePt t="34724" x="2876550" y="2349500"/>
          <p14:tracePt t="34738" x="2870200" y="2362200"/>
          <p14:tracePt t="34755" x="2870200" y="2374900"/>
          <p14:tracePt t="34771" x="2870200" y="2406650"/>
          <p14:tracePt t="34788" x="2870200" y="2419350"/>
          <p14:tracePt t="34805" x="2876550" y="2444750"/>
          <p14:tracePt t="34821" x="2901950" y="2495550"/>
          <p14:tracePt t="34838" x="2927350" y="2520950"/>
          <p14:tracePt t="34856" x="2946400" y="2540000"/>
          <p14:tracePt t="34872" x="2959100" y="2546350"/>
          <p14:tracePt t="34888" x="2971800" y="2552700"/>
          <p14:tracePt t="34904" x="2984500" y="2552700"/>
          <p14:tracePt t="34921" x="2997200" y="2552700"/>
          <p14:tracePt t="34938" x="3041650" y="2546350"/>
          <p14:tracePt t="34955" x="3092450" y="2533650"/>
          <p14:tracePt t="34971" x="3143250" y="2527300"/>
          <p14:tracePt t="34988" x="3251200" y="2520950"/>
          <p14:tracePt t="35005" x="3327400" y="2533650"/>
          <p14:tracePt t="35021" x="3473450" y="2559050"/>
          <p14:tracePt t="35038" x="3575050" y="2590800"/>
          <p14:tracePt t="35055" x="3670300" y="2622550"/>
          <p14:tracePt t="35071" x="3771900" y="2660650"/>
          <p14:tracePt t="35088" x="3835400" y="2667000"/>
          <p14:tracePt t="35106" x="3905250" y="2673350"/>
          <p14:tracePt t="35121" x="3943350" y="2673350"/>
          <p14:tracePt t="35138" x="3981450" y="2660650"/>
          <p14:tracePt t="35155" x="4006850" y="2647950"/>
          <p14:tracePt t="35171" x="4019550" y="2635250"/>
          <p14:tracePt t="35188" x="4032250" y="2603500"/>
          <p14:tracePt t="35205" x="4032250" y="2533650"/>
          <p14:tracePt t="35221" x="4025900" y="2482850"/>
          <p14:tracePt t="35224" x="4019550" y="2463800"/>
          <p14:tracePt t="35238" x="3981450" y="2413000"/>
          <p14:tracePt t="35255" x="3930650" y="2355850"/>
          <p14:tracePt t="35271" x="3854450" y="2286000"/>
          <p14:tracePt t="35288" x="3740150" y="2197100"/>
          <p14:tracePt t="35305" x="3644900" y="2139950"/>
          <p14:tracePt t="35321" x="3479800" y="2101850"/>
          <p14:tracePt t="35338" x="3365500" y="2101850"/>
          <p14:tracePt t="35354" x="3206750" y="2133600"/>
          <p14:tracePt t="35372" x="3111500" y="2171700"/>
          <p14:tracePt t="35388" x="3028950" y="2216150"/>
          <p14:tracePt t="35405" x="2933700" y="2286000"/>
          <p14:tracePt t="35421" x="2882900" y="2336800"/>
          <p14:tracePt t="35438" x="2825750" y="2413000"/>
          <p14:tracePt t="35455" x="2813050" y="2451100"/>
          <p14:tracePt t="35471" x="2806700" y="2514600"/>
          <p14:tracePt t="35488" x="2832100" y="2597150"/>
          <p14:tracePt t="35505" x="2876550" y="2660650"/>
          <p14:tracePt t="35521" x="2971800" y="2749550"/>
          <p14:tracePt t="35538" x="3035300" y="2794000"/>
          <p14:tracePt t="35555" x="3117850" y="2832100"/>
          <p14:tracePt t="35572" x="3263900" y="2857500"/>
          <p14:tracePt t="35588" x="3390900" y="2857500"/>
          <p14:tracePt t="35605" x="3575050" y="2851150"/>
          <p14:tracePt t="35621" x="3670300" y="2825750"/>
          <p14:tracePt t="35638" x="3759200" y="2813050"/>
          <p14:tracePt t="35655" x="3873500" y="2781300"/>
          <p14:tracePt t="35671" x="3917950" y="2755900"/>
          <p14:tracePt t="35688" x="3962400" y="2717800"/>
          <p14:tracePt t="35705" x="3962400" y="2673350"/>
          <p14:tracePt t="35722" x="3962400" y="2635250"/>
          <p14:tracePt t="35723" x="3962400" y="2616200"/>
          <p14:tracePt t="35738" x="3949700" y="2578100"/>
          <p14:tracePt t="35755" x="3917950" y="2533650"/>
          <p14:tracePt t="35771" x="3860800" y="2476500"/>
          <p14:tracePt t="35788" x="3810000" y="2457450"/>
          <p14:tracePt t="35804" x="3765550" y="2444750"/>
          <p14:tracePt t="35821" x="3689350" y="2438400"/>
          <p14:tracePt t="35838" x="3632200" y="2438400"/>
          <p14:tracePt t="35855" x="3568700" y="2451100"/>
          <p14:tracePt t="35872" x="3454400" y="2482850"/>
          <p14:tracePt t="35888" x="3378200" y="2508250"/>
          <p14:tracePt t="35905" x="3302000" y="2559050"/>
          <p14:tracePt t="35921" x="3270250" y="2584450"/>
          <p14:tracePt t="35938" x="3257550" y="2603500"/>
          <p14:tracePt t="35973" x="3257550" y="2609850"/>
          <p14:tracePt t="35994" x="3276600" y="2609850"/>
          <p14:tracePt t="36005" x="3295650" y="2609850"/>
          <p14:tracePt t="36021" x="3435350" y="2597150"/>
          <p14:tracePt t="36038" x="3562350" y="2571750"/>
          <p14:tracePt t="36055" x="3721100" y="2546350"/>
          <p14:tracePt t="36072" x="3949700" y="2520950"/>
          <p14:tracePt t="36088" x="4108450" y="2501900"/>
          <p14:tracePt t="36105" x="4279900" y="2489200"/>
          <p14:tracePt t="36121" x="4356100" y="2489200"/>
          <p14:tracePt t="36138" x="4425950" y="2489200"/>
          <p14:tracePt t="36155" x="4489450" y="2482850"/>
          <p14:tracePt t="36172" x="4521200" y="2482850"/>
          <p14:tracePt t="36188" x="4552950" y="2489200"/>
          <p14:tracePt t="36205" x="4559300" y="2489200"/>
          <p14:tracePt t="36221" x="4565650" y="2489200"/>
          <p14:tracePt t="36264" x="4552950" y="2489200"/>
          <p14:tracePt t="36272" x="4540250" y="2489200"/>
          <p14:tracePt t="36288" x="4495800" y="2501900"/>
          <p14:tracePt t="36305" x="4406900" y="2514600"/>
          <p14:tracePt t="36322" x="4235450" y="2552700"/>
          <p14:tracePt t="36338" x="4083050" y="2565400"/>
          <p14:tracePt t="36355" x="3867150" y="2584450"/>
          <p14:tracePt t="36371" x="3740150" y="2590800"/>
          <p14:tracePt t="36388" x="3632200" y="2590800"/>
          <p14:tracePt t="36405" x="3536950" y="2590800"/>
          <p14:tracePt t="36422" x="3492500" y="2590800"/>
          <p14:tracePt t="36438" x="3454400" y="2590800"/>
          <p14:tracePt t="36455" x="3448050" y="2590800"/>
          <p14:tracePt t="36472" x="3441700" y="2590800"/>
          <p14:tracePt t="36549" x="3448050" y="2590800"/>
          <p14:tracePt t="38209" x="3479800" y="2584450"/>
          <p14:tracePt t="38216" x="3549650" y="2565400"/>
          <p14:tracePt t="38223" x="3613150" y="2559050"/>
          <p14:tracePt t="38238" x="3740150" y="2540000"/>
          <p14:tracePt t="38255" x="3867150" y="2540000"/>
          <p14:tracePt t="38271" x="4019550" y="2540000"/>
          <p14:tracePt t="38288" x="4127500" y="2540000"/>
          <p14:tracePt t="38305" x="4203700" y="2540000"/>
          <p14:tracePt t="38338" x="4330700" y="2533650"/>
          <p14:tracePt t="38372" x="4375150" y="2501900"/>
          <p14:tracePt t="38405" x="4368800" y="2432050"/>
          <p14:tracePt t="38421" x="4343400" y="2387600"/>
          <p14:tracePt t="38438" x="4229100" y="2324100"/>
          <p14:tracePt t="38455" x="4108450" y="2254250"/>
          <p14:tracePt t="38472" x="3981450" y="2197100"/>
          <p14:tracePt t="38488" x="3752850" y="2139950"/>
          <p14:tracePt t="38505" x="3549650" y="2120900"/>
          <p14:tracePt t="38521" x="3263900" y="2133600"/>
          <p14:tracePt t="38538" x="3067050" y="2159000"/>
          <p14:tracePt t="38555" x="2889250" y="2190750"/>
          <p14:tracePt t="38572" x="2705100" y="2247900"/>
          <p14:tracePt t="38589" x="2622550" y="2273300"/>
          <p14:tracePt t="38605" x="2571750" y="2292350"/>
          <p14:tracePt t="38622" x="2552700" y="2292350"/>
          <p14:tracePt t="38638" x="2552700" y="2298700"/>
          <p14:tracePt t="38655" x="2552700" y="2305050"/>
          <p14:tracePt t="38672" x="2571750" y="2330450"/>
          <p14:tracePt t="38688" x="2635250" y="2400300"/>
          <p14:tracePt t="38705" x="2724150" y="2457450"/>
          <p14:tracePt t="38722" x="2819400" y="2520950"/>
          <p14:tracePt t="38724" x="2876550" y="2546350"/>
          <p14:tracePt t="38738" x="2990850" y="2597150"/>
          <p14:tracePt t="38755" x="3086100" y="2609850"/>
          <p14:tracePt t="38771" x="3206750" y="2616200"/>
          <p14:tracePt t="38788" x="3289300" y="2603500"/>
          <p14:tracePt t="38805" x="3390900" y="2565400"/>
          <p14:tracePt t="38821" x="3549650" y="2501900"/>
          <p14:tracePt t="38838" x="3670300" y="2451100"/>
          <p14:tracePt t="38855" x="3810000" y="2406650"/>
          <p14:tracePt t="38872" x="3873500" y="2387600"/>
          <p14:tracePt t="38888" x="3898900" y="2374900"/>
          <p14:tracePt t="38905" x="3905250" y="2349500"/>
          <p14:tracePt t="38922" x="3892550" y="2324100"/>
          <p14:tracePt t="38938" x="3829050" y="2286000"/>
          <p14:tracePt t="38955" x="3740150" y="2260600"/>
          <p14:tracePt t="38972" x="3613150" y="2254250"/>
          <p14:tracePt t="38988" x="3378200" y="2260600"/>
          <p14:tracePt t="39005" x="3244850" y="2298700"/>
          <p14:tracePt t="39022" x="3035300" y="2381250"/>
          <p14:tracePt t="39038" x="2940050" y="2438400"/>
          <p14:tracePt t="39055" x="2889250" y="2470150"/>
          <p14:tracePt t="39072" x="2870200" y="2482850"/>
          <p14:tracePt t="39089" x="2863850" y="2495550"/>
          <p14:tracePt t="39105" x="2863850" y="2508250"/>
          <p14:tracePt t="39122" x="2895600" y="2527300"/>
          <p14:tracePt t="39138" x="2965450" y="2559050"/>
          <p14:tracePt t="39155" x="3143250" y="2616200"/>
          <p14:tracePt t="39172" x="3295650" y="2647950"/>
          <p14:tracePt t="39189" x="3562350" y="2679700"/>
          <p14:tracePt t="39205" x="3702050" y="2679700"/>
          <p14:tracePt t="39223" x="3822700" y="2667000"/>
          <p14:tracePt t="39238" x="3873500" y="2647950"/>
          <p14:tracePt t="39255" x="3917950" y="2616200"/>
          <p14:tracePt t="39271" x="3949700" y="2559050"/>
          <p14:tracePt t="39288" x="3956050" y="2501900"/>
          <p14:tracePt t="39306" x="3911600" y="2406650"/>
          <p14:tracePt t="39322" x="3848100" y="2343150"/>
          <p14:tracePt t="39338" x="3765550" y="2273300"/>
          <p14:tracePt t="39355" x="3587750" y="2190750"/>
          <p14:tracePt t="39372" x="3435350" y="2165350"/>
          <p14:tracePt t="39389" x="3219450" y="2171700"/>
          <p14:tracePt t="39405" x="3092450" y="2216150"/>
          <p14:tracePt t="39422" x="2959100" y="2266950"/>
          <p14:tracePt t="39438" x="2806700" y="2355850"/>
          <p14:tracePt t="39455" x="2736850" y="2413000"/>
          <p14:tracePt t="39471" x="2698750" y="2463800"/>
          <p14:tracePt t="39488" x="2698750" y="2495550"/>
          <p14:tracePt t="39505" x="2705100" y="2520950"/>
          <p14:tracePt t="39522" x="2781300" y="2571750"/>
          <p14:tracePt t="39538" x="2882900" y="2597150"/>
          <p14:tracePt t="39556" x="3079750" y="2641600"/>
          <p14:tracePt t="39572" x="3206750" y="2654300"/>
          <p14:tracePt t="39588" x="3365500" y="2667000"/>
          <p14:tracePt t="39605" x="3517900" y="2654300"/>
          <p14:tracePt t="39621" x="3568700" y="2641600"/>
          <p14:tracePt t="39638" x="3587750" y="2641600"/>
          <p14:tracePt t="39655" x="3594100" y="2635250"/>
          <p14:tracePt t="39672" x="3594100" y="2628900"/>
          <p14:tracePt t="39688" x="3568700" y="2565400"/>
          <p14:tracePt t="39705" x="3511550" y="2527300"/>
          <p14:tracePt t="39722" x="3416300" y="2463800"/>
          <p14:tracePt t="39738" x="3359150" y="2444750"/>
          <p14:tracePt t="39755" x="3302000" y="2438400"/>
          <p14:tracePt t="39772" x="3244850" y="2438400"/>
          <p14:tracePt t="39788" x="3232150" y="2444750"/>
          <p14:tracePt t="39805" x="3225800" y="2457450"/>
          <p14:tracePt t="39821" x="3225800" y="2470150"/>
          <p14:tracePt t="40595" x="3213100" y="2482850"/>
          <p14:tracePt t="40602" x="3187700" y="2501900"/>
          <p14:tracePt t="40611" x="3149600" y="2533650"/>
          <p14:tracePt t="40621" x="3117850" y="2571750"/>
          <p14:tracePt t="40655" x="2876550" y="2813050"/>
          <p14:tracePt t="40688" x="2736850" y="2978150"/>
          <p14:tracePt t="40721" x="2730500" y="3003550"/>
          <p14:tracePt t="40738" x="2736850" y="3003550"/>
          <p14:tracePt t="40755" x="2813050" y="2997200"/>
          <p14:tracePt t="40772" x="2895600" y="2971800"/>
          <p14:tracePt t="40788" x="2984500" y="2952750"/>
          <p14:tracePt t="40805" x="3111500" y="2914650"/>
          <p14:tracePt t="40821" x="3162300" y="2901950"/>
          <p14:tracePt t="40838" x="3200400" y="2870200"/>
          <p14:tracePt t="40855" x="3225800" y="2857500"/>
          <p14:tracePt t="40871" x="3244850" y="2832100"/>
          <p14:tracePt t="40888" x="3257550" y="2819400"/>
          <p14:tracePt t="40905" x="3257550" y="2813050"/>
          <p14:tracePt t="40921" x="3257550" y="2806700"/>
          <p14:tracePt t="40963" x="3257550" y="2813050"/>
          <p14:tracePt t="40971" x="3257550" y="2832100"/>
          <p14:tracePt t="40988" x="3244850" y="2927350"/>
          <p14:tracePt t="41859" x="3251200" y="2927350"/>
          <p14:tracePt t="41866" x="3263900" y="2927350"/>
          <p14:tracePt t="41873" x="3276600" y="2921000"/>
          <p14:tracePt t="41888" x="3295650" y="2921000"/>
          <p14:tracePt t="41905" x="3327400" y="2921000"/>
          <p14:tracePt t="41922" x="3403600" y="2940050"/>
          <p14:tracePt t="41938" x="3454400" y="2965450"/>
          <p14:tracePt t="41972" x="3568700" y="3028950"/>
          <p14:tracePt t="42005" x="3663950" y="3079750"/>
          <p14:tracePt t="42038" x="3765550" y="3111500"/>
          <p14:tracePt t="42055" x="3841750" y="3136900"/>
          <p14:tracePt t="42072" x="3886200" y="3149600"/>
          <p14:tracePt t="42088" x="3924300" y="3162300"/>
          <p14:tracePt t="42105" x="3943350" y="3175000"/>
          <p14:tracePt t="42122" x="3962400" y="3181350"/>
          <p14:tracePt t="42138" x="3968750" y="3181350"/>
          <p14:tracePt t="42155" x="3975100" y="3181350"/>
          <p14:tracePt t="42192" x="3981450" y="3181350"/>
          <p14:tracePt t="42282" x="3975100" y="3181350"/>
          <p14:tracePt t="42289" x="3968750" y="3175000"/>
          <p14:tracePt t="42303" x="3962400" y="3175000"/>
          <p14:tracePt t="42317" x="3956050" y="3175000"/>
          <p14:tracePt t="42324" x="3949700" y="3175000"/>
          <p14:tracePt t="42372" x="3943350" y="3175000"/>
          <p14:tracePt t="42588" x="3930650" y="3168650"/>
          <p14:tracePt t="42595" x="3924300" y="3162300"/>
          <p14:tracePt t="42605" x="3911600" y="3149600"/>
          <p14:tracePt t="42622" x="3873500" y="3130550"/>
          <p14:tracePt t="42655" x="3733800" y="3079750"/>
          <p14:tracePt t="42688" x="3460750" y="3016250"/>
          <p14:tracePt t="42722" x="3136900" y="2984500"/>
          <p14:tracePt t="42738" x="3016250" y="2965450"/>
          <p14:tracePt t="42740" x="2965450" y="2959100"/>
          <p14:tracePt t="42755" x="2863850" y="2952750"/>
          <p14:tracePt t="42772" x="2768600" y="2946400"/>
          <p14:tracePt t="42789" x="2654300" y="2921000"/>
          <p14:tracePt t="42805" x="2533650" y="2901950"/>
          <p14:tracePt t="42822" x="2482850" y="2889250"/>
          <p14:tracePt t="42838" x="2438400" y="2882900"/>
          <p14:tracePt t="42855" x="2419350" y="2876550"/>
          <p14:tracePt t="42872" x="2400300" y="2876550"/>
          <p14:tracePt t="42888" x="2381250" y="2876550"/>
          <p14:tracePt t="42905" x="2374900" y="2876550"/>
          <p14:tracePt t="42922" x="2355850" y="2895600"/>
          <p14:tracePt t="42938" x="2343150" y="2908300"/>
          <p14:tracePt t="42955" x="2324100" y="2921000"/>
          <p14:tracePt t="42972" x="2305050" y="2959100"/>
          <p14:tracePt t="42988" x="2286000" y="2990850"/>
          <p14:tracePt t="43005" x="2266950" y="3048000"/>
          <p14:tracePt t="43022" x="2266950" y="3079750"/>
          <p14:tracePt t="43038" x="2266950" y="3105150"/>
          <p14:tracePt t="43055" x="2292350" y="3181350"/>
          <p14:tracePt t="43072" x="2317750" y="3232150"/>
          <p14:tracePt t="43088" x="2406650" y="3321050"/>
          <p14:tracePt t="43105" x="2470150" y="3371850"/>
          <p14:tracePt t="43122" x="2552700" y="3416300"/>
          <p14:tracePt t="43138" x="2673350" y="3454400"/>
          <p14:tracePt t="43155" x="2736850" y="3460750"/>
          <p14:tracePt t="43172" x="2857500" y="3460750"/>
          <p14:tracePt t="43188" x="2946400" y="3441700"/>
          <p14:tracePt t="43205" x="3022600" y="3416300"/>
          <p14:tracePt t="43222" x="3155950" y="3352800"/>
          <p14:tracePt t="43238" x="3244850" y="3321050"/>
          <p14:tracePt t="43255" x="3378200" y="3270250"/>
          <p14:tracePt t="43272" x="3441700" y="3232150"/>
          <p14:tracePt t="43288" x="3498850" y="3206750"/>
          <p14:tracePt t="43305" x="3549650" y="3175000"/>
          <p14:tracePt t="43322" x="3568700" y="3155950"/>
          <p14:tracePt t="43338" x="3587750" y="3136900"/>
          <p14:tracePt t="43355" x="3587750" y="3117850"/>
          <p14:tracePt t="43372" x="3581400" y="3092450"/>
          <p14:tracePt t="43388" x="3536950" y="3028950"/>
          <p14:tracePt t="43405" x="3492500" y="2990850"/>
          <p14:tracePt t="43422" x="3346450" y="2901950"/>
          <p14:tracePt t="43438" x="3225800" y="2851150"/>
          <p14:tracePt t="43455" x="3092450" y="2813050"/>
          <p14:tracePt t="43472" x="2889250" y="2774950"/>
          <p14:tracePt t="43488" x="2749550" y="2768600"/>
          <p14:tracePt t="43505" x="2559050" y="2768600"/>
          <p14:tracePt t="43522" x="2457450" y="2781300"/>
          <p14:tracePt t="43538" x="2381250" y="2794000"/>
          <p14:tracePt t="43555" x="2279650" y="2813050"/>
          <p14:tracePt t="43572" x="2222500" y="2825750"/>
          <p14:tracePt t="43588" x="2171700" y="2857500"/>
          <p14:tracePt t="43605" x="2139950" y="2876550"/>
          <p14:tracePt t="43622" x="2127250" y="2908300"/>
          <p14:tracePt t="43638" x="2101850" y="2946400"/>
          <p14:tracePt t="43655" x="2082800" y="2984500"/>
          <p14:tracePt t="43672" x="2076450" y="3028950"/>
          <p14:tracePt t="43689" x="2076450" y="3054350"/>
          <p14:tracePt t="43705" x="2076450" y="3079750"/>
          <p14:tracePt t="43722" x="2095500" y="3136900"/>
          <p14:tracePt t="43738" x="2114550" y="3162300"/>
          <p14:tracePt t="43755" x="2152650" y="3206750"/>
          <p14:tracePt t="43772" x="2197100" y="3238500"/>
          <p14:tracePt t="43788" x="2273300" y="3270250"/>
          <p14:tracePt t="43805" x="2419350" y="3308350"/>
          <p14:tracePt t="43822" x="2514600" y="3321050"/>
          <p14:tracePt t="43838" x="2705100" y="3321050"/>
          <p14:tracePt t="43855" x="2825750" y="3314700"/>
          <p14:tracePt t="43872" x="2921000" y="3302000"/>
          <p14:tracePt t="43888" x="3054350" y="3276600"/>
          <p14:tracePt t="43905" x="3130550" y="3257550"/>
          <p14:tracePt t="43922" x="3257550" y="3244850"/>
          <p14:tracePt t="43938" x="3340100" y="3232150"/>
          <p14:tracePt t="43955" x="3397250" y="3232150"/>
          <p14:tracePt t="43972" x="3467100" y="3232150"/>
          <p14:tracePt t="43988" x="3498850" y="3232150"/>
          <p14:tracePt t="44005" x="3524250" y="3219450"/>
          <p14:tracePt t="44022" x="3536950" y="3200400"/>
          <p14:tracePt t="44038" x="3543300" y="3187700"/>
          <p14:tracePt t="44055" x="3543300" y="3162300"/>
          <p14:tracePt t="44072" x="3543300" y="3143250"/>
          <p14:tracePt t="44088" x="3536950" y="3111500"/>
          <p14:tracePt t="44105" x="3511550" y="3098800"/>
          <p14:tracePt t="44122" x="3486150" y="3067050"/>
          <p14:tracePt t="44138" x="3416300" y="3028950"/>
          <p14:tracePt t="44155" x="3333750" y="2997200"/>
          <p14:tracePt t="44172" x="3175000" y="2959100"/>
          <p14:tracePt t="44188" x="3067050" y="2940050"/>
          <p14:tracePt t="44205" x="2870200" y="2908300"/>
          <p14:tracePt t="44222" x="2743200" y="2895600"/>
          <p14:tracePt t="44238" x="2609850" y="2876550"/>
          <p14:tracePt t="44255" x="2451100" y="2870200"/>
          <p14:tracePt t="44272" x="2374900" y="2870200"/>
          <p14:tracePt t="44288" x="2273300" y="2870200"/>
          <p14:tracePt t="44305" x="2228850" y="2876550"/>
          <p14:tracePt t="44322" x="2184400" y="2882900"/>
          <p14:tracePt t="44338" x="2139950" y="2901950"/>
          <p14:tracePt t="44355" x="2127250" y="2914650"/>
          <p14:tracePt t="44372" x="2120900" y="2933700"/>
          <p14:tracePt t="44388" x="2120900" y="2946400"/>
          <p14:tracePt t="44405" x="2120900" y="2971800"/>
          <p14:tracePt t="44422" x="2146300" y="3003550"/>
          <p14:tracePt t="44438" x="2184400" y="3035300"/>
          <p14:tracePt t="44455" x="2247900" y="3073400"/>
          <p14:tracePt t="44472" x="2298700" y="3117850"/>
          <p14:tracePt t="44488" x="2374900" y="3162300"/>
          <p14:tracePt t="44505" x="2520950" y="3219450"/>
          <p14:tracePt t="44522" x="2654300" y="3232150"/>
          <p14:tracePt t="44538" x="2863850" y="3251200"/>
          <p14:tracePt t="44555" x="3003550" y="3251200"/>
          <p14:tracePt t="44572" x="3136900" y="3238500"/>
          <p14:tracePt t="44588" x="3340100" y="3225800"/>
          <p14:tracePt t="44605" x="3454400" y="3206750"/>
          <p14:tracePt t="44622" x="3600450" y="3175000"/>
          <p14:tracePt t="44638" x="3676650" y="3149600"/>
          <p14:tracePt t="44655" x="3727450" y="3130550"/>
          <p14:tracePt t="44672" x="3771900" y="3092450"/>
          <p14:tracePt t="44688" x="3790950" y="3067050"/>
          <p14:tracePt t="44705" x="3797300" y="3016250"/>
          <p14:tracePt t="44722" x="3790950" y="2978150"/>
          <p14:tracePt t="44738" x="3759200" y="2940050"/>
          <p14:tracePt t="44755" x="3683000" y="2882900"/>
          <p14:tracePt t="44772" x="3613150" y="2838450"/>
          <p14:tracePt t="44788" x="3416300" y="2800350"/>
          <p14:tracePt t="44805" x="3276600" y="2781300"/>
          <p14:tracePt t="44822" x="3105150" y="2781300"/>
          <p14:tracePt t="44838" x="2901950" y="2819400"/>
          <p14:tracePt t="44855" x="2762250" y="2832100"/>
          <p14:tracePt t="44872" x="2603500" y="2882900"/>
          <p14:tracePt t="44888" x="2501900" y="2927350"/>
          <p14:tracePt t="44905" x="2438400" y="2946400"/>
          <p14:tracePt t="44922" x="2387600" y="2971800"/>
          <p14:tracePt t="44938" x="2368550" y="2978150"/>
          <p14:tracePt t="44955" x="2368550" y="2997200"/>
          <p14:tracePt t="44972" x="2362200" y="3016250"/>
          <p14:tracePt t="44988" x="2362200" y="3035300"/>
          <p14:tracePt t="45005" x="2368550" y="3073400"/>
          <p14:tracePt t="45022" x="2381250" y="3098800"/>
          <p14:tracePt t="45038" x="2432050" y="3155950"/>
          <p14:tracePt t="45055" x="2482850" y="3187700"/>
          <p14:tracePt t="45072" x="2578100" y="3219450"/>
          <p14:tracePt t="45088" x="2749550" y="3232150"/>
          <p14:tracePt t="45105" x="2895600" y="3232150"/>
          <p14:tracePt t="45122" x="3111500" y="3206750"/>
          <p14:tracePt t="45138" x="3276600" y="3181350"/>
          <p14:tracePt t="45155" x="3409950" y="3175000"/>
          <p14:tracePt t="45172" x="3575050" y="3149600"/>
          <p14:tracePt t="45188" x="3663950" y="3130550"/>
          <p14:tracePt t="45205" x="3790950" y="3105150"/>
          <p14:tracePt t="45222" x="3841750" y="3086100"/>
          <p14:tracePt t="45238" x="3886200" y="3060700"/>
          <p14:tracePt t="45255" x="3911600" y="3028950"/>
          <p14:tracePt t="45272" x="3917950" y="3003550"/>
          <p14:tracePt t="45288" x="3905250" y="2959100"/>
          <p14:tracePt t="45305" x="3879850" y="2933700"/>
          <p14:tracePt t="45322" x="3860800" y="2914650"/>
          <p14:tracePt t="46607" x="3860800" y="2921000"/>
          <p14:tracePt t="46614" x="3860800" y="2927350"/>
          <p14:tracePt t="46622" x="3860800" y="2940050"/>
          <p14:tracePt t="46638" x="3867150" y="2965450"/>
          <p14:tracePt t="46655" x="3873500" y="2997200"/>
          <p14:tracePt t="46672" x="3886200" y="3048000"/>
          <p14:tracePt t="46688" x="3892550" y="3092450"/>
          <p14:tracePt t="46722" x="3930650" y="3289300"/>
          <p14:tracePt t="46755" x="3968750" y="3460750"/>
          <p14:tracePt t="46788" x="4006850" y="3543300"/>
          <p14:tracePt t="46805" x="4019550" y="3575050"/>
          <p14:tracePt t="46822" x="4038600" y="3600450"/>
          <p14:tracePt t="46838" x="4064000" y="3638550"/>
          <p14:tracePt t="46855" x="4076700" y="3663950"/>
          <p14:tracePt t="46872" x="4114800" y="3689350"/>
          <p14:tracePt t="46888" x="4127500" y="3708400"/>
          <p14:tracePt t="46906" x="4146550" y="3714750"/>
          <p14:tracePt t="46922" x="4165600" y="3721100"/>
          <p14:tracePt t="46939" x="4191000" y="3727450"/>
          <p14:tracePt t="46955" x="4216400" y="3727450"/>
          <p14:tracePt t="46972" x="4229100" y="3727450"/>
          <p14:tracePt t="46989" x="4241800" y="3733800"/>
          <p14:tracePt t="47005" x="4273550" y="3740150"/>
          <p14:tracePt t="47022" x="4286250" y="3740150"/>
          <p14:tracePt t="47038" x="4305300" y="3727450"/>
          <p14:tracePt t="47056" x="4311650" y="3702050"/>
          <p14:tracePt t="47072" x="4324350" y="3676650"/>
          <p14:tracePt t="47088" x="4330700" y="3651250"/>
          <p14:tracePt t="47105" x="4337050" y="3638550"/>
          <p14:tracePt t="47122" x="4337050" y="3625850"/>
          <p14:tracePt t="47139" x="4337050" y="3619500"/>
          <p14:tracePt t="47155" x="4337050" y="3613150"/>
          <p14:tracePt t="47172" x="4337050" y="3600450"/>
          <p14:tracePt t="47188" x="4337050" y="3587750"/>
          <p14:tracePt t="47205" x="4337050" y="3581400"/>
          <p14:tracePt t="47222" x="4330700" y="3575050"/>
          <p14:tracePt t="47239" x="4324350" y="3568700"/>
          <p14:tracePt t="47240" x="4318000" y="3568700"/>
          <p14:tracePt t="47255" x="4305300" y="3562350"/>
          <p14:tracePt t="47272" x="4292600" y="3562350"/>
          <p14:tracePt t="47289" x="4260850" y="3568700"/>
          <p14:tracePt t="47305" x="4229100" y="3575050"/>
          <p14:tracePt t="47322" x="4184650" y="3581400"/>
          <p14:tracePt t="47339" x="4114800" y="3587750"/>
          <p14:tracePt t="47355" x="4064000" y="3587750"/>
          <p14:tracePt t="47372" x="3994150" y="3587750"/>
          <p14:tracePt t="47389" x="3956050" y="3587750"/>
          <p14:tracePt t="47405" x="3892550" y="3594100"/>
          <p14:tracePt t="47422" x="3848100" y="3594100"/>
          <p14:tracePt t="47439" x="3816350" y="3594100"/>
          <p14:tracePt t="47455" x="3740150" y="3606800"/>
          <p14:tracePt t="47472" x="3695700" y="3606800"/>
          <p14:tracePt t="47489" x="3638550" y="3606800"/>
          <p14:tracePt t="47506" x="3568700" y="3606800"/>
          <p14:tracePt t="47522" x="3530600" y="3606800"/>
          <p14:tracePt t="47538" x="3467100" y="3606800"/>
          <p14:tracePt t="47555" x="3429000" y="3613150"/>
          <p14:tracePt t="47572" x="3397250" y="3613150"/>
          <p14:tracePt t="47589" x="3321050" y="3625850"/>
          <p14:tracePt t="47605" x="3282950" y="3625850"/>
          <p14:tracePt t="47622" x="3225800" y="3632200"/>
          <p14:tracePt t="47639" x="3194050" y="3638550"/>
          <p14:tracePt t="47655" x="3162300" y="3651250"/>
          <p14:tracePt t="47672" x="3149600" y="3663950"/>
          <p14:tracePt t="47689" x="3136900" y="3663950"/>
          <p14:tracePt t="47705" x="3130550" y="3683000"/>
          <p14:tracePt t="47722" x="3124200" y="3695700"/>
          <p14:tracePt t="47739" x="3111500" y="3714750"/>
          <p14:tracePt t="47755" x="3111500" y="3733800"/>
          <p14:tracePt t="47772" x="3111500" y="3765550"/>
          <p14:tracePt t="47788" x="3117850" y="3810000"/>
          <p14:tracePt t="47805" x="3130550" y="3841750"/>
          <p14:tracePt t="47822" x="3168650" y="3873500"/>
          <p14:tracePt t="47839" x="3200400" y="3905250"/>
          <p14:tracePt t="47855" x="3251200" y="3943350"/>
          <p14:tracePt t="47872" x="3340100" y="4000500"/>
          <p14:tracePt t="47889" x="3409950" y="4025900"/>
          <p14:tracePt t="47905" x="3486150" y="4070350"/>
          <p14:tracePt t="47922" x="3549650" y="4076700"/>
          <p14:tracePt t="47939" x="3613150" y="4076700"/>
          <p14:tracePt t="47955" x="3765550" y="4076700"/>
          <p14:tracePt t="47972" x="3860800" y="4051300"/>
          <p14:tracePt t="47989" x="3975100" y="4019550"/>
          <p14:tracePt t="48005" x="4038600" y="4006850"/>
          <p14:tracePt t="48022" x="4095750" y="4000500"/>
          <p14:tracePt t="48039" x="4165600" y="3994150"/>
          <p14:tracePt t="48055" x="4216400" y="3981450"/>
          <p14:tracePt t="48072" x="4267200" y="3962400"/>
          <p14:tracePt t="48089" x="4298950" y="3943350"/>
          <p14:tracePt t="48105" x="4311650" y="3924300"/>
          <p14:tracePt t="48122" x="4337050" y="3892550"/>
          <p14:tracePt t="48139" x="4343400" y="3879850"/>
          <p14:tracePt t="48155" x="4349750" y="3854450"/>
          <p14:tracePt t="48172" x="4349750" y="3841750"/>
          <p14:tracePt t="48189" x="4349750" y="3829050"/>
          <p14:tracePt t="48205" x="4337050" y="3797300"/>
          <p14:tracePt t="48222" x="4318000" y="3765550"/>
          <p14:tracePt t="48238" x="4292600" y="3714750"/>
          <p14:tracePt t="48255" x="4260850" y="3683000"/>
          <p14:tracePt t="48272" x="4241800" y="3657600"/>
          <p14:tracePt t="48289" x="4216400" y="3638550"/>
          <p14:tracePt t="48305" x="4203700" y="3625850"/>
          <p14:tracePt t="48322" x="4191000" y="3619500"/>
          <p14:tracePt t="48339" x="4171950" y="3613150"/>
          <p14:tracePt t="48356" x="4159250" y="3613150"/>
          <p14:tracePt t="48372" x="4127500" y="3606800"/>
          <p14:tracePt t="48389" x="4089400" y="3600450"/>
          <p14:tracePt t="48405" x="4044950" y="3594100"/>
          <p14:tracePt t="48422" x="4019550" y="3587750"/>
          <p14:tracePt t="48439" x="4000500" y="3587750"/>
          <p14:tracePt t="48455" x="3968750" y="3587750"/>
          <p14:tracePt t="48472" x="3949700" y="3587750"/>
          <p14:tracePt t="48489" x="3930650" y="3587750"/>
          <p14:tracePt t="48505" x="3924300" y="3587750"/>
          <p14:tracePt t="48522" x="3911600" y="3587750"/>
          <p14:tracePt t="48539" x="3892550" y="3594100"/>
          <p14:tracePt t="48555" x="3873500" y="3594100"/>
          <p14:tracePt t="48572" x="3848100" y="3587750"/>
          <p14:tracePt t="48589" x="3835400" y="3587750"/>
          <p14:tracePt t="48605" x="3803650" y="3587750"/>
          <p14:tracePt t="48622" x="3759200" y="3587750"/>
          <p14:tracePt t="48640" x="3727450" y="3594100"/>
          <p14:tracePt t="48655" x="3702050" y="3600450"/>
          <p14:tracePt t="48672" x="3670300" y="3600450"/>
          <p14:tracePt t="48689" x="3651250" y="3606800"/>
          <p14:tracePt t="48705" x="3606800" y="3619500"/>
          <p14:tracePt t="48723" x="3587750" y="3619500"/>
          <p14:tracePt t="48725" x="3575050" y="3625850"/>
          <p14:tracePt t="48739" x="3549650" y="3638550"/>
          <p14:tracePt t="48755" x="3536950" y="3651250"/>
          <p14:tracePt t="48772" x="3524250" y="3663950"/>
          <p14:tracePt t="48789" x="3498850" y="3689350"/>
          <p14:tracePt t="48805" x="3492500" y="3708400"/>
          <p14:tracePt t="48822" x="3479800" y="3746500"/>
          <p14:tracePt t="48839" x="3479800" y="3784600"/>
          <p14:tracePt t="48858" x="3479800" y="3816350"/>
          <p14:tracePt t="48873" x="3479800" y="3860800"/>
          <p14:tracePt t="48889" x="3511550" y="3905250"/>
          <p14:tracePt t="48908" x="3536950" y="3943350"/>
          <p14:tracePt t="48922" x="3594100" y="3981450"/>
          <p14:tracePt t="48939" x="3638550" y="4006850"/>
          <p14:tracePt t="48956" x="3695700" y="4019550"/>
          <p14:tracePt t="48972" x="3752850" y="4025900"/>
          <p14:tracePt t="48989" x="3873500" y="4032250"/>
          <p14:tracePt t="49005" x="3981450" y="4032250"/>
          <p14:tracePt t="49023" x="4114800" y="4013200"/>
          <p14:tracePt t="49039" x="4178300" y="4013200"/>
          <p14:tracePt t="49055" x="4248150" y="4006850"/>
          <p14:tracePt t="49073" x="4305300" y="4006850"/>
          <p14:tracePt t="49089" x="4330700" y="4006850"/>
          <p14:tracePt t="49105" x="4343400" y="3994150"/>
          <p14:tracePt t="49122" x="4362450" y="3981450"/>
          <p14:tracePt t="49139" x="4362450" y="3968750"/>
          <p14:tracePt t="49155" x="4362450" y="3956050"/>
          <p14:tracePt t="49172" x="4362450" y="3949700"/>
          <p14:tracePt t="49189" x="4362450" y="3943350"/>
          <p14:tracePt t="49961" x="4362450" y="3937000"/>
          <p14:tracePt t="49968" x="4362450" y="3930650"/>
          <p14:tracePt t="49996" x="4356100" y="3924300"/>
          <p14:tracePt t="50010" x="4349750" y="3924300"/>
          <p14:tracePt t="50016" x="4343400" y="3911600"/>
          <p14:tracePt t="50024" x="4330700" y="3911600"/>
          <p14:tracePt t="50039" x="4305300" y="3892550"/>
          <p14:tracePt t="50072" x="4254500" y="3854450"/>
          <p14:tracePt t="50105" x="4229100" y="3835400"/>
          <p14:tracePt t="50139" x="4191000" y="3797300"/>
          <p14:tracePt t="50156" x="4159250" y="3778250"/>
          <p14:tracePt t="50172" x="4095750" y="3727450"/>
          <p14:tracePt t="50189" x="4044950" y="3695700"/>
          <p14:tracePt t="50206" x="3987800" y="3651250"/>
          <p14:tracePt t="50222" x="3949700" y="3625850"/>
          <p14:tracePt t="50225" x="3930650" y="3619500"/>
          <p14:tracePt t="50239" x="3911600" y="3606800"/>
          <p14:tracePt t="50256" x="3816350" y="3568700"/>
          <p14:tracePt t="50272" x="3714750" y="3543300"/>
          <p14:tracePt t="50289" x="3562350" y="3530600"/>
          <p14:tracePt t="50305" x="3473450" y="3517900"/>
          <p14:tracePt t="50322" x="3359150" y="3517900"/>
          <p14:tracePt t="50339" x="3289300" y="3524250"/>
          <p14:tracePt t="50355" x="3206750" y="3536950"/>
          <p14:tracePt t="50372" x="3105150" y="3562350"/>
          <p14:tracePt t="50389" x="3054350" y="3581400"/>
          <p14:tracePt t="50405" x="2984500" y="3613150"/>
          <p14:tracePt t="50422" x="2959100" y="3625850"/>
          <p14:tracePt t="50439" x="2933700" y="3651250"/>
          <p14:tracePt t="50455" x="2914650" y="3676650"/>
          <p14:tracePt t="50472" x="2901950" y="3695700"/>
          <p14:tracePt t="50489" x="2889250" y="3721100"/>
          <p14:tracePt t="50505" x="2889250" y="3752850"/>
          <p14:tracePt t="50522" x="2895600" y="3778250"/>
          <p14:tracePt t="50539" x="2927350" y="3829050"/>
          <p14:tracePt t="50555" x="2946400" y="3860800"/>
          <p14:tracePt t="50572" x="2984500" y="3898900"/>
          <p14:tracePt t="50589" x="3067050" y="3949700"/>
          <p14:tracePt t="50606" x="3143250" y="3987800"/>
          <p14:tracePt t="50622" x="3282950" y="4051300"/>
          <p14:tracePt t="50639" x="3359150" y="4064000"/>
          <p14:tracePt t="50657" x="3467100" y="4070350"/>
          <p14:tracePt t="50672" x="3556000" y="4064000"/>
          <p14:tracePt t="50689" x="3632200" y="4032250"/>
          <p14:tracePt t="50705" x="3714750" y="3987800"/>
          <p14:tracePt t="50722" x="3746500" y="3962400"/>
          <p14:tracePt t="50739" x="3765550" y="3937000"/>
          <p14:tracePt t="50756" x="3784600" y="3886200"/>
          <p14:tracePt t="50772" x="3784600" y="3867150"/>
          <p14:tracePt t="50789" x="3784600" y="3829050"/>
          <p14:tracePt t="50806" x="3784600" y="3803650"/>
          <p14:tracePt t="50822" x="3771900" y="3784600"/>
          <p14:tracePt t="50855" x="3765550" y="3784600"/>
          <p14:tracePt t="50879" x="3759200" y="3784600"/>
          <p14:tracePt t="50889" x="3759200" y="3790950"/>
          <p14:tracePt t="50905" x="3752850" y="3797300"/>
          <p14:tracePt t="51997" x="3759200" y="3797300"/>
          <p14:tracePt t="52038" x="3752850" y="3797300"/>
          <p14:tracePt t="52060" x="3740150" y="3797300"/>
          <p14:tracePt t="52066" x="3733800" y="3790950"/>
          <p14:tracePt t="52073" x="3727450" y="3790950"/>
          <p14:tracePt t="52105" x="3689350" y="3784600"/>
          <p14:tracePt t="52139" x="3632200" y="3771900"/>
          <p14:tracePt t="52172" x="3562350" y="3746500"/>
          <p14:tracePt t="52189" x="3543300" y="3733800"/>
          <p14:tracePt t="52206" x="3505200" y="3714750"/>
          <p14:tracePt t="52222" x="3479800" y="3708400"/>
          <p14:tracePt t="52239" x="3454400" y="3695700"/>
          <p14:tracePt t="52242" x="3441700" y="3683000"/>
          <p14:tracePt t="52256" x="3416300" y="3676650"/>
          <p14:tracePt t="52273" x="3384550" y="3663950"/>
          <p14:tracePt t="52289" x="3340100" y="3651250"/>
          <p14:tracePt t="52306" x="3308350" y="3638550"/>
          <p14:tracePt t="52322" x="3263900" y="3625850"/>
          <p14:tracePt t="52339" x="3213100" y="3613150"/>
          <p14:tracePt t="52356" x="3168650" y="3600450"/>
          <p14:tracePt t="52372" x="3111500" y="3587750"/>
          <p14:tracePt t="52389" x="3086100" y="3581400"/>
          <p14:tracePt t="52406" x="3054350" y="3575050"/>
          <p14:tracePt t="52423" x="2997200" y="3556000"/>
          <p14:tracePt t="52439" x="2965450" y="3549650"/>
          <p14:tracePt t="52455" x="2901950" y="3530600"/>
          <p14:tracePt t="52472" x="2863850" y="3524250"/>
          <p14:tracePt t="52489" x="2832100" y="3517900"/>
          <p14:tracePt t="52506" x="2794000" y="3517900"/>
          <p14:tracePt t="52522" x="2768600" y="3517900"/>
          <p14:tracePt t="52539" x="2736850" y="3530600"/>
          <p14:tracePt t="52556" x="2724150" y="3536950"/>
          <p14:tracePt t="52572" x="2711450" y="3536950"/>
          <p14:tracePt t="52589" x="2692400" y="3536950"/>
          <p14:tracePt t="52606" x="2679700" y="3536950"/>
          <p14:tracePt t="52649" x="2673350" y="3543300"/>
          <p14:tracePt t="52933" x="2679700" y="3536950"/>
          <p14:tracePt t="52940" x="2692400" y="3530600"/>
          <p14:tracePt t="52947" x="2692400" y="3524250"/>
          <p14:tracePt t="52956" x="2705100" y="3524250"/>
          <p14:tracePt t="52989" x="2781300" y="3486150"/>
          <p14:tracePt t="53022" x="2870200" y="3467100"/>
          <p14:tracePt t="53056" x="3028950" y="3486150"/>
          <p14:tracePt t="53072" x="3098800" y="3511550"/>
          <p14:tracePt t="53089" x="3187700" y="3556000"/>
          <p14:tracePt t="53106" x="3225800" y="3568700"/>
          <p14:tracePt t="53122" x="3263900" y="3587750"/>
          <p14:tracePt t="53139" x="3276600" y="3594100"/>
          <p14:tracePt t="53155" x="3289300" y="3600450"/>
          <p14:tracePt t="53205" x="3295650" y="3600450"/>
          <p14:tracePt t="53287" x="3295650" y="3594100"/>
          <p14:tracePt t="53308" x="3295650" y="3587750"/>
          <p14:tracePt t="53323" x="3282950" y="3587750"/>
          <p14:tracePt t="53330" x="3270250" y="3575050"/>
          <p14:tracePt t="53339" x="3263900" y="3562350"/>
          <p14:tracePt t="53356" x="3251200" y="3549650"/>
          <p14:tracePt t="53373" x="3219450" y="3524250"/>
          <p14:tracePt t="53389" x="3200400" y="3517900"/>
          <p14:tracePt t="53406" x="3168650" y="3511550"/>
          <p14:tracePt t="53422" x="3136900" y="3498850"/>
          <p14:tracePt t="53439" x="3111500" y="3492500"/>
          <p14:tracePt t="53456" x="3067050" y="3479800"/>
          <p14:tracePt t="53473" x="3022600" y="3479800"/>
          <p14:tracePt t="53489" x="2959100" y="3479800"/>
          <p14:tracePt t="53506" x="2927350" y="3486150"/>
          <p14:tracePt t="53522" x="2889250" y="3492500"/>
          <p14:tracePt t="53539" x="2857500" y="3511550"/>
          <p14:tracePt t="53556" x="2838450" y="3517900"/>
          <p14:tracePt t="53572" x="2819400" y="3536950"/>
          <p14:tracePt t="53589" x="2806700" y="3549650"/>
          <p14:tracePt t="53606" x="2800350" y="3562350"/>
          <p14:tracePt t="53623" x="2787650" y="3587750"/>
          <p14:tracePt t="53639" x="2787650" y="3606800"/>
          <p14:tracePt t="53656" x="2787650" y="3625850"/>
          <p14:tracePt t="53673" x="2787650" y="3638550"/>
          <p14:tracePt t="53690" x="2800350" y="3651250"/>
          <p14:tracePt t="53706" x="2813050" y="3657600"/>
          <p14:tracePt t="53723" x="2825750" y="3670300"/>
          <p14:tracePt t="53739" x="2863850" y="3689350"/>
          <p14:tracePt t="53741" x="2889250" y="3695700"/>
          <p14:tracePt t="53756" x="2927350" y="3708400"/>
          <p14:tracePt t="53772" x="2984500" y="3721100"/>
          <p14:tracePt t="53789" x="3060700" y="3733800"/>
          <p14:tracePt t="53806" x="3092450" y="3740150"/>
          <p14:tracePt t="53822" x="3130550" y="3740150"/>
          <p14:tracePt t="53839" x="3149600" y="3740150"/>
          <p14:tracePt t="53856" x="3162300" y="3740150"/>
          <p14:tracePt t="53872" x="3181350" y="3733800"/>
          <p14:tracePt t="53889" x="3194050" y="3727450"/>
          <p14:tracePt t="53906" x="3200400" y="3727450"/>
          <p14:tracePt t="54018" x="3200400" y="3714750"/>
          <p14:tracePt t="54023" x="3200400" y="3708400"/>
          <p14:tracePt t="54038" x="3200400" y="3702050"/>
          <p14:tracePt t="54044" x="3200400" y="3695700"/>
          <p14:tracePt t="54056" x="3200400" y="3689350"/>
          <p14:tracePt t="54072" x="3200400" y="3676650"/>
          <p14:tracePt t="54089" x="3194050" y="3663950"/>
          <p14:tracePt t="54106" x="3194050" y="3657600"/>
          <p14:tracePt t="54141" x="3187700" y="3657600"/>
          <p14:tracePt t="54156" x="3181350" y="3657600"/>
          <p14:tracePt t="54172" x="3175000" y="3657600"/>
          <p14:tracePt t="54190" x="3168650" y="3657600"/>
          <p14:tracePt t="54205" x="3162300" y="3657600"/>
          <p14:tracePt t="54260" x="3155950" y="3657600"/>
          <p14:tracePt t="54273" x="3155950" y="3663950"/>
          <p14:tracePt t="54294" x="3149600" y="3663950"/>
          <p14:tracePt t="54303" x="3149600" y="3670300"/>
          <p14:tracePt t="54538" x="3155950" y="3663950"/>
          <p14:tracePt t="54543" x="3155950" y="3657600"/>
          <p14:tracePt t="54556" x="3168650" y="3651250"/>
          <p14:tracePt t="54572" x="3206750" y="3587750"/>
          <p14:tracePt t="54589" x="3244850" y="3524250"/>
          <p14:tracePt t="54606" x="3289300" y="3422650"/>
          <p14:tracePt t="54623" x="3371850" y="3232150"/>
          <p14:tracePt t="54639" x="3454400" y="3035300"/>
          <p14:tracePt t="54656" x="3575050" y="2711450"/>
          <p14:tracePt t="54673" x="3683000" y="2419350"/>
          <p14:tracePt t="54689" x="3797300" y="2159000"/>
          <p14:tracePt t="54706" x="3937000" y="1860550"/>
          <p14:tracePt t="54723" x="4025900" y="1695450"/>
          <p14:tracePt t="54739" x="4146550" y="1492250"/>
          <p14:tracePt t="54756" x="4191000" y="1428750"/>
          <p14:tracePt t="54759" x="4216400" y="1390650"/>
          <p14:tracePt t="54773" x="4248150" y="1358900"/>
          <p14:tracePt t="54789" x="4311650" y="1308100"/>
          <p14:tracePt t="54806" x="4337050" y="1282700"/>
          <p14:tracePt t="54822" x="4368800" y="1250950"/>
          <p14:tracePt t="54839" x="4387850" y="1225550"/>
          <p14:tracePt t="54856" x="4394200" y="1212850"/>
          <p14:tracePt t="54873" x="4400550" y="1206500"/>
          <p14:tracePt t="54889" x="4400550" y="1200150"/>
          <p14:tracePt t="54974" x="4400550" y="1212850"/>
          <p14:tracePt t="54982" x="4394200" y="1219200"/>
          <p14:tracePt t="54989" x="4381500" y="1238250"/>
          <p14:tracePt t="55006" x="4362450" y="1276350"/>
          <p14:tracePt t="55023" x="4330700" y="1333500"/>
          <p14:tracePt t="55039" x="4191000" y="1581150"/>
          <p14:tracePt t="55056" x="4032250" y="1873250"/>
          <p14:tracePt t="55073" x="3702050" y="2540000"/>
          <p14:tracePt t="55089" x="3486150" y="2990850"/>
          <p14:tracePt t="55106" x="3244850" y="3638550"/>
          <p14:tracePt t="55123" x="3143250" y="3943350"/>
          <p14:tracePt t="55139" x="3092450" y="4140200"/>
          <p14:tracePt t="55156" x="3060700" y="4273550"/>
          <p14:tracePt t="55173" x="3054350" y="4305300"/>
          <p14:tracePt t="55189" x="3054350" y="4311650"/>
          <p14:tracePt t="55206" x="3054350" y="4318000"/>
          <p14:tracePt t="55301" x="3054350" y="4311650"/>
          <p14:tracePt t="55321" x="3054350" y="4305300"/>
          <p14:tracePt t="55329" x="3060700" y="4298950"/>
          <p14:tracePt t="55342" x="3067050" y="4286250"/>
          <p14:tracePt t="55356" x="3067050" y="4273550"/>
          <p14:tracePt t="55373" x="3073400" y="4254500"/>
          <p14:tracePt t="55390" x="3086100" y="4235450"/>
          <p14:tracePt t="55406" x="3105150" y="4197350"/>
          <p14:tracePt t="55422" x="3124200" y="4152900"/>
          <p14:tracePt t="55439" x="3143250" y="4114800"/>
          <p14:tracePt t="55456" x="3181350" y="4051300"/>
          <p14:tracePt t="55473" x="3206750" y="4006850"/>
          <p14:tracePt t="55489" x="3225800" y="3962400"/>
          <p14:tracePt t="55506" x="3232150" y="3949700"/>
          <p14:tracePt t="55522" x="3238500" y="3930650"/>
          <p14:tracePt t="56061" x="3238500" y="3924300"/>
          <p14:tracePt t="56074" x="3238500" y="3911600"/>
          <p14:tracePt t="56089" x="3232150" y="3905250"/>
          <p14:tracePt t="56094" x="3232150" y="3892550"/>
          <p14:tracePt t="56111" x="3232150" y="3886200"/>
          <p14:tracePt t="56122" x="3225800" y="3873500"/>
          <p14:tracePt t="56139" x="3213100" y="3848100"/>
          <p14:tracePt t="56156" x="3206750" y="3829050"/>
          <p14:tracePt t="56189" x="3194050" y="3810000"/>
          <p14:tracePt t="56223" x="3187700" y="3803650"/>
          <p14:tracePt t="56540" x="3181350" y="3803650"/>
          <p14:tracePt t="56546" x="3168650" y="3803650"/>
          <p14:tracePt t="56556" x="3162300" y="3803650"/>
          <p14:tracePt t="56573" x="3149600" y="3810000"/>
          <p14:tracePt t="56589" x="3130550" y="3816350"/>
          <p14:tracePt t="56606" x="3124200" y="3822700"/>
          <p14:tracePt t="56622" x="3111500" y="3835400"/>
          <p14:tracePt t="56639" x="3111500" y="3854450"/>
          <p14:tracePt t="56656" x="3111500" y="3867150"/>
          <p14:tracePt t="56672" x="3111500" y="3905250"/>
          <p14:tracePt t="56689" x="3117850" y="3924300"/>
          <p14:tracePt t="56706" x="3130550" y="3962400"/>
          <p14:tracePt t="56723" x="3143250" y="3987800"/>
          <p14:tracePt t="56740" x="3143250" y="3994150"/>
          <p14:tracePt t="56756" x="3143250" y="4000500"/>
          <p14:tracePt t="56773" x="3149600" y="4000500"/>
          <p14:tracePt t="56811" x="3149600" y="3994150"/>
          <p14:tracePt t="56824" x="3149600" y="3987800"/>
          <p14:tracePt t="56831" x="3149600" y="3981450"/>
          <p14:tracePt t="56839" x="3149600" y="3975100"/>
          <p14:tracePt t="56856" x="3149600" y="3956050"/>
          <p14:tracePt t="56872" x="3149600" y="3924300"/>
          <p14:tracePt t="56889" x="3149600" y="3917950"/>
          <p14:tracePt t="56906" x="3149600" y="3911600"/>
          <p14:tracePt t="56942" x="3149600" y="3905250"/>
          <p14:tracePt t="57144" x="3149600" y="3898900"/>
          <p14:tracePt t="57151" x="3149600" y="3892550"/>
          <p14:tracePt t="57158" x="3143250" y="3892550"/>
          <p14:tracePt t="57173" x="3136900" y="3886200"/>
          <p14:tracePt t="57189" x="3124200" y="3879850"/>
          <p14:tracePt t="57206" x="3105150" y="3873500"/>
          <p14:tracePt t="57223" x="3079750" y="3867150"/>
          <p14:tracePt t="57241" x="3067050" y="3860800"/>
          <p14:tracePt t="57242" x="3048000" y="3854450"/>
          <p14:tracePt t="57256" x="3022600" y="3854450"/>
          <p14:tracePt t="57273" x="2997200" y="3848100"/>
          <p14:tracePt t="57289" x="2946400" y="3841750"/>
          <p14:tracePt t="57306" x="2908300" y="3841750"/>
          <p14:tracePt t="57323" x="2863850" y="3835400"/>
          <p14:tracePt t="57339" x="2838450" y="3835400"/>
          <p14:tracePt t="57356" x="2825750" y="3829050"/>
          <p14:tracePt t="57372" x="2813050" y="3829050"/>
          <p14:tracePt t="57389" x="2806700" y="3829050"/>
          <p14:tracePt t="57406" x="2800350" y="3829050"/>
          <p14:tracePt t="57439" x="2794000" y="3829050"/>
          <p14:tracePt t="57532" x="2787650" y="3829050"/>
          <p14:tracePt t="57574" x="2781300" y="3835400"/>
          <p14:tracePt t="57595" x="2774950" y="3835400"/>
          <p14:tracePt t="57602" x="2768600" y="3835400"/>
          <p14:tracePt t="57608" x="2762250" y="3835400"/>
          <p14:tracePt t="57622" x="2749550" y="3829050"/>
          <p14:tracePt t="57640" x="2743200" y="3822700"/>
          <p14:tracePt t="57656" x="2717800" y="3822700"/>
          <p14:tracePt t="57673" x="2698750" y="3816350"/>
          <p14:tracePt t="57689" x="2679700" y="3816350"/>
          <p14:tracePt t="57706" x="2635250" y="3816350"/>
          <p14:tracePt t="57723" x="2616200" y="3816350"/>
          <p14:tracePt t="57740" x="2597150" y="3816350"/>
          <p14:tracePt t="57742" x="2590800" y="3816350"/>
          <p14:tracePt t="57761" x="2584450" y="3816350"/>
          <p14:tracePt t="57796" x="2578100" y="3816350"/>
          <p14:tracePt t="57830" x="2584450" y="3816350"/>
          <p14:tracePt t="57845" x="2597150" y="3822700"/>
          <p14:tracePt t="57853" x="2609850" y="3829050"/>
          <p14:tracePt t="57857" x="2622550" y="3835400"/>
          <p14:tracePt t="57872" x="2660650" y="3841750"/>
          <p14:tracePt t="57889" x="2692400" y="3848100"/>
          <p14:tracePt t="57906" x="2749550" y="3860800"/>
          <p14:tracePt t="57923" x="2800350" y="3867150"/>
          <p14:tracePt t="57939" x="2838450" y="3867150"/>
          <p14:tracePt t="57956" x="2908300" y="3867150"/>
          <p14:tracePt t="57973" x="2952750" y="3867150"/>
          <p14:tracePt t="57990" x="2990850" y="3867150"/>
          <p14:tracePt t="58006" x="3022600" y="3867150"/>
          <p14:tracePt t="58023" x="3035300" y="3867150"/>
          <p14:tracePt t="58657" x="3041650" y="3860800"/>
          <p14:tracePt t="58664" x="3073400" y="3841750"/>
          <p14:tracePt t="58673" x="3098800" y="3822700"/>
          <p14:tracePt t="58690" x="3162300" y="3790950"/>
          <p14:tracePt t="58706" x="3263900" y="3765550"/>
          <p14:tracePt t="58723" x="3321050" y="3759200"/>
          <p14:tracePt t="58740" x="3378200" y="3759200"/>
          <p14:tracePt t="58773" x="3479800" y="3784600"/>
          <p14:tracePt t="58774" x="3492500" y="3790950"/>
          <p14:tracePt t="58806" x="3511550" y="3797300"/>
          <p14:tracePt t="58914" x="3498850" y="3790950"/>
          <p14:tracePt t="58927" x="3486150" y="3790950"/>
          <p14:tracePt t="58941" x="3473450" y="3784600"/>
          <p14:tracePt t="58948" x="3467100" y="3784600"/>
          <p14:tracePt t="58956" x="3460750" y="3784600"/>
          <p14:tracePt t="58973" x="3435350" y="3771900"/>
          <p14:tracePt t="58989" x="3409950" y="3765550"/>
          <p14:tracePt t="59006" x="3390900" y="3752850"/>
          <p14:tracePt t="59022" x="3365500" y="3733800"/>
          <p14:tracePt t="59039" x="3302000" y="3702050"/>
          <p14:tracePt t="59056" x="3219450" y="3683000"/>
          <p14:tracePt t="59073" x="3086100" y="3651250"/>
          <p14:tracePt t="59090" x="2990850" y="3644900"/>
          <p14:tracePt t="59106" x="2901950" y="3651250"/>
          <p14:tracePt t="59123" x="2806700" y="3670300"/>
          <p14:tracePt t="59139" x="2743200" y="3695700"/>
          <p14:tracePt t="59156" x="2673350" y="3721100"/>
          <p14:tracePt t="59173" x="2590800" y="3740150"/>
          <p14:tracePt t="59189" x="2533650" y="3752850"/>
          <p14:tracePt t="59206" x="2463800" y="3771900"/>
          <p14:tracePt t="59223" x="2438400" y="3784600"/>
          <p14:tracePt t="59239" x="2419350" y="3790950"/>
          <p14:tracePt t="59256" x="2413000" y="3797300"/>
          <p14:tracePt t="59273" x="2406650" y="3797300"/>
          <p14:tracePt t="59538" x="2393950" y="3803650"/>
          <p14:tracePt t="59545" x="2387600" y="3810000"/>
          <p14:tracePt t="59556" x="2374900" y="3822700"/>
          <p14:tracePt t="59573" x="2349500" y="3841750"/>
          <p14:tracePt t="59590" x="2336800" y="3854450"/>
          <p14:tracePt t="59623" x="2330450" y="3854450"/>
          <p14:tracePt t="59656" x="2330450" y="3860800"/>
          <p14:tracePt t="59794" x="2330450" y="3854450"/>
          <p14:tracePt t="59821" x="2330450" y="3848100"/>
          <p14:tracePt t="59843" x="2330450" y="3841750"/>
          <p14:tracePt t="59859" x="2330450" y="3835400"/>
          <p14:tracePt t="59863" x="2336800" y="3822700"/>
          <p14:tracePt t="59873" x="2343150" y="3816350"/>
          <p14:tracePt t="59889" x="2362200" y="3790950"/>
          <p14:tracePt t="59906" x="2425700" y="3714750"/>
          <p14:tracePt t="59923" x="2476500" y="3644900"/>
          <p14:tracePt t="59940" x="2533650" y="3587750"/>
          <p14:tracePt t="59956" x="2628900" y="3505200"/>
          <p14:tracePt t="59973" x="2705100" y="3454400"/>
          <p14:tracePt t="59989" x="2851150" y="3397250"/>
          <p14:tracePt t="60006" x="2952750" y="3371850"/>
          <p14:tracePt t="60023" x="3060700" y="3371850"/>
          <p14:tracePt t="60039" x="3219450" y="3384550"/>
          <p14:tracePt t="60056" x="3327400" y="3397250"/>
          <p14:tracePt t="60073" x="3479800" y="3448050"/>
          <p14:tracePt t="60089" x="3562350" y="3486150"/>
          <p14:tracePt t="60106" x="3644900" y="3536950"/>
          <p14:tracePt t="60123" x="3683000" y="3575050"/>
          <p14:tracePt t="60140" x="3702050" y="3606800"/>
          <p14:tracePt t="60156" x="3721100" y="3638550"/>
          <p14:tracePt t="60173" x="3727450" y="3638550"/>
          <p14:tracePt t="60190" x="3727450" y="3644900"/>
          <p14:tracePt t="60206" x="3727450" y="3651250"/>
          <p14:tracePt t="60565" x="3708400" y="3651250"/>
          <p14:tracePt t="60571" x="3657600" y="3625850"/>
          <p14:tracePt t="60578" x="3600450" y="3600450"/>
          <p14:tracePt t="60590" x="3536950" y="3587750"/>
          <p14:tracePt t="60606" x="3403600" y="3543300"/>
          <p14:tracePt t="60623" x="3206750" y="3517900"/>
          <p14:tracePt t="60639" x="3079750" y="3517900"/>
          <p14:tracePt t="60673" x="2857500" y="3556000"/>
          <p14:tracePt t="60707" x="2800350" y="3587750"/>
          <p14:tracePt t="60739" x="2781300" y="3606800"/>
          <p14:tracePt t="60756" x="2781300" y="3625850"/>
          <p14:tracePt t="60773" x="2781300" y="3638550"/>
          <p14:tracePt t="60774" x="2781300" y="3651250"/>
          <p14:tracePt t="60790" x="2774950" y="3657600"/>
          <p14:tracePt t="60806" x="2774950" y="3663950"/>
          <p14:tracePt t="60823" x="2768600" y="3663950"/>
          <p14:tracePt t="60883" x="2774950" y="3657600"/>
          <p14:tracePt t="60892" x="2781300" y="3651250"/>
          <p14:tracePt t="60897" x="2794000" y="3651250"/>
          <p14:tracePt t="60906" x="2806700" y="3638550"/>
          <p14:tracePt t="60923" x="2876550" y="3600450"/>
          <p14:tracePt t="60939" x="3016250" y="3543300"/>
          <p14:tracePt t="60956" x="3117850" y="3511550"/>
          <p14:tracePt t="60973" x="3225800" y="3479800"/>
          <p14:tracePt t="60989" x="3378200" y="3460750"/>
          <p14:tracePt t="61007" x="3486150" y="3473450"/>
          <p14:tracePt t="61023" x="3600450" y="3498850"/>
          <p14:tracePt t="61039" x="3733800" y="3549650"/>
          <p14:tracePt t="61056" x="3803650" y="3594100"/>
          <p14:tracePt t="61073" x="3848100" y="3644900"/>
          <p14:tracePt t="61090" x="3867150" y="3676650"/>
          <p14:tracePt t="61106" x="3879850" y="3695700"/>
          <p14:tracePt t="61123" x="3879850" y="3702050"/>
          <p14:tracePt t="61140" x="3879850" y="3721100"/>
          <p14:tracePt t="61156" x="3879850" y="3733800"/>
          <p14:tracePt t="61189" x="3879850" y="3740150"/>
          <p14:tracePt t="61440" x="3873500" y="3746500"/>
          <p14:tracePt t="61453" x="3873500" y="3752850"/>
          <p14:tracePt t="61461" x="3860800" y="3752850"/>
          <p14:tracePt t="63599" x="3854450" y="3740150"/>
          <p14:tracePt t="63613" x="3848100" y="3733800"/>
          <p14:tracePt t="63620" x="3841750" y="3721100"/>
          <p14:tracePt t="63628" x="3835400" y="3714750"/>
          <p14:tracePt t="63639" x="3822700" y="3702050"/>
          <p14:tracePt t="63656" x="3778250" y="3657600"/>
          <p14:tracePt t="63673" x="3740150" y="3625850"/>
          <p14:tracePt t="63707" x="3619500" y="3549650"/>
          <p14:tracePt t="63739" x="3505200" y="3498850"/>
          <p14:tracePt t="63773" x="3409950" y="3479800"/>
          <p14:tracePt t="63774" x="3378200" y="3479800"/>
          <p14:tracePt t="63789" x="3308350" y="3473450"/>
          <p14:tracePt t="63806" x="3232150" y="3460750"/>
          <p14:tracePt t="63823" x="3130550" y="3448050"/>
          <p14:tracePt t="63840" x="3067050" y="3448050"/>
          <p14:tracePt t="63856" x="3003550" y="3448050"/>
          <p14:tracePt t="63873" x="2959100" y="3448050"/>
          <p14:tracePt t="63889" x="2921000" y="3448050"/>
          <p14:tracePt t="63906" x="2838450" y="3454400"/>
          <p14:tracePt t="63923" x="2794000" y="3460750"/>
          <p14:tracePt t="63939" x="2743200" y="3479800"/>
          <p14:tracePt t="63956" x="2717800" y="3486150"/>
          <p14:tracePt t="63973" x="2692400" y="3492500"/>
          <p14:tracePt t="63990" x="2673350" y="3517900"/>
          <p14:tracePt t="64006" x="2667000" y="3530600"/>
          <p14:tracePt t="64023" x="2660650" y="3562350"/>
          <p14:tracePt t="64040" x="2654300" y="3581400"/>
          <p14:tracePt t="64057" x="2654300" y="3606800"/>
          <p14:tracePt t="64073" x="2660650" y="3683000"/>
          <p14:tracePt t="64090" x="2679700" y="3727450"/>
          <p14:tracePt t="64106" x="2705100" y="3752850"/>
          <p14:tracePt t="64123" x="2774950" y="3816350"/>
          <p14:tracePt t="64140" x="2844800" y="3841750"/>
          <p14:tracePt t="64156" x="2984500" y="3892550"/>
          <p14:tracePt t="64174" x="3079750" y="3898900"/>
          <p14:tracePt t="64190" x="3181350" y="3905250"/>
          <p14:tracePt t="64206" x="3352800" y="3905250"/>
          <p14:tracePt t="64223" x="3441700" y="3886200"/>
          <p14:tracePt t="64240" x="3543300" y="3860800"/>
          <p14:tracePt t="64257" x="3606800" y="3841750"/>
          <p14:tracePt t="64273" x="3657600" y="3822700"/>
          <p14:tracePt t="64290" x="3702050" y="3778250"/>
          <p14:tracePt t="64306" x="3727450" y="3752850"/>
          <p14:tracePt t="64323" x="3740150" y="3708400"/>
          <p14:tracePt t="64340" x="3746500" y="3670300"/>
          <p14:tracePt t="64356" x="3733800" y="3619500"/>
          <p14:tracePt t="64373" x="3683000" y="3543300"/>
          <p14:tracePt t="64390" x="3638550" y="3492500"/>
          <p14:tracePt t="64406" x="3556000" y="3441700"/>
          <p14:tracePt t="64423" x="3467100" y="3422650"/>
          <p14:tracePt t="64440" x="3314700" y="3416300"/>
          <p14:tracePt t="64457" x="3206750" y="3416300"/>
          <p14:tracePt t="64473" x="3130550" y="3435350"/>
          <p14:tracePt t="64490" x="3009900" y="3479800"/>
          <p14:tracePt t="64506" x="2940050" y="3517900"/>
          <p14:tracePt t="64523" x="2857500" y="3587750"/>
          <p14:tracePt t="64540" x="2800350" y="3632200"/>
          <p14:tracePt t="64556" x="2755900" y="3689350"/>
          <p14:tracePt t="64573" x="2724150" y="3746500"/>
          <p14:tracePt t="64590" x="2724150" y="3771900"/>
          <p14:tracePt t="64606" x="2743200" y="3797300"/>
          <p14:tracePt t="64623" x="2774950" y="3816350"/>
          <p14:tracePt t="64640" x="2825750" y="3835400"/>
          <p14:tracePt t="64656" x="2933700" y="3873500"/>
          <p14:tracePt t="64673" x="3035300" y="3886200"/>
          <p14:tracePt t="64690" x="3124200" y="3905250"/>
          <p14:tracePt t="64706" x="3276600" y="3917950"/>
          <p14:tracePt t="64723" x="3390900" y="3917950"/>
          <p14:tracePt t="64740" x="3543300" y="3898900"/>
          <p14:tracePt t="64757" x="3625850" y="3892550"/>
          <p14:tracePt t="64773" x="3721100" y="3860800"/>
          <p14:tracePt t="64790" x="3746500" y="3841750"/>
          <p14:tracePt t="64806" x="3778250" y="3822700"/>
          <p14:tracePt t="64823" x="3790950" y="3778250"/>
          <p14:tracePt t="64840" x="3790950" y="3752850"/>
          <p14:tracePt t="64856" x="3784600" y="3695700"/>
          <p14:tracePt t="64873" x="3752850" y="3651250"/>
          <p14:tracePt t="64890" x="3702050" y="3600450"/>
          <p14:tracePt t="64906" x="3587750" y="3517900"/>
          <p14:tracePt t="64923" x="3486150" y="3479800"/>
          <p14:tracePt t="64940" x="3302000" y="3454400"/>
          <p14:tracePt t="64957" x="3181350" y="3448050"/>
          <p14:tracePt t="64973" x="3086100" y="3467100"/>
          <p14:tracePt t="64990" x="2965450" y="3511550"/>
          <p14:tracePt t="65006" x="2901950" y="3543300"/>
          <p14:tracePt t="65023" x="2819400" y="3606800"/>
          <p14:tracePt t="65040" x="2781300" y="3651250"/>
          <p14:tracePt t="65056" x="2749550" y="3702050"/>
          <p14:tracePt t="65073" x="2724150" y="3771900"/>
          <p14:tracePt t="65090" x="2724150" y="3790950"/>
          <p14:tracePt t="65106" x="2730500" y="3835400"/>
          <p14:tracePt t="65123" x="2762250" y="3848100"/>
          <p14:tracePt t="65140" x="2806700" y="3867150"/>
          <p14:tracePt t="65157" x="2901950" y="3879850"/>
          <p14:tracePt t="65173" x="2990850" y="3886200"/>
          <p14:tracePt t="65189" x="3143250" y="3886200"/>
          <p14:tracePt t="65207" x="3238500" y="3886200"/>
          <p14:tracePt t="65223" x="3327400" y="3879850"/>
          <p14:tracePt t="65240" x="3403600" y="3860800"/>
          <p14:tracePt t="65257" x="3429000" y="3841750"/>
          <p14:tracePt t="65273" x="3448050" y="3829050"/>
          <p14:tracePt t="65290" x="3454400" y="3810000"/>
          <p14:tracePt t="65307" x="3467100" y="3790950"/>
          <p14:tracePt t="65323" x="3467100" y="3778250"/>
          <p14:tracePt t="65340" x="3467100" y="3759200"/>
          <p14:tracePt t="65356" x="3467100" y="3746500"/>
          <p14:tracePt t="65373" x="3460750" y="3746500"/>
          <p14:tracePt t="66198" x="3454400" y="3746500"/>
          <p14:tracePt t="66428" x="3454400" y="3752850"/>
          <p14:tracePt t="66471" x="3441700" y="3752850"/>
          <p14:tracePt t="66477" x="3429000" y="3752850"/>
          <p14:tracePt t="66490" x="3416300" y="3752850"/>
          <p14:tracePt t="66507" x="3352800" y="3746500"/>
          <p14:tracePt t="66540" x="3162300" y="3702050"/>
          <p14:tracePt t="66574" x="2927350" y="3651250"/>
          <p14:tracePt t="66607" x="2781300" y="3632200"/>
          <p14:tracePt t="66623" x="2698750" y="3625850"/>
          <p14:tracePt t="66640" x="2660650" y="3625850"/>
          <p14:tracePt t="66657" x="2616200" y="3625850"/>
          <p14:tracePt t="66673" x="2565400" y="3632200"/>
          <p14:tracePt t="66690" x="2546350" y="3644900"/>
          <p14:tracePt t="66706" x="2514600" y="3663950"/>
          <p14:tracePt t="66723" x="2508250" y="3689350"/>
          <p14:tracePt t="66740" x="2495550" y="3721100"/>
          <p14:tracePt t="66756" x="2489200" y="3733800"/>
          <p14:tracePt t="66773" x="2489200" y="3746500"/>
          <p14:tracePt t="66790" x="2501900" y="3784600"/>
          <p14:tracePt t="66807" x="2508250" y="3803650"/>
          <p14:tracePt t="66823" x="2533650" y="3835400"/>
          <p14:tracePt t="66840" x="2571750" y="3867150"/>
          <p14:tracePt t="66857" x="2609850" y="3879850"/>
          <p14:tracePt t="66873" x="2673350" y="3879850"/>
          <p14:tracePt t="66890" x="2743200" y="3867150"/>
          <p14:tracePt t="66907" x="2813050" y="3848100"/>
          <p14:tracePt t="66923" x="2946400" y="3810000"/>
          <p14:tracePt t="66940" x="3041650" y="3784600"/>
          <p14:tracePt t="66956" x="3143250" y="3771900"/>
          <p14:tracePt t="66973" x="3206750" y="3771900"/>
          <p14:tracePt t="66990" x="3263900" y="3771900"/>
          <p14:tracePt t="67007" x="3321050" y="3765550"/>
          <p14:tracePt t="67024" x="3333750" y="3759200"/>
          <p14:tracePt t="67057" x="3340100" y="3759200"/>
          <p14:tracePt t="67073" x="3346450" y="3740150"/>
          <p14:tracePt t="67090" x="3346450" y="3733800"/>
          <p14:tracePt t="67957" x="3340100" y="3727450"/>
          <p14:tracePt t="67965" x="3340100" y="3721100"/>
          <p14:tracePt t="67973" x="3340100" y="3714750"/>
          <p14:tracePt t="67990" x="3321050" y="3695700"/>
          <p14:tracePt t="68007" x="3295650" y="3651250"/>
          <p14:tracePt t="68023" x="3270250" y="3625850"/>
          <p14:tracePt t="68040" x="3244850" y="3594100"/>
          <p14:tracePt t="68074" x="3168650" y="3517900"/>
          <p14:tracePt t="68107" x="3048000" y="3422650"/>
          <p14:tracePt t="68140" x="2889250" y="3384550"/>
          <p14:tracePt t="68156" x="2832100" y="3371850"/>
          <p14:tracePt t="68173" x="2755900" y="3365500"/>
          <p14:tracePt t="68190" x="2711450" y="3365500"/>
          <p14:tracePt t="68206" x="2647950" y="3365500"/>
          <p14:tracePt t="68223" x="2584450" y="3378200"/>
          <p14:tracePt t="68240" x="2527300" y="3390900"/>
          <p14:tracePt t="68256" x="2432050" y="3416300"/>
          <p14:tracePt t="68273" x="2393950" y="3435350"/>
          <p14:tracePt t="68290" x="2336800" y="3467100"/>
          <p14:tracePt t="68307" x="2317750" y="3486150"/>
          <p14:tracePt t="68323" x="2292350" y="3505200"/>
          <p14:tracePt t="68340" x="2279650" y="3530600"/>
          <p14:tracePt t="68357" x="2273300" y="3543300"/>
          <p14:tracePt t="68373" x="2273300" y="3581400"/>
          <p14:tracePt t="68390" x="2292350" y="3613150"/>
          <p14:tracePt t="68407" x="2311400" y="3644900"/>
          <p14:tracePt t="68423" x="2368550" y="3689350"/>
          <p14:tracePt t="68440" x="2432050" y="3714750"/>
          <p14:tracePt t="68457" x="2565400" y="3778250"/>
          <p14:tracePt t="68473" x="2647950" y="3803650"/>
          <p14:tracePt t="68490" x="2717800" y="3829050"/>
          <p14:tracePt t="68507" x="2800350" y="3835400"/>
          <p14:tracePt t="68523" x="2857500" y="3841750"/>
          <p14:tracePt t="68541" x="2940050" y="3822700"/>
          <p14:tracePt t="68557" x="2990850" y="3810000"/>
          <p14:tracePt t="68573" x="3054350" y="3790950"/>
          <p14:tracePt t="68590" x="3124200" y="3752850"/>
          <p14:tracePt t="68606" x="3149600" y="3740150"/>
          <p14:tracePt t="68623" x="3168650" y="3733800"/>
          <p14:tracePt t="68640" x="3175000" y="3733800"/>
          <p14:tracePt t="68657" x="3175000" y="3727450"/>
          <p14:tracePt t="68673" x="3175000" y="3708400"/>
          <p14:tracePt t="68690" x="3168650" y="3695700"/>
          <p14:tracePt t="68707" x="3162300" y="3683000"/>
          <p14:tracePt t="68723" x="3149600" y="3676650"/>
          <p14:tracePt t="68740" x="3130550" y="3663950"/>
          <p14:tracePt t="68757" x="3111500" y="3663950"/>
          <p14:tracePt t="68773" x="3067050" y="3663950"/>
          <p14:tracePt t="68790" x="3022600" y="3670300"/>
          <p14:tracePt t="68792" x="2997200" y="3676650"/>
          <p14:tracePt t="80834" x="2997200" y="3689350"/>
          <p14:tracePt t="80841" x="2997200" y="3702050"/>
          <p14:tracePt t="80848" x="2997200" y="3721100"/>
          <p14:tracePt t="80857" x="2997200" y="3740150"/>
          <p14:tracePt t="80874" x="2997200" y="3778250"/>
          <p14:tracePt t="80891" x="3003550" y="3841750"/>
          <p14:tracePt t="80908" x="3009900" y="3886200"/>
          <p14:tracePt t="80941" x="3035300" y="3968750"/>
          <p14:tracePt t="80974" x="3073400" y="4038600"/>
          <p14:tracePt t="81007" x="3098800" y="4070350"/>
          <p14:tracePt t="81024" x="3111500" y="4076700"/>
          <p14:tracePt t="81042" x="3111500" y="4083050"/>
          <p14:tracePt t="81076" x="3105150" y="4083050"/>
          <p14:tracePt t="81091" x="3098800" y="4083050"/>
          <p14:tracePt t="81108" x="3079750" y="4076700"/>
          <p14:tracePt t="81124" x="3054350" y="4064000"/>
          <p14:tracePt t="81141" x="3022600" y="4044950"/>
          <p14:tracePt t="81158" x="2997200" y="4019550"/>
          <p14:tracePt t="81174" x="2952750" y="3981450"/>
          <p14:tracePt t="81191" x="2921000" y="3962400"/>
          <p14:tracePt t="81207" x="2901950" y="3943350"/>
          <p14:tracePt t="81224" x="2863850" y="3924300"/>
          <p14:tracePt t="81241" x="2825750" y="3905250"/>
          <p14:tracePt t="81257" x="2768600" y="3886200"/>
          <p14:tracePt t="81274" x="2730500" y="3879850"/>
          <p14:tracePt t="81291" x="2686050" y="3873500"/>
          <p14:tracePt t="81307" x="2609850" y="3860800"/>
          <p14:tracePt t="81324" x="2565400" y="3860800"/>
          <p14:tracePt t="81341" x="2482850" y="3860800"/>
          <p14:tracePt t="81358" x="2432050" y="3860800"/>
          <p14:tracePt t="81374" x="2387600" y="3873500"/>
          <p14:tracePt t="81391" x="2349500" y="3879850"/>
          <p14:tracePt t="81408" x="2330450" y="3879850"/>
          <p14:tracePt t="81466" x="2343150" y="3879850"/>
          <p14:tracePt t="81472" x="2349500" y="3873500"/>
          <p14:tracePt t="81480" x="2362200" y="3873500"/>
          <p14:tracePt t="81491" x="2393950" y="3873500"/>
          <p14:tracePt t="81507" x="2495550" y="3848100"/>
          <p14:tracePt t="81524" x="2597150" y="3841750"/>
          <p14:tracePt t="81541" x="2705100" y="3848100"/>
          <p14:tracePt t="81558" x="2876550" y="3860800"/>
          <p14:tracePt t="81574" x="2971800" y="3867150"/>
          <p14:tracePt t="81591" x="3098800" y="3886200"/>
          <p14:tracePt t="81608" x="3162300" y="3886200"/>
          <p14:tracePt t="81625" x="3263900" y="3886200"/>
          <p14:tracePt t="81641" x="3333750" y="3873500"/>
          <p14:tracePt t="81658" x="3384550" y="3854450"/>
          <p14:tracePt t="81674" x="3435350" y="3835400"/>
          <p14:tracePt t="81691" x="3460750" y="3816350"/>
          <p14:tracePt t="81707" x="3473450" y="3803650"/>
          <p14:tracePt t="81724" x="3479800" y="3778250"/>
          <p14:tracePt t="81741" x="3479800" y="3759200"/>
          <p14:tracePt t="81757" x="3467100" y="3708400"/>
          <p14:tracePt t="81774" x="3435350" y="3689350"/>
          <p14:tracePt t="81791" x="3403600" y="3657600"/>
          <p14:tracePt t="81808" x="3333750" y="3625850"/>
          <p14:tracePt t="81824" x="3263900" y="3613150"/>
          <p14:tracePt t="81840" x="3162300" y="3606800"/>
          <p14:tracePt t="81857" x="3105150" y="3600450"/>
          <p14:tracePt t="81874" x="3041650" y="3600450"/>
          <p14:tracePt t="81891" x="2933700" y="3600450"/>
          <p14:tracePt t="81908" x="2857500" y="3600450"/>
          <p14:tracePt t="81924" x="2768600" y="3606800"/>
          <p14:tracePt t="81941" x="2724150" y="3619500"/>
          <p14:tracePt t="81958" x="2686050" y="3638550"/>
          <p14:tracePt t="81974" x="2647950" y="3651250"/>
          <p14:tracePt t="81991" x="2635250" y="3670300"/>
          <p14:tracePt t="82007" x="2628900" y="3689350"/>
          <p14:tracePt t="82024" x="2628900" y="3708400"/>
          <p14:tracePt t="82041" x="2628900" y="3733800"/>
          <p14:tracePt t="82058" x="2654300" y="3765550"/>
          <p14:tracePt t="82074" x="2673350" y="3784600"/>
          <p14:tracePt t="82091" x="2736850" y="3803650"/>
          <p14:tracePt t="82108" x="2806700" y="3829050"/>
          <p14:tracePt t="82124" x="2882900" y="3841750"/>
          <p14:tracePt t="82141" x="3003550" y="3848100"/>
          <p14:tracePt t="82157" x="3073400" y="3841750"/>
          <p14:tracePt t="82174" x="3143250" y="3822700"/>
          <p14:tracePt t="82191" x="3168650" y="3810000"/>
          <p14:tracePt t="82208" x="3206750" y="3784600"/>
          <p14:tracePt t="82224" x="3232150" y="3765550"/>
          <p14:tracePt t="82241" x="3244850" y="3740150"/>
          <p14:tracePt t="82257" x="3244850" y="3714750"/>
          <p14:tracePt t="82274" x="3244850" y="3695700"/>
          <p14:tracePt t="82291" x="3244850" y="3683000"/>
          <p14:tracePt t="82308" x="3244850" y="3676650"/>
          <p14:tracePt t="82324" x="3244850" y="3670300"/>
          <p14:tracePt t="82340" x="3238500" y="3663950"/>
          <p14:tracePt t="83153" x="3244850" y="3670300"/>
          <p14:tracePt t="83158" x="3270250" y="3676650"/>
          <p14:tracePt t="83166" x="3295650" y="3689350"/>
          <p14:tracePt t="83174" x="3314700" y="3695700"/>
          <p14:tracePt t="83191" x="3352800" y="3721100"/>
          <p14:tracePt t="83207" x="3416300" y="3740150"/>
          <p14:tracePt t="83224" x="3435350" y="3752850"/>
          <p14:tracePt t="83241" x="3454400" y="3759200"/>
          <p14:tracePt t="83274" x="3460750" y="3765550"/>
          <p14:tracePt t="83307" x="3460750" y="3752850"/>
          <p14:tracePt t="83341" x="3397250" y="3670300"/>
          <p14:tracePt t="83358" x="3327400" y="3625850"/>
          <p14:tracePt t="83360" x="3282950" y="3594100"/>
          <p14:tracePt t="83374" x="3244850" y="3575050"/>
          <p14:tracePt t="83391" x="3105150" y="3505200"/>
          <p14:tracePt t="83408" x="2990850" y="3479800"/>
          <p14:tracePt t="83424" x="2819400" y="3454400"/>
          <p14:tracePt t="83441" x="2692400" y="3454400"/>
          <p14:tracePt t="83457" x="2571750" y="3454400"/>
          <p14:tracePt t="83474" x="2438400" y="3486150"/>
          <p14:tracePt t="83491" x="2368550" y="3511550"/>
          <p14:tracePt t="83507" x="2286000" y="3562350"/>
          <p14:tracePt t="83524" x="2254250" y="3581400"/>
          <p14:tracePt t="83541" x="2216150" y="3625850"/>
          <p14:tracePt t="83558" x="2203450" y="3651250"/>
          <p14:tracePt t="83574" x="2203450" y="3689350"/>
          <p14:tracePt t="83591" x="2228850" y="3733800"/>
          <p14:tracePt t="83607" x="2247900" y="3765550"/>
          <p14:tracePt t="83624" x="2330450" y="3803650"/>
          <p14:tracePt t="83641" x="2387600" y="3829050"/>
          <p14:tracePt t="83657" x="2451100" y="3860800"/>
          <p14:tracePt t="83674" x="2590800" y="3911600"/>
          <p14:tracePt t="83691" x="2711450" y="3924300"/>
          <p14:tracePt t="83707" x="2870200" y="3930650"/>
          <p14:tracePt t="83724" x="2959100" y="3930650"/>
          <p14:tracePt t="83741" x="3048000" y="3930650"/>
          <p14:tracePt t="83757" x="3181350" y="3917950"/>
          <p14:tracePt t="83774" x="3276600" y="3892550"/>
          <p14:tracePt t="83791" x="3378200" y="3860800"/>
          <p14:tracePt t="83807" x="3409950" y="3841750"/>
          <p14:tracePt t="83824" x="3429000" y="3829050"/>
          <p14:tracePt t="83841" x="3441700" y="3803650"/>
          <p14:tracePt t="83859" x="3441700" y="3778250"/>
          <p14:tracePt t="83861" x="3441700" y="3771900"/>
          <p14:tracePt t="83874" x="3441700" y="3740150"/>
          <p14:tracePt t="83891" x="3416300" y="3708400"/>
          <p14:tracePt t="83908" x="3352800" y="3657600"/>
          <p14:tracePt t="83924" x="3289300" y="3619500"/>
          <p14:tracePt t="83941" x="3206750" y="3600450"/>
          <p14:tracePt t="83957" x="3073400" y="3575050"/>
          <p14:tracePt t="83975" x="2978150" y="3568700"/>
          <p14:tracePt t="83991" x="2895600" y="3575050"/>
          <p14:tracePt t="84007" x="2774950" y="3606800"/>
          <p14:tracePt t="84024" x="2705100" y="3625850"/>
          <p14:tracePt t="84041" x="2635250" y="3644900"/>
          <p14:tracePt t="84058" x="2603500" y="3657600"/>
          <p14:tracePt t="84074" x="2584450" y="3670300"/>
          <p14:tracePt t="84091" x="2578100" y="3676650"/>
          <p14:tracePt t="84138" x="2578100" y="3683000"/>
          <p14:tracePt t="84145" x="2578100" y="3689350"/>
          <p14:tracePt t="84159" x="2578100" y="3702050"/>
          <p14:tracePt t="84174" x="2584450" y="3708400"/>
          <p14:tracePt t="84191" x="2590800" y="3714750"/>
          <p14:tracePt t="84207" x="2616200" y="3727450"/>
          <p14:tracePt t="84224" x="2635250" y="3740150"/>
          <p14:tracePt t="84242" x="2667000" y="3759200"/>
          <p14:tracePt t="84258" x="2692400" y="3765550"/>
          <p14:tracePt t="84274" x="2736850" y="3778250"/>
          <p14:tracePt t="84291" x="2794000" y="3810000"/>
          <p14:tracePt t="84307" x="2851150" y="3835400"/>
          <p14:tracePt t="84324" x="2901950" y="3854450"/>
          <p14:tracePt t="84341" x="2990850" y="3898900"/>
          <p14:tracePt t="84359" x="3067050" y="3924300"/>
          <p14:tracePt t="84374" x="3143250" y="3962400"/>
          <p14:tracePt t="84391" x="3187700" y="3975100"/>
          <p14:tracePt t="84407" x="3219450" y="3975100"/>
          <p14:tracePt t="84424" x="3257550" y="3962400"/>
          <p14:tracePt t="84441" x="3282950" y="3930650"/>
          <p14:tracePt t="84457" x="3321050" y="3886200"/>
          <p14:tracePt t="84474" x="3352800" y="3867150"/>
          <p14:tracePt t="84492" x="3365500" y="3835400"/>
          <p14:tracePt t="84507" x="3378200" y="3816350"/>
          <p14:tracePt t="84524" x="3384550" y="3797300"/>
          <p14:tracePt t="84541" x="3390900" y="3765550"/>
          <p14:tracePt t="84558" x="3390900" y="3752850"/>
          <p14:tracePt t="84574" x="3390900" y="3740150"/>
          <p14:tracePt t="84591" x="3384550" y="3721100"/>
          <p14:tracePt t="84608" x="3365500" y="3695700"/>
          <p14:tracePt t="84625" x="3340100" y="3670300"/>
          <p14:tracePt t="84641" x="3314700" y="3651250"/>
          <p14:tracePt t="84659" x="3257550" y="3632200"/>
          <p14:tracePt t="84674" x="3232150" y="3632200"/>
          <p14:tracePt t="84691" x="3200400" y="3632200"/>
          <p14:tracePt t="84707" x="3162300" y="3638550"/>
          <p14:tracePt t="84724" x="3136900" y="3663950"/>
          <p14:tracePt t="85859" x="3130550" y="3663950"/>
          <p14:tracePt t="85879" x="3124200" y="3663950"/>
          <p14:tracePt t="85886" x="3111500" y="3663950"/>
          <p14:tracePt t="85899" x="3098800" y="3663950"/>
          <p14:tracePt t="85907" x="3092450" y="3663950"/>
          <p14:tracePt t="85924" x="3060700" y="3657600"/>
          <p14:tracePt t="85941" x="3035300" y="3651250"/>
          <p14:tracePt t="85975" x="2946400" y="3638550"/>
          <p14:tracePt t="86008" x="2857500" y="3638550"/>
          <p14:tracePt t="86041" x="2774950" y="3651250"/>
          <p14:tracePt t="86058" x="2755900" y="3657600"/>
          <p14:tracePt t="86074" x="2711450" y="3657600"/>
          <p14:tracePt t="86091" x="2692400" y="3663950"/>
          <p14:tracePt t="86108" x="2660650" y="3676650"/>
          <p14:tracePt t="86124" x="2603500" y="3708400"/>
          <p14:tracePt t="86141" x="2565400" y="3733800"/>
          <p14:tracePt t="86157" x="2527300" y="3765550"/>
          <p14:tracePt t="86174" x="2501900" y="3784600"/>
          <p14:tracePt t="86191" x="2495550" y="3797300"/>
          <p14:tracePt t="86208" x="2482850" y="3810000"/>
          <p14:tracePt t="86224" x="2482850" y="3829050"/>
          <p14:tracePt t="86241" x="2482850" y="3848100"/>
          <p14:tracePt t="86258" x="2501900" y="3860800"/>
          <p14:tracePt t="86274" x="2508250" y="3879850"/>
          <p14:tracePt t="86291" x="2546350" y="3911600"/>
          <p14:tracePt t="86308" x="2565400" y="3924300"/>
          <p14:tracePt t="86324" x="2609850" y="3949700"/>
          <p14:tracePt t="86341" x="2647950" y="3962400"/>
          <p14:tracePt t="86358" x="2686050" y="3968750"/>
          <p14:tracePt t="86374" x="2768600" y="3968750"/>
          <p14:tracePt t="86391" x="2825750" y="3968750"/>
          <p14:tracePt t="86408" x="2908300" y="3943350"/>
          <p14:tracePt t="86425" x="2959100" y="3924300"/>
          <p14:tracePt t="86441" x="3016250" y="3911600"/>
          <p14:tracePt t="86458" x="3092450" y="3886200"/>
          <p14:tracePt t="86475" x="3130550" y="3867150"/>
          <p14:tracePt t="86491" x="3181350" y="3854450"/>
          <p14:tracePt t="86508" x="3200400" y="3848100"/>
          <p14:tracePt t="86524" x="3225800" y="3848100"/>
          <p14:tracePt t="86541" x="3238500" y="3848100"/>
          <p14:tracePt t="86574" x="3238500" y="3841750"/>
          <p14:tracePt t="86594" x="3238500" y="3829050"/>
          <p14:tracePt t="86609" x="3238500" y="3822700"/>
          <p14:tracePt t="86624" x="3219450" y="3803650"/>
          <p14:tracePt t="86641" x="3200400" y="3778250"/>
          <p14:tracePt t="86658" x="3168650" y="3752850"/>
          <p14:tracePt t="86674" x="3143250" y="3740150"/>
          <p14:tracePt t="86691" x="3111500" y="3721100"/>
          <p14:tracePt t="86708" x="3060700" y="3708400"/>
          <p14:tracePt t="86725" x="3022600" y="3689350"/>
          <p14:tracePt t="86741" x="2965450" y="3676650"/>
          <p14:tracePt t="86758" x="2940050" y="3670300"/>
          <p14:tracePt t="86774" x="2914650" y="3663950"/>
          <p14:tracePt t="86791" x="2895600" y="3663950"/>
          <p14:tracePt t="86808" x="2882900" y="3663950"/>
          <p14:tracePt t="86824" x="2876550" y="3663950"/>
          <p14:tracePt t="86841" x="2876550" y="3683000"/>
          <p14:tracePt t="86857" x="2876550" y="3689350"/>
          <p14:tracePt t="87362" x="2870200" y="3689350"/>
          <p14:tracePt t="87367" x="2863850" y="3683000"/>
          <p14:tracePt t="87376" x="2857500" y="3683000"/>
          <p14:tracePt t="87391" x="2832100" y="3670300"/>
          <p14:tracePt t="87408" x="2800350" y="3657600"/>
          <p14:tracePt t="87425" x="2755900" y="3644900"/>
          <p14:tracePt t="87441" x="2711450" y="3632200"/>
          <p14:tracePt t="87474" x="2603500" y="3625850"/>
          <p14:tracePt t="87508" x="2501900" y="3619500"/>
          <p14:tracePt t="87541" x="2444750" y="3613150"/>
          <p14:tracePt t="87558" x="2406650" y="3613150"/>
          <p14:tracePt t="87574" x="2381250" y="3613150"/>
          <p14:tracePt t="87591" x="2343150" y="3613150"/>
          <p14:tracePt t="87607" x="2330450" y="3613150"/>
          <p14:tracePt t="87624" x="2311400" y="3613150"/>
          <p14:tracePt t="87641" x="2298700" y="3619500"/>
          <p14:tracePt t="87658" x="2286000" y="3625850"/>
          <p14:tracePt t="87674" x="2279650" y="3632200"/>
          <p14:tracePt t="87691" x="2266950" y="3638550"/>
          <p14:tracePt t="87725" x="2260600" y="3644900"/>
          <p14:tracePt t="87743" x="2254250" y="3644900"/>
          <p14:tracePt t="87758" x="2247900" y="3644900"/>
          <p14:tracePt t="87775" x="2235200" y="3651250"/>
          <p14:tracePt t="87791" x="2216150" y="3657600"/>
          <p14:tracePt t="87808" x="2209800" y="3670300"/>
          <p14:tracePt t="87824" x="2197100" y="3676650"/>
          <p14:tracePt t="87841" x="2178050" y="3683000"/>
          <p14:tracePt t="87858" x="2165350" y="3689350"/>
          <p14:tracePt t="87875" x="2159000" y="3695700"/>
          <p14:tracePt t="87877" x="2152650" y="3695700"/>
          <p14:tracePt t="87902" x="2146300" y="3695700"/>
          <p14:tracePt t="87944" x="2146300" y="3702050"/>
          <p14:tracePt t="87951" x="2146300" y="3708400"/>
          <p14:tracePt t="87959" x="2152650" y="3708400"/>
          <p14:tracePt t="87975" x="2165350" y="3727450"/>
          <p14:tracePt t="87991" x="2197100" y="3746500"/>
          <p14:tracePt t="88008" x="2273300" y="3797300"/>
          <p14:tracePt t="88024" x="2355850" y="3816350"/>
          <p14:tracePt t="88041" x="2495550" y="3841750"/>
          <p14:tracePt t="88058" x="2597150" y="3841750"/>
          <p14:tracePt t="88074" x="2692400" y="3835400"/>
          <p14:tracePt t="88091" x="2825750" y="3822700"/>
          <p14:tracePt t="88108" x="2914650" y="3816350"/>
          <p14:tracePt t="88124" x="3060700" y="3778250"/>
          <p14:tracePt t="88141" x="3124200" y="3771900"/>
          <p14:tracePt t="88158" x="3181350" y="3765550"/>
          <p14:tracePt t="88174" x="3282950" y="3765550"/>
          <p14:tracePt t="88191" x="3321050" y="3765550"/>
          <p14:tracePt t="88208" x="3359150" y="3765550"/>
          <p14:tracePt t="88225" x="3365500" y="3765550"/>
          <p14:tracePt t="88277" x="3365500" y="3752850"/>
          <p14:tracePt t="88291" x="3365500" y="3746500"/>
          <p14:tracePt t="88298" x="3352800" y="3727450"/>
          <p14:tracePt t="88308" x="3327400" y="3708400"/>
          <p14:tracePt t="88325" x="3270250" y="3663950"/>
          <p14:tracePt t="88341" x="3155950" y="3587750"/>
          <p14:tracePt t="88358" x="3067050" y="3536950"/>
          <p14:tracePt t="88374" x="2952750" y="3505200"/>
          <p14:tracePt t="88377" x="2889250" y="3498850"/>
          <p14:tracePt t="88391" x="2749550" y="3492500"/>
          <p14:tracePt t="88407" x="2628900" y="3498850"/>
          <p14:tracePt t="88425" x="2470150" y="3549650"/>
          <p14:tracePt t="88441" x="2381250" y="3581400"/>
          <p14:tracePt t="88458" x="2292350" y="3613150"/>
          <p14:tracePt t="88475" x="2260600" y="3625850"/>
          <p14:tracePt t="88491" x="2241550" y="3638550"/>
          <p14:tracePt t="88508" x="2241550" y="3670300"/>
          <p14:tracePt t="88524" x="2247900" y="3689350"/>
          <p14:tracePt t="88541" x="2298700" y="3740150"/>
          <p14:tracePt t="88558" x="2362200" y="3778250"/>
          <p14:tracePt t="88574" x="2463800" y="3816350"/>
          <p14:tracePt t="88591" x="2641600" y="3873500"/>
          <p14:tracePt t="88608" x="2806700" y="3905250"/>
          <p14:tracePt t="88624" x="3054350" y="3968750"/>
          <p14:tracePt t="88641" x="3175000" y="3987800"/>
          <p14:tracePt t="88658" x="3302000" y="3987800"/>
          <p14:tracePt t="88674" x="3473450" y="3987800"/>
          <p14:tracePt t="88691" x="3543300" y="3968750"/>
          <p14:tracePt t="88708" x="3600450" y="3943350"/>
          <p14:tracePt t="88724" x="3638550" y="3886200"/>
          <p14:tracePt t="88741" x="3651250" y="3848100"/>
          <p14:tracePt t="88758" x="3657600" y="3778250"/>
          <p14:tracePt t="88775" x="3632200" y="3733800"/>
          <p14:tracePt t="88791" x="3556000" y="3651250"/>
          <p14:tracePt t="88808" x="3448050" y="3568700"/>
          <p14:tracePt t="88825" x="3340100" y="3505200"/>
          <p14:tracePt t="88841" x="3175000" y="3448050"/>
          <p14:tracePt t="88858" x="3060700" y="3422650"/>
          <p14:tracePt t="88875" x="2870200" y="3441700"/>
          <p14:tracePt t="88891" x="2736850" y="3473450"/>
          <p14:tracePt t="88908" x="2622550" y="3524250"/>
          <p14:tracePt t="88924" x="2501900" y="3594100"/>
          <p14:tracePt t="88941" x="2444750" y="3632200"/>
          <p14:tracePt t="88958" x="2400300" y="3670300"/>
          <p14:tracePt t="88975" x="2387600" y="3689350"/>
          <p14:tracePt t="88991" x="2387600" y="3714750"/>
          <p14:tracePt t="89008" x="2406650" y="3759200"/>
          <p14:tracePt t="89024" x="2444750" y="3784600"/>
          <p14:tracePt t="89041" x="2533650" y="3835400"/>
          <p14:tracePt t="89058" x="2616200" y="3867150"/>
          <p14:tracePt t="89075" x="2724150" y="3886200"/>
          <p14:tracePt t="89091" x="2921000" y="3911600"/>
          <p14:tracePt t="89108" x="3035300" y="3911600"/>
          <p14:tracePt t="89124" x="3136900" y="3898900"/>
          <p14:tracePt t="89141" x="3263900" y="3854450"/>
          <p14:tracePt t="89158" x="3340100" y="3829050"/>
          <p14:tracePt t="89175" x="3448050" y="3797300"/>
          <p14:tracePt t="89191" x="3486150" y="3759200"/>
          <p14:tracePt t="89208" x="3517900" y="3714750"/>
          <p14:tracePt t="89224" x="3517900" y="3695700"/>
          <p14:tracePt t="89241" x="3517900" y="3676650"/>
          <p14:tracePt t="89258" x="3511550" y="3651250"/>
          <p14:tracePt t="89275" x="3473450" y="3619500"/>
          <p14:tracePt t="89291" x="3365500" y="3575050"/>
          <p14:tracePt t="89308" x="3276600" y="3562350"/>
          <p14:tracePt t="89324" x="3187700" y="3556000"/>
          <p14:tracePt t="89341" x="3022600" y="3568700"/>
          <p14:tracePt t="89358" x="2895600" y="3606800"/>
          <p14:tracePt t="89360" x="2825750" y="3619500"/>
          <p14:tracePt t="89374" x="2692400" y="3651250"/>
          <p14:tracePt t="89391" x="2590800" y="3695700"/>
          <p14:tracePt t="89408" x="2489200" y="3727450"/>
          <p14:tracePt t="89425" x="2425700" y="3759200"/>
          <p14:tracePt t="89441" x="2413000" y="3771900"/>
          <p14:tracePt t="89458" x="2406650" y="3790950"/>
          <p14:tracePt t="89475" x="2406650" y="3803650"/>
          <p14:tracePt t="89492" x="2432050" y="3841750"/>
          <p14:tracePt t="89508" x="2470150" y="3860800"/>
          <p14:tracePt t="89525" x="2520950" y="3886200"/>
          <p14:tracePt t="89541" x="2622550" y="3905250"/>
          <p14:tracePt t="89558" x="2717800" y="3905250"/>
          <p14:tracePt t="89576" x="2825750" y="3905250"/>
          <p14:tracePt t="89591" x="2965450" y="3867150"/>
          <p14:tracePt t="89608" x="3028950" y="3835400"/>
          <p14:tracePt t="89624" x="3098800" y="3765550"/>
          <p14:tracePt t="89641" x="3136900" y="3733800"/>
          <p14:tracePt t="89659" x="3181350" y="3695700"/>
          <p14:tracePt t="89675" x="3187700" y="3676650"/>
          <p14:tracePt t="89691" x="3194050" y="3657600"/>
          <p14:tracePt t="89708" x="3194050" y="3619500"/>
          <p14:tracePt t="89724" x="3168650" y="3587750"/>
          <p14:tracePt t="89742" x="3111500" y="3524250"/>
          <p14:tracePt t="89758" x="3079750" y="3498850"/>
          <p14:tracePt t="89775" x="3035300" y="3479800"/>
          <p14:tracePt t="89791" x="2965450" y="3479800"/>
          <p14:tracePt t="89808" x="2876550" y="3498850"/>
          <p14:tracePt t="89824" x="2794000" y="3524250"/>
          <p14:tracePt t="89841" x="2667000" y="3587750"/>
          <p14:tracePt t="89858" x="2609850" y="3619500"/>
          <p14:tracePt t="89861" x="2590800" y="3625850"/>
          <p14:tracePt t="89874" x="2571750" y="3651250"/>
          <p14:tracePt t="89891" x="2552700" y="3657600"/>
          <p14:tracePt t="89908" x="2552700" y="3670300"/>
          <p14:tracePt t="89925" x="2552700" y="3689350"/>
          <p14:tracePt t="89941" x="2559050" y="3695700"/>
          <p14:tracePt t="89958" x="2590800" y="3714750"/>
          <p14:tracePt t="89975" x="2641600" y="3746500"/>
          <p14:tracePt t="89992" x="2749550" y="3784600"/>
          <p14:tracePt t="90008" x="2832100" y="3810000"/>
          <p14:tracePt t="90025" x="2908300" y="3822700"/>
          <p14:tracePt t="90041" x="3003550" y="3848100"/>
          <p14:tracePt t="90058" x="3028950" y="3848100"/>
          <p14:tracePt t="90075" x="3067050" y="3848100"/>
          <p14:tracePt t="90091" x="3086100" y="3848100"/>
          <p14:tracePt t="90108" x="3086100" y="3841750"/>
          <p14:tracePt t="90124" x="3092450" y="3841750"/>
          <p14:tracePt t="90166" x="3086100" y="3829050"/>
          <p14:tracePt t="90173" x="3079750" y="3816350"/>
          <p14:tracePt t="90180" x="3067050" y="3797300"/>
          <p14:tracePt t="90191" x="3054350" y="3778250"/>
          <p14:tracePt t="90208" x="2997200" y="3727450"/>
          <p14:tracePt t="90225" x="2927350" y="3708400"/>
          <p14:tracePt t="90242" x="2832100" y="3689350"/>
          <p14:tracePt t="90258" x="2774950" y="3689350"/>
          <p14:tracePt t="90275" x="2736850" y="3689350"/>
          <p14:tracePt t="90291" x="2705100" y="3695700"/>
          <p14:tracePt t="90308" x="2698750" y="3695700"/>
          <p14:tracePt t="90341" x="2698750" y="3702050"/>
          <p14:tracePt t="90358" x="2698750" y="3714750"/>
          <p14:tracePt t="91498" x="2705100" y="3714750"/>
          <p14:tracePt t="91505" x="2711450" y="3714750"/>
          <p14:tracePt t="91513" x="2717800" y="3708400"/>
          <p14:tracePt t="91525" x="2724150" y="3708400"/>
          <p14:tracePt t="91541" x="2730500" y="3708400"/>
          <p14:tracePt t="91558" x="2736850" y="3708400"/>
          <p14:tracePt t="91575" x="2743200" y="3708400"/>
          <p14:tracePt t="91608" x="2755900" y="3708400"/>
          <p14:tracePt t="91642" x="2755900" y="3714750"/>
          <p14:tracePt t="91675" x="2749550" y="3740150"/>
          <p14:tracePt t="91691" x="2736850" y="3778250"/>
          <p14:tracePt t="91708" x="2686050" y="3879850"/>
          <p14:tracePt t="91725" x="2660650" y="3949700"/>
          <p14:tracePt t="91741" x="2565400" y="4064000"/>
          <p14:tracePt t="91758" x="2508250" y="4133850"/>
          <p14:tracePt t="91774" x="2425700" y="4248150"/>
          <p14:tracePt t="91791" x="2381250" y="4330700"/>
          <p14:tracePt t="91808" x="2343150" y="4400550"/>
          <p14:tracePt t="91824" x="2311400" y="4470400"/>
          <p14:tracePt t="91841" x="2298700" y="4495800"/>
          <p14:tracePt t="91858" x="2298700" y="4514850"/>
          <p14:tracePt t="91893" x="2305050" y="4514850"/>
          <p14:tracePt t="91908" x="2330450" y="4521200"/>
          <p14:tracePt t="91925" x="2349500" y="4521200"/>
          <p14:tracePt t="91941" x="2381250" y="4514850"/>
          <p14:tracePt t="91958" x="2451100" y="4508500"/>
          <p14:tracePt t="91975" x="2495550" y="4502150"/>
          <p14:tracePt t="91991" x="2552700" y="4495800"/>
          <p14:tracePt t="92008" x="2584450" y="4489450"/>
          <p14:tracePt t="92025" x="2609850" y="4476750"/>
          <p14:tracePt t="92042" x="2654300" y="4457700"/>
          <p14:tracePt t="92058" x="2673350" y="4445000"/>
          <p14:tracePt t="92074" x="2698750" y="4413250"/>
          <p14:tracePt t="92091" x="2698750" y="4394200"/>
          <p14:tracePt t="92108" x="2705100" y="4375150"/>
          <p14:tracePt t="92125" x="2705100" y="4337050"/>
          <p14:tracePt t="92141" x="2705100" y="4318000"/>
          <p14:tracePt t="92158" x="2698750" y="4286250"/>
          <p14:tracePt t="92174" x="2679700" y="4267200"/>
          <p14:tracePt t="92191" x="2641600" y="4241800"/>
          <p14:tracePt t="92208" x="2616200" y="4222750"/>
          <p14:tracePt t="92225" x="2584450" y="4210050"/>
          <p14:tracePt t="92241" x="2514600" y="4197350"/>
          <p14:tracePt t="92258" x="2470150" y="4197350"/>
          <p14:tracePt t="92275" x="2419350" y="4197350"/>
          <p14:tracePt t="92291" x="2343150" y="4210050"/>
          <p14:tracePt t="92308" x="2292350" y="4229100"/>
          <p14:tracePt t="92325" x="2222500" y="4260850"/>
          <p14:tracePt t="92341" x="2178050" y="4286250"/>
          <p14:tracePt t="92358" x="2133600" y="4298950"/>
          <p14:tracePt t="92375" x="2082800" y="4343400"/>
          <p14:tracePt t="92391" x="2051050" y="4368800"/>
          <p14:tracePt t="92408" x="2025650" y="4419600"/>
          <p14:tracePt t="92425" x="2012950" y="4438650"/>
          <p14:tracePt t="92441" x="2006600" y="4470400"/>
          <p14:tracePt t="92458" x="2006600" y="4489450"/>
          <p14:tracePt t="92475" x="2012950" y="4527550"/>
          <p14:tracePt t="92491" x="2044700" y="4578350"/>
          <p14:tracePt t="92508" x="2063750" y="4610100"/>
          <p14:tracePt t="92525" x="2108200" y="4648200"/>
          <p14:tracePt t="92542" x="2133600" y="4667250"/>
          <p14:tracePt t="92558" x="2171700" y="4692650"/>
          <p14:tracePt t="92575" x="2222500" y="4711700"/>
          <p14:tracePt t="92591" x="2260600" y="4730750"/>
          <p14:tracePt t="92608" x="2317750" y="4730750"/>
          <p14:tracePt t="92625" x="2381250" y="4730750"/>
          <p14:tracePt t="92641" x="2451100" y="4711700"/>
          <p14:tracePt t="92658" x="2571750" y="4654550"/>
          <p14:tracePt t="92675" x="2616200" y="4622800"/>
          <p14:tracePt t="92691" x="2660650" y="4597400"/>
          <p14:tracePt t="92708" x="2724150" y="4565650"/>
          <p14:tracePt t="92724" x="2743200" y="4533900"/>
          <p14:tracePt t="92741" x="2787650" y="4495800"/>
          <p14:tracePt t="92758" x="2806700" y="4464050"/>
          <p14:tracePt t="92774" x="2832100" y="4425950"/>
          <p14:tracePt t="92791" x="2838450" y="4406900"/>
          <p14:tracePt t="92808" x="2838450" y="4381500"/>
          <p14:tracePt t="92824" x="2832100" y="4337050"/>
          <p14:tracePt t="92841" x="2806700" y="4318000"/>
          <p14:tracePt t="92858" x="2762250" y="4279900"/>
          <p14:tracePt t="92875" x="2736850" y="4260850"/>
          <p14:tracePt t="92892" x="2692400" y="4248150"/>
          <p14:tracePt t="92908" x="2622550" y="4248150"/>
          <p14:tracePt t="92925" x="2552700" y="4241800"/>
          <p14:tracePt t="92941" x="2451100" y="4248150"/>
          <p14:tracePt t="92958" x="2400300" y="4267200"/>
          <p14:tracePt t="92975" x="2349500" y="4273550"/>
          <p14:tracePt t="92992" x="2298700" y="4292600"/>
          <p14:tracePt t="93008" x="2279650" y="4298950"/>
          <p14:tracePt t="93024" x="2254250" y="4330700"/>
          <p14:tracePt t="93042" x="2241550" y="4349750"/>
          <p14:tracePt t="93058" x="2235200" y="4368800"/>
          <p14:tracePt t="93075" x="2235200" y="4406900"/>
          <p14:tracePt t="93092" x="2235200" y="4425950"/>
          <p14:tracePt t="93108" x="2247900" y="4457700"/>
          <p14:tracePt t="93125" x="2266950" y="4476750"/>
          <p14:tracePt t="93142" x="2292350" y="4508500"/>
          <p14:tracePt t="93158" x="2349500" y="4540250"/>
          <p14:tracePt t="93175" x="2406650" y="4559300"/>
          <p14:tracePt t="93191" x="2514600" y="4572000"/>
          <p14:tracePt t="93208" x="2603500" y="4578350"/>
          <p14:tracePt t="93224" x="2705100" y="4584700"/>
          <p14:tracePt t="93241" x="2768600" y="4584700"/>
          <p14:tracePt t="93258" x="2825750" y="4578350"/>
          <p14:tracePt t="93275" x="2901950" y="4559300"/>
          <p14:tracePt t="93291" x="2952750" y="4540250"/>
          <p14:tracePt t="93308" x="2984500" y="4521200"/>
          <p14:tracePt t="93325" x="2997200" y="4514850"/>
          <p14:tracePt t="93341" x="3003550" y="4514850"/>
          <p14:tracePt t="93378" x="3003550" y="4508500"/>
          <p14:tracePt t="93391" x="3003550" y="4502150"/>
          <p14:tracePt t="93408" x="2984500" y="4476750"/>
          <p14:tracePt t="93424" x="2959100" y="4457700"/>
          <p14:tracePt t="93441" x="2889250" y="4432300"/>
          <p14:tracePt t="93458" x="2844800" y="4425950"/>
          <p14:tracePt t="93475" x="2806700" y="4425950"/>
          <p14:tracePt t="93492" x="2749550" y="4432300"/>
          <p14:tracePt t="93508" x="2711450" y="4438650"/>
          <p14:tracePt t="93525" x="2673350" y="4445000"/>
          <p14:tracePt t="93541" x="2660650" y="4451350"/>
          <p14:tracePt t="93558" x="2654300" y="4464050"/>
          <p14:tracePt t="93575" x="2628900" y="4470400"/>
          <p14:tracePt t="93592" x="2616200" y="4470400"/>
          <p14:tracePt t="93608" x="2609850" y="4470400"/>
          <p14:tracePt t="93642" x="2609850" y="4476750"/>
          <p14:tracePt t="93676" x="2609850" y="4489450"/>
          <p14:tracePt t="93684" x="2609850" y="4495800"/>
          <p14:tracePt t="94082" x="2616200" y="4495800"/>
          <p14:tracePt t="94089" x="2622550" y="4489450"/>
          <p14:tracePt t="94096" x="2628900" y="4489450"/>
          <p14:tracePt t="94108" x="2641600" y="4476750"/>
          <p14:tracePt t="94125" x="2679700" y="4451350"/>
          <p14:tracePt t="94141" x="2724150" y="4419600"/>
          <p14:tracePt t="94158" x="2774950" y="4387850"/>
          <p14:tracePt t="94192" x="2857500" y="4337050"/>
          <p14:tracePt t="94225" x="2914650" y="4286250"/>
          <p14:tracePt t="94258" x="2921000" y="4279900"/>
          <p14:tracePt t="94276" x="2921000" y="4273550"/>
          <p14:tracePt t="94305" x="2914650" y="4273550"/>
          <p14:tracePt t="94311" x="2908300" y="4267200"/>
          <p14:tracePt t="94325" x="2889250" y="4260850"/>
          <p14:tracePt t="94342" x="2781300" y="4222750"/>
          <p14:tracePt t="94358" x="2717800" y="4210050"/>
          <p14:tracePt t="94360" x="2673350" y="4203700"/>
          <p14:tracePt t="94375" x="2603500" y="4203700"/>
          <p14:tracePt t="94391" x="2559050" y="4203700"/>
          <p14:tracePt t="94408" x="2476500" y="4203700"/>
          <p14:tracePt t="94425" x="2374900" y="4210050"/>
          <p14:tracePt t="94442" x="2292350" y="4216400"/>
          <p14:tracePt t="94458" x="2222500" y="4235450"/>
          <p14:tracePt t="94475" x="2178050" y="4248150"/>
          <p14:tracePt t="94491" x="2146300" y="4273550"/>
          <p14:tracePt t="94508" x="2120900" y="4286250"/>
          <p14:tracePt t="94525" x="2108200" y="4305300"/>
          <p14:tracePt t="94541" x="2089150" y="4330700"/>
          <p14:tracePt t="94558" x="2082800" y="4343400"/>
          <p14:tracePt t="94575" x="2076450" y="4349750"/>
          <p14:tracePt t="94592" x="2076450" y="4375150"/>
          <p14:tracePt t="94608" x="2076450" y="4387850"/>
          <p14:tracePt t="94625" x="2076450" y="4413250"/>
          <p14:tracePt t="94641" x="2089150" y="4432300"/>
          <p14:tracePt t="94658" x="2108200" y="4451350"/>
          <p14:tracePt t="94675" x="2152650" y="4476750"/>
          <p14:tracePt t="94692" x="2216150" y="4502150"/>
          <p14:tracePt t="94708" x="2343150" y="4540250"/>
          <p14:tracePt t="94725" x="2444750" y="4565650"/>
          <p14:tracePt t="94741" x="2571750" y="4578350"/>
          <p14:tracePt t="94758" x="2628900" y="4578350"/>
          <p14:tracePt t="94775" x="2705100" y="4578350"/>
          <p14:tracePt t="94791" x="2806700" y="4552950"/>
          <p14:tracePt t="94808" x="2876550" y="4546600"/>
          <p14:tracePt t="94825" x="2933700" y="4527550"/>
          <p14:tracePt t="94841" x="2990850" y="4502150"/>
          <p14:tracePt t="94858" x="3016250" y="4483100"/>
          <p14:tracePt t="94862" x="3028950" y="4476750"/>
          <p14:tracePt t="94875" x="3041650" y="4457700"/>
          <p14:tracePt t="94892" x="3041650" y="4438650"/>
          <p14:tracePt t="94908" x="3041650" y="4381500"/>
          <p14:tracePt t="94925" x="3041650" y="4337050"/>
          <p14:tracePt t="94941" x="3022600" y="4292600"/>
          <p14:tracePt t="94958" x="2978150" y="4216400"/>
          <p14:tracePt t="94975" x="2933700" y="4178300"/>
          <p14:tracePt t="94992" x="2844800" y="4127500"/>
          <p14:tracePt t="95008" x="2774950" y="4114800"/>
          <p14:tracePt t="95025" x="2705100" y="4095750"/>
          <p14:tracePt t="95041" x="2603500" y="4089400"/>
          <p14:tracePt t="95058" x="2559050" y="4089400"/>
          <p14:tracePt t="95076" x="2482850" y="4102100"/>
          <p14:tracePt t="95092" x="2425700" y="4114800"/>
          <p14:tracePt t="95108" x="2381250" y="4127500"/>
          <p14:tracePt t="95125" x="2336800" y="4146550"/>
          <p14:tracePt t="95141" x="2317750" y="4159250"/>
          <p14:tracePt t="95158" x="2298700" y="4178300"/>
          <p14:tracePt t="95175" x="2286000" y="4197350"/>
          <p14:tracePt t="95191" x="2273300" y="4229100"/>
          <p14:tracePt t="95208" x="2254250" y="4267200"/>
          <p14:tracePt t="95225" x="2247900" y="4292600"/>
          <p14:tracePt t="95241" x="2228850" y="4324350"/>
          <p14:tracePt t="95258" x="2228850" y="4337050"/>
          <p14:tracePt t="95275" x="2228850" y="4356100"/>
          <p14:tracePt t="95292" x="2228850" y="4375150"/>
          <p14:tracePt t="95308" x="2247900" y="4394200"/>
          <p14:tracePt t="95325" x="2266950" y="4413250"/>
          <p14:tracePt t="95341" x="2286000" y="4419600"/>
          <p14:tracePt t="95358" x="2311400" y="4425950"/>
          <p14:tracePt t="95375" x="2362200" y="4425950"/>
          <p14:tracePt t="95391" x="2400300" y="4425950"/>
          <p14:tracePt t="95408" x="2444750" y="4425950"/>
          <p14:tracePt t="95425" x="2495550" y="4413250"/>
          <p14:tracePt t="95441" x="2527300" y="4400550"/>
          <p14:tracePt t="95458" x="2571750" y="4394200"/>
          <p14:tracePt t="95475" x="2597150" y="4387850"/>
          <p14:tracePt t="95491" x="2641600" y="4387850"/>
          <p14:tracePt t="95508" x="2667000" y="4400550"/>
          <p14:tracePt t="95525" x="2705100" y="44196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p:txBody>
          <a:bodyPr/>
          <a:lstStyle/>
          <a:p>
            <a:pPr>
              <a:lnSpc>
                <a:spcPct val="90000"/>
              </a:lnSpc>
            </a:pPr>
            <a:r>
              <a:rPr lang="nb-NO" altLang="en-US">
                <a:solidFill>
                  <a:schemeClr val="bg1"/>
                </a:solidFill>
              </a:rPr>
              <a:t>Hospital or clinic based controls</a:t>
            </a:r>
          </a:p>
          <a:p>
            <a:pPr>
              <a:lnSpc>
                <a:spcPct val="90000"/>
              </a:lnSpc>
              <a:buFontTx/>
              <a:buChar char="-"/>
            </a:pPr>
            <a:r>
              <a:rPr lang="nb-NO" altLang="en-US">
                <a:solidFill>
                  <a:schemeClr val="bg1"/>
                </a:solidFill>
              </a:rPr>
              <a:t>problem- possibility that they are not selected independently of exposure in the source population.</a:t>
            </a:r>
          </a:p>
          <a:p>
            <a:pPr>
              <a:lnSpc>
                <a:spcPct val="90000"/>
              </a:lnSpc>
              <a:buFontTx/>
              <a:buChar char="-"/>
            </a:pPr>
            <a:r>
              <a:rPr lang="nb-NO" altLang="en-US">
                <a:solidFill>
                  <a:schemeClr val="bg1"/>
                </a:solidFill>
              </a:rPr>
              <a:t>Using a variety of diagnosis  has the advantage of diluting any bias that might result from including a specific diagnostic group that is in fact related to the exposure.</a:t>
            </a:r>
            <a:endParaRPr lang="en-US" altLang="en-US">
              <a:solidFill>
                <a:schemeClr val="bg1"/>
              </a:solidFill>
            </a:endParaRPr>
          </a:p>
        </p:txBody>
      </p:sp>
      <p:sp>
        <p:nvSpPr>
          <p:cNvPr id="43011" name="Rectangle 3"/>
          <p:cNvSpPr>
            <a:spLocks noGrp="1" noChangeArrowheads="1"/>
          </p:cNvSpPr>
          <p:nvPr>
            <p:ph type="title"/>
          </p:nvPr>
        </p:nvSpPr>
        <p:spPr>
          <a:noFill/>
          <a:ln/>
        </p:spPr>
        <p:txBody>
          <a:bodyPr/>
          <a:lstStyle/>
          <a:p>
            <a:r>
              <a:rPr lang="nb-NO" altLang="en-US">
                <a:solidFill>
                  <a:srgbClr val="FFCC00"/>
                </a:solidFill>
              </a:rPr>
              <a:t>Control selection</a:t>
            </a:r>
            <a:endParaRPr lang="en-US" altLang="en-US">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8938"/>
    </mc:Choice>
    <mc:Fallback>
      <p:transition spd="slow" advTm="88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785" x="2705100" y="4413250"/>
          <p14:tracePt t="15792" x="2705100" y="4400550"/>
          <p14:tracePt t="15799" x="2705100" y="4387850"/>
          <p14:tracePt t="15814" x="2711450" y="4368800"/>
          <p14:tracePt t="15831" x="2711450" y="4356100"/>
          <p14:tracePt t="15848" x="2711450" y="4337050"/>
          <p14:tracePt t="15864" x="2717800" y="4324350"/>
          <p14:tracePt t="15881" x="2724150" y="4318000"/>
          <p14:tracePt t="15915" x="2743200" y="4279900"/>
          <p14:tracePt t="15948" x="2774950" y="4229100"/>
          <p14:tracePt t="15981" x="2819400" y="4171950"/>
          <p14:tracePt t="15998" x="2838450" y="4133850"/>
          <p14:tracePt t="16014" x="2863850" y="4102100"/>
          <p14:tracePt t="16031" x="2901950" y="4051300"/>
          <p14:tracePt t="16048" x="2921000" y="4025900"/>
          <p14:tracePt t="16065" x="2971800" y="3968750"/>
          <p14:tracePt t="16081" x="3009900" y="3924300"/>
          <p14:tracePt t="16098" x="3098800" y="3816350"/>
          <p14:tracePt t="16114" x="3162300" y="3746500"/>
          <p14:tracePt t="16131" x="3219450" y="3670300"/>
          <p14:tracePt t="16148" x="3289300" y="3600450"/>
          <p14:tracePt t="16165" x="3327400" y="3562350"/>
          <p14:tracePt t="16181" x="3378200" y="3511550"/>
          <p14:tracePt t="16198" x="3416300" y="3486150"/>
          <p14:tracePt t="16215" x="3454400" y="3467100"/>
          <p14:tracePt t="16232" x="3505200" y="3441700"/>
          <p14:tracePt t="16248" x="3543300" y="3422650"/>
          <p14:tracePt t="16251" x="3556000" y="3416300"/>
          <p14:tracePt t="16264" x="3587750" y="3403600"/>
          <p14:tracePt t="16281" x="3613150" y="3397250"/>
          <p14:tracePt t="16298" x="3644900" y="3384550"/>
          <p14:tracePt t="16315" x="3683000" y="3371850"/>
          <p14:tracePt t="16331" x="3702050" y="3359150"/>
          <p14:tracePt t="16348" x="3733800" y="3346450"/>
          <p14:tracePt t="16364" x="3771900" y="3314700"/>
          <p14:tracePt t="16381" x="3797300" y="3302000"/>
          <p14:tracePt t="16398" x="3860800" y="3282950"/>
          <p14:tracePt t="16415" x="3892550" y="3276600"/>
          <p14:tracePt t="16431" x="3930650" y="3263900"/>
          <p14:tracePt t="16448" x="3981450" y="3251200"/>
          <p14:tracePt t="16465" x="4006850" y="3251200"/>
          <p14:tracePt t="16481" x="4051300" y="3232150"/>
          <p14:tracePt t="16498" x="4083050" y="3225800"/>
          <p14:tracePt t="16515" x="4102100" y="3213100"/>
          <p14:tracePt t="16531" x="4133850" y="3194050"/>
          <p14:tracePt t="16548" x="4146550" y="3194050"/>
          <p14:tracePt t="16564" x="4146550" y="3181350"/>
          <p14:tracePt t="16582" x="4152900" y="3162300"/>
          <p14:tracePt t="16598" x="4152900" y="3136900"/>
          <p14:tracePt t="16614" x="4152900" y="3111500"/>
          <p14:tracePt t="16631" x="4152900" y="3079750"/>
          <p14:tracePt t="16648" x="4146550" y="3016250"/>
          <p14:tracePt t="16664" x="4133850" y="2946400"/>
          <p14:tracePt t="16681" x="4095750" y="2806700"/>
          <p14:tracePt t="16698" x="4057650" y="2717800"/>
          <p14:tracePt t="16715" x="4000500" y="2609850"/>
          <p14:tracePt t="16731" x="3930650" y="2463800"/>
          <p14:tracePt t="16748" x="3886200" y="2368550"/>
          <p14:tracePt t="16752" x="3860800" y="2330450"/>
          <p14:tracePt t="16764" x="3816350" y="2247900"/>
          <p14:tracePt t="16781" x="3771900" y="2190750"/>
          <p14:tracePt t="16798" x="3740150" y="2139950"/>
          <p14:tracePt t="16815" x="3689350" y="2063750"/>
          <p14:tracePt t="16831" x="3657600" y="2019300"/>
          <p14:tracePt t="16848" x="3619500" y="1949450"/>
          <p14:tracePt t="16865" x="3600450" y="1917700"/>
          <p14:tracePt t="16882" x="3568700" y="1866900"/>
          <p14:tracePt t="16898" x="3543300" y="1841500"/>
          <p14:tracePt t="16914" x="3511550" y="1822450"/>
          <p14:tracePt t="16931" x="3473450" y="1784350"/>
          <p14:tracePt t="16948" x="3454400" y="1765300"/>
          <p14:tracePt t="16965" x="3441700" y="1746250"/>
          <p14:tracePt t="16981" x="3435350" y="1739900"/>
          <p14:tracePt t="17014" x="3435350" y="1733550"/>
          <p14:tracePt t="17056" x="3441700" y="1733550"/>
          <p14:tracePt t="17077" x="3441700" y="1739900"/>
          <p14:tracePt t="17126" x="3441700" y="1746250"/>
          <p14:tracePt t="17132" x="3435350" y="1752600"/>
          <p14:tracePt t="17139" x="3422650" y="1758950"/>
          <p14:tracePt t="17148" x="3416300" y="1765300"/>
          <p14:tracePt t="17165" x="3384550" y="1797050"/>
          <p14:tracePt t="17181" x="3327400" y="1854200"/>
          <p14:tracePt t="17198" x="3276600" y="1885950"/>
          <p14:tracePt t="17215" x="3238500" y="1917700"/>
          <p14:tracePt t="17231" x="3194050" y="1943100"/>
          <p14:tracePt t="17248" x="3155950" y="1955800"/>
          <p14:tracePt t="17251" x="3143250" y="1962150"/>
          <p14:tracePt t="17265" x="3105150" y="1974850"/>
          <p14:tracePt t="17281" x="3079750" y="1987550"/>
          <p14:tracePt t="17298" x="3048000" y="1987550"/>
          <p14:tracePt t="17315" x="3028950" y="1987550"/>
          <p14:tracePt t="17331" x="3009900" y="1987550"/>
          <p14:tracePt t="17348" x="3003550" y="1981200"/>
          <p14:tracePt t="17446" x="3003550" y="1987550"/>
          <p14:tracePt t="17466" x="3009900" y="1993900"/>
          <p14:tracePt t="17473" x="3016250" y="2000250"/>
          <p14:tracePt t="17984" x="3009900" y="2000250"/>
          <p14:tracePt t="17992" x="2997200" y="2000250"/>
          <p14:tracePt t="18000" x="2984500" y="1993900"/>
          <p14:tracePt t="18015" x="2952750" y="1981200"/>
          <p14:tracePt t="18032" x="2933700" y="1974850"/>
          <p14:tracePt t="18048" x="2908300" y="1968500"/>
          <p14:tracePt t="18065" x="2895600" y="1968500"/>
          <p14:tracePt t="18098" x="2863850" y="1962150"/>
          <p14:tracePt t="18131" x="2857500" y="1962150"/>
          <p14:tracePt t="18164" x="2851150" y="1968500"/>
          <p14:tracePt t="18463" x="2851150" y="1962150"/>
          <p14:tracePt t="18547" x="2851150" y="1955800"/>
          <p14:tracePt t="18567" x="2857500" y="1955800"/>
          <p14:tracePt t="18574" x="2857500" y="1949450"/>
          <p14:tracePt t="18582" x="2857500" y="1943100"/>
          <p14:tracePt t="18615" x="2857500" y="1924050"/>
          <p14:tracePt t="18648" x="2870200" y="1911350"/>
          <p14:tracePt t="18681" x="2870200" y="1905000"/>
          <p14:tracePt t="18818" x="2876550" y="1911350"/>
          <p14:tracePt t="18825" x="2876550" y="1917700"/>
          <p14:tracePt t="18873" x="2882900" y="1917700"/>
          <p14:tracePt t="18901" x="2882900" y="1924050"/>
          <p14:tracePt t="18936" x="2882900" y="1930400"/>
          <p14:tracePt t="18991" x="2882900" y="1936750"/>
          <p14:tracePt t="19809" x="2882900" y="1943100"/>
          <p14:tracePt t="19816" x="2882900" y="1949450"/>
          <p14:tracePt t="19956" x="2876550" y="1949450"/>
          <p14:tracePt t="20005" x="2870200" y="1949450"/>
          <p14:tracePt t="20025" x="2863850" y="1949450"/>
          <p14:tracePt t="20047" x="2851150" y="1949450"/>
          <p14:tracePt t="20053" x="2838450" y="1949450"/>
          <p14:tracePt t="20065" x="2832100" y="1949450"/>
          <p14:tracePt t="20098" x="2755900" y="1949450"/>
          <p14:tracePt t="20115" x="2724150" y="1943100"/>
          <p14:tracePt t="20131" x="2673350" y="1943100"/>
          <p14:tracePt t="20148" x="2635250" y="1936750"/>
          <p14:tracePt t="20165" x="2590800" y="1936750"/>
          <p14:tracePt t="20181" x="2552700" y="1936750"/>
          <p14:tracePt t="20198" x="2520950" y="1949450"/>
          <p14:tracePt t="20215" x="2444750" y="1968500"/>
          <p14:tracePt t="20231" x="2387600" y="1987550"/>
          <p14:tracePt t="20248" x="2317750" y="2019300"/>
          <p14:tracePt t="20265" x="2273300" y="2032000"/>
          <p14:tracePt t="20281" x="2241550" y="2057400"/>
          <p14:tracePt t="20298" x="2197100" y="2082800"/>
          <p14:tracePt t="20315" x="2171700" y="2101850"/>
          <p14:tracePt t="20331" x="2139950" y="2152650"/>
          <p14:tracePt t="20348" x="2133600" y="2178050"/>
          <p14:tracePt t="20365" x="2120900" y="2209800"/>
          <p14:tracePt t="20381" x="2108200" y="2241550"/>
          <p14:tracePt t="20398" x="2101850" y="2266950"/>
          <p14:tracePt t="20415" x="2101850" y="2298700"/>
          <p14:tracePt t="20431" x="2101850" y="2311400"/>
          <p14:tracePt t="20449" x="2114550" y="2336800"/>
          <p14:tracePt t="20465" x="2114550" y="2349500"/>
          <p14:tracePt t="20481" x="2127250" y="2362200"/>
          <p14:tracePt t="20498" x="2139950" y="2374900"/>
          <p14:tracePt t="20515" x="2146300" y="2387600"/>
          <p14:tracePt t="20531" x="2165350" y="2400300"/>
          <p14:tracePt t="20548" x="2184400" y="2413000"/>
          <p14:tracePt t="20565" x="2209800" y="2425700"/>
          <p14:tracePt t="20581" x="2247900" y="2438400"/>
          <p14:tracePt t="20598" x="2273300" y="2451100"/>
          <p14:tracePt t="20615" x="2286000" y="2463800"/>
          <p14:tracePt t="20631" x="2298700" y="2470150"/>
          <p14:tracePt t="20648" x="2311400" y="2476500"/>
          <p14:tracePt t="20665" x="2324100" y="2476500"/>
          <p14:tracePt t="20681" x="2336800" y="2476500"/>
          <p14:tracePt t="20698" x="2349500" y="2476500"/>
          <p14:tracePt t="20715" x="2362200" y="2476500"/>
          <p14:tracePt t="20731" x="2374900" y="2476500"/>
          <p14:tracePt t="20748" x="2413000" y="2451100"/>
          <p14:tracePt t="20765" x="2444750" y="2438400"/>
          <p14:tracePt t="20768" x="2470150" y="2419350"/>
          <p14:tracePt t="20782" x="2489200" y="2400300"/>
          <p14:tracePt t="20798" x="2578100" y="2317750"/>
          <p14:tracePt t="20815" x="2667000" y="2228850"/>
          <p14:tracePt t="20831" x="2838450" y="2089150"/>
          <p14:tracePt t="20848" x="2933700" y="2000250"/>
          <p14:tracePt t="20865" x="3054350" y="1924050"/>
          <p14:tracePt t="20881" x="3130550" y="1879600"/>
          <p14:tracePt t="20898" x="3194050" y="1841500"/>
          <p14:tracePt t="20915" x="3308350" y="1816100"/>
          <p14:tracePt t="20931" x="3365500" y="1803400"/>
          <p14:tracePt t="20948" x="3435350" y="1784350"/>
          <p14:tracePt t="20965" x="3524250" y="1778000"/>
          <p14:tracePt t="20981" x="3575050" y="1778000"/>
          <p14:tracePt t="20998" x="3663950" y="1784350"/>
          <p14:tracePt t="21015" x="3721100" y="1797050"/>
          <p14:tracePt t="21031" x="3784600" y="1822450"/>
          <p14:tracePt t="21048" x="3860800" y="1866900"/>
          <p14:tracePt t="21065" x="3905250" y="1898650"/>
          <p14:tracePt t="21081" x="3956050" y="1955800"/>
          <p14:tracePt t="21098" x="3981450" y="2006600"/>
          <p14:tracePt t="21115" x="4000500" y="2057400"/>
          <p14:tracePt t="21131" x="4019550" y="2120900"/>
          <p14:tracePt t="21148" x="4025900" y="2152650"/>
          <p14:tracePt t="21165" x="4025900" y="2197100"/>
          <p14:tracePt t="21181" x="4025900" y="2228850"/>
          <p14:tracePt t="21198" x="4013200" y="2260600"/>
          <p14:tracePt t="21215" x="4000500" y="2298700"/>
          <p14:tracePt t="21231" x="3981450" y="2317750"/>
          <p14:tracePt t="21248" x="3930650" y="2374900"/>
          <p14:tracePt t="21265" x="3905250" y="2400300"/>
          <p14:tracePt t="21269" x="3873500" y="2425700"/>
          <p14:tracePt t="21282" x="3848100" y="2438400"/>
          <p14:tracePt t="21298" x="3752850" y="2470150"/>
          <p14:tracePt t="21315" x="3683000" y="2501900"/>
          <p14:tracePt t="21331" x="3575050" y="2533650"/>
          <p14:tracePt t="21348" x="3492500" y="2559050"/>
          <p14:tracePt t="21365" x="3403600" y="2565400"/>
          <p14:tracePt t="21381" x="3282950" y="2584450"/>
          <p14:tracePt t="21398" x="3206750" y="2590800"/>
          <p14:tracePt t="21415" x="3098800" y="2603500"/>
          <p14:tracePt t="21431" x="3054350" y="2603500"/>
          <p14:tracePt t="21448" x="3009900" y="2609850"/>
          <p14:tracePt t="21465" x="2940050" y="2609850"/>
          <p14:tracePt t="21481" x="2889250" y="2609850"/>
          <p14:tracePt t="21498" x="2819400" y="2603500"/>
          <p14:tracePt t="21515" x="2774950" y="2597150"/>
          <p14:tracePt t="21532" x="2730500" y="2590800"/>
          <p14:tracePt t="21549" x="2686050" y="2571750"/>
          <p14:tracePt t="21565" x="2667000" y="2559050"/>
          <p14:tracePt t="21582" x="2635250" y="2527300"/>
          <p14:tracePt t="21598" x="2609850" y="2501900"/>
          <p14:tracePt t="21615" x="2584450" y="2451100"/>
          <p14:tracePt t="21631" x="2565400" y="2400300"/>
          <p14:tracePt t="21648" x="2552700" y="2355850"/>
          <p14:tracePt t="21665" x="2533650" y="2286000"/>
          <p14:tracePt t="21681" x="2533650" y="2254250"/>
          <p14:tracePt t="21698" x="2540000" y="2203450"/>
          <p14:tracePt t="21715" x="2565400" y="2127250"/>
          <p14:tracePt t="21731" x="2597150" y="2082800"/>
          <p14:tracePt t="21748" x="2635250" y="2032000"/>
          <p14:tracePt t="21765" x="2679700" y="1993900"/>
          <p14:tracePt t="21782" x="2730500" y="1962150"/>
          <p14:tracePt t="21784" x="2755900" y="1955800"/>
          <p14:tracePt t="21798" x="2813050" y="1943100"/>
          <p14:tracePt t="21815" x="2882900" y="1930400"/>
          <p14:tracePt t="21832" x="2984500" y="1936750"/>
          <p14:tracePt t="21849" x="3041650" y="1955800"/>
          <p14:tracePt t="21865" x="3105150" y="1981200"/>
          <p14:tracePt t="21882" x="3194050" y="2044700"/>
          <p14:tracePt t="21898" x="3257550" y="2101850"/>
          <p14:tracePt t="21915" x="3321050" y="2184400"/>
          <p14:tracePt t="21931" x="3352800" y="2241550"/>
          <p14:tracePt t="21948" x="3384550" y="2317750"/>
          <p14:tracePt t="21965" x="3390900" y="2381250"/>
          <p14:tracePt t="21982" x="3390900" y="2438400"/>
          <p14:tracePt t="21998" x="3390900" y="2527300"/>
          <p14:tracePt t="22015" x="3378200" y="2584450"/>
          <p14:tracePt t="22031" x="3327400" y="2667000"/>
          <p14:tracePt t="22049" x="3289300" y="2711450"/>
          <p14:tracePt t="22065" x="3251200" y="2749550"/>
          <p14:tracePt t="22082" x="3175000" y="2794000"/>
          <p14:tracePt t="22098" x="3136900" y="2813050"/>
          <p14:tracePt t="22115" x="3092450" y="2825750"/>
          <p14:tracePt t="22131" x="3022600" y="2825750"/>
          <p14:tracePt t="22148" x="2978150" y="2825750"/>
          <p14:tracePt t="22165" x="2914650" y="2806700"/>
          <p14:tracePt t="22181" x="2882900" y="2787650"/>
          <p14:tracePt t="22198" x="2851150" y="2755900"/>
          <p14:tracePt t="22215" x="2825750" y="2686050"/>
          <p14:tracePt t="22232" x="2825750" y="2628900"/>
          <p14:tracePt t="22248" x="2838450" y="2520950"/>
          <p14:tracePt t="22265" x="2863850" y="2451100"/>
          <p14:tracePt t="22281" x="2959100" y="2336800"/>
          <p14:tracePt t="22298" x="3022600" y="2286000"/>
          <p14:tracePt t="22315" x="3098800" y="2228850"/>
          <p14:tracePt t="22331" x="3251200" y="2152650"/>
          <p14:tracePt t="22348" x="3352800" y="2108200"/>
          <p14:tracePt t="22365" x="3536950" y="2076450"/>
          <p14:tracePt t="22382" x="3657600" y="2082800"/>
          <p14:tracePt t="22398" x="3765550" y="2114550"/>
          <p14:tracePt t="22415" x="3917950" y="2178050"/>
          <p14:tracePt t="22431" x="4000500" y="2222500"/>
          <p14:tracePt t="22448" x="4114800" y="2311400"/>
          <p14:tracePt t="22465" x="4165600" y="2387600"/>
          <p14:tracePt t="22482" x="4203700" y="2482850"/>
          <p14:tracePt t="22498" x="4235450" y="2622550"/>
          <p14:tracePt t="22515" x="4235450" y="2679700"/>
          <p14:tracePt t="22531" x="4229100" y="2749550"/>
          <p14:tracePt t="22549" x="4197350" y="2781300"/>
          <p14:tracePt t="22565" x="4165600" y="2813050"/>
          <p14:tracePt t="22581" x="4057650" y="2870200"/>
          <p14:tracePt t="22599" x="3962400" y="2901950"/>
          <p14:tracePt t="22615" x="3879850" y="2908300"/>
          <p14:tracePt t="22632" x="3733800" y="2914650"/>
          <p14:tracePt t="22649" x="3638550" y="2908300"/>
          <p14:tracePt t="22665" x="3511550" y="2863850"/>
          <p14:tracePt t="22682" x="3454400" y="2819400"/>
          <p14:tracePt t="22698" x="3403600" y="2768600"/>
          <p14:tracePt t="22715" x="3384550" y="2730500"/>
          <p14:tracePt t="22732" x="3378200" y="2717800"/>
          <p14:tracePt t="22748" x="3378200" y="2698750"/>
          <p14:tracePt t="22765" x="3378200" y="2692400"/>
          <p14:tracePt t="22782" x="3422650" y="2667000"/>
          <p14:tracePt t="22798" x="3479800" y="2647950"/>
          <p14:tracePt t="22815" x="3549650" y="2622550"/>
          <p14:tracePt t="22832" x="3644900" y="2603500"/>
          <p14:tracePt t="22848" x="3702050" y="2603500"/>
          <p14:tracePt t="22865" x="3746500" y="2622550"/>
          <p14:tracePt t="22882" x="3784600" y="2660650"/>
          <p14:tracePt t="22898" x="3810000" y="2679700"/>
          <p14:tracePt t="22915" x="3829050" y="2717800"/>
          <p14:tracePt t="22931" x="3829050" y="2743200"/>
          <p14:tracePt t="22948" x="3822700" y="2774950"/>
          <p14:tracePt t="22965" x="3790950" y="2800350"/>
          <p14:tracePt t="22981" x="3765550" y="2819400"/>
          <p14:tracePt t="22998" x="3708400" y="2851150"/>
          <p14:tracePt t="23015" x="3676650" y="2857500"/>
          <p14:tracePt t="23031" x="3606800" y="2870200"/>
          <p14:tracePt t="23048" x="3581400" y="2876550"/>
          <p14:tracePt t="23065" x="3562350" y="2882900"/>
          <p14:tracePt t="23081" x="3543300" y="2882900"/>
          <p14:tracePt t="23310" x="3549650" y="2882900"/>
          <p14:tracePt t="23323" x="3549650" y="2889250"/>
          <p14:tracePt t="23916" x="3556000" y="2889250"/>
          <p14:tracePt t="23923" x="3562350" y="2889250"/>
          <p14:tracePt t="23932" x="3575050" y="2895600"/>
          <p14:tracePt t="23949" x="3600450" y="2901950"/>
          <p14:tracePt t="23965" x="3632200" y="2914650"/>
          <p14:tracePt t="23982" x="3657600" y="2927350"/>
          <p14:tracePt t="23998" x="3676650" y="2940050"/>
          <p14:tracePt t="24015" x="3702050" y="2946400"/>
          <p14:tracePt t="24048" x="3746500" y="2965450"/>
          <p14:tracePt t="24082" x="3771900" y="2984500"/>
          <p14:tracePt t="24115" x="3784600" y="3003550"/>
          <p14:tracePt t="24131" x="3790950" y="3003550"/>
          <p14:tracePt t="24149" x="3797300" y="3003550"/>
          <p14:tracePt t="24166" x="3810000" y="3003550"/>
          <p14:tracePt t="24182" x="3816350" y="3003550"/>
          <p14:tracePt t="24347" x="3816350" y="2997200"/>
          <p14:tracePt t="24353" x="3810000" y="2990850"/>
          <p14:tracePt t="24365" x="3803650" y="2990850"/>
          <p14:tracePt t="24382" x="3790950" y="2965450"/>
          <p14:tracePt t="24399" x="3784600" y="2946400"/>
          <p14:tracePt t="24416" x="3765550" y="2927350"/>
          <p14:tracePt t="24432" x="3765550" y="2914650"/>
          <p14:tracePt t="24448" x="3765550" y="2908300"/>
          <p14:tracePt t="24465" x="3765550" y="2889250"/>
          <p14:tracePt t="24482" x="3771900" y="2863850"/>
          <p14:tracePt t="24499" x="3803650" y="2819400"/>
          <p14:tracePt t="24515" x="3829050" y="2781300"/>
          <p14:tracePt t="24532" x="3873500" y="2749550"/>
          <p14:tracePt t="24548" x="3968750" y="2692400"/>
          <p14:tracePt t="24565" x="4038600" y="2667000"/>
          <p14:tracePt t="24582" x="4133850" y="2628900"/>
          <p14:tracePt t="24598" x="4184650" y="2616200"/>
          <p14:tracePt t="24615" x="4222750" y="2609850"/>
          <p14:tracePt t="24631" x="4267200" y="2590800"/>
          <p14:tracePt t="24648" x="4273550" y="2584450"/>
          <p14:tracePt t="24665" x="4279900" y="2584450"/>
          <p14:tracePt t="24860" x="4273550" y="2584450"/>
          <p14:tracePt t="24867" x="4267200" y="2597150"/>
          <p14:tracePt t="24874" x="4260850" y="2597150"/>
          <p14:tracePt t="24882" x="4254500" y="2609850"/>
          <p14:tracePt t="24899" x="4248150" y="2622550"/>
          <p14:tracePt t="24915" x="4229100" y="2660650"/>
          <p14:tracePt t="24932" x="4222750" y="2692400"/>
          <p14:tracePt t="24949" x="4216400" y="2717800"/>
          <p14:tracePt t="24965" x="4210050" y="2768600"/>
          <p14:tracePt t="24982" x="4210050" y="2813050"/>
          <p14:tracePt t="25000" x="4216400" y="2863850"/>
          <p14:tracePt t="25015" x="4216400" y="2901950"/>
          <p14:tracePt t="25032" x="4216400" y="2933700"/>
          <p14:tracePt t="25048" x="4216400" y="2959100"/>
          <p14:tracePt t="25065" x="4216400" y="2971800"/>
          <p14:tracePt t="25159" x="4203700" y="2971800"/>
          <p14:tracePt t="25172" x="4197350" y="2965450"/>
          <p14:tracePt t="25180" x="4184650" y="2952750"/>
          <p14:tracePt t="25187" x="4178300" y="2940050"/>
          <p14:tracePt t="25199" x="4159250" y="2921000"/>
          <p14:tracePt t="25215" x="4083050" y="2851150"/>
          <p14:tracePt t="25232" x="4013200" y="2787650"/>
          <p14:tracePt t="25250" x="3867150" y="2673350"/>
          <p14:tracePt t="25266" x="3733800" y="2590800"/>
          <p14:tracePt t="25282" x="3587750" y="2495550"/>
          <p14:tracePt t="25284" x="3517900" y="2451100"/>
          <p14:tracePt t="25298" x="3403600" y="2381250"/>
          <p14:tracePt t="25315" x="3289300" y="2324100"/>
          <p14:tracePt t="25332" x="3181350" y="2279650"/>
          <p14:tracePt t="25349" x="3054350" y="2235200"/>
          <p14:tracePt t="25365" x="2997200" y="2216150"/>
          <p14:tracePt t="25382" x="2908300" y="2190750"/>
          <p14:tracePt t="25399" x="2863850" y="2159000"/>
          <p14:tracePt t="25415" x="2832100" y="2114550"/>
          <p14:tracePt t="25432" x="2800350" y="2044700"/>
          <p14:tracePt t="25449" x="2794000" y="2012950"/>
          <p14:tracePt t="25465" x="2794000" y="1955800"/>
          <p14:tracePt t="25482" x="2806700" y="1905000"/>
          <p14:tracePt t="25498" x="2838450" y="1835150"/>
          <p14:tracePt t="25515" x="2870200" y="1790700"/>
          <p14:tracePt t="25532" x="2914650" y="1758950"/>
          <p14:tracePt t="25548" x="2984500" y="1714500"/>
          <p14:tracePt t="25565" x="3035300" y="1695450"/>
          <p14:tracePt t="25582" x="3117850" y="1682750"/>
          <p14:tracePt t="25598" x="3187700" y="1689100"/>
          <p14:tracePt t="25615" x="3251200" y="1720850"/>
          <p14:tracePt t="25632" x="3321050" y="1771650"/>
          <p14:tracePt t="25649" x="3359150" y="1822450"/>
          <p14:tracePt t="25665" x="3416300" y="1911350"/>
          <p14:tracePt t="25682" x="3505200" y="2101850"/>
          <p14:tracePt t="25698" x="3543300" y="2222500"/>
          <p14:tracePt t="25715" x="3594100" y="2438400"/>
          <p14:tracePt t="25732" x="3606800" y="2559050"/>
          <p14:tracePt t="25748" x="3594100" y="2698750"/>
          <p14:tracePt t="25765" x="3575050" y="2755900"/>
          <p14:tracePt t="25782" x="3543300" y="2800350"/>
          <p14:tracePt t="25784" x="3524250" y="2813050"/>
          <p14:tracePt t="25798" x="3498850" y="2832100"/>
          <p14:tracePt t="25815" x="3460750" y="2844800"/>
          <p14:tracePt t="25832" x="3397250" y="2857500"/>
          <p14:tracePt t="25848" x="3340100" y="2857500"/>
          <p14:tracePt t="25865" x="3270250" y="2844800"/>
          <p14:tracePt t="25882" x="3136900" y="2806700"/>
          <p14:tracePt t="25898" x="3054350" y="2774950"/>
          <p14:tracePt t="25915" x="2921000" y="2698750"/>
          <p14:tracePt t="25932" x="2832100" y="2609850"/>
          <p14:tracePt t="25949" x="2781300" y="2533650"/>
          <p14:tracePt t="25965" x="2705100" y="2381250"/>
          <p14:tracePt t="25982" x="2660650" y="2292350"/>
          <p14:tracePt t="25999" x="2635250" y="2209800"/>
          <p14:tracePt t="26015" x="2603500" y="2108200"/>
          <p14:tracePt t="26032" x="2597150" y="2057400"/>
          <p14:tracePt t="26049" x="2597150" y="1993900"/>
          <p14:tracePt t="26065" x="2603500" y="1955800"/>
          <p14:tracePt t="26082" x="2622550" y="1917700"/>
          <p14:tracePt t="26098" x="2641600" y="1905000"/>
          <p14:tracePt t="26115" x="2673350" y="1879600"/>
          <p14:tracePt t="26132" x="2711450" y="1860550"/>
          <p14:tracePt t="26149" x="2749550" y="1847850"/>
          <p14:tracePt t="26165" x="2806700" y="1841500"/>
          <p14:tracePt t="26182" x="2851150" y="1841500"/>
          <p14:tracePt t="26198" x="2901950" y="1841500"/>
          <p14:tracePt t="26215" x="2984500" y="1860550"/>
          <p14:tracePt t="26232" x="3041650" y="1885950"/>
          <p14:tracePt t="26248" x="3111500" y="1924050"/>
          <p14:tracePt t="26265" x="3149600" y="1949450"/>
          <p14:tracePt t="26282" x="3181350" y="1981200"/>
          <p14:tracePt t="26284" x="3194050" y="2000250"/>
          <p14:tracePt t="26298" x="3213100" y="2025650"/>
          <p14:tracePt t="26315" x="3219450" y="2057400"/>
          <p14:tracePt t="26332" x="3225800" y="2070100"/>
          <p14:tracePt t="26365" x="3225800" y="2076450"/>
          <p14:tracePt t="26387" x="3225800" y="2082800"/>
          <p14:tracePt t="26401" x="3219450" y="2082800"/>
          <p14:tracePt t="26415" x="3213100" y="2095500"/>
          <p14:tracePt t="26432" x="3194050" y="2101850"/>
          <p14:tracePt t="26448" x="3175000" y="2108200"/>
          <p14:tracePt t="26465" x="3130550" y="2120900"/>
          <p14:tracePt t="26482" x="3105150" y="2120900"/>
          <p14:tracePt t="26498" x="3054350" y="2108200"/>
          <p14:tracePt t="26515" x="3022600" y="2095500"/>
          <p14:tracePt t="26532" x="3009900" y="2089150"/>
          <p14:tracePt t="26548" x="2984500" y="2076450"/>
          <p14:tracePt t="26565" x="2971800" y="2070100"/>
          <p14:tracePt t="26582" x="2959100" y="2070100"/>
          <p14:tracePt t="26599" x="2946400" y="2063750"/>
          <p14:tracePt t="26615" x="2940050" y="2057400"/>
          <p14:tracePt t="26632" x="2927350" y="2057400"/>
          <p14:tracePt t="26665" x="2914650" y="2051050"/>
          <p14:tracePt t="26682" x="2908300" y="2044700"/>
          <p14:tracePt t="26715" x="2889250" y="2044700"/>
          <p14:tracePt t="26732" x="2882900" y="2038350"/>
          <p14:tracePt t="26749" x="2863850" y="2038350"/>
          <p14:tracePt t="26765" x="2851150" y="2038350"/>
          <p14:tracePt t="26782" x="2825750" y="2038350"/>
          <p14:tracePt t="26799" x="2781300" y="2051050"/>
          <p14:tracePt t="26815" x="2743200" y="2063750"/>
          <p14:tracePt t="26832" x="2692400" y="2076450"/>
          <p14:tracePt t="26849" x="2660650" y="2089150"/>
          <p14:tracePt t="26865" x="2628900" y="2095500"/>
          <p14:tracePt t="26882" x="2597150" y="2108200"/>
          <p14:tracePt t="26899" x="2584450" y="2108200"/>
          <p14:tracePt t="26915" x="2578100" y="2114550"/>
          <p14:tracePt t="27366" x="2578100" y="2120900"/>
          <p14:tracePt t="27748" x="2578100" y="2114550"/>
          <p14:tracePt t="28254" x="2578100" y="2120900"/>
          <p14:tracePt t="28296" x="2578100" y="2127250"/>
          <p14:tracePt t="28303" x="2578100" y="2133600"/>
          <p14:tracePt t="28317" x="2584450" y="2133600"/>
          <p14:tracePt t="28332" x="2590800" y="2146300"/>
          <p14:tracePt t="28349" x="2603500" y="2165350"/>
          <p14:tracePt t="28382" x="2622550" y="2184400"/>
          <p14:tracePt t="28415" x="2628900" y="2203450"/>
          <p14:tracePt t="28449" x="2635250" y="2216150"/>
          <p14:tracePt t="28465" x="2641600" y="2222500"/>
          <p14:tracePt t="28505" x="2647950" y="2228850"/>
          <p14:tracePt t="28560" x="2654300" y="2235200"/>
          <p14:tracePt t="28601" x="2660650" y="2241550"/>
          <p14:tracePt t="28622" x="2667000" y="2247900"/>
          <p14:tracePt t="28692" x="2667000" y="2254250"/>
          <p14:tracePt t="28907" x="2673350" y="2254250"/>
          <p14:tracePt t="28921" x="2679700" y="2254250"/>
          <p14:tracePt t="28927" x="2686050" y="2254250"/>
          <p14:tracePt t="28949" x="2692400" y="2254250"/>
          <p14:tracePt t="28956" x="2698750" y="2254250"/>
          <p14:tracePt t="28971" x="2698750" y="2260600"/>
          <p14:tracePt t="28991" x="2705100" y="2260600"/>
          <p14:tracePt t="29016" x="2717800" y="2266950"/>
          <p14:tracePt t="29049" x="2743200" y="2286000"/>
          <p14:tracePt t="29082" x="2768600" y="2298700"/>
          <p14:tracePt t="29099" x="2781300" y="2305050"/>
          <p14:tracePt t="29115" x="2794000" y="2305050"/>
          <p14:tracePt t="29132" x="2813050" y="2311400"/>
          <p14:tracePt t="29149" x="2838450" y="2317750"/>
          <p14:tracePt t="29165" x="2876550" y="2336800"/>
          <p14:tracePt t="29182" x="2895600" y="2343150"/>
          <p14:tracePt t="29198" x="2946400" y="2355850"/>
          <p14:tracePt t="29216" x="2978150" y="2362200"/>
          <p14:tracePt t="29232" x="3009900" y="2381250"/>
          <p14:tracePt t="29249" x="3054350" y="2400300"/>
          <p14:tracePt t="29265" x="3092450" y="2413000"/>
          <p14:tracePt t="29282" x="3117850" y="2413000"/>
          <p14:tracePt t="29299" x="3168650" y="2432050"/>
          <p14:tracePt t="29315" x="3187700" y="2444750"/>
          <p14:tracePt t="29332" x="3232150" y="2463800"/>
          <p14:tracePt t="29349" x="3257550" y="2476500"/>
          <p14:tracePt t="29365" x="3289300" y="2495550"/>
          <p14:tracePt t="29382" x="3314700" y="2520950"/>
          <p14:tracePt t="29398" x="3352800" y="2533650"/>
          <p14:tracePt t="29415" x="3397250" y="2559050"/>
          <p14:tracePt t="29432" x="3441700" y="2578100"/>
          <p14:tracePt t="29448" x="3486150" y="2603500"/>
          <p14:tracePt t="29465" x="3511550" y="2622550"/>
          <p14:tracePt t="29483" x="3549650" y="2654300"/>
          <p14:tracePt t="29499" x="3568700" y="2673350"/>
          <p14:tracePt t="29516" x="3600450" y="2705100"/>
          <p14:tracePt t="29532" x="3638550" y="2749550"/>
          <p14:tracePt t="29548" x="3651250" y="2781300"/>
          <p14:tracePt t="29565" x="3670300" y="2800350"/>
          <p14:tracePt t="29582" x="3695700" y="2832100"/>
          <p14:tracePt t="29599" x="3708400" y="2851150"/>
          <p14:tracePt t="29615" x="3714750" y="2857500"/>
          <p14:tracePt t="29632" x="3714750" y="2863850"/>
          <p14:tracePt t="29684" x="3708400" y="2863850"/>
          <p14:tracePt t="29690" x="3695700" y="2863850"/>
          <p14:tracePt t="29704" x="3676650" y="2863850"/>
          <p14:tracePt t="29715" x="3663950" y="2863850"/>
          <p14:tracePt t="29733" x="3600450" y="2857500"/>
          <p14:tracePt t="29748" x="3543300" y="2832100"/>
          <p14:tracePt t="29766" x="3460750" y="2800350"/>
          <p14:tracePt t="29783" x="3333750" y="2755900"/>
          <p14:tracePt t="29798" x="3251200" y="2724150"/>
          <p14:tracePt t="29817" x="3149600" y="2692400"/>
          <p14:tracePt t="29832" x="3092450" y="2667000"/>
          <p14:tracePt t="29849" x="3035300" y="2647950"/>
          <p14:tracePt t="29865" x="2965450" y="2635250"/>
          <p14:tracePt t="29882" x="2908300" y="2622550"/>
          <p14:tracePt t="29900" x="2825750" y="2616200"/>
          <p14:tracePt t="29916" x="2794000" y="2609850"/>
          <p14:tracePt t="29932" x="2755900" y="2609850"/>
          <p14:tracePt t="29948" x="2717800" y="2609850"/>
          <p14:tracePt t="29966" x="2679700" y="2609850"/>
          <p14:tracePt t="29982" x="2641600" y="2609850"/>
          <p14:tracePt t="29999" x="2622550" y="2609850"/>
          <p14:tracePt t="30016" x="2597150" y="2609850"/>
          <p14:tracePt t="30032" x="2578100" y="2609850"/>
          <p14:tracePt t="30049" x="2571750" y="2609850"/>
          <p14:tracePt t="30066" x="2565400" y="2609850"/>
          <p14:tracePt t="30122" x="2559050" y="2609850"/>
          <p14:tracePt t="30129" x="2546350" y="2609850"/>
          <p14:tracePt t="30136" x="2540000" y="2609850"/>
          <p14:tracePt t="30150" x="2514600" y="2609850"/>
          <p14:tracePt t="30166" x="2495550" y="2609850"/>
          <p14:tracePt t="30182" x="2482850" y="2609850"/>
          <p14:tracePt t="30198" x="2463800" y="2609850"/>
          <p14:tracePt t="30216" x="2457450" y="2609850"/>
          <p14:tracePt t="30233" x="2438400" y="2609850"/>
          <p14:tracePt t="30249" x="2419350" y="2597150"/>
          <p14:tracePt t="30266" x="2413000" y="2590800"/>
          <p14:tracePt t="30282" x="2400300" y="2578100"/>
          <p14:tracePt t="30299" x="2387600" y="2571750"/>
          <p14:tracePt t="30315" x="2381250" y="2559050"/>
          <p14:tracePt t="30349" x="2381250" y="2552700"/>
          <p14:tracePt t="30365" x="2381250" y="2546350"/>
          <p14:tracePt t="30386" x="2387600" y="2546350"/>
          <p14:tracePt t="30399" x="2393950" y="2540000"/>
          <p14:tracePt t="30416" x="2419350" y="2514600"/>
          <p14:tracePt t="30432" x="2451100" y="2501900"/>
          <p14:tracePt t="30449" x="2533650" y="2463800"/>
          <p14:tracePt t="30466" x="2590800" y="2451100"/>
          <p14:tracePt t="30483" x="2667000" y="2444750"/>
          <p14:tracePt t="30499" x="2711450" y="2444750"/>
          <p14:tracePt t="30516" x="2755900" y="2457450"/>
          <p14:tracePt t="30532" x="2819400" y="2489200"/>
          <p14:tracePt t="30550" x="2851150" y="2514600"/>
          <p14:tracePt t="30566" x="2895600" y="2546350"/>
          <p14:tracePt t="30582" x="2908300" y="2571750"/>
          <p14:tracePt t="30599" x="2940050" y="2603500"/>
          <p14:tracePt t="30615" x="2965450" y="2641600"/>
          <p14:tracePt t="30632" x="2971800" y="2673350"/>
          <p14:tracePt t="30650" x="2978150" y="2711450"/>
          <p14:tracePt t="30665" x="2978150" y="2724150"/>
          <p14:tracePt t="30699" x="2978150" y="2730500"/>
          <p14:tracePt t="30715" x="2965450" y="2736850"/>
          <p14:tracePt t="30732" x="2927350" y="2749550"/>
          <p14:tracePt t="30749" x="2889250" y="2762250"/>
          <p14:tracePt t="30765" x="2838450" y="2768600"/>
          <p14:tracePt t="30782" x="2781300" y="2768600"/>
          <p14:tracePt t="30799" x="2743200" y="2762250"/>
          <p14:tracePt t="30802" x="2730500" y="2762250"/>
          <p14:tracePt t="30815" x="2692400" y="2749550"/>
          <p14:tracePt t="30832" x="2660650" y="2743200"/>
          <p14:tracePt t="30849" x="2635250" y="2724150"/>
          <p14:tracePt t="30865" x="2609850" y="2698750"/>
          <p14:tracePt t="30882" x="2603500" y="2686050"/>
          <p14:tracePt t="30899" x="2590800" y="2660650"/>
          <p14:tracePt t="30915" x="2590800" y="2647950"/>
          <p14:tracePt t="30932" x="2590800" y="2641600"/>
          <p14:tracePt t="30949" x="2616200" y="2616200"/>
          <p14:tracePt t="30966" x="2660650" y="2578100"/>
          <p14:tracePt t="30982" x="2717800" y="2546350"/>
          <p14:tracePt t="30999" x="2857500" y="2482850"/>
          <p14:tracePt t="31015" x="2946400" y="2451100"/>
          <p14:tracePt t="31032" x="3117850" y="2432050"/>
          <p14:tracePt t="31049" x="3225800" y="2432050"/>
          <p14:tracePt t="31065" x="3365500" y="2476500"/>
          <p14:tracePt t="31082" x="3441700" y="2514600"/>
          <p14:tracePt t="31099" x="3505200" y="2546350"/>
          <p14:tracePt t="31116" x="3562350" y="2584450"/>
          <p14:tracePt t="31132" x="3575050" y="2597150"/>
          <p14:tracePt t="31149" x="3581400" y="2597150"/>
          <p14:tracePt t="31199" x="3575050" y="2603500"/>
          <p14:tracePt t="31212" x="3556000" y="2609850"/>
          <p14:tracePt t="31219" x="3536950" y="2609850"/>
          <p14:tracePt t="31232" x="3492500" y="2616200"/>
          <p14:tracePt t="31249" x="3422650" y="2622550"/>
          <p14:tracePt t="31266" x="3359150" y="2622550"/>
          <p14:tracePt t="31282" x="3257550" y="2622550"/>
          <p14:tracePt t="31299" x="3206750" y="2616200"/>
          <p14:tracePt t="31302" x="3168650" y="2616200"/>
          <p14:tracePt t="31315" x="3124200" y="2609850"/>
          <p14:tracePt t="31332" x="3086100" y="2603500"/>
          <p14:tracePt t="31349" x="3054350" y="2590800"/>
          <p14:tracePt t="31365" x="3016250" y="2578100"/>
          <p14:tracePt t="31382" x="2990850" y="2578100"/>
          <p14:tracePt t="31399" x="2965450" y="2571750"/>
          <p14:tracePt t="31415" x="2959100" y="2565400"/>
          <p14:tracePt t="31432" x="2946400" y="2559050"/>
          <p14:tracePt t="31449" x="2927350" y="2546350"/>
          <p14:tracePt t="31466" x="2908300" y="2540000"/>
          <p14:tracePt t="31482" x="2889250" y="2527300"/>
          <p14:tracePt t="31499" x="2889250" y="2514600"/>
          <p14:tracePt t="31515" x="2882900" y="2508250"/>
          <p14:tracePt t="31532" x="2882900" y="2501900"/>
          <p14:tracePt t="31565" x="2876550" y="2501900"/>
          <p14:tracePt t="31582" x="2876550" y="2489200"/>
          <p14:tracePt t="31599" x="2876550" y="2476500"/>
          <p14:tracePt t="31615" x="2876550" y="2444750"/>
          <p14:tracePt t="31632" x="2876550" y="2425700"/>
          <p14:tracePt t="31649" x="2889250" y="2400300"/>
          <p14:tracePt t="31666" x="2889250" y="2387600"/>
          <p14:tracePt t="31682" x="2895600" y="2368550"/>
          <p14:tracePt t="31699" x="2901950" y="2336800"/>
          <p14:tracePt t="31715" x="2914650" y="2305050"/>
          <p14:tracePt t="31732" x="2940050" y="2273300"/>
          <p14:tracePt t="31749" x="2965450" y="2241550"/>
          <p14:tracePt t="31766" x="2997200" y="2222500"/>
          <p14:tracePt t="31782" x="3048000" y="2184400"/>
          <p14:tracePt t="31799" x="3086100" y="2159000"/>
          <p14:tracePt t="31802" x="3111500" y="2146300"/>
          <p14:tracePt t="31815" x="3143250" y="2133600"/>
          <p14:tracePt t="31832" x="3194050" y="2127250"/>
          <p14:tracePt t="31849" x="3232150" y="2114550"/>
          <p14:tracePt t="31866" x="3302000" y="2114550"/>
          <p14:tracePt t="31882" x="3340100" y="2120900"/>
          <p14:tracePt t="31899" x="3397250" y="2139950"/>
          <p14:tracePt t="31916" x="3422650" y="2152650"/>
          <p14:tracePt t="31932" x="3448050" y="2165350"/>
          <p14:tracePt t="31949" x="3492500" y="2178050"/>
          <p14:tracePt t="31966" x="3517900" y="2190750"/>
          <p14:tracePt t="31982" x="3549650" y="2209800"/>
          <p14:tracePt t="31999" x="3568700" y="2216150"/>
          <p14:tracePt t="32016" x="3587750" y="2216150"/>
          <p14:tracePt t="32032" x="3594100" y="2216150"/>
          <p14:tracePt t="32049" x="3594100" y="2222500"/>
          <p14:tracePt t="32066" x="3600450" y="2222500"/>
          <p14:tracePt t="32128" x="3594100" y="2222500"/>
          <p14:tracePt t="32142" x="3581400" y="2222500"/>
          <p14:tracePt t="32149" x="3556000" y="2222500"/>
          <p14:tracePt t="32156" x="3530600" y="2222500"/>
          <p14:tracePt t="32166" x="3498850" y="2216150"/>
          <p14:tracePt t="32182" x="3422650" y="2209800"/>
          <p14:tracePt t="32199" x="3295650" y="2209800"/>
          <p14:tracePt t="32216" x="3200400" y="2209800"/>
          <p14:tracePt t="32232" x="3054350" y="2216150"/>
          <p14:tracePt t="32249" x="2946400" y="2228850"/>
          <p14:tracePt t="32266" x="2857500" y="2235200"/>
          <p14:tracePt t="32282" x="2768600" y="2254250"/>
          <p14:tracePt t="32299" x="2724150" y="2273300"/>
          <p14:tracePt t="32316" x="2667000" y="2298700"/>
          <p14:tracePt t="32332" x="2641600" y="2298700"/>
          <p14:tracePt t="32349" x="2628900" y="2298700"/>
          <p14:tracePt t="32365" x="2622550" y="2305050"/>
          <p14:tracePt t="32558" x="2622550" y="2311400"/>
          <p14:tracePt t="32565" x="2622550" y="2317750"/>
          <p14:tracePt t="32586" x="2622550" y="2324100"/>
          <p14:tracePt t="32607" x="2622550" y="2330450"/>
          <p14:tracePt t="32689" x="2616200" y="2330450"/>
          <p14:tracePt t="32697" x="2609850" y="2336800"/>
          <p14:tracePt t="32705" x="2603500" y="2343150"/>
          <p14:tracePt t="32718" x="2597150" y="2343150"/>
          <p14:tracePt t="32732" x="2571750" y="2349500"/>
          <p14:tracePt t="32749" x="2546350" y="2355850"/>
          <p14:tracePt t="32766" x="2514600" y="2368550"/>
          <p14:tracePt t="32782" x="2470150" y="2374900"/>
          <p14:tracePt t="32799" x="2444750" y="2381250"/>
          <p14:tracePt t="32815" x="2425700" y="2381250"/>
          <p14:tracePt t="32832" x="2419350" y="2387600"/>
          <p14:tracePt t="32863" x="2413000" y="2387600"/>
          <p14:tracePt t="32954" x="2419350" y="2387600"/>
          <p14:tracePt t="32967" x="2432050" y="2387600"/>
          <p14:tracePt t="32975" x="2444750" y="2393950"/>
          <p14:tracePt t="32982" x="2451100" y="2393950"/>
          <p14:tracePt t="32999" x="2501900" y="2406650"/>
          <p14:tracePt t="33016" x="2546350" y="2406650"/>
          <p14:tracePt t="33032" x="2635250" y="2406650"/>
          <p14:tracePt t="33049" x="2705100" y="2413000"/>
          <p14:tracePt t="33066" x="2781300" y="2419350"/>
          <p14:tracePt t="33082" x="2825750" y="2419350"/>
          <p14:tracePt t="33100" x="2882900" y="2438400"/>
          <p14:tracePt t="33116" x="2921000" y="2444750"/>
          <p14:tracePt t="33132" x="2959100" y="2457450"/>
          <p14:tracePt t="33149" x="3016250" y="2470150"/>
          <p14:tracePt t="33166" x="3054350" y="2476500"/>
          <p14:tracePt t="33182" x="3079750" y="2482850"/>
          <p14:tracePt t="33199" x="3111500" y="2495550"/>
          <p14:tracePt t="33216" x="3124200" y="2501900"/>
          <p14:tracePt t="33351" x="3124200" y="2508250"/>
          <p14:tracePt t="33384" x="3124200" y="2514600"/>
          <p14:tracePt t="33454" x="3124200" y="2520950"/>
          <p14:tracePt t="33461" x="3117850" y="2520950"/>
          <p14:tracePt t="33468" x="3105150" y="2527300"/>
          <p14:tracePt t="33482" x="3086100" y="2527300"/>
          <p14:tracePt t="33499" x="3054350" y="2540000"/>
          <p14:tracePt t="33516" x="3009900" y="2540000"/>
          <p14:tracePt t="33532" x="2940050" y="2552700"/>
          <p14:tracePt t="33549" x="2895600" y="2552700"/>
          <p14:tracePt t="33566" x="2838450" y="2565400"/>
          <p14:tracePt t="33582" x="2794000" y="2565400"/>
          <p14:tracePt t="33599" x="2717800" y="2578100"/>
          <p14:tracePt t="33616" x="2667000" y="2578100"/>
          <p14:tracePt t="33632" x="2616200" y="2590800"/>
          <p14:tracePt t="33649" x="2552700" y="2597150"/>
          <p14:tracePt t="33666" x="2514600" y="2597150"/>
          <p14:tracePt t="33682" x="2482850" y="2597150"/>
          <p14:tracePt t="33699" x="2451100" y="2597150"/>
          <p14:tracePt t="33715" x="2438400" y="2597150"/>
          <p14:tracePt t="33732" x="2413000" y="2603500"/>
          <p14:tracePt t="33749" x="2400300" y="2603500"/>
          <p14:tracePt t="33765" x="2387600" y="2603500"/>
          <p14:tracePt t="33782" x="2368550" y="2603500"/>
          <p14:tracePt t="33816" x="2362200" y="2603500"/>
          <p14:tracePt t="33869" x="2355850" y="2603500"/>
          <p14:tracePt t="33891" x="2349500" y="2603500"/>
          <p14:tracePt t="33898" x="2343150" y="2603500"/>
          <p14:tracePt t="33905" x="2330450" y="2603500"/>
          <p14:tracePt t="33916" x="2324100" y="2603500"/>
          <p14:tracePt t="33932" x="2305050" y="2603500"/>
          <p14:tracePt t="33949" x="2286000" y="2609850"/>
          <p14:tracePt t="33966" x="2273300" y="2609850"/>
          <p14:tracePt t="33982" x="2260600" y="2616200"/>
          <p14:tracePt t="33999" x="2247900" y="2622550"/>
          <p14:tracePt t="34015" x="2228850" y="2628900"/>
          <p14:tracePt t="34032" x="2222500" y="2628900"/>
          <p14:tracePt t="34049" x="2216150" y="2635250"/>
          <p14:tracePt t="34066" x="2209800" y="2635250"/>
          <p14:tracePt t="34092" x="2209800" y="2641600"/>
          <p14:tracePt t="34156" x="2209800" y="2647950"/>
          <p14:tracePt t="34175" x="2209800" y="2654300"/>
          <p14:tracePt t="34182" x="2222500" y="2654300"/>
          <p14:tracePt t="34188" x="2228850" y="2660650"/>
          <p14:tracePt t="34199" x="2235200" y="2667000"/>
          <p14:tracePt t="34215" x="2273300" y="2692400"/>
          <p14:tracePt t="34232" x="2330450" y="2705100"/>
          <p14:tracePt t="34249" x="2374900" y="2717800"/>
          <p14:tracePt t="34265" x="2425700" y="2724150"/>
          <p14:tracePt t="34282" x="2489200" y="2724150"/>
          <p14:tracePt t="34299" x="2527300" y="2724150"/>
          <p14:tracePt t="34316" x="2584450" y="2717800"/>
          <p14:tracePt t="34332" x="2616200" y="2711450"/>
          <p14:tracePt t="34349" x="2667000" y="2705100"/>
          <p14:tracePt t="34366" x="2692400" y="2705100"/>
          <p14:tracePt t="34383" x="2717800" y="2698750"/>
          <p14:tracePt t="34399" x="2736850" y="2692400"/>
          <p14:tracePt t="34440" x="2743200" y="2692400"/>
          <p14:tracePt t="34459" x="2749550" y="2692400"/>
          <p14:tracePt t="34473" x="2755900" y="2692400"/>
          <p14:tracePt t="34482" x="2774950" y="2692400"/>
          <p14:tracePt t="34499" x="2794000" y="2686050"/>
          <p14:tracePt t="34515" x="2832100" y="2686050"/>
          <p14:tracePt t="34532" x="2851150" y="2686050"/>
          <p14:tracePt t="34549" x="2870200" y="2686050"/>
          <p14:tracePt t="34566" x="2882900" y="2686050"/>
          <p14:tracePt t="34582" x="2889250" y="2686050"/>
          <p14:tracePt t="34599" x="2908300" y="2686050"/>
          <p14:tracePt t="34616" x="2927350" y="2686050"/>
          <p14:tracePt t="34632" x="2965450" y="2686050"/>
          <p14:tracePt t="34649" x="3022600" y="2679700"/>
          <p14:tracePt t="34666" x="3060700" y="2679700"/>
          <p14:tracePt t="34682" x="3124200" y="2686050"/>
          <p14:tracePt t="34699" x="3155950" y="2686050"/>
          <p14:tracePt t="34715" x="3187700" y="2692400"/>
          <p14:tracePt t="34732" x="3238500" y="2711450"/>
          <p14:tracePt t="34749" x="3263900" y="2724150"/>
          <p14:tracePt t="34765" x="3302000" y="2736850"/>
          <p14:tracePt t="34782" x="3327400" y="2749550"/>
          <p14:tracePt t="34799" x="3352800" y="2755900"/>
          <p14:tracePt t="34816" x="3378200" y="2768600"/>
          <p14:tracePt t="34832" x="3390900" y="2768600"/>
          <p14:tracePt t="35272" x="3403600" y="2768600"/>
          <p14:tracePt t="35278" x="3441700" y="2762250"/>
          <p14:tracePt t="35287" x="3467100" y="2755900"/>
          <p14:tracePt t="35299" x="3486150" y="2749550"/>
          <p14:tracePt t="35316" x="3581400" y="2736850"/>
          <p14:tracePt t="35333" x="3651250" y="2717800"/>
          <p14:tracePt t="35349" x="3746500" y="2698750"/>
          <p14:tracePt t="35383" x="3829050" y="2692400"/>
          <p14:tracePt t="35416" x="3905250" y="2686050"/>
          <p14:tracePt t="35449" x="3937000" y="2686050"/>
          <p14:tracePt t="35467" x="3956050" y="2679700"/>
          <p14:tracePt t="35482" x="3968750" y="2679700"/>
          <p14:tracePt t="35499" x="3981450" y="2679700"/>
          <p14:tracePt t="35515" x="4006850" y="2673350"/>
          <p14:tracePt t="35532" x="4013200" y="2673350"/>
          <p14:tracePt t="35550" x="4038600" y="2673350"/>
          <p14:tracePt t="35566" x="4051300" y="2667000"/>
          <p14:tracePt t="35582" x="4070350" y="2667000"/>
          <p14:tracePt t="35599" x="4095750" y="2673350"/>
          <p14:tracePt t="35616" x="4108450" y="2673350"/>
          <p14:tracePt t="35633" x="4146550" y="2673350"/>
          <p14:tracePt t="35649" x="4171950" y="2673350"/>
          <p14:tracePt t="35666" x="4191000" y="2673350"/>
          <p14:tracePt t="35682" x="4229100" y="2679700"/>
          <p14:tracePt t="35700" x="4254500" y="2686050"/>
          <p14:tracePt t="35715" x="4298950" y="2692400"/>
          <p14:tracePt t="35732" x="4318000" y="2692400"/>
          <p14:tracePt t="35749" x="4343400" y="2698750"/>
          <p14:tracePt t="35766" x="4394200" y="2698750"/>
          <p14:tracePt t="35782" x="4438650" y="2705100"/>
          <p14:tracePt t="35800" x="4489450" y="2711450"/>
          <p14:tracePt t="35816" x="4521200" y="2711450"/>
          <p14:tracePt t="35832" x="4552950" y="2717800"/>
          <p14:tracePt t="35849" x="4591050" y="2724150"/>
          <p14:tracePt t="35866" x="4603750" y="2724150"/>
          <p14:tracePt t="35882" x="4622800" y="2730500"/>
          <p14:tracePt t="35899" x="4629150" y="2730500"/>
          <p14:tracePt t="35988" x="4629150" y="2736850"/>
          <p14:tracePt t="36009" x="4610100" y="2736850"/>
          <p14:tracePt t="36016" x="4603750" y="2736850"/>
          <p14:tracePt t="36021" x="4584700" y="2736850"/>
          <p14:tracePt t="36032" x="4552950" y="2736850"/>
          <p14:tracePt t="36050" x="4394200" y="2749550"/>
          <p14:tracePt t="36066" x="4241800" y="2749550"/>
          <p14:tracePt t="36082" x="4089400" y="2749550"/>
          <p14:tracePt t="36099" x="3835400" y="2749550"/>
          <p14:tracePt t="36116" x="3663950" y="2749550"/>
          <p14:tracePt t="36132" x="3505200" y="2755900"/>
          <p14:tracePt t="36149" x="3251200" y="2755900"/>
          <p14:tracePt t="36166" x="3168650" y="2762250"/>
          <p14:tracePt t="36184" x="3035300" y="2762250"/>
          <p14:tracePt t="36199" x="2959100" y="2774950"/>
          <p14:tracePt t="36216" x="2889250" y="2781300"/>
          <p14:tracePt t="36232" x="2787650" y="2806700"/>
          <p14:tracePt t="36249" x="2730500" y="2819400"/>
          <p14:tracePt t="36266" x="2667000" y="2838450"/>
          <p14:tracePt t="36282" x="2603500" y="2863850"/>
          <p14:tracePt t="36299" x="2559050" y="2876550"/>
          <p14:tracePt t="36316" x="2514600" y="2895600"/>
          <p14:tracePt t="36332" x="2476500" y="2901950"/>
          <p14:tracePt t="36349" x="2451100" y="2914650"/>
          <p14:tracePt t="36366" x="2425700" y="2927350"/>
          <p14:tracePt t="36382" x="2413000" y="2933700"/>
          <p14:tracePt t="36399" x="2400300" y="2940050"/>
          <p14:tracePt t="36416" x="2400300" y="2946400"/>
          <p14:tracePt t="36449" x="2393950" y="2952750"/>
          <p14:tracePt t="36468" x="2393950" y="2959100"/>
          <p14:tracePt t="36482" x="2387600" y="2959100"/>
          <p14:tracePt t="36499" x="2387600" y="2978150"/>
          <p14:tracePt t="36516" x="2387600" y="2990850"/>
          <p14:tracePt t="36532" x="2387600" y="3016250"/>
          <p14:tracePt t="36549" x="2400300" y="3035300"/>
          <p14:tracePt t="36566" x="2419350" y="3060700"/>
          <p14:tracePt t="36582" x="2438400" y="3073400"/>
          <p14:tracePt t="36599" x="2463800" y="3079750"/>
          <p14:tracePt t="36616" x="2501900" y="3098800"/>
          <p14:tracePt t="36632" x="2527300" y="3098800"/>
          <p14:tracePt t="36649" x="2552700" y="3105150"/>
          <p14:tracePt t="36666" x="2571750" y="3105150"/>
          <p14:tracePt t="36683" x="2603500" y="3098800"/>
          <p14:tracePt t="36699" x="2647950" y="3092450"/>
          <p14:tracePt t="36716" x="2679700" y="3079750"/>
          <p14:tracePt t="36732" x="2724150" y="3067050"/>
          <p14:tracePt t="36749" x="2755900" y="3060700"/>
          <p14:tracePt t="36766" x="2781300" y="3054350"/>
          <p14:tracePt t="36782" x="2813050" y="3054350"/>
          <p14:tracePt t="36799" x="2838450" y="3041650"/>
          <p14:tracePt t="36816" x="2889250" y="3028950"/>
          <p14:tracePt t="36832" x="2921000" y="3022600"/>
          <p14:tracePt t="36849" x="2965450" y="3016250"/>
          <p14:tracePt t="36866" x="3022600" y="3016250"/>
          <p14:tracePt t="36882" x="3067050" y="3022600"/>
          <p14:tracePt t="36899" x="3143250" y="3035300"/>
          <p14:tracePt t="36916" x="3187700" y="3041650"/>
          <p14:tracePt t="36932" x="3238500" y="3048000"/>
          <p14:tracePt t="36949" x="3295650" y="3054350"/>
          <p14:tracePt t="36966" x="3333750" y="3067050"/>
          <p14:tracePt t="36982" x="3384550" y="3086100"/>
          <p14:tracePt t="36999" x="3416300" y="3098800"/>
          <p14:tracePt t="37016" x="3448050" y="3105150"/>
          <p14:tracePt t="37032" x="3505200" y="3117850"/>
          <p14:tracePt t="37049" x="3536950" y="3124200"/>
          <p14:tracePt t="37066" x="3575050" y="3130550"/>
          <p14:tracePt t="37082" x="3606800" y="3136900"/>
          <p14:tracePt t="37099" x="3625850" y="3143250"/>
          <p14:tracePt t="37116" x="3657600" y="3143250"/>
          <p14:tracePt t="37132" x="3676650" y="3143250"/>
          <p14:tracePt t="37149" x="3683000" y="3143250"/>
          <p14:tracePt t="37166" x="3695700" y="3149600"/>
          <p14:tracePt t="37199" x="3702050" y="3149600"/>
          <p14:tracePt t="37295" x="3689350" y="3149600"/>
          <p14:tracePt t="37309" x="3670300" y="3155950"/>
          <p14:tracePt t="37316" x="3651250" y="3162300"/>
          <p14:tracePt t="37322" x="3613150" y="3168650"/>
          <p14:tracePt t="37654" x="3644900" y="3162300"/>
          <p14:tracePt t="37661" x="3689350" y="3149600"/>
          <p14:tracePt t="37667" x="3727450" y="3130550"/>
          <p14:tracePt t="37682" x="3784600" y="3105150"/>
          <p14:tracePt t="37699" x="3867150" y="3073400"/>
          <p14:tracePt t="37716" x="3956050" y="3054350"/>
          <p14:tracePt t="37733" x="4095750" y="3022600"/>
          <p14:tracePt t="37766" x="4305300" y="2990850"/>
          <p14:tracePt t="37799" x="4451350" y="2971800"/>
          <p14:tracePt t="37832" x="4533900" y="2965450"/>
          <p14:tracePt t="37835" x="4552950" y="2965450"/>
          <p14:tracePt t="37849" x="4603750" y="2959100"/>
          <p14:tracePt t="37866" x="4641850" y="2959100"/>
          <p14:tracePt t="37882" x="4699000" y="2959100"/>
          <p14:tracePt t="37899" x="4730750" y="2959100"/>
          <p14:tracePt t="37916" x="4768850" y="2959100"/>
          <p14:tracePt t="37933" x="4813300" y="2959100"/>
          <p14:tracePt t="37949" x="4838700" y="2959100"/>
          <p14:tracePt t="37966" x="4876800" y="2959100"/>
          <p14:tracePt t="37983" x="4895850" y="2959100"/>
          <p14:tracePt t="37999" x="4914900" y="2965450"/>
          <p14:tracePt t="38016" x="4933950" y="2965450"/>
          <p14:tracePt t="38032" x="4940300" y="2971800"/>
          <p14:tracePt t="38049" x="4946650" y="2971800"/>
          <p14:tracePt t="38126" x="4940300" y="2971800"/>
          <p14:tracePt t="38133" x="4927600" y="2978150"/>
          <p14:tracePt t="38140" x="4902200" y="2984500"/>
          <p14:tracePt t="38149" x="4857750" y="2984500"/>
          <p14:tracePt t="38166" x="4756150" y="3009900"/>
          <p14:tracePt t="38182" x="4521200" y="3041650"/>
          <p14:tracePt t="38199" x="4343400" y="3060700"/>
          <p14:tracePt t="38216" x="4095750" y="3105150"/>
          <p14:tracePt t="38233" x="3911600" y="3130550"/>
          <p14:tracePt t="38249" x="3733800" y="3143250"/>
          <p14:tracePt t="38266" x="3536950" y="3168650"/>
          <p14:tracePt t="38283" x="3409950" y="3187700"/>
          <p14:tracePt t="38299" x="3270250" y="3194050"/>
          <p14:tracePt t="38316" x="3168650" y="3200400"/>
          <p14:tracePt t="38333" x="3092450" y="3219450"/>
          <p14:tracePt t="38335" x="3054350" y="3225800"/>
          <p14:tracePt t="38349" x="3003550" y="3244850"/>
          <p14:tracePt t="38366" x="2946400" y="3263900"/>
          <p14:tracePt t="38382" x="2876550" y="3295650"/>
          <p14:tracePt t="38399" x="2838450" y="3314700"/>
          <p14:tracePt t="38417" x="2806700" y="3321050"/>
          <p14:tracePt t="38433" x="2768600" y="3346450"/>
          <p14:tracePt t="38449" x="2743200" y="3359150"/>
          <p14:tracePt t="38466" x="2717800" y="3378200"/>
          <p14:tracePt t="38483" x="2711450" y="3384550"/>
          <p14:tracePt t="38499" x="2698750" y="3397250"/>
          <p14:tracePt t="38516" x="2686050" y="3409950"/>
          <p14:tracePt t="38533" x="2679700" y="3422650"/>
          <p14:tracePt t="38549" x="2679700" y="3435350"/>
          <p14:tracePt t="38566" x="2686050" y="3460750"/>
          <p14:tracePt t="38583" x="2692400" y="3479800"/>
          <p14:tracePt t="38599" x="2717800" y="3517900"/>
          <p14:tracePt t="38616" x="2743200" y="3549650"/>
          <p14:tracePt t="38632" x="2800350" y="3587750"/>
          <p14:tracePt t="38649" x="2838450" y="3606800"/>
          <p14:tracePt t="38666" x="2901950" y="3625850"/>
          <p14:tracePt t="38683" x="2946400" y="3638550"/>
          <p14:tracePt t="38700" x="2990850" y="3644900"/>
          <p14:tracePt t="38716" x="3067050" y="3644900"/>
          <p14:tracePt t="38733" x="3143250" y="3644900"/>
          <p14:tracePt t="38750" x="3200400" y="3638550"/>
          <p14:tracePt t="38766" x="3308350" y="3632200"/>
          <p14:tracePt t="38783" x="3359150" y="3625850"/>
          <p14:tracePt t="38799" x="3429000" y="3613150"/>
          <p14:tracePt t="38816" x="3460750" y="3613150"/>
          <p14:tracePt t="38819" x="3473450" y="3606800"/>
          <p14:tracePt t="38833" x="3517900" y="3606800"/>
          <p14:tracePt t="38849" x="3556000" y="3600450"/>
          <p14:tracePt t="38866" x="3594100" y="3600450"/>
          <p14:tracePt t="38883" x="3651250" y="3600450"/>
          <p14:tracePt t="38899" x="3689350" y="3600450"/>
          <p14:tracePt t="38916" x="3733800" y="3606800"/>
          <p14:tracePt t="38933" x="3784600" y="3613150"/>
          <p14:tracePt t="38949" x="3810000" y="3625850"/>
          <p14:tracePt t="38966" x="3841750" y="3632200"/>
          <p14:tracePt t="38983" x="3867150" y="3638550"/>
          <p14:tracePt t="39000" x="3892550" y="3651250"/>
          <p14:tracePt t="39016" x="3905250" y="3657600"/>
          <p14:tracePt t="39033" x="3911600" y="3663950"/>
          <p14:tracePt t="39049" x="3924300" y="3670300"/>
          <p14:tracePt t="39396" x="3930650" y="3670300"/>
          <p14:tracePt t="39445" x="3930650" y="3676650"/>
          <p14:tracePt t="39514" x="3937000" y="3676650"/>
          <p14:tracePt t="39632" x="3943350" y="3683000"/>
          <p14:tracePt t="40013" x="3943350" y="3676650"/>
          <p14:tracePt t="40041" x="3949700" y="3670300"/>
          <p14:tracePt t="40048" x="3956050" y="3657600"/>
          <p14:tracePt t="40055" x="3968750" y="3644900"/>
          <p14:tracePt t="40066" x="3981450" y="3638550"/>
          <p14:tracePt t="40082" x="4013200" y="3575050"/>
          <p14:tracePt t="40116" x="4064000" y="3498850"/>
          <p14:tracePt t="40150" x="4114800" y="3429000"/>
          <p14:tracePt t="40183" x="4165600" y="3359150"/>
          <p14:tracePt t="40199" x="4178300" y="3327400"/>
          <p14:tracePt t="40216" x="4203700" y="3282950"/>
          <p14:tracePt t="40233" x="4210050" y="3251200"/>
          <p14:tracePt t="40249" x="4229100" y="3187700"/>
          <p14:tracePt t="40266" x="4248150" y="3155950"/>
          <p14:tracePt t="40282" x="4260850" y="3105150"/>
          <p14:tracePt t="40299" x="4267200" y="3048000"/>
          <p14:tracePt t="40316" x="4273550" y="3003550"/>
          <p14:tracePt t="40333" x="4279900" y="2952750"/>
          <p14:tracePt t="40350" x="4279900" y="2908300"/>
          <p14:tracePt t="40366" x="4279900" y="2857500"/>
          <p14:tracePt t="40383" x="4286250" y="2768600"/>
          <p14:tracePt t="40400" x="4286250" y="2705100"/>
          <p14:tracePt t="40416" x="4286250" y="2635250"/>
          <p14:tracePt t="40433" x="4273550" y="2597150"/>
          <p14:tracePt t="40449" x="4254500" y="2552700"/>
          <p14:tracePt t="40466" x="4229100" y="2470150"/>
          <p14:tracePt t="40483" x="4203700" y="2413000"/>
          <p14:tracePt t="40499" x="4159250" y="2343150"/>
          <p14:tracePt t="40516" x="4127500" y="2317750"/>
          <p14:tracePt t="40532" x="4089400" y="2298700"/>
          <p14:tracePt t="40550" x="4038600" y="2266950"/>
          <p14:tracePt t="40566" x="3987800" y="2247900"/>
          <p14:tracePt t="40582" x="3905250" y="2228850"/>
          <p14:tracePt t="40599" x="3848100" y="2222500"/>
          <p14:tracePt t="40616" x="3797300" y="2216150"/>
          <p14:tracePt t="40633" x="3721100" y="2216150"/>
          <p14:tracePt t="40649" x="3670300" y="2228850"/>
          <p14:tracePt t="40666" x="3575050" y="2266950"/>
          <p14:tracePt t="40683" x="3511550" y="2298700"/>
          <p14:tracePt t="40699" x="3454400" y="2349500"/>
          <p14:tracePt t="40716" x="3371850" y="2406650"/>
          <p14:tracePt t="40732" x="3333750" y="2432050"/>
          <p14:tracePt t="40749" x="3302000" y="2495550"/>
          <p14:tracePt t="40766" x="3282950" y="2533650"/>
          <p14:tracePt t="40784" x="3270250" y="2584450"/>
          <p14:tracePt t="40799" x="3263900" y="2609850"/>
          <p14:tracePt t="40816" x="3263900" y="2641600"/>
          <p14:tracePt t="40832" x="3282950" y="2711450"/>
          <p14:tracePt t="40850" x="3302000" y="2749550"/>
          <p14:tracePt t="40867" x="3333750" y="2813050"/>
          <p14:tracePt t="40883" x="3371850" y="2863850"/>
          <p14:tracePt t="40900" x="3409950" y="2914650"/>
          <p14:tracePt t="40916" x="3473450" y="2971800"/>
          <p14:tracePt t="40933" x="3511550" y="3003550"/>
          <p14:tracePt t="40950" x="3568700" y="3035300"/>
          <p14:tracePt t="40966" x="3613150" y="3054350"/>
          <p14:tracePt t="40982" x="3657600" y="3073400"/>
          <p14:tracePt t="40999" x="3714750" y="3086100"/>
          <p14:tracePt t="41016" x="3759200" y="3086100"/>
          <p14:tracePt t="41032" x="3790950" y="3086100"/>
          <p14:tracePt t="41049" x="3835400" y="3086100"/>
          <p14:tracePt t="41066" x="3854450" y="3086100"/>
          <p14:tracePt t="41083" x="3867150" y="3079750"/>
          <p14:tracePt t="41099" x="3879850" y="3067050"/>
          <p14:tracePt t="41117" x="3892550" y="3054350"/>
          <p14:tracePt t="41132" x="3898900" y="3041650"/>
          <p14:tracePt t="41149" x="3905250" y="3028950"/>
          <p14:tracePt t="41166" x="3917950" y="2997200"/>
          <p14:tracePt t="41182" x="3917950" y="2959100"/>
          <p14:tracePt t="41199" x="3917950" y="2927350"/>
          <p14:tracePt t="41217" x="3905250" y="2870200"/>
          <p14:tracePt t="41232" x="3886200" y="2832100"/>
          <p14:tracePt t="41249" x="3867150" y="2794000"/>
          <p14:tracePt t="41266" x="3860800" y="2787650"/>
          <p14:tracePt t="41283" x="3848100" y="2781300"/>
          <p14:tracePt t="41299" x="3835400" y="2781300"/>
          <p14:tracePt t="41661" x="3810000" y="2768600"/>
          <p14:tracePt t="41667" x="3759200" y="2736850"/>
          <p14:tracePt t="41674" x="3714750" y="2705100"/>
          <p14:tracePt t="41683" x="3663950" y="2679700"/>
          <p14:tracePt t="41699" x="3594100" y="2641600"/>
          <p14:tracePt t="41716" x="3536950" y="2609850"/>
          <p14:tracePt t="41733" x="3517900" y="2590800"/>
          <p14:tracePt t="41749" x="3498850" y="2578100"/>
          <p14:tracePt t="41783" x="3384550" y="2489200"/>
          <p14:tracePt t="41816" x="3155950" y="2355850"/>
          <p14:tracePt t="41849" x="2952750" y="2292350"/>
          <p14:tracePt t="41866" x="2882900" y="2279650"/>
          <p14:tracePt t="41883" x="2787650" y="2266950"/>
          <p14:tracePt t="41900" x="2730500" y="2260600"/>
          <p14:tracePt t="41916" x="2679700" y="2247900"/>
          <p14:tracePt t="41934" x="2628900" y="2241550"/>
          <p14:tracePt t="41950" x="2590800" y="2241550"/>
          <p14:tracePt t="41966" x="2559050" y="2241550"/>
          <p14:tracePt t="41983" x="2540000" y="2241550"/>
          <p14:tracePt t="41999" x="2527300" y="2241550"/>
          <p14:tracePt t="42016" x="2501900" y="2254250"/>
          <p14:tracePt t="42049" x="2489200" y="2273300"/>
          <p14:tracePt t="42066" x="2476500" y="2286000"/>
          <p14:tracePt t="42084" x="2470150" y="2292350"/>
          <p14:tracePt t="42100" x="2463800" y="2298700"/>
          <p14:tracePt t="42313" x="2457450" y="2292350"/>
          <p14:tracePt t="42320" x="2451100" y="2273300"/>
          <p14:tracePt t="42333" x="2444750" y="2247900"/>
          <p14:tracePt t="42350" x="2413000" y="2190750"/>
          <p14:tracePt t="42367" x="2400300" y="2152650"/>
          <p14:tracePt t="42383" x="2368550" y="2108200"/>
          <p14:tracePt t="42416" x="2349500" y="2063750"/>
          <p14:tracePt t="42450" x="2336800" y="2051050"/>
          <p14:tracePt t="42483" x="2336800" y="2057400"/>
          <p14:tracePt t="42500" x="2336800" y="2082800"/>
          <p14:tracePt t="42516" x="2336800" y="2114550"/>
          <p14:tracePt t="42533" x="2343150" y="2159000"/>
          <p14:tracePt t="42549" x="2355850" y="2216150"/>
          <p14:tracePt t="42566" x="2362200" y="2247900"/>
          <p14:tracePt t="42583" x="2368550" y="2286000"/>
          <p14:tracePt t="42600" x="2381250" y="2330450"/>
          <p14:tracePt t="42616" x="2387600" y="2349500"/>
          <p14:tracePt t="42633" x="2400300" y="2381250"/>
          <p14:tracePt t="42650" x="2413000" y="2393950"/>
          <p14:tracePt t="42667" x="2438400" y="2406650"/>
          <p14:tracePt t="42683" x="2470150" y="2406650"/>
          <p14:tracePt t="42699" x="2495550" y="2406650"/>
          <p14:tracePt t="42716" x="2533650" y="2400300"/>
          <p14:tracePt t="42733" x="2552700" y="2387600"/>
          <p14:tracePt t="42750" x="2590800" y="2362200"/>
          <p14:tracePt t="42766" x="2622550" y="2349500"/>
          <p14:tracePt t="42783" x="2660650" y="2336800"/>
          <p14:tracePt t="42799" x="2730500" y="2317750"/>
          <p14:tracePt t="42816" x="2806700" y="2317750"/>
          <p14:tracePt t="42833" x="2901950" y="2317750"/>
          <p14:tracePt t="42849" x="3048000" y="2343150"/>
          <p14:tracePt t="42866" x="3143250" y="2381250"/>
          <p14:tracePt t="42883" x="3263900" y="2457450"/>
          <p14:tracePt t="42899" x="3321050" y="2495550"/>
          <p14:tracePt t="42916" x="3365500" y="2540000"/>
          <p14:tracePt t="42933" x="3384550" y="2565400"/>
          <p14:tracePt t="42950" x="3390900" y="2571750"/>
          <p14:tracePt t="42966" x="3397250" y="2578100"/>
          <p14:tracePt t="43028" x="3384550" y="2571750"/>
          <p14:tracePt t="43035" x="3359150" y="2559050"/>
          <p14:tracePt t="43042" x="3333750" y="2540000"/>
          <p14:tracePt t="43050" x="3289300" y="2508250"/>
          <p14:tracePt t="43066" x="3168650" y="2413000"/>
          <p14:tracePt t="43083" x="3003550" y="2286000"/>
          <p14:tracePt t="43099" x="2901950" y="2235200"/>
          <p14:tracePt t="43116" x="2819400" y="2197100"/>
          <p14:tracePt t="43133" x="2679700" y="2165350"/>
          <p14:tracePt t="43150" x="2622550" y="2152650"/>
          <p14:tracePt t="43166" x="2527300" y="2133600"/>
          <p14:tracePt t="43183" x="2482850" y="2120900"/>
          <p14:tracePt t="43200" x="2438400" y="2108200"/>
          <p14:tracePt t="43216" x="2381250" y="2101850"/>
          <p14:tracePt t="43233" x="2362200" y="2101850"/>
          <p14:tracePt t="43249" x="2343150" y="2095500"/>
          <p14:tracePt t="43335" x="2343150" y="2101850"/>
          <p14:tracePt t="43348" x="2343150" y="2108200"/>
          <p14:tracePt t="43354" x="2349500" y="2108200"/>
          <p14:tracePt t="43366" x="2349500" y="2114550"/>
          <p14:tracePt t="43383" x="2355850" y="2120900"/>
          <p14:tracePt t="43501" x="2349500" y="2114550"/>
          <p14:tracePt t="43514" x="2343150" y="2108200"/>
          <p14:tracePt t="43521" x="2324100" y="2095500"/>
          <p14:tracePt t="43533" x="2311400" y="2082800"/>
          <p14:tracePt t="43549" x="2273300" y="2032000"/>
          <p14:tracePt t="43566" x="2247900" y="2006600"/>
          <p14:tracePt t="43583" x="2222500" y="1968500"/>
          <p14:tracePt t="43600" x="2216150" y="1962150"/>
          <p14:tracePt t="43616" x="2209800" y="1962150"/>
          <p14:tracePt t="44132" x="2216150" y="1962150"/>
          <p14:tracePt t="44137" x="2228850" y="1962150"/>
          <p14:tracePt t="44150" x="2241550" y="1962150"/>
          <p14:tracePt t="44166" x="2286000" y="1962150"/>
          <p14:tracePt t="44183" x="2311400" y="1962150"/>
          <p14:tracePt t="44200" x="2343150" y="1974850"/>
          <p14:tracePt t="44216" x="2393950" y="1993900"/>
          <p14:tracePt t="44233" x="2425700" y="2019300"/>
          <p14:tracePt t="44266" x="2520950" y="2114550"/>
          <p14:tracePt t="44300" x="2597150" y="2247900"/>
          <p14:tracePt t="44333" x="2635250" y="2355850"/>
          <p14:tracePt t="44350" x="2647950" y="2406650"/>
          <p14:tracePt t="44366" x="2660650" y="2451100"/>
          <p14:tracePt t="44383" x="2660650" y="2501900"/>
          <p14:tracePt t="44400" x="2660650" y="2520950"/>
          <p14:tracePt t="44416" x="2660650" y="2540000"/>
          <p14:tracePt t="44433" x="2660650" y="2546350"/>
          <p14:tracePt t="44450" x="2654300" y="2559050"/>
          <p14:tracePt t="44466" x="2654300" y="2565400"/>
          <p14:tracePt t="44483" x="2647950" y="2565400"/>
          <p14:tracePt t="44542" x="2641600" y="2565400"/>
          <p14:tracePt t="44547" x="2641600" y="2559050"/>
          <p14:tracePt t="44555" x="2635250" y="2546350"/>
          <p14:tracePt t="44566" x="2635250" y="2533650"/>
          <p14:tracePt t="44583" x="2609850" y="2444750"/>
          <p14:tracePt t="44600" x="2597150" y="2368550"/>
          <p14:tracePt t="44617" x="2571750" y="2273300"/>
          <p14:tracePt t="44633" x="2533650" y="2127250"/>
          <p14:tracePt t="44650" x="2514600" y="2038350"/>
          <p14:tracePt t="44666" x="2470150" y="1949450"/>
          <p14:tracePt t="44683" x="2444750" y="1917700"/>
          <p14:tracePt t="44700" x="2413000" y="1892300"/>
          <p14:tracePt t="44716" x="2381250" y="1873250"/>
          <p14:tracePt t="44733" x="2349500" y="1866900"/>
          <p14:tracePt t="44750" x="2305050" y="1860550"/>
          <p14:tracePt t="44766" x="2279650" y="1860550"/>
          <p14:tracePt t="44783" x="2254250" y="1860550"/>
          <p14:tracePt t="44800" x="2222500" y="1873250"/>
          <p14:tracePt t="44817" x="2203450" y="1885950"/>
          <p14:tracePt t="44833" x="2171700" y="1905000"/>
          <p14:tracePt t="44850" x="2159000" y="1930400"/>
          <p14:tracePt t="44867" x="2146300" y="1949450"/>
          <p14:tracePt t="44883" x="2139950" y="1974850"/>
          <p14:tracePt t="44900" x="2133600" y="1987550"/>
          <p14:tracePt t="44916" x="2146300" y="2012950"/>
          <p14:tracePt t="44933" x="2152650" y="2038350"/>
          <p14:tracePt t="44949" x="2178050" y="2063750"/>
          <p14:tracePt t="44966" x="2197100" y="2076450"/>
          <p14:tracePt t="44983" x="2216150" y="2095500"/>
          <p14:tracePt t="45000" x="2254250" y="2114550"/>
          <p14:tracePt t="45017" x="2292350" y="2139950"/>
          <p14:tracePt t="45033" x="2324100" y="2146300"/>
          <p14:tracePt t="45050" x="2381250" y="2152650"/>
          <p14:tracePt t="45067" x="2413000" y="2152650"/>
          <p14:tracePt t="45083" x="2470150" y="2139950"/>
          <p14:tracePt t="45100" x="2508250" y="2127250"/>
          <p14:tracePt t="45117" x="2540000" y="2114550"/>
          <p14:tracePt t="45133" x="2571750" y="2095500"/>
          <p14:tracePt t="45150" x="2590800" y="2070100"/>
          <p14:tracePt t="45166" x="2609850" y="2032000"/>
          <p14:tracePt t="45183" x="2616200" y="2000250"/>
          <p14:tracePt t="45200" x="2616200" y="1949450"/>
          <p14:tracePt t="45216" x="2603500" y="1885950"/>
          <p14:tracePt t="45233" x="2578100" y="1835150"/>
          <p14:tracePt t="45250" x="2520950" y="1778000"/>
          <p14:tracePt t="45266" x="2457450" y="1733550"/>
          <p14:tracePt t="45283" x="2393950" y="1701800"/>
          <p14:tracePt t="45299" x="2292350" y="1651000"/>
          <p14:tracePt t="45316" x="2241550" y="1631950"/>
          <p14:tracePt t="45333" x="2178050" y="1625600"/>
          <p14:tracePt t="45350" x="2146300" y="1625600"/>
          <p14:tracePt t="45366" x="2108200" y="1619250"/>
          <p14:tracePt t="45383" x="2051050" y="1625600"/>
          <p14:tracePt t="45400" x="2012950" y="1638300"/>
          <p14:tracePt t="45416" x="1981200" y="1657350"/>
          <p14:tracePt t="45433" x="1962150" y="1676400"/>
          <p14:tracePt t="45450" x="1949450" y="1689100"/>
          <p14:tracePt t="45466" x="1930400" y="1714500"/>
          <p14:tracePt t="45483" x="1924050" y="1746250"/>
          <p14:tracePt t="45500" x="1911350" y="1778000"/>
          <p14:tracePt t="45516" x="1911350" y="1797050"/>
          <p14:tracePt t="45533" x="1911350" y="1828800"/>
          <p14:tracePt t="45550" x="1917700" y="1847850"/>
          <p14:tracePt t="45567" x="1930400" y="1879600"/>
          <p14:tracePt t="45583" x="1949450" y="1911350"/>
          <p14:tracePt t="45600" x="1962150" y="1936750"/>
          <p14:tracePt t="45616" x="1987550" y="1962150"/>
          <p14:tracePt t="45633" x="2051050" y="2006600"/>
          <p14:tracePt t="45650" x="2082800" y="2019300"/>
          <p14:tracePt t="45666" x="2146300" y="2032000"/>
          <p14:tracePt t="45683" x="2190750" y="2044700"/>
          <p14:tracePt t="45700" x="2235200" y="2044700"/>
          <p14:tracePt t="45716" x="2292350" y="2025650"/>
          <p14:tracePt t="45733" x="2336800" y="1993900"/>
          <p14:tracePt t="45750" x="2393950" y="1917700"/>
          <p14:tracePt t="45766" x="2438400" y="1854200"/>
          <p14:tracePt t="45783" x="2482850" y="1778000"/>
          <p14:tracePt t="45800" x="2508250" y="1739900"/>
          <p14:tracePt t="45816" x="2520950" y="1701800"/>
          <p14:tracePt t="45833" x="2527300" y="1657350"/>
          <p14:tracePt t="45850" x="2520950" y="1631950"/>
          <p14:tracePt t="45866" x="2508250" y="1606550"/>
          <p14:tracePt t="45883" x="2482850" y="1581150"/>
          <p14:tracePt t="45900" x="2463800" y="1568450"/>
          <p14:tracePt t="45916" x="2419350" y="1568450"/>
          <p14:tracePt t="45933" x="2381250" y="1574800"/>
          <p14:tracePt t="45949" x="2355850" y="1587500"/>
          <p14:tracePt t="45966" x="2292350" y="1631950"/>
          <p14:tracePt t="45983" x="2247900" y="1670050"/>
          <p14:tracePt t="45999" x="2203450" y="1733550"/>
          <p14:tracePt t="46016" x="2190750" y="1784350"/>
          <p14:tracePt t="46033" x="2171700" y="1847850"/>
          <p14:tracePt t="46049" x="2171700" y="1898650"/>
          <p14:tracePt t="46066" x="2184400" y="1955800"/>
          <p14:tracePt t="46083" x="2222500" y="2038350"/>
          <p14:tracePt t="46100" x="2260600" y="2120900"/>
          <p14:tracePt t="46116" x="2311400" y="2197100"/>
          <p14:tracePt t="46133" x="2381250" y="2305050"/>
          <p14:tracePt t="46150" x="2425700" y="2368550"/>
          <p14:tracePt t="46166" x="2501900" y="2463800"/>
          <p14:tracePt t="46183" x="2559050" y="2520950"/>
          <p14:tracePt t="46199" x="2641600" y="2584450"/>
          <p14:tracePt t="46216" x="2705100" y="2616200"/>
          <p14:tracePt t="46234" x="2768600" y="2647950"/>
          <p14:tracePt t="46250" x="2851150" y="2686050"/>
          <p14:tracePt t="46266" x="2889250" y="2705100"/>
          <p14:tracePt t="46283" x="2959100" y="2743200"/>
          <p14:tracePt t="46300" x="2997200" y="2755900"/>
          <p14:tracePt t="46316" x="3028950" y="2774950"/>
          <p14:tracePt t="46333" x="3054350" y="2800350"/>
          <p14:tracePt t="46349" x="3073400" y="2806700"/>
          <p14:tracePt t="46366" x="3079750" y="2813050"/>
          <p14:tracePt t="46748" x="3079750" y="2806700"/>
          <p14:tracePt t="46755" x="3086100" y="2800350"/>
          <p14:tracePt t="46766" x="3092450" y="2787650"/>
          <p14:tracePt t="46783" x="3105150" y="2762250"/>
          <p14:tracePt t="46799" x="3105150" y="2749550"/>
          <p14:tracePt t="47825" x="3111500" y="2749550"/>
          <p14:tracePt t="47838" x="3117850" y="2743200"/>
          <p14:tracePt t="47846" x="3117850" y="2736850"/>
          <p14:tracePt t="47859" x="3117850" y="2730500"/>
          <p14:tracePt t="47867" x="3117850" y="2724150"/>
          <p14:tracePt t="47883" x="3117850" y="2705100"/>
          <p14:tracePt t="47900" x="3105150" y="2679700"/>
          <p14:tracePt t="47933" x="3035300" y="2603500"/>
          <p14:tracePt t="47967" x="2901950" y="2565400"/>
          <p14:tracePt t="48000" x="2749550" y="2559050"/>
          <p14:tracePt t="48017" x="2698750" y="2565400"/>
          <p14:tracePt t="48033" x="2609850" y="2590800"/>
          <p14:tracePt t="48050" x="2559050" y="2603500"/>
          <p14:tracePt t="48067" x="2527300" y="2622550"/>
          <p14:tracePt t="48083" x="2482850" y="2641600"/>
          <p14:tracePt t="48100" x="2463800" y="2647950"/>
          <p14:tracePt t="48116" x="2463800" y="2654300"/>
          <p14:tracePt t="48133" x="2463800" y="2660650"/>
          <p14:tracePt t="48165" x="2463800" y="2667000"/>
          <p14:tracePt t="48173" x="2457450" y="2673350"/>
          <p14:tracePt t="48183" x="2457450" y="2679700"/>
          <p14:tracePt t="48200" x="2457450" y="2705100"/>
          <p14:tracePt t="48217" x="2457450" y="2724150"/>
          <p14:tracePt t="48233" x="2470150" y="2755900"/>
          <p14:tracePt t="48250" x="2495550" y="2787650"/>
          <p14:tracePt t="48267" x="2514600" y="2813050"/>
          <p14:tracePt t="48283" x="2559050" y="2844800"/>
          <p14:tracePt t="48300" x="2590800" y="2857500"/>
          <p14:tracePt t="48317" x="2641600" y="2870200"/>
          <p14:tracePt t="48333" x="2717800" y="2895600"/>
          <p14:tracePt t="48350" x="2762250" y="2908300"/>
          <p14:tracePt t="48352" x="2781300" y="2914650"/>
          <p14:tracePt t="48366" x="2825750" y="2921000"/>
          <p14:tracePt t="48383" x="2863850" y="2927350"/>
          <p14:tracePt t="48400" x="2889250" y="2927350"/>
          <p14:tracePt t="48417" x="2908300" y="2927350"/>
          <p14:tracePt t="48433" x="2914650" y="2927350"/>
          <p14:tracePt t="48450" x="2914650" y="2921000"/>
          <p14:tracePt t="48469" x="2921000" y="2921000"/>
          <p14:tracePt t="48484" x="2927350" y="2914650"/>
          <p14:tracePt t="48500" x="2946400" y="2889250"/>
          <p14:tracePt t="48517" x="2971800" y="2863850"/>
          <p14:tracePt t="48533" x="2984500" y="2844800"/>
          <p14:tracePt t="48550" x="2990850" y="2838450"/>
          <p14:tracePt t="48567" x="2990850" y="2832100"/>
          <p14:tracePt t="48589" x="2990850" y="2825750"/>
          <p14:tracePt t="48700" x="2984500" y="2825750"/>
          <p14:tracePt t="49488" x="2984500" y="2819400"/>
          <p14:tracePt t="49495" x="2984500" y="2813050"/>
          <p14:tracePt t="49502" x="2984500" y="2806700"/>
          <p14:tracePt t="49516" x="2984500" y="2800350"/>
          <p14:tracePt t="49533" x="2984500" y="2794000"/>
          <p14:tracePt t="49550" x="2984500" y="2787650"/>
          <p14:tracePt t="49613" x="2984500" y="2781300"/>
          <p14:tracePt t="49619" x="2984500" y="2774950"/>
          <p14:tracePt t="49627" x="2984500" y="2768600"/>
          <p14:tracePt t="49650" x="2965450" y="2717800"/>
          <p14:tracePt t="49667" x="2940050" y="2667000"/>
          <p14:tracePt t="49683" x="2895600" y="2597150"/>
          <p14:tracePt t="49700" x="2851150" y="2552700"/>
          <p14:tracePt t="49716" x="2781300" y="2527300"/>
          <p14:tracePt t="49733" x="2717800" y="2501900"/>
          <p14:tracePt t="49750" x="2654300" y="2489200"/>
          <p14:tracePt t="49767" x="2571750" y="2482850"/>
          <p14:tracePt t="49783" x="2520950" y="2495550"/>
          <p14:tracePt t="49800" x="2470150" y="2514600"/>
          <p14:tracePt t="49817" x="2400300" y="2559050"/>
          <p14:tracePt t="49833" x="2355850" y="2590800"/>
          <p14:tracePt t="49850" x="2311400" y="2635250"/>
          <p14:tracePt t="49867" x="2292350" y="2654300"/>
          <p14:tracePt t="49869" x="2286000" y="2660650"/>
          <p14:tracePt t="49883" x="2279650" y="2679700"/>
          <p14:tracePt t="49900" x="2279650" y="2692400"/>
          <p14:tracePt t="49917" x="2279650" y="2705100"/>
          <p14:tracePt t="49933" x="2286000" y="2724150"/>
          <p14:tracePt t="49950" x="2298700" y="2730500"/>
          <p14:tracePt t="49966" x="2336800" y="2749550"/>
          <p14:tracePt t="49983" x="2374900" y="2755900"/>
          <p14:tracePt t="50000" x="2419350" y="2762250"/>
          <p14:tracePt t="50017" x="2495550" y="2774950"/>
          <p14:tracePt t="50033" x="2540000" y="2774950"/>
          <p14:tracePt t="50050" x="2635250" y="2762250"/>
          <p14:tracePt t="50067" x="2673350" y="2749550"/>
          <p14:tracePt t="50083" x="2724150" y="2743200"/>
          <p14:tracePt t="50100" x="2768600" y="2724150"/>
          <p14:tracePt t="50117" x="2787650" y="2717800"/>
          <p14:tracePt t="50133" x="2800350" y="2711450"/>
          <p14:tracePt t="50150" x="2806700" y="2711450"/>
          <p14:tracePt t="50167" x="2806700" y="2705100"/>
          <p14:tracePt t="50183" x="2813050" y="2705100"/>
          <p14:tracePt t="55200" x="2813050" y="2692400"/>
          <p14:tracePt t="55205" x="2813050" y="2686050"/>
          <p14:tracePt t="55217" x="2813050" y="2673350"/>
          <p14:tracePt t="55233" x="2825750" y="2635250"/>
          <p14:tracePt t="55251" x="2851150" y="2565400"/>
          <p14:tracePt t="55267" x="2876550" y="2495550"/>
          <p14:tracePt t="55284" x="2933700" y="2387600"/>
          <p14:tracePt t="55301" x="2984500" y="2317750"/>
          <p14:tracePt t="55334" x="3194050" y="2127250"/>
          <p14:tracePt t="55367" x="3467100" y="1866900"/>
          <p14:tracePt t="55400" x="3784600" y="1695450"/>
          <p14:tracePt t="55417" x="3886200" y="1676400"/>
          <p14:tracePt t="55434" x="3962400" y="1657350"/>
          <p14:tracePt t="55450" x="4057650" y="1651000"/>
          <p14:tracePt t="55467" x="4121150" y="1651000"/>
          <p14:tracePt t="55483" x="4171950" y="1657350"/>
          <p14:tracePt t="55500" x="4235450" y="1676400"/>
          <p14:tracePt t="55517" x="4267200" y="1695450"/>
          <p14:tracePt t="55534" x="4298950" y="1708150"/>
          <p14:tracePt t="55550" x="4311650" y="1720850"/>
          <p14:tracePt t="55567" x="4318000" y="1733550"/>
          <p14:tracePt t="55584" x="4330700" y="1752600"/>
          <p14:tracePt t="55600" x="4330700" y="1765300"/>
          <p14:tracePt t="55617" x="4343400" y="1790700"/>
          <p14:tracePt t="55634" x="4343400" y="1828800"/>
          <p14:tracePt t="55650" x="4343400" y="1860550"/>
          <p14:tracePt t="55667" x="4337050" y="1917700"/>
          <p14:tracePt t="55684" x="4324350" y="1955800"/>
          <p14:tracePt t="55700" x="4292600" y="2006600"/>
          <p14:tracePt t="55717" x="4260850" y="2038350"/>
          <p14:tracePt t="55733" x="4184650" y="2108200"/>
          <p14:tracePt t="55750" x="4127500" y="2165350"/>
          <p14:tracePt t="55767" x="4070350" y="2222500"/>
          <p14:tracePt t="55784" x="3981450" y="2324100"/>
          <p14:tracePt t="55800" x="3937000" y="2381250"/>
          <p14:tracePt t="55817" x="3860800" y="2457450"/>
          <p14:tracePt t="55834" x="3822700" y="2495550"/>
          <p14:tracePt t="55850" x="3790950" y="2527300"/>
          <p14:tracePt t="55867" x="3727450" y="2571750"/>
          <p14:tracePt t="55884" x="3689350" y="2609850"/>
          <p14:tracePt t="55900" x="3632200" y="2692400"/>
          <p14:tracePt t="55917" x="3600450" y="2755900"/>
          <p14:tracePt t="55934" x="3562350" y="2819400"/>
          <p14:tracePt t="55950" x="3517900" y="2901950"/>
          <p14:tracePt t="55967" x="3486150" y="2946400"/>
          <p14:tracePt t="55983" x="3429000" y="3009900"/>
          <p14:tracePt t="56001" x="3384550" y="3048000"/>
          <p14:tracePt t="56017" x="3333750" y="3086100"/>
          <p14:tracePt t="56034" x="3244850" y="3143250"/>
          <p14:tracePt t="56050" x="3200400" y="3168650"/>
          <p14:tracePt t="56067" x="3162300" y="3194050"/>
          <p14:tracePt t="56084" x="3149600" y="3200400"/>
          <p14:tracePt t="56399" x="3111500" y="3213100"/>
          <p14:tracePt t="56406" x="3067050" y="3232150"/>
          <p14:tracePt t="56417" x="3028950" y="3257550"/>
          <p14:tracePt t="56434" x="2952750" y="3308350"/>
          <p14:tracePt t="56451" x="2844800" y="3378200"/>
          <p14:tracePt t="56467" x="2781300" y="3409950"/>
          <p14:tracePt t="56484" x="2692400" y="3441700"/>
          <p14:tracePt t="56517" x="2603500" y="3473450"/>
          <p14:tracePt t="56551" x="2533650" y="3479800"/>
          <p14:tracePt t="56583" x="2501900" y="3467100"/>
          <p14:tracePt t="56600" x="2495550" y="3460750"/>
          <p14:tracePt t="56617" x="2489200" y="3441700"/>
          <p14:tracePt t="56634" x="2489200" y="3429000"/>
          <p14:tracePt t="56650" x="2495550" y="3409950"/>
          <p14:tracePt t="56667" x="2514600" y="3390900"/>
          <p14:tracePt t="56684" x="2546350" y="3359150"/>
          <p14:tracePt t="56700" x="2622550" y="3314700"/>
          <p14:tracePt t="56717" x="2673350" y="3295650"/>
          <p14:tracePt t="56733" x="2743200" y="3282950"/>
          <p14:tracePt t="56751" x="2813050" y="3276600"/>
          <p14:tracePt t="56767" x="2851150" y="3276600"/>
          <p14:tracePt t="56784" x="2908300" y="3276600"/>
          <p14:tracePt t="56800" x="2952750" y="3289300"/>
          <p14:tracePt t="56817" x="3041650" y="3327400"/>
          <p14:tracePt t="56833" x="3111500" y="3371850"/>
          <p14:tracePt t="56850" x="3162300" y="3416300"/>
          <p14:tracePt t="56867" x="3251200" y="3505200"/>
          <p14:tracePt t="56884" x="3295650" y="3562350"/>
          <p14:tracePt t="56900" x="3365500" y="3644900"/>
          <p14:tracePt t="56917" x="3397250" y="3689350"/>
          <p14:tracePt t="56934" x="3429000" y="3733800"/>
          <p14:tracePt t="56950" x="3467100" y="3765550"/>
          <p14:tracePt t="56967" x="3479800" y="3790950"/>
          <p14:tracePt t="56984" x="3492500" y="3803650"/>
          <p14:tracePt t="57001" x="3492500" y="3810000"/>
          <p14:tracePt t="57034" x="3498850" y="3797300"/>
          <p14:tracePt t="57051" x="3517900" y="3759200"/>
          <p14:tracePt t="57067" x="3543300" y="3683000"/>
          <p14:tracePt t="57084" x="3568700" y="3606800"/>
          <p14:tracePt t="57101" x="3594100" y="3511550"/>
          <p14:tracePt t="57117" x="3625850" y="3371850"/>
          <p14:tracePt t="57134" x="3651250" y="3276600"/>
          <p14:tracePt t="57150" x="3670300" y="3194050"/>
          <p14:tracePt t="57167" x="3683000" y="3155950"/>
          <p14:tracePt t="57184" x="3689350" y="3117850"/>
          <p14:tracePt t="57200" x="3695700" y="3105150"/>
          <p14:tracePt t="57217" x="3695700" y="3098800"/>
          <p14:tracePt t="57234" x="3708400" y="3098800"/>
          <p14:tracePt t="57251" x="3714750" y="3098800"/>
          <p14:tracePt t="57267" x="3727450" y="3098800"/>
          <p14:tracePt t="57284" x="3733800" y="3111500"/>
          <p14:tracePt t="57301" x="3733800" y="3124200"/>
          <p14:tracePt t="57317" x="3740150" y="3143250"/>
          <p14:tracePt t="57334" x="3740150" y="3155950"/>
          <p14:tracePt t="57351" x="3733800" y="3194050"/>
          <p14:tracePt t="57367" x="3721100" y="3219450"/>
          <p14:tracePt t="57384" x="3702050" y="3251200"/>
          <p14:tracePt t="57400" x="3676650" y="3282950"/>
          <p14:tracePt t="57417" x="3663950" y="3295650"/>
          <p14:tracePt t="57434" x="3657600" y="3302000"/>
          <p14:tracePt t="57467" x="3651250" y="3302000"/>
          <p14:tracePt t="57483" x="3638550" y="3302000"/>
          <p14:tracePt t="57500" x="3632200" y="3302000"/>
          <p14:tracePt t="57517" x="3625850" y="3302000"/>
          <p14:tracePt t="57534" x="3613150" y="3289300"/>
          <p14:tracePt t="57551" x="3613150" y="3276600"/>
          <p14:tracePt t="57567" x="3606800" y="3251200"/>
          <p14:tracePt t="57583" x="3600450" y="3225800"/>
          <p14:tracePt t="57600" x="3600450" y="3206750"/>
          <p14:tracePt t="57618" x="3600450" y="3168650"/>
          <p14:tracePt t="57634" x="3600450" y="3155950"/>
          <p14:tracePt t="58627" x="3619500" y="3162300"/>
          <p14:tracePt t="58634" x="3632200" y="3181350"/>
          <p14:tracePt t="58641" x="3663950" y="3206750"/>
          <p14:tracePt t="58651" x="3683000" y="3232150"/>
          <p14:tracePt t="58668" x="3708400" y="3270250"/>
          <p14:tracePt t="58684" x="3740150" y="3321050"/>
          <p14:tracePt t="58700" x="3759200" y="3365500"/>
          <p14:tracePt t="58733" x="3784600" y="3556000"/>
          <p14:tracePt t="58767" x="3746500" y="3771900"/>
          <p14:tracePt t="58800" x="3575050" y="3968750"/>
          <p14:tracePt t="58817" x="3505200" y="4057650"/>
          <p14:tracePt t="58833" x="3429000" y="4146550"/>
          <p14:tracePt t="58850" x="3346450" y="4248150"/>
          <p14:tracePt t="58867" x="3308350" y="4292600"/>
          <p14:tracePt t="58884" x="3257550" y="4337050"/>
          <p14:tracePt t="58901" x="3244850" y="4356100"/>
          <p14:tracePt t="58917" x="3225800" y="4375150"/>
          <p14:tracePt t="58919" x="3219450" y="4381500"/>
          <p14:tracePt t="58934" x="3219450" y="4394200"/>
          <p14:tracePt t="58950" x="3219450" y="4400550"/>
          <p14:tracePt t="58967" x="3213100" y="4400550"/>
          <p14:tracePt t="58984" x="3206750" y="4400550"/>
          <p14:tracePt t="59023" x="3213100" y="4400550"/>
          <p14:tracePt t="59034" x="3213100" y="4394200"/>
          <p14:tracePt t="59051" x="3225800" y="4381500"/>
          <p14:tracePt t="59067" x="3238500" y="4368800"/>
          <p14:tracePt t="59084" x="3263900" y="4349750"/>
          <p14:tracePt t="59101" x="3302000" y="4318000"/>
          <p14:tracePt t="59117" x="3327400" y="4292600"/>
          <p14:tracePt t="59133" x="3352800" y="4273550"/>
          <p14:tracePt t="59151" x="3371850" y="4260850"/>
          <p14:tracePt t="59167" x="3390900" y="4254500"/>
          <p14:tracePt t="59184" x="3422650" y="4235450"/>
          <p14:tracePt t="59201" x="3435350" y="4229100"/>
          <p14:tracePt t="59217" x="3467100" y="4222750"/>
          <p14:tracePt t="59234" x="3479800" y="4222750"/>
          <p14:tracePt t="59250" x="3492500" y="4222750"/>
          <p14:tracePt t="59267" x="3505200" y="4216400"/>
          <p14:tracePt t="59342" x="3505200" y="4203700"/>
          <p14:tracePt t="59349" x="3505200" y="4197350"/>
          <p14:tracePt t="59357" x="3505200" y="4191000"/>
          <p14:tracePt t="59367" x="3505200" y="4171950"/>
          <p14:tracePt t="59384" x="3505200" y="4114800"/>
          <p14:tracePt t="59401" x="3505200" y="4076700"/>
          <p14:tracePt t="59417" x="3505200" y="4032250"/>
          <p14:tracePt t="59419" x="3492500" y="4013200"/>
          <p14:tracePt t="59434" x="3467100" y="3975100"/>
          <p14:tracePt t="59451" x="3429000" y="3911600"/>
          <p14:tracePt t="59467" x="3371850" y="3835400"/>
          <p14:tracePt t="59484" x="3263900" y="3651250"/>
          <p14:tracePt t="59500" x="3187700" y="3543300"/>
          <p14:tracePt t="59517" x="3067050" y="3397250"/>
          <p14:tracePt t="59534" x="2959100" y="3289300"/>
          <p14:tracePt t="59550" x="2781300" y="3143250"/>
          <p14:tracePt t="59567" x="2667000" y="3054350"/>
          <p14:tracePt t="59584" x="2565400" y="2984500"/>
          <p14:tracePt t="59601" x="2419350" y="2921000"/>
          <p14:tracePt t="59617" x="2317750" y="2901950"/>
          <p14:tracePt t="59634" x="2184400" y="2914650"/>
          <p14:tracePt t="59651" x="2114550" y="2940050"/>
          <p14:tracePt t="59667" x="2032000" y="2984500"/>
          <p14:tracePt t="59684" x="1898650" y="3079750"/>
          <p14:tracePt t="59701" x="1809750" y="3136900"/>
          <p14:tracePt t="59717" x="1701800" y="3200400"/>
          <p14:tracePt t="59734" x="1657350" y="3232150"/>
          <p14:tracePt t="59751" x="1625600" y="3270250"/>
          <p14:tracePt t="59767" x="1600200" y="3314700"/>
          <p14:tracePt t="59784" x="1593850" y="3340100"/>
          <p14:tracePt t="59801" x="1587500" y="3365500"/>
          <p14:tracePt t="59817" x="1587500" y="3384550"/>
          <p14:tracePt t="59856" x="1587500" y="3390900"/>
          <p14:tracePt t="59867" x="1587500" y="3397250"/>
          <p14:tracePt t="59904" x="1593850" y="3397250"/>
          <p14:tracePt t="59918" x="1606550" y="3390900"/>
          <p14:tracePt t="59926" x="1612900" y="3378200"/>
          <p14:tracePt t="59934" x="1625600" y="3352800"/>
          <p14:tracePt t="59951" x="1689100" y="3289300"/>
          <p14:tracePt t="59967" x="1816100" y="3130550"/>
          <p14:tracePt t="59984" x="1917700" y="3003550"/>
          <p14:tracePt t="60001" x="2070100" y="2787650"/>
          <p14:tracePt t="60017" x="2178050" y="2628900"/>
          <p14:tracePt t="60034" x="2343150" y="2438400"/>
          <p14:tracePt t="60050" x="2597150" y="2197100"/>
          <p14:tracePt t="60067" x="2768600" y="2044700"/>
          <p14:tracePt t="60084" x="2959100" y="1892300"/>
          <p14:tracePt t="60101" x="3232150" y="1739900"/>
          <p14:tracePt t="60117" x="3397250" y="1651000"/>
          <p14:tracePt t="60134" x="3632200" y="1568450"/>
          <p14:tracePt t="60151" x="3740150" y="1536700"/>
          <p14:tracePt t="60167" x="3854450" y="1511300"/>
          <p14:tracePt t="60184" x="3981450" y="1511300"/>
          <p14:tracePt t="60201" x="4057650" y="1511300"/>
          <p14:tracePt t="60217" x="4121150" y="1517650"/>
          <p14:tracePt t="60234" x="4159250" y="1530350"/>
          <p14:tracePt t="60251" x="4184650" y="1536700"/>
          <p14:tracePt t="60267" x="4191000" y="1536700"/>
          <p14:tracePt t="60676" x="4197350" y="1536700"/>
          <p14:tracePt t="60716" x="4197350" y="1530350"/>
          <p14:tracePt t="60745" x="4203700" y="1530350"/>
          <p14:tracePt t="60848" x="4210050" y="1530350"/>
          <p14:tracePt t="60918" x="4216400" y="1530350"/>
          <p14:tracePt t="60946" x="4222750" y="1524000"/>
          <p14:tracePt t="61631" x="4222750" y="1511300"/>
          <p14:tracePt t="61638" x="4222750" y="1498600"/>
          <p14:tracePt t="61650" x="4229100" y="1479550"/>
          <p14:tracePt t="61667" x="4248150" y="1409700"/>
          <p14:tracePt t="61684" x="4248150" y="1371600"/>
          <p14:tracePt t="61700" x="4260850" y="1339850"/>
          <p14:tracePt t="61717" x="4267200" y="1282700"/>
          <p14:tracePt t="61750" x="4279900" y="1219200"/>
          <p14:tracePt t="61784" x="4279900" y="1174750"/>
          <p14:tracePt t="61817" x="4279900" y="1104900"/>
          <p14:tracePt t="61834" x="4273550" y="1079500"/>
          <p14:tracePt t="61850" x="4273550" y="1066800"/>
          <p14:tracePt t="61867" x="4267200" y="1047750"/>
          <p14:tracePt t="61884" x="4267200" y="1041400"/>
          <p14:tracePt t="61900" x="4260850" y="1035050"/>
          <p14:tracePt t="61917" x="4260850" y="1022350"/>
          <p14:tracePt t="61934" x="4254500" y="1016000"/>
          <p14:tracePt t="61950" x="4248150" y="1009650"/>
          <p14:tracePt t="61967" x="4241800" y="1003300"/>
          <p14:tracePt t="61984" x="4229100" y="996950"/>
          <p14:tracePt t="62000" x="4203700" y="984250"/>
          <p14:tracePt t="62017" x="4184650" y="984250"/>
          <p14:tracePt t="62034" x="4159250" y="977900"/>
          <p14:tracePt t="62050" x="4108450" y="971550"/>
          <p14:tracePt t="62067" x="4057650" y="971550"/>
          <p14:tracePt t="62084" x="3994150" y="971550"/>
          <p14:tracePt t="62100" x="3956050" y="971550"/>
          <p14:tracePt t="62117" x="3911600" y="971550"/>
          <p14:tracePt t="62134" x="3873500" y="977900"/>
          <p14:tracePt t="62150" x="3848100" y="977900"/>
          <p14:tracePt t="62167" x="3816350" y="996950"/>
          <p14:tracePt t="62184" x="3803650" y="1003300"/>
          <p14:tracePt t="62200" x="3771900" y="1028700"/>
          <p14:tracePt t="62217" x="3746500" y="1047750"/>
          <p14:tracePt t="62234" x="3727450" y="1079500"/>
          <p14:tracePt t="62250" x="3689350" y="1130300"/>
          <p14:tracePt t="62267" x="3663950" y="1174750"/>
          <p14:tracePt t="62284" x="3651250" y="1206500"/>
          <p14:tracePt t="62300" x="3638550" y="1257300"/>
          <p14:tracePt t="62317" x="3632200" y="1289050"/>
          <p14:tracePt t="62334" x="3632200" y="1333500"/>
          <p14:tracePt t="62350" x="3632200" y="1371600"/>
          <p14:tracePt t="62367" x="3644900" y="1435100"/>
          <p14:tracePt t="62384" x="3670300" y="1479550"/>
          <p14:tracePt t="62400" x="3695700" y="1511300"/>
          <p14:tracePt t="62417" x="3733800" y="1549400"/>
          <p14:tracePt t="62434" x="3759200" y="1568450"/>
          <p14:tracePt t="62451" x="3803650" y="1593850"/>
          <p14:tracePt t="62467" x="3835400" y="1600200"/>
          <p14:tracePt t="62484" x="3860800" y="1600200"/>
          <p14:tracePt t="62500" x="3924300" y="1587500"/>
          <p14:tracePt t="62517" x="3975100" y="1574800"/>
          <p14:tracePt t="62534" x="4051300" y="1555750"/>
          <p14:tracePt t="62551" x="4121150" y="1536700"/>
          <p14:tracePt t="62567" x="4165600" y="1511300"/>
          <p14:tracePt t="62584" x="4222750" y="1466850"/>
          <p14:tracePt t="62600" x="4260850" y="1435100"/>
          <p14:tracePt t="62617" x="4311650" y="1384300"/>
          <p14:tracePt t="62634" x="4343400" y="1339850"/>
          <p14:tracePt t="62650" x="4375150" y="1301750"/>
          <p14:tracePt t="62667" x="4406900" y="1250950"/>
          <p14:tracePt t="62684" x="4432300" y="1225550"/>
          <p14:tracePt t="62700" x="4464050" y="1187450"/>
          <p14:tracePt t="62717" x="4476750" y="1162050"/>
          <p14:tracePt t="62734" x="4483100" y="1123950"/>
          <p14:tracePt t="62750" x="4483100" y="1073150"/>
          <p14:tracePt t="62767" x="4483100" y="1047750"/>
          <p14:tracePt t="62784" x="4464050" y="996950"/>
          <p14:tracePt t="62800" x="4445000" y="965200"/>
          <p14:tracePt t="62817" x="4419600" y="939800"/>
          <p14:tracePt t="62834" x="4356100" y="895350"/>
          <p14:tracePt t="62850" x="4318000" y="876300"/>
          <p14:tracePt t="62867" x="4260850" y="863600"/>
          <p14:tracePt t="62884" x="4229100" y="857250"/>
          <p14:tracePt t="62900" x="4197350" y="850900"/>
          <p14:tracePt t="62917" x="4159250" y="850900"/>
          <p14:tracePt t="62934" x="4127500" y="850900"/>
          <p14:tracePt t="62950" x="4095750" y="838200"/>
          <p14:tracePt t="62967" x="4083050" y="831850"/>
          <p14:tracePt t="62984" x="4076700" y="831850"/>
          <p14:tracePt t="63000" x="4064000" y="825500"/>
          <p14:tracePt t="63290" x="4070350" y="825500"/>
          <p14:tracePt t="63305" x="4076700" y="825500"/>
          <p14:tracePt t="63311" x="4089400" y="825500"/>
          <p14:tracePt t="63319" x="4095750" y="825500"/>
          <p14:tracePt t="63334" x="4114800" y="825500"/>
          <p14:tracePt t="63351" x="4127500" y="825500"/>
          <p14:tracePt t="63367" x="4146550" y="825500"/>
          <p14:tracePt t="63384" x="4159250" y="825500"/>
          <p14:tracePt t="63417" x="4197350" y="825500"/>
          <p14:tracePt t="63450" x="4210050" y="825500"/>
          <p14:tracePt t="63860" x="4216400" y="844550"/>
          <p14:tracePt t="63867" x="4222750" y="882650"/>
          <p14:tracePt t="63874" x="4222750" y="901700"/>
          <p14:tracePt t="63884" x="4229100" y="933450"/>
          <p14:tracePt t="63901" x="4235450" y="984250"/>
          <p14:tracePt t="63917" x="4241800" y="1041400"/>
          <p14:tracePt t="63951" x="4254500" y="1111250"/>
          <p14:tracePt t="63984" x="4260850" y="1149350"/>
          <p14:tracePt t="64207" x="4260850" y="1136650"/>
          <p14:tracePt t="64214" x="4254500" y="1117600"/>
          <p14:tracePt t="64221" x="4254500" y="1098550"/>
          <p14:tracePt t="64234" x="4248150" y="1073150"/>
          <p14:tracePt t="64250" x="4235450" y="1003300"/>
          <p14:tracePt t="64267" x="4222750" y="965200"/>
          <p14:tracePt t="64284" x="4203700" y="908050"/>
          <p14:tracePt t="64300" x="4178300" y="863600"/>
          <p14:tracePt t="64318" x="4140200" y="806450"/>
          <p14:tracePt t="64334" x="4095750" y="768350"/>
          <p14:tracePt t="64350" x="4044950" y="736600"/>
          <p14:tracePt t="64367" x="3956050" y="679450"/>
          <p14:tracePt t="64384" x="3892550" y="641350"/>
          <p14:tracePt t="64401" x="3816350" y="603250"/>
          <p14:tracePt t="64417" x="3721100" y="546100"/>
          <p14:tracePt t="64434" x="3657600" y="508000"/>
          <p14:tracePt t="64451" x="3536950" y="457200"/>
          <p14:tracePt t="64467" x="3467100" y="444500"/>
          <p14:tracePt t="64485" x="3422650" y="444500"/>
          <p14:tracePt t="64500" x="3340100" y="450850"/>
          <p14:tracePt t="64517" x="3276600" y="476250"/>
          <p14:tracePt t="64534" x="3187700" y="520700"/>
          <p14:tracePt t="64551" x="3130550" y="546100"/>
          <p14:tracePt t="64568" x="3054350" y="590550"/>
          <p14:tracePt t="64584" x="2933700" y="647700"/>
          <p14:tracePt t="64601" x="2870200" y="685800"/>
          <p14:tracePt t="64617" x="2787650" y="742950"/>
          <p14:tracePt t="64634" x="2724150" y="781050"/>
          <p14:tracePt t="64651" x="2660650" y="819150"/>
          <p14:tracePt t="64667" x="2578100" y="869950"/>
          <p14:tracePt t="64684" x="2527300" y="914400"/>
          <p14:tracePt t="64700" x="2444750" y="1009650"/>
          <p14:tracePt t="64717" x="2393950" y="1066800"/>
          <p14:tracePt t="64734" x="2355850" y="1123950"/>
          <p14:tracePt t="64751" x="2298700" y="1206500"/>
          <p14:tracePt t="64767" x="2273300" y="1238250"/>
          <p14:tracePt t="64784" x="2235200" y="1276350"/>
          <p14:tracePt t="64801" x="2222500" y="1282700"/>
          <p14:tracePt t="64853" x="2216150" y="1289050"/>
          <p14:tracePt t="64902" x="2209800" y="1289050"/>
          <p14:tracePt t="64985" x="2216150" y="1289050"/>
          <p14:tracePt t="64998" x="2222500" y="1289050"/>
          <p14:tracePt t="68811" x="2235200" y="1289050"/>
          <p14:tracePt t="68818" x="2254250" y="1289050"/>
          <p14:tracePt t="68825" x="2273300" y="1289050"/>
          <p14:tracePt t="68834" x="2298700" y="1289050"/>
          <p14:tracePt t="68851" x="2343150" y="1289050"/>
          <p14:tracePt t="68868" x="2432050" y="1308100"/>
          <p14:tracePt t="68884" x="2514600" y="1333500"/>
          <p14:tracePt t="68917" x="2768600" y="1447800"/>
          <p14:tracePt t="68951" x="2965450" y="1638300"/>
          <p14:tracePt t="68984" x="3143250" y="1885950"/>
          <p14:tracePt t="69001" x="3206750" y="2019300"/>
          <p14:tracePt t="69017" x="3282950" y="2159000"/>
          <p14:tracePt t="69034" x="3359150" y="2330450"/>
          <p14:tracePt t="69051" x="3397250" y="2419350"/>
          <p14:tracePt t="69068" x="3422650" y="2533650"/>
          <p14:tracePt t="69085" x="3441700" y="2622550"/>
          <p14:tracePt t="69101" x="3441700" y="2698750"/>
          <p14:tracePt t="69117" x="3448050" y="2800350"/>
          <p14:tracePt t="69134" x="3454400" y="2857500"/>
          <p14:tracePt t="69151" x="3454400" y="2914650"/>
          <p14:tracePt t="69167" x="3460750" y="2990850"/>
          <p14:tracePt t="69184" x="3460750" y="3060700"/>
          <p14:tracePt t="69201" x="3460750" y="3105150"/>
          <p14:tracePt t="69217" x="3454400" y="3111500"/>
          <p14:tracePt t="69234" x="3422650" y="3105150"/>
          <p14:tracePt t="69251" x="3371850" y="3048000"/>
          <p14:tracePt t="69578" x="3359150" y="3054350"/>
          <p14:tracePt t="69585" x="3333750" y="3073400"/>
          <p14:tracePt t="69592" x="3314700" y="3105150"/>
          <p14:tracePt t="69603" x="3282950" y="3130550"/>
          <p14:tracePt t="69617" x="3225800" y="3187700"/>
          <p14:tracePt t="69634" x="3105150" y="3314700"/>
          <p14:tracePt t="69651" x="3041650" y="3384550"/>
          <p14:tracePt t="69667" x="2959100" y="3448050"/>
          <p14:tracePt t="69684" x="2921000" y="3467100"/>
          <p14:tracePt t="69701" x="2889250" y="3486150"/>
          <p14:tracePt t="69717" x="2844800" y="3517900"/>
          <p14:tracePt t="69734" x="2825750" y="3530600"/>
          <p14:tracePt t="69751" x="2781300" y="3562350"/>
          <p14:tracePt t="69767" x="2755900" y="3587750"/>
          <p14:tracePt t="69784" x="2724150" y="3600450"/>
          <p14:tracePt t="69801" x="2686050" y="3632200"/>
          <p14:tracePt t="69817" x="2654300" y="3651250"/>
          <p14:tracePt t="69834" x="2622550" y="3683000"/>
          <p14:tracePt t="69851" x="2603500" y="3695700"/>
          <p14:tracePt t="69867" x="2584450" y="3708400"/>
          <p14:tracePt t="69884" x="2565400" y="3721100"/>
          <p14:tracePt t="69901" x="2552700" y="3740150"/>
          <p14:tracePt t="69918" x="2546350" y="3752850"/>
          <p14:tracePt t="69934" x="2540000" y="3759200"/>
          <p14:tracePt t="69951" x="2540000" y="3771900"/>
          <p14:tracePt t="69967" x="2540000" y="3790950"/>
          <p14:tracePt t="69984" x="2540000" y="3816350"/>
          <p14:tracePt t="70001" x="2540000" y="3848100"/>
          <p14:tracePt t="70018" x="2546350" y="3879850"/>
          <p14:tracePt t="70034" x="2565400" y="3905250"/>
          <p14:tracePt t="70051" x="2590800" y="3956050"/>
          <p14:tracePt t="70067" x="2622550" y="3987800"/>
          <p14:tracePt t="70084" x="2692400" y="4064000"/>
          <p14:tracePt t="70101" x="2762250" y="4127500"/>
          <p14:tracePt t="70118" x="2832100" y="4197350"/>
          <p14:tracePt t="70134" x="2940050" y="4279900"/>
          <p14:tracePt t="70151" x="3016250" y="4324350"/>
          <p14:tracePt t="70167" x="3098800" y="4375150"/>
          <p14:tracePt t="70184" x="3149600" y="4419600"/>
          <p14:tracePt t="70201" x="3206750" y="4438650"/>
          <p14:tracePt t="70218" x="3270250" y="4457700"/>
          <p14:tracePt t="70234" x="3314700" y="4470400"/>
          <p14:tracePt t="70251" x="3371850" y="4483100"/>
          <p14:tracePt t="70267" x="3403600" y="4489450"/>
          <p14:tracePt t="70284" x="3422650" y="4495800"/>
          <p14:tracePt t="70301" x="3441700" y="4495800"/>
          <p14:tracePt t="70317" x="3448050" y="4495800"/>
          <p14:tracePt t="71107" x="3448050" y="4489450"/>
          <p14:tracePt t="71115" x="3448050" y="4476750"/>
          <p14:tracePt t="71122" x="3448050" y="4470400"/>
          <p14:tracePt t="71135" x="3448050" y="4457700"/>
          <p14:tracePt t="71151" x="3448050" y="4432300"/>
          <p14:tracePt t="71168" x="3448050" y="4419600"/>
          <p14:tracePt t="71184" x="3448050" y="4400550"/>
          <p14:tracePt t="71218" x="3467100" y="4368800"/>
          <p14:tracePt t="71251" x="3479800" y="4349750"/>
          <p14:tracePt t="71285" x="3530600" y="4324350"/>
          <p14:tracePt t="71301" x="3556000" y="4324350"/>
          <p14:tracePt t="71318" x="3606800" y="4311650"/>
          <p14:tracePt t="71335" x="3651250" y="4311650"/>
          <p14:tracePt t="71351" x="3727450" y="4318000"/>
          <p14:tracePt t="71368" x="3797300" y="4330700"/>
          <p14:tracePt t="71385" x="3873500" y="4337050"/>
          <p14:tracePt t="71401" x="3956050" y="4349750"/>
          <p14:tracePt t="71418" x="4000500" y="4356100"/>
          <p14:tracePt t="71434" x="4057650" y="4368800"/>
          <p14:tracePt t="71451" x="4089400" y="4381500"/>
          <p14:tracePt t="71468" x="4114800" y="4387850"/>
          <p14:tracePt t="71485" x="4146550" y="4387850"/>
          <p14:tracePt t="71501" x="4152900" y="4387850"/>
          <p14:tracePt t="71518" x="4159250" y="4387850"/>
          <p14:tracePt t="71579" x="4159250" y="4381500"/>
          <p14:tracePt t="71593" x="4159250" y="4375150"/>
          <p14:tracePt t="71600" x="4159250" y="4368800"/>
          <p14:tracePt t="71608" x="4159250" y="4362450"/>
          <p14:tracePt t="71618" x="4146550" y="4343400"/>
          <p14:tracePt t="71635" x="4121150" y="4318000"/>
          <p14:tracePt t="71651" x="4076700" y="4279900"/>
          <p14:tracePt t="71668" x="4051300" y="4254500"/>
          <p14:tracePt t="71684" x="4019550" y="4229100"/>
          <p14:tracePt t="71701" x="4006850" y="4216400"/>
          <p14:tracePt t="71718" x="3994150" y="4210050"/>
          <p14:tracePt t="71735" x="3987800" y="4210050"/>
          <p14:tracePt t="71788" x="3975100" y="4216400"/>
          <p14:tracePt t="71795" x="3968750" y="4229100"/>
          <p14:tracePt t="71803" x="3962400" y="4241800"/>
          <p14:tracePt t="71818" x="3949700" y="4273550"/>
          <p14:tracePt t="71835" x="3930650" y="4305300"/>
          <p14:tracePt t="71851" x="3886200" y="4356100"/>
          <p14:tracePt t="71868" x="3860800" y="4387850"/>
          <p14:tracePt t="72579" x="3860800" y="4381500"/>
          <p14:tracePt t="72592" x="3860800" y="4368800"/>
          <p14:tracePt t="72599" x="3854450" y="4362450"/>
          <p14:tracePt t="72606" x="3848100" y="4362450"/>
          <p14:tracePt t="72618" x="3848100" y="4349750"/>
          <p14:tracePt t="72635" x="3829050" y="4324350"/>
          <p14:tracePt t="72651" x="3810000" y="4305300"/>
          <p14:tracePt t="72684" x="3765550" y="4248150"/>
          <p14:tracePt t="72718" x="3727450" y="4165600"/>
          <p14:tracePt t="72751" x="3695700" y="4121150"/>
          <p14:tracePt t="72768" x="3676650" y="4095750"/>
          <p14:tracePt t="72785" x="3663950" y="4089400"/>
          <p14:tracePt t="72801" x="3638550" y="4070350"/>
          <p14:tracePt t="72818" x="3619500" y="4057650"/>
          <p14:tracePt t="72835" x="3594100" y="4051300"/>
          <p14:tracePt t="72851" x="3543300" y="4038600"/>
          <p14:tracePt t="72868" x="3498850" y="4038600"/>
          <p14:tracePt t="72884" x="3416300" y="4025900"/>
          <p14:tracePt t="72901" x="3359150" y="4019550"/>
          <p14:tracePt t="72918" x="3295650" y="4006850"/>
          <p14:tracePt t="72935" x="3155950" y="4000500"/>
          <p14:tracePt t="72951" x="3009900" y="3981450"/>
          <p14:tracePt t="72954" x="2933700" y="3975100"/>
          <p14:tracePt t="72968" x="2774950" y="3962400"/>
          <p14:tracePt t="72984" x="2584450" y="3956050"/>
          <p14:tracePt t="73001" x="2393950" y="3956050"/>
          <p14:tracePt t="73018" x="2178050" y="3968750"/>
          <p14:tracePt t="73035" x="2038350" y="3987800"/>
          <p14:tracePt t="73051" x="1822450" y="4032250"/>
          <p14:tracePt t="73068" x="1689100" y="4076700"/>
          <p14:tracePt t="73084" x="1536700" y="4146550"/>
          <p14:tracePt t="73101" x="1454150" y="4197350"/>
          <p14:tracePt t="73118" x="1390650" y="4260850"/>
          <p14:tracePt t="73134" x="1289050" y="4362450"/>
          <p14:tracePt t="73151" x="1238250" y="4419600"/>
          <p14:tracePt t="73168" x="1200150" y="4483100"/>
          <p14:tracePt t="73184" x="1149350" y="4584700"/>
          <p14:tracePt t="73201" x="1143000" y="4654550"/>
          <p14:tracePt t="73218" x="1136650" y="4762500"/>
          <p14:tracePt t="73235" x="1149350" y="4826000"/>
          <p14:tracePt t="73252" x="1187450" y="4908550"/>
          <p14:tracePt t="73268" x="1231900" y="4978400"/>
          <p14:tracePt t="73284" x="1295400" y="5054600"/>
          <p14:tracePt t="73301" x="1397000" y="5149850"/>
          <p14:tracePt t="73318" x="1485900" y="5213350"/>
          <p14:tracePt t="73335" x="1581150" y="5270500"/>
          <p14:tracePt t="73351" x="1778000" y="5314950"/>
          <p14:tracePt t="73368" x="1924050" y="5340350"/>
          <p14:tracePt t="73384" x="2108200" y="5353050"/>
          <p14:tracePt t="73401" x="2247900" y="5346700"/>
          <p14:tracePt t="73418" x="2387600" y="5340350"/>
          <p14:tracePt t="73435" x="2584450" y="5308600"/>
          <p14:tracePt t="73452" x="2692400" y="5270500"/>
          <p14:tracePt t="73455" x="2743200" y="5245100"/>
          <p14:tracePt t="73468" x="2832100" y="5194300"/>
          <p14:tracePt t="73484" x="2908300" y="5168900"/>
          <p14:tracePt t="73501" x="2946400" y="5156200"/>
          <p14:tracePt t="73518" x="2971800" y="5143500"/>
          <p14:tracePt t="73535" x="2978150" y="5143500"/>
          <p14:tracePt t="73551" x="2978150" y="5137150"/>
          <p14:tracePt t="73600" x="2984500" y="5130800"/>
          <p14:tracePt t="73702" x="2984500" y="5124450"/>
          <p14:tracePt t="73738" x="2990850" y="5124450"/>
          <p14:tracePt t="73751" x="2990850" y="5118100"/>
          <p14:tracePt t="73758" x="2990850" y="5105400"/>
          <p14:tracePt t="73768" x="2997200" y="5099050"/>
          <p14:tracePt t="73785" x="3016250" y="5073650"/>
          <p14:tracePt t="73801" x="3041650" y="5022850"/>
          <p14:tracePt t="73818" x="3060700" y="4978400"/>
          <p14:tracePt t="73834" x="3086100" y="4940300"/>
          <p14:tracePt t="73851" x="3124200" y="4857750"/>
          <p14:tracePt t="73868" x="3143250" y="4800600"/>
          <p14:tracePt t="73885" x="3194050" y="4699000"/>
          <p14:tracePt t="73901" x="3219450" y="4648200"/>
          <p14:tracePt t="73918" x="3238500" y="4603750"/>
          <p14:tracePt t="73935" x="3289300" y="4527550"/>
          <p14:tracePt t="73951" x="3327400" y="4476750"/>
          <p14:tracePt t="73968" x="3359150" y="4387850"/>
          <p14:tracePt t="73985" x="3378200" y="4337050"/>
          <p14:tracePt t="74002" x="3384550" y="4286250"/>
          <p14:tracePt t="74018" x="3397250" y="4229100"/>
          <p14:tracePt t="74035" x="3397250" y="4203700"/>
          <p14:tracePt t="74051" x="3384550" y="4152900"/>
          <p14:tracePt t="74068" x="3352800" y="4121150"/>
          <p14:tracePt t="74085" x="3289300" y="4051300"/>
          <p14:tracePt t="74101" x="3238500" y="3994150"/>
          <p14:tracePt t="74118" x="3168650" y="3930650"/>
          <p14:tracePt t="74136" x="3003550" y="3803650"/>
          <p14:tracePt t="74151" x="2882900" y="3740150"/>
          <p14:tracePt t="74168" x="2692400" y="3657600"/>
          <p14:tracePt t="74184" x="2565400" y="3613150"/>
          <p14:tracePt t="74201" x="2457450" y="3594100"/>
          <p14:tracePt t="74218" x="2260600" y="3575050"/>
          <p14:tracePt t="74234" x="2159000" y="3575050"/>
          <p14:tracePt t="74252" x="2006600" y="3575050"/>
          <p14:tracePt t="74268" x="1898650" y="3581400"/>
          <p14:tracePt t="74285" x="1790700" y="3600450"/>
          <p14:tracePt t="74301" x="1631950" y="3625850"/>
          <p14:tracePt t="74318" x="1555750" y="3638550"/>
          <p14:tracePt t="74334" x="1416050" y="3689350"/>
          <p14:tracePt t="74351" x="1333500" y="3733800"/>
          <p14:tracePt t="74368" x="1238250" y="3790950"/>
          <p14:tracePt t="74385" x="1104900" y="3879850"/>
          <p14:tracePt t="74402" x="1041400" y="3930650"/>
          <p14:tracePt t="74418" x="971550" y="3994150"/>
          <p14:tracePt t="74434" x="927100" y="4032250"/>
          <p14:tracePt t="74451" x="901700" y="4064000"/>
          <p14:tracePt t="74468" x="863600" y="4114800"/>
          <p14:tracePt t="74485" x="850900" y="4152900"/>
          <p14:tracePt t="74501" x="844550" y="4197350"/>
          <p14:tracePt t="74518" x="844550" y="4279900"/>
          <p14:tracePt t="74535" x="869950" y="4362450"/>
          <p14:tracePt t="74551" x="920750" y="4476750"/>
          <p14:tracePt t="74568" x="965200" y="4559300"/>
          <p14:tracePt t="74584" x="1092200" y="4724400"/>
          <p14:tracePt t="74601" x="1200150" y="4819650"/>
          <p14:tracePt t="74618" x="1333500" y="4902200"/>
          <p14:tracePt t="74635" x="1536700" y="5003800"/>
          <p14:tracePt t="74652" x="1689100" y="5048250"/>
          <p14:tracePt t="74669" x="1949450" y="5092700"/>
          <p14:tracePt t="74685" x="2082800" y="5092700"/>
          <p14:tracePt t="74701" x="2241550" y="5092700"/>
          <p14:tracePt t="74718" x="2495550" y="5080000"/>
          <p14:tracePt t="74734" x="2647950" y="5054600"/>
          <p14:tracePt t="74752" x="2832100" y="5016500"/>
          <p14:tracePt t="74768" x="2933700" y="4972050"/>
          <p14:tracePt t="74785" x="3028950" y="4933950"/>
          <p14:tracePt t="74801" x="3130550" y="4889500"/>
          <p14:tracePt t="74818" x="3162300" y="4857750"/>
          <p14:tracePt t="74835" x="3187700" y="4832350"/>
          <p14:tracePt t="74852" x="3206750" y="4819650"/>
          <p14:tracePt t="74868" x="3213100" y="4813300"/>
          <p14:tracePt t="74901" x="3219450" y="4813300"/>
          <p14:tracePt t="75350" x="3219450" y="4819650"/>
          <p14:tracePt t="75363" x="3219450" y="4826000"/>
          <p14:tracePt t="75370" x="3213100" y="4832350"/>
          <p14:tracePt t="75385" x="3200400" y="4851400"/>
          <p14:tracePt t="75401" x="3194050" y="4864100"/>
          <p14:tracePt t="75418" x="3181350" y="4889500"/>
          <p14:tracePt t="75435" x="3162300" y="4908550"/>
          <p14:tracePt t="75451" x="3155950" y="4921250"/>
          <p14:tracePt t="75485" x="3111500" y="4953000"/>
          <p14:tracePt t="75487" x="3105150" y="4959350"/>
          <p14:tracePt t="75518" x="3060700" y="4978400"/>
          <p14:tracePt t="75551" x="3009900" y="4991100"/>
          <p14:tracePt t="75568" x="2990850" y="4991100"/>
          <p14:tracePt t="75584" x="2978150" y="4991100"/>
          <p14:tracePt t="75602" x="2971800" y="4991100"/>
          <p14:tracePt t="75635" x="2959100" y="4978400"/>
          <p14:tracePt t="75651" x="2959100" y="4972050"/>
          <p14:tracePt t="75668" x="2946400" y="4946650"/>
          <p14:tracePt t="75685" x="2946400" y="4940300"/>
          <p14:tracePt t="75701" x="2940050" y="4921250"/>
          <p14:tracePt t="75718" x="2940050" y="4889500"/>
          <p14:tracePt t="75735" x="2946400" y="4845050"/>
          <p14:tracePt t="75751" x="2984500" y="4768850"/>
          <p14:tracePt t="75768" x="3022600" y="4724400"/>
          <p14:tracePt t="75784" x="3086100" y="4673600"/>
          <p14:tracePt t="75801" x="3200400" y="4597400"/>
          <p14:tracePt t="75818" x="3282950" y="4540250"/>
          <p14:tracePt t="75835" x="3390900" y="4470400"/>
          <p14:tracePt t="75851" x="3460750" y="4425950"/>
          <p14:tracePt t="75868" x="3536950" y="4375150"/>
          <p14:tracePt t="75885" x="3651250" y="4279900"/>
          <p14:tracePt t="75902" x="3708400" y="4241800"/>
          <p14:tracePt t="75918" x="3759200" y="4178300"/>
          <p14:tracePt t="75935" x="3784600" y="4140200"/>
          <p14:tracePt t="75951" x="3790950" y="4114800"/>
          <p14:tracePt t="75968" x="3797300" y="4070350"/>
          <p14:tracePt t="75985" x="3797300" y="4044950"/>
          <p14:tracePt t="76001" x="3790950" y="3987800"/>
          <p14:tracePt t="76018" x="3765550" y="3937000"/>
          <p14:tracePt t="76035" x="3695700" y="3867150"/>
          <p14:tracePt t="76051" x="3562350" y="3765550"/>
          <p14:tracePt t="76068" x="3429000" y="3695700"/>
          <p14:tracePt t="76085" x="3200400" y="3613150"/>
          <p14:tracePt t="76101" x="3022600" y="3581400"/>
          <p14:tracePt t="76118" x="2825750" y="3543300"/>
          <p14:tracePt t="76135" x="2508250" y="3524250"/>
          <p14:tracePt t="76151" x="2324100" y="3530600"/>
          <p14:tracePt t="76168" x="2006600" y="3556000"/>
          <p14:tracePt t="76185" x="1797050" y="3587750"/>
          <p14:tracePt t="76202" x="1612900" y="3625850"/>
          <p14:tracePt t="76218" x="1346200" y="3702050"/>
          <p14:tracePt t="76235" x="1168400" y="3765550"/>
          <p14:tracePt t="76251" x="977900" y="3848100"/>
          <p14:tracePt t="76268" x="895350" y="3892550"/>
          <p14:tracePt t="76285" x="819150" y="3937000"/>
          <p14:tracePt t="76301" x="711200" y="4000500"/>
          <p14:tracePt t="76318" x="654050" y="4044950"/>
          <p14:tracePt t="76335" x="590550" y="4102100"/>
          <p14:tracePt t="76351" x="558800" y="4140200"/>
          <p14:tracePt t="76368" x="539750" y="4165600"/>
          <p14:tracePt t="76385" x="533400" y="4229100"/>
          <p14:tracePt t="76402" x="533400" y="4279900"/>
          <p14:tracePt t="76418" x="571500" y="4375150"/>
          <p14:tracePt t="76435" x="615950" y="4457700"/>
          <p14:tracePt t="76452" x="660400" y="4533900"/>
          <p14:tracePt t="76454" x="698500" y="4584700"/>
          <p14:tracePt t="76468" x="781050" y="4660900"/>
          <p14:tracePt t="76485" x="869950" y="4749800"/>
          <p14:tracePt t="76501" x="1022350" y="4883150"/>
          <p14:tracePt t="76518" x="1168400" y="4940300"/>
          <p14:tracePt t="76535" x="1320800" y="4991100"/>
          <p14:tracePt t="76551" x="1587500" y="5035550"/>
          <p14:tracePt t="76568" x="1822450" y="5035550"/>
          <p14:tracePt t="76585" x="2095500" y="5010150"/>
          <p14:tracePt t="76602" x="2286000" y="4972050"/>
          <p14:tracePt t="76618" x="2470150" y="4927600"/>
          <p14:tracePt t="76635" x="2686050" y="4832350"/>
          <p14:tracePt t="76652" x="2787650" y="4762500"/>
          <p14:tracePt t="76668" x="2927350" y="4660900"/>
          <p14:tracePt t="76685" x="2984500" y="4603750"/>
          <p14:tracePt t="76701" x="3028950" y="4514850"/>
          <p14:tracePt t="76718" x="3035300" y="4464050"/>
          <p14:tracePt t="76735" x="3028950" y="4413250"/>
          <p14:tracePt t="76751" x="2952750" y="4305300"/>
          <p14:tracePt t="76768" x="2876550" y="4241800"/>
          <p14:tracePt t="76785" x="2774950" y="4184650"/>
          <p14:tracePt t="76801" x="2578100" y="4146550"/>
          <p14:tracePt t="76818" x="2438400" y="4133850"/>
          <p14:tracePt t="76835" x="2286000" y="4140200"/>
          <p14:tracePt t="76852" x="2209800" y="4159250"/>
          <p14:tracePt t="76868" x="2159000" y="4184650"/>
          <p14:tracePt t="76885" x="2101850" y="4210050"/>
          <p14:tracePt t="76902" x="2089150" y="4216400"/>
          <p14:tracePt t="76918" x="2076450" y="4222750"/>
          <p14:tracePt t="77644" x="2076450" y="4216400"/>
          <p14:tracePt t="77650" x="2070100" y="4197350"/>
          <p14:tracePt t="77657" x="2070100" y="4184650"/>
          <p14:tracePt t="77668" x="2063750" y="4178300"/>
          <p14:tracePt t="77685" x="2063750" y="4146550"/>
          <p14:tracePt t="77701" x="2076450" y="4083050"/>
          <p14:tracePt t="77718" x="2108200" y="4000500"/>
          <p14:tracePt t="77735" x="2190750" y="3879850"/>
          <p14:tracePt t="77768" x="2330450" y="3733800"/>
          <p14:tracePt t="77801" x="2578100" y="3581400"/>
          <p14:tracePt t="77835" x="2889250" y="3492500"/>
          <p14:tracePt t="77851" x="3073400" y="3492500"/>
          <p14:tracePt t="77869" x="3206750" y="3517900"/>
          <p14:tracePt t="77885" x="3327400" y="3549650"/>
          <p14:tracePt t="77901" x="3467100" y="3638550"/>
          <p14:tracePt t="77918" x="3543300" y="3702050"/>
          <p14:tracePt t="77935" x="3600450" y="3759200"/>
          <p14:tracePt t="77951" x="3689350" y="3854450"/>
          <p14:tracePt t="77968" x="3721100" y="3917950"/>
          <p14:tracePt t="77985" x="3727450" y="4006850"/>
          <p14:tracePt t="78001" x="3708400" y="4057650"/>
          <p14:tracePt t="78018" x="3670300" y="4114800"/>
          <p14:tracePt t="78035" x="3594100" y="4184650"/>
          <p14:tracePt t="78051" x="3505200" y="4210050"/>
          <p14:tracePt t="78068" x="3340100" y="4260850"/>
          <p14:tracePt t="78085" x="3168650" y="4279900"/>
          <p14:tracePt t="78102" x="3016250" y="4286250"/>
          <p14:tracePt t="78118" x="2819400" y="4286250"/>
          <p14:tracePt t="78135" x="2679700" y="4273550"/>
          <p14:tracePt t="78151" x="2508250" y="4222750"/>
          <p14:tracePt t="78168" x="2451100" y="4178300"/>
          <p14:tracePt t="78185" x="2406650" y="4083050"/>
          <p14:tracePt t="78202" x="2381250" y="3917950"/>
          <p14:tracePt t="78218" x="2381250" y="3854450"/>
          <p14:tracePt t="78235" x="2419350" y="3759200"/>
          <p14:tracePt t="78251" x="2476500" y="3689350"/>
          <p14:tracePt t="78268" x="2584450" y="3619500"/>
          <p14:tracePt t="78285" x="2774950" y="3536950"/>
          <p14:tracePt t="78302" x="2914650" y="3492500"/>
          <p14:tracePt t="78318" x="3181350" y="3492500"/>
          <p14:tracePt t="78335" x="3371850" y="3536950"/>
          <p14:tracePt t="78351" x="3562350" y="3619500"/>
          <p14:tracePt t="78368" x="3816350" y="3746500"/>
          <p14:tracePt t="78385" x="3943350" y="3841750"/>
          <p14:tracePt t="78402" x="4064000" y="3981450"/>
          <p14:tracePt t="78418" x="4108450" y="4070350"/>
          <p14:tracePt t="78435" x="4140200" y="4235450"/>
          <p14:tracePt t="78451" x="4140200" y="4311650"/>
          <p14:tracePt t="78468" x="4133850" y="4394200"/>
          <p14:tracePt t="78485" x="4102100" y="4464050"/>
          <p14:tracePt t="78501" x="4064000" y="4508500"/>
          <p14:tracePt t="78518" x="4025900" y="4533900"/>
          <p14:tracePt t="78535" x="3968750" y="4559300"/>
          <p14:tracePt t="78552" x="3930650" y="4578350"/>
          <p14:tracePt t="78568" x="3886200" y="4584700"/>
          <p14:tracePt t="78585" x="3860800" y="4584700"/>
          <p14:tracePt t="78601" x="3841750" y="4584700"/>
          <p14:tracePt t="78618" x="3810000" y="4578350"/>
          <p14:tracePt t="78635" x="3784600" y="4572000"/>
          <p14:tracePt t="78651" x="3765550" y="4559300"/>
          <p14:tracePt t="78668" x="3752850" y="4552950"/>
          <p14:tracePt t="78685" x="3746500" y="4546600"/>
          <p14:tracePt t="78701" x="3740150" y="4546600"/>
          <p14:tracePt t="78740" x="3740150" y="4540250"/>
          <p14:tracePt t="78761" x="3740150" y="4533900"/>
          <p14:tracePt t="78768" x="3740150" y="4527550"/>
          <p14:tracePt t="78785" x="3746500" y="4508500"/>
          <p14:tracePt t="78801" x="3765550" y="4476750"/>
          <p14:tracePt t="78818" x="3810000" y="4445000"/>
          <p14:tracePt t="78835" x="3867150" y="4432300"/>
          <p14:tracePt t="78851" x="3994150" y="4425950"/>
          <p14:tracePt t="78868" x="4070350" y="4451350"/>
          <p14:tracePt t="78885" x="4146550" y="4483100"/>
          <p14:tracePt t="78901" x="4216400" y="4552950"/>
          <p14:tracePt t="78918" x="4235450" y="4578350"/>
          <p14:tracePt t="78935" x="4241800" y="4597400"/>
          <p14:tracePt t="78951" x="4241800" y="4610100"/>
          <p14:tracePt t="78968" x="4229100" y="4622800"/>
          <p14:tracePt t="78985" x="4178300" y="4673600"/>
          <p14:tracePt t="79001" x="4114800" y="4711700"/>
          <p14:tracePt t="79019" x="4038600" y="4743450"/>
          <p14:tracePt t="79035" x="3848100" y="4775200"/>
          <p14:tracePt t="79051" x="3740150" y="4787900"/>
          <p14:tracePt t="79068" x="3619500" y="4787900"/>
          <p14:tracePt t="79085" x="3575050" y="4781550"/>
          <p14:tracePt t="79102" x="3530600" y="4775200"/>
          <p14:tracePt t="79118" x="3511550" y="4749800"/>
          <p14:tracePt t="79135" x="3498850" y="4724400"/>
          <p14:tracePt t="79152" x="3498850" y="4686300"/>
          <p14:tracePt t="79168" x="3511550" y="4660900"/>
          <p14:tracePt t="79185" x="3536950" y="4622800"/>
          <p14:tracePt t="79201" x="3581400" y="4578350"/>
          <p14:tracePt t="79218" x="3619500" y="4565650"/>
          <p14:tracePt t="79235" x="3702050" y="4546600"/>
          <p14:tracePt t="79251" x="3778250" y="4546600"/>
          <p14:tracePt t="79268" x="3867150" y="4565650"/>
          <p14:tracePt t="79285" x="4025900" y="4641850"/>
          <p14:tracePt t="79302" x="4114800" y="4692650"/>
          <p14:tracePt t="79318" x="4197350" y="4756150"/>
          <p14:tracePt t="79335" x="4222750" y="4781550"/>
          <p14:tracePt t="79352" x="4229100" y="4787900"/>
          <p14:tracePt t="79369" x="4229100" y="4794250"/>
          <p14:tracePt t="79393" x="4235450" y="4794250"/>
          <p14:tracePt t="79442" x="4229100" y="4794250"/>
          <p14:tracePt t="79456" x="4222750" y="4800600"/>
          <p14:tracePt t="79470" x="4216400" y="4800600"/>
          <p14:tracePt t="79476" x="4210050" y="4800600"/>
          <p14:tracePt t="79505" x="4203700" y="4800600"/>
          <p14:tracePt t="79602" x="4197350" y="4806950"/>
          <p14:tracePt t="79651" x="4191000" y="4806950"/>
          <p14:tracePt t="79671" x="4184650" y="4813300"/>
          <p14:tracePt t="79678" x="4171950" y="4819650"/>
          <p14:tracePt t="80707" x="4165600" y="4819650"/>
          <p14:tracePt t="80713" x="4152900" y="4813300"/>
          <p14:tracePt t="80721" x="4133850" y="4806950"/>
          <p14:tracePt t="80735" x="4102100" y="4787900"/>
          <p14:tracePt t="80752" x="4064000" y="4768850"/>
          <p14:tracePt t="80768" x="4013200" y="4743450"/>
          <p14:tracePt t="80785" x="3911600" y="4699000"/>
          <p14:tracePt t="80802" x="3829050" y="4660900"/>
          <p14:tracePt t="80835" x="3594100" y="4533900"/>
          <p14:tracePt t="80869" x="3441700" y="4311650"/>
          <p14:tracePt t="80902" x="3397250" y="4057650"/>
          <p14:tracePt t="80918" x="3409950" y="3968750"/>
          <p14:tracePt t="80936" x="3441700" y="3829050"/>
          <p14:tracePt t="80951" x="3486150" y="3740150"/>
          <p14:tracePt t="80968" x="3530600" y="3695700"/>
          <p14:tracePt t="80970" x="3556000" y="3676650"/>
          <p14:tracePt t="80985" x="3632200" y="3644900"/>
          <p14:tracePt t="81001" x="3702050" y="3632200"/>
          <p14:tracePt t="81019" x="3822700" y="3632200"/>
          <p14:tracePt t="81035" x="3898900" y="3663950"/>
          <p14:tracePt t="81052" x="4006850" y="3727450"/>
          <p14:tracePt t="81068" x="4184650" y="3873500"/>
          <p14:tracePt t="81085" x="4273550" y="3981450"/>
          <p14:tracePt t="81103" x="4381500" y="4121150"/>
          <p14:tracePt t="81118" x="4419600" y="4216400"/>
          <p14:tracePt t="81135" x="4425950" y="4292600"/>
          <p14:tracePt t="81152" x="4400550" y="4425950"/>
          <p14:tracePt t="81169" x="4362450" y="4508500"/>
          <p14:tracePt t="81186" x="4254500" y="4610100"/>
          <p14:tracePt t="81201" x="4171950" y="4660900"/>
          <p14:tracePt t="81219" x="4044950" y="4718050"/>
          <p14:tracePt t="81235" x="3860800" y="4768850"/>
          <p14:tracePt t="81252" x="3721100" y="4781550"/>
          <p14:tracePt t="81268" x="3562350" y="4781550"/>
          <p14:tracePt t="81285" x="3365500" y="4756150"/>
          <p14:tracePt t="81302" x="3263900" y="4718050"/>
          <p14:tracePt t="81318" x="3136900" y="4667250"/>
          <p14:tracePt t="81335" x="3067050" y="4616450"/>
          <p14:tracePt t="81352" x="3009900" y="4546600"/>
          <p14:tracePt t="81369" x="2946400" y="4400550"/>
          <p14:tracePt t="81385" x="2933700" y="4311650"/>
          <p14:tracePt t="81401" x="2927350" y="4197350"/>
          <p14:tracePt t="81419" x="2940050" y="4127500"/>
          <p14:tracePt t="81435" x="2978150" y="4057650"/>
          <p14:tracePt t="81451" x="3073400" y="3937000"/>
          <p14:tracePt t="81468" x="3143250" y="3873500"/>
          <p14:tracePt t="81471" x="3194050" y="3841750"/>
          <p14:tracePt t="81485" x="3276600" y="3797300"/>
          <p14:tracePt t="81502" x="3365500" y="3771900"/>
          <p14:tracePt t="81518" x="3473450" y="3765550"/>
          <p14:tracePt t="81535" x="3657600" y="3784600"/>
          <p14:tracePt t="81552" x="3790950" y="3822700"/>
          <p14:tracePt t="81568" x="3981450" y="3924300"/>
          <p14:tracePt t="81585" x="4108450" y="4006850"/>
          <p14:tracePt t="81602" x="4229100" y="4089400"/>
          <p14:tracePt t="81619" x="4356100" y="4210050"/>
          <p14:tracePt t="81635" x="4419600" y="4305300"/>
          <p14:tracePt t="81652" x="4476750" y="4476750"/>
          <p14:tracePt t="81669" x="4483100" y="4572000"/>
          <p14:tracePt t="81685" x="4464050" y="4692650"/>
          <p14:tracePt t="81701" x="4432300" y="4756150"/>
          <p14:tracePt t="81719" x="4362450" y="4826000"/>
          <p14:tracePt t="81735" x="4216400" y="4933950"/>
          <p14:tracePt t="81752" x="4095750" y="4978400"/>
          <p14:tracePt t="81768" x="3956050" y="5016500"/>
          <p14:tracePt t="81785" x="3727450" y="5029200"/>
          <p14:tracePt t="81801" x="3568700" y="5029200"/>
          <p14:tracePt t="81819" x="3397250" y="5003800"/>
          <p14:tracePt t="81835" x="3302000" y="4972050"/>
          <p14:tracePt t="81852" x="3225800" y="4946650"/>
          <p14:tracePt t="81868" x="3162300" y="4914900"/>
          <p14:tracePt t="81885" x="3130550" y="4883150"/>
          <p14:tracePt t="81901" x="3117850" y="4845050"/>
          <p14:tracePt t="81919" x="3117850" y="4819650"/>
          <p14:tracePt t="81935" x="3117850" y="4775200"/>
          <p14:tracePt t="81951" x="3117850" y="4737100"/>
          <p14:tracePt t="82286" x="3105150" y="4699000"/>
          <p14:tracePt t="82293" x="3092450" y="4654550"/>
          <p14:tracePt t="82302" x="3079750" y="4616450"/>
          <p14:tracePt t="82318" x="3048000" y="4508500"/>
          <p14:tracePt t="82335" x="3016250" y="4330700"/>
          <p14:tracePt t="82352" x="3016250" y="4235450"/>
          <p14:tracePt t="82368" x="3016250" y="4165600"/>
          <p14:tracePt t="82385" x="3054350" y="4089400"/>
          <p14:tracePt t="82419" x="3168650" y="3962400"/>
          <p14:tracePt t="82452" x="3359150" y="3886200"/>
          <p14:tracePt t="82485" x="3511550" y="3879850"/>
          <p14:tracePt t="82502" x="3632200" y="3917950"/>
          <p14:tracePt t="82518" x="3689350" y="3943350"/>
          <p14:tracePt t="82535" x="3797300" y="4013200"/>
          <p14:tracePt t="82552" x="3854450" y="4070350"/>
          <p14:tracePt t="82568" x="3898900" y="4121150"/>
          <p14:tracePt t="82585" x="3930650" y="4171950"/>
          <p14:tracePt t="82602" x="3930650" y="4197350"/>
          <p14:tracePt t="82618" x="3898900" y="4254500"/>
          <p14:tracePt t="82635" x="3860800" y="4292600"/>
          <p14:tracePt t="82652" x="3810000" y="4330700"/>
          <p14:tracePt t="82668" x="3727450" y="4387850"/>
          <p14:tracePt t="82685" x="3657600" y="4406900"/>
          <p14:tracePt t="82702" x="3530600" y="4425950"/>
          <p14:tracePt t="82718" x="3435350" y="4425950"/>
          <p14:tracePt t="82735" x="3321050" y="4425950"/>
          <p14:tracePt t="82752" x="3175000" y="4413250"/>
          <p14:tracePt t="82769" x="3098800" y="4413250"/>
          <p14:tracePt t="82785" x="2978150" y="4394200"/>
          <p14:tracePt t="82802" x="2901950" y="4387850"/>
          <p14:tracePt t="82819" x="2813050" y="4362450"/>
          <p14:tracePt t="82835" x="2781300" y="4337050"/>
          <p14:tracePt t="82852" x="2743200" y="4279900"/>
          <p14:tracePt t="82868" x="2717800" y="4146550"/>
          <p14:tracePt t="82886" x="2705100" y="4025900"/>
          <p14:tracePt t="82902" x="2724150" y="3873500"/>
          <p14:tracePt t="82918" x="2800350" y="3644900"/>
          <p14:tracePt t="82935" x="2895600" y="3505200"/>
          <p14:tracePt t="82952" x="3086100" y="3314700"/>
          <p14:tracePt t="82969" x="3213100" y="3232150"/>
          <p14:tracePt t="82985" x="3365500" y="3181350"/>
          <p14:tracePt t="83002" x="3613150" y="3175000"/>
          <p14:tracePt t="83018" x="3784600" y="3238500"/>
          <p14:tracePt t="83035" x="4013200" y="3371850"/>
          <p14:tracePt t="83052" x="4127500" y="3473450"/>
          <p14:tracePt t="83068" x="4229100" y="3606800"/>
          <p14:tracePt t="83085" x="4318000" y="3816350"/>
          <p14:tracePt t="83102" x="4324350" y="3937000"/>
          <p14:tracePt t="83118" x="4248150" y="4102100"/>
          <p14:tracePt t="83135" x="4133850" y="4241800"/>
          <p14:tracePt t="83152" x="4019550" y="4368800"/>
          <p14:tracePt t="83169" x="3829050" y="4521200"/>
          <p14:tracePt t="83186" x="3695700" y="4603750"/>
          <p14:tracePt t="83202" x="3562350" y="4648200"/>
          <p14:tracePt t="83218" x="3429000" y="4673600"/>
          <p14:tracePt t="83235" x="3378200" y="4673600"/>
          <p14:tracePt t="83252" x="3333750" y="4654550"/>
          <p14:tracePt t="83268" x="3308350" y="4654550"/>
          <p14:tracePt t="83285" x="3295650" y="4648200"/>
          <p14:tracePt t="83302" x="3295650" y="4641850"/>
          <p14:tracePt t="83667" x="3295650" y="4591050"/>
          <p14:tracePt t="83674" x="3295650" y="4527550"/>
          <p14:tracePt t="83685" x="3295650" y="4445000"/>
          <p14:tracePt t="83702" x="3314700" y="4146550"/>
          <p14:tracePt t="83736" x="3416300" y="3587750"/>
          <p14:tracePt t="83769" x="3568700" y="3136900"/>
          <p14:tracePt t="83802" x="3810000" y="2679700"/>
          <p14:tracePt t="83818" x="3892550" y="2533650"/>
          <p14:tracePt t="83835" x="3994150" y="2349500"/>
          <p14:tracePt t="83852" x="4038600" y="2247900"/>
          <p14:tracePt t="83868" x="4095750" y="2139950"/>
          <p14:tracePt t="83886" x="4114800" y="2108200"/>
          <p14:tracePt t="83903" x="4133850" y="2095500"/>
          <p14:tracePt t="83919" x="4152900" y="2082800"/>
          <p14:tracePt t="83972" x="4152900" y="2089150"/>
          <p14:tracePt t="83980" x="4152900" y="2095500"/>
          <p14:tracePt t="83987" x="4140200" y="2101850"/>
          <p14:tracePt t="84002" x="4102100" y="2165350"/>
          <p14:tracePt t="84019" x="4032250" y="2273300"/>
          <p14:tracePt t="84035" x="3917950" y="2476500"/>
          <p14:tracePt t="84052" x="3797300" y="2654300"/>
          <p14:tracePt t="84068" x="3657600" y="2851150"/>
          <p14:tracePt t="84085" x="3416300" y="3219450"/>
          <p14:tracePt t="84102" x="3251200" y="3492500"/>
          <p14:tracePt t="84118" x="3079750" y="3771900"/>
          <p14:tracePt t="84135" x="2959100" y="3968750"/>
          <p14:tracePt t="84153" x="2838450" y="4191000"/>
          <p14:tracePt t="84168" x="2800350" y="4292600"/>
          <p14:tracePt t="84185" x="2768600" y="4375150"/>
          <p14:tracePt t="84202" x="2743200" y="4470400"/>
          <p14:tracePt t="84219" x="2730500" y="4514850"/>
          <p14:tracePt t="84235" x="2724150" y="4552950"/>
          <p14:tracePt t="84252" x="2717800" y="4578350"/>
          <p14:tracePt t="84268" x="2717800" y="4584700"/>
          <p14:tracePt t="84305" x="2724150" y="4565650"/>
          <p14:tracePt t="84318" x="2749550" y="4495800"/>
          <p14:tracePt t="84335" x="2800350" y="4413250"/>
          <p14:tracePt t="84352" x="2876550" y="4279900"/>
          <p14:tracePt t="84368" x="3054350" y="3981450"/>
          <p14:tracePt t="84385" x="3168650" y="3771900"/>
          <p14:tracePt t="84402" x="3276600" y="3511550"/>
          <p14:tracePt t="84419" x="3517900" y="3079750"/>
          <p14:tracePt t="84435" x="3683000" y="2800350"/>
          <p14:tracePt t="84452" x="3898900" y="2476500"/>
          <p14:tracePt t="84468" x="4013200" y="2317750"/>
          <p14:tracePt t="84485" x="4108450" y="2190750"/>
          <p14:tracePt t="84502" x="4229100" y="2038350"/>
          <p14:tracePt t="84519" x="4286250" y="1981200"/>
          <p14:tracePt t="84535" x="4349750" y="1924050"/>
          <p14:tracePt t="84552" x="4368800" y="1911350"/>
          <p14:tracePt t="84568" x="4381500" y="1905000"/>
          <p14:tracePt t="84610" x="4381500" y="1911350"/>
          <p14:tracePt t="84618" x="4362450" y="1936750"/>
          <p14:tracePt t="84635" x="4311650" y="2025650"/>
          <p14:tracePt t="84652" x="4229100" y="2146300"/>
          <p14:tracePt t="84669" x="4089400" y="2393950"/>
          <p14:tracePt t="84685" x="3981450" y="2584450"/>
          <p14:tracePt t="84702" x="3822700" y="2889250"/>
          <p14:tracePt t="84718" x="3689350" y="3136900"/>
          <p14:tracePt t="84735" x="3587750" y="3346450"/>
          <p14:tracePt t="84752" x="3454400" y="3625850"/>
          <p14:tracePt t="84769" x="3403600" y="3810000"/>
          <p14:tracePt t="84785" x="3333750" y="4038600"/>
          <p14:tracePt t="84802" x="3308350" y="4159250"/>
          <p14:tracePt t="84819" x="3295650" y="4260850"/>
          <p14:tracePt t="84835" x="3295650" y="4343400"/>
          <p14:tracePt t="84852" x="3289300" y="4362450"/>
          <p14:tracePt t="84869" x="3282950" y="4375150"/>
          <p14:tracePt t="84931" x="3282950" y="4381500"/>
          <p14:tracePt t="84986" x="3282950" y="43942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p:txBody>
          <a:bodyPr/>
          <a:lstStyle/>
          <a:p>
            <a:r>
              <a:rPr lang="nb-NO" altLang="en-US">
                <a:solidFill>
                  <a:schemeClr val="bg1"/>
                </a:solidFill>
              </a:rPr>
              <a:t>Dead people- not members of source population!!ok if have same exposure distribution as source population.(but sometimes exposure is the cause of death).</a:t>
            </a:r>
            <a:endParaRPr lang="en-US" altLang="en-US">
              <a:solidFill>
                <a:schemeClr val="bg1"/>
              </a:solidFill>
            </a:endParaRPr>
          </a:p>
          <a:p>
            <a:endParaRPr lang="en-US" altLang="en-US"/>
          </a:p>
        </p:txBody>
      </p:sp>
      <p:sp>
        <p:nvSpPr>
          <p:cNvPr id="44035" name="Rectangle 3"/>
          <p:cNvSpPr>
            <a:spLocks noGrp="1" noChangeArrowheads="1"/>
          </p:cNvSpPr>
          <p:nvPr>
            <p:ph type="title"/>
          </p:nvPr>
        </p:nvSpPr>
        <p:spPr>
          <a:noFill/>
          <a:ln/>
        </p:spPr>
        <p:txBody>
          <a:bodyPr/>
          <a:lstStyle/>
          <a:p>
            <a:r>
              <a:rPr lang="nb-NO" altLang="en-US">
                <a:solidFill>
                  <a:srgbClr val="FFCC00"/>
                </a:solidFill>
              </a:rPr>
              <a:t>Control selection</a:t>
            </a:r>
            <a:endParaRPr lang="en-US" altLang="en-US">
              <a:solidFill>
                <a:srgbClr val="FFCC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0359"/>
    </mc:Choice>
    <mc:Fallback>
      <p:transition spd="slow" advTm="5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577" x="3282950" y="4381500"/>
          <p14:tracePt t="5586" x="3289300" y="4356100"/>
          <p14:tracePt t="5591" x="3295650" y="4324350"/>
          <p14:tracePt t="5598" x="3308350" y="4279900"/>
          <p14:tracePt t="5614" x="3340100" y="4178300"/>
          <p14:tracePt t="5631" x="3384550" y="4051300"/>
          <p14:tracePt t="5664" x="3486150" y="3810000"/>
          <p14:tracePt t="5698" x="3581400" y="3619500"/>
          <p14:tracePt t="5731" x="3663950" y="3429000"/>
          <p14:tracePt t="5748" x="3676650" y="3359150"/>
          <p14:tracePt t="5764" x="3721100" y="3200400"/>
          <p14:tracePt t="5781" x="3746500" y="3098800"/>
          <p14:tracePt t="5798" x="3778250" y="2997200"/>
          <p14:tracePt t="5815" x="3803650" y="2876550"/>
          <p14:tracePt t="5831" x="3829050" y="2794000"/>
          <p14:tracePt t="5848" x="3848100" y="2717800"/>
          <p14:tracePt t="5865" x="3873500" y="2603500"/>
          <p14:tracePt t="5881" x="3886200" y="2540000"/>
          <p14:tracePt t="5898" x="3898900" y="2463800"/>
          <p14:tracePt t="5914" x="3905250" y="2438400"/>
          <p14:tracePt t="5931" x="3911600" y="2413000"/>
          <p14:tracePt t="5948" x="3917950" y="2413000"/>
          <p14:tracePt t="5965" x="3924300" y="2419350"/>
          <p14:tracePt t="6340" x="3905250" y="2419350"/>
          <p14:tracePt t="6347" x="3873500" y="2406650"/>
          <p14:tracePt t="6354" x="3835400" y="2400300"/>
          <p14:tracePt t="6365" x="3803650" y="2387600"/>
          <p14:tracePt t="6381" x="3708400" y="2355850"/>
          <p14:tracePt t="6398" x="3511550" y="2298700"/>
          <p14:tracePt t="6415" x="3397250" y="2247900"/>
          <p14:tracePt t="6448" x="3149600" y="2165350"/>
          <p14:tracePt t="6482" x="2965450" y="2120900"/>
          <p14:tracePt t="6514" x="2851150" y="2108200"/>
          <p14:tracePt t="6531" x="2819400" y="2108200"/>
          <p14:tracePt t="6548" x="2794000" y="2114550"/>
          <p14:tracePt t="6565" x="2755900" y="2120900"/>
          <p14:tracePt t="6581" x="2736850" y="2133600"/>
          <p14:tracePt t="6598" x="2705100" y="2139950"/>
          <p14:tracePt t="6614" x="2686050" y="2146300"/>
          <p14:tracePt t="6631" x="2660650" y="2159000"/>
          <p14:tracePt t="6648" x="2654300" y="2165350"/>
          <p14:tracePt t="6665" x="2647950" y="2171700"/>
          <p14:tracePt t="6681" x="2647950" y="2178050"/>
          <p14:tracePt t="6698" x="2641600" y="2178050"/>
          <p14:tracePt t="6777" x="2641600" y="2184400"/>
          <p14:tracePt t="6826" x="2647950" y="2184400"/>
          <p14:tracePt t="6840" x="2654300" y="2184400"/>
          <p14:tracePt t="6854" x="2667000" y="2184400"/>
          <p14:tracePt t="6861" x="2673350" y="2184400"/>
          <p14:tracePt t="6867" x="2679700" y="2184400"/>
          <p14:tracePt t="6881" x="2692400" y="2171700"/>
          <p14:tracePt t="6898" x="2724150" y="2139950"/>
          <p14:tracePt t="6915" x="2762250" y="2120900"/>
          <p14:tracePt t="6931" x="2806700" y="2082800"/>
          <p14:tracePt t="6948" x="2851150" y="2063750"/>
          <p14:tracePt t="6964" x="2908300" y="2032000"/>
          <p14:tracePt t="6981" x="2946400" y="2019300"/>
          <p14:tracePt t="6998" x="2990850" y="2006600"/>
          <p14:tracePt t="7015" x="3048000" y="2000250"/>
          <p14:tracePt t="7031" x="3079750" y="1993900"/>
          <p14:tracePt t="7048" x="3117850" y="1987550"/>
          <p14:tracePt t="7065" x="3155950" y="1987550"/>
          <p14:tracePt t="7081" x="3181350" y="1981200"/>
          <p14:tracePt t="7098" x="3219450" y="1981200"/>
          <p14:tracePt t="7114" x="3238500" y="1981200"/>
          <p14:tracePt t="7131" x="3282950" y="1981200"/>
          <p14:tracePt t="7148" x="3308350" y="1981200"/>
          <p14:tracePt t="7164" x="3346450" y="1981200"/>
          <p14:tracePt t="7181" x="3371850" y="1981200"/>
          <p14:tracePt t="7198" x="3397250" y="1981200"/>
          <p14:tracePt t="7214" x="3416300" y="1981200"/>
          <p14:tracePt t="7231" x="3435350" y="1981200"/>
          <p14:tracePt t="7248" x="3454400" y="1981200"/>
          <p14:tracePt t="7264" x="3460750" y="1987550"/>
          <p14:tracePt t="7281" x="3473450" y="1987550"/>
          <p14:tracePt t="7298" x="3492500" y="1993900"/>
          <p14:tracePt t="7315" x="3498850" y="1993900"/>
          <p14:tracePt t="7331" x="3505200" y="1993900"/>
          <p14:tracePt t="7348" x="3530600" y="1993900"/>
          <p14:tracePt t="7365" x="3543300" y="1993900"/>
          <p14:tracePt t="7381" x="3568700" y="1993900"/>
          <p14:tracePt t="7398" x="3587750" y="1993900"/>
          <p14:tracePt t="7415" x="3613150" y="1993900"/>
          <p14:tracePt t="7431" x="3651250" y="1993900"/>
          <p14:tracePt t="7448" x="3689350" y="2000250"/>
          <p14:tracePt t="7464" x="3771900" y="2006600"/>
          <p14:tracePt t="7481" x="3822700" y="2006600"/>
          <p14:tracePt t="7498" x="3867150" y="2012950"/>
          <p14:tracePt t="7515" x="3924300" y="2012950"/>
          <p14:tracePt t="7531" x="3968750" y="2025650"/>
          <p14:tracePt t="7534" x="3994150" y="2025650"/>
          <p14:tracePt t="7548" x="4051300" y="2038350"/>
          <p14:tracePt t="7564" x="4102100" y="2051050"/>
          <p14:tracePt t="7581" x="4159250" y="2057400"/>
          <p14:tracePt t="7598" x="4241800" y="2063750"/>
          <p14:tracePt t="7615" x="4279900" y="2070100"/>
          <p14:tracePt t="7631" x="4343400" y="2070100"/>
          <p14:tracePt t="7650" x="4381500" y="2063750"/>
          <p14:tracePt t="7665" x="4445000" y="2063750"/>
          <p14:tracePt t="7681" x="4483100" y="2057400"/>
          <p14:tracePt t="7698" x="4514850" y="2057400"/>
          <p14:tracePt t="7714" x="4546600" y="2057400"/>
          <p14:tracePt t="7731" x="4578350" y="2057400"/>
          <p14:tracePt t="7748" x="4603750" y="2057400"/>
          <p14:tracePt t="7764" x="4635500" y="2051050"/>
          <p14:tracePt t="7781" x="4648200" y="2044700"/>
          <p14:tracePt t="7798" x="4660900" y="2038350"/>
          <p14:tracePt t="7814" x="4667250" y="2032000"/>
          <p14:tracePt t="7861" x="4667250" y="2025650"/>
          <p14:tracePt t="7866" x="4667250" y="2019300"/>
          <p14:tracePt t="7881" x="4667250" y="2000250"/>
          <p14:tracePt t="7899" x="4616450" y="1974850"/>
          <p14:tracePt t="7914" x="4476750" y="1949450"/>
          <p14:tracePt t="7931" x="4108450" y="1943100"/>
          <p14:tracePt t="7948" x="3790950" y="1968500"/>
          <p14:tracePt t="7964" x="3175000" y="2051050"/>
          <p14:tracePt t="7981" x="2774950" y="2120900"/>
          <p14:tracePt t="7998" x="2387600" y="2171700"/>
          <p14:tracePt t="8014" x="1962150" y="2228850"/>
          <p14:tracePt t="8031" x="1758950" y="2254250"/>
          <p14:tracePt t="8034" x="1663700" y="2266950"/>
          <p14:tracePt t="8048" x="1511300" y="2292350"/>
          <p14:tracePt t="8065" x="1403350" y="2311400"/>
          <p14:tracePt t="8081" x="1333500" y="2336800"/>
          <p14:tracePt t="8098" x="1257300" y="2368550"/>
          <p14:tracePt t="8115" x="1219200" y="2381250"/>
          <p14:tracePt t="8131" x="1181100" y="2393950"/>
          <p14:tracePt t="8148" x="1149350" y="2419350"/>
          <p14:tracePt t="8165" x="1117600" y="2451100"/>
          <p14:tracePt t="8181" x="1098550" y="2476500"/>
          <p14:tracePt t="8198" x="1092200" y="2495550"/>
          <p14:tracePt t="8214" x="1079500" y="2533650"/>
          <p14:tracePt t="8231" x="1079500" y="2578100"/>
          <p14:tracePt t="8248" x="1079500" y="2609850"/>
          <p14:tracePt t="8265" x="1098550" y="2660650"/>
          <p14:tracePt t="8282" x="1117600" y="2705100"/>
          <p14:tracePt t="8298" x="1155700" y="2749550"/>
          <p14:tracePt t="8315" x="1174750" y="2774950"/>
          <p14:tracePt t="8331" x="1200150" y="2806700"/>
          <p14:tracePt t="8348" x="1238250" y="2825750"/>
          <p14:tracePt t="8365" x="1263650" y="2838450"/>
          <p14:tracePt t="8381" x="1295400" y="2851150"/>
          <p14:tracePt t="8399" x="1320800" y="2851150"/>
          <p14:tracePt t="8414" x="1352550" y="2851150"/>
          <p14:tracePt t="8431" x="1384300" y="2851150"/>
          <p14:tracePt t="8448" x="1416050" y="2844800"/>
          <p14:tracePt t="8464" x="1466850" y="2825750"/>
          <p14:tracePt t="8481" x="1517650" y="2806700"/>
          <p14:tracePt t="8498" x="1562100" y="2787650"/>
          <p14:tracePt t="8515" x="1625600" y="2755900"/>
          <p14:tracePt t="8531" x="1670050" y="2736850"/>
          <p14:tracePt t="8534" x="1689100" y="2730500"/>
          <p14:tracePt t="8548" x="1727200" y="2711450"/>
          <p14:tracePt t="8564" x="1752600" y="2698750"/>
          <p14:tracePt t="8582" x="1790700" y="2679700"/>
          <p14:tracePt t="8598" x="1822450" y="2673350"/>
          <p14:tracePt t="8615" x="1847850" y="2660650"/>
          <p14:tracePt t="8631" x="1885950" y="2647950"/>
          <p14:tracePt t="8648" x="1905000" y="2641600"/>
          <p14:tracePt t="8664" x="1936750" y="2635250"/>
          <p14:tracePt t="8681" x="1987550" y="2628900"/>
          <p14:tracePt t="8698" x="2019300" y="2628900"/>
          <p14:tracePt t="8714" x="2063750" y="2628900"/>
          <p14:tracePt t="8731" x="2095500" y="2622550"/>
          <p14:tracePt t="8748" x="2133600" y="2603500"/>
          <p14:tracePt t="8764" x="2152650" y="2603500"/>
          <p14:tracePt t="8781" x="2165350" y="2603500"/>
          <p14:tracePt t="8798" x="2197100" y="2603500"/>
          <p14:tracePt t="8815" x="2209800" y="2603500"/>
          <p14:tracePt t="8832" x="2235200" y="2603500"/>
          <p14:tracePt t="8848" x="2260600" y="2603500"/>
          <p14:tracePt t="8864" x="2279650" y="2603500"/>
          <p14:tracePt t="8881" x="2324100" y="2597150"/>
          <p14:tracePt t="8898" x="2343150" y="2584450"/>
          <p14:tracePt t="8915" x="2362200" y="2584450"/>
          <p14:tracePt t="8931" x="2374900" y="2584450"/>
          <p14:tracePt t="8948" x="2381250" y="2584450"/>
          <p14:tracePt t="9025" x="2387600" y="2578100"/>
          <p14:tracePt t="9040" x="2387600" y="2571750"/>
          <p14:tracePt t="9047" x="2393950" y="2571750"/>
          <p14:tracePt t="9055" x="2393950" y="2559050"/>
          <p14:tracePt t="9065" x="2393950" y="2552700"/>
          <p14:tracePt t="9082" x="2406650" y="2527300"/>
          <p14:tracePt t="9098" x="2406650" y="2501900"/>
          <p14:tracePt t="9115" x="2406650" y="2476500"/>
          <p14:tracePt t="9131" x="2406650" y="2438400"/>
          <p14:tracePt t="9148" x="2400300" y="2419350"/>
          <p14:tracePt t="9165" x="2400300" y="2393950"/>
          <p14:tracePt t="9181" x="2400300" y="2362200"/>
          <p14:tracePt t="9198" x="2393950" y="2343150"/>
          <p14:tracePt t="9215" x="2374900" y="2305050"/>
          <p14:tracePt t="9231" x="2374900" y="2286000"/>
          <p14:tracePt t="9248" x="2362200" y="2279650"/>
          <p14:tracePt t="9264" x="2355850" y="2260600"/>
          <p14:tracePt t="9282" x="2343150" y="2254250"/>
          <p14:tracePt t="9298" x="2324100" y="2241550"/>
          <p14:tracePt t="9314" x="2298700" y="2216150"/>
          <p14:tracePt t="9332" x="2273300" y="2203450"/>
          <p14:tracePt t="9348" x="2228850" y="2171700"/>
          <p14:tracePt t="9365" x="2203450" y="2159000"/>
          <p14:tracePt t="9381" x="2159000" y="2146300"/>
          <p14:tracePt t="9398" x="2139950" y="2139950"/>
          <p14:tracePt t="9415" x="2114550" y="2139950"/>
          <p14:tracePt t="9431" x="2070100" y="2133600"/>
          <p14:tracePt t="9448" x="2044700" y="2133600"/>
          <p14:tracePt t="9465" x="2000250" y="2133600"/>
          <p14:tracePt t="9482" x="1974850" y="2139950"/>
          <p14:tracePt t="9498" x="1949450" y="2139950"/>
          <p14:tracePt t="9515" x="1924050" y="2146300"/>
          <p14:tracePt t="9532" x="1911350" y="2152650"/>
          <p14:tracePt t="9548" x="1898650" y="2159000"/>
          <p14:tracePt t="9582" x="1892300" y="2165350"/>
          <p14:tracePt t="9598" x="1892300" y="2171700"/>
          <p14:tracePt t="9615" x="1885950" y="2178050"/>
          <p14:tracePt t="9672" x="1879600" y="2184400"/>
          <p14:tracePt t="9700" x="1879600" y="2190750"/>
          <p14:tracePt t="9742" x="1873250" y="2197100"/>
          <p14:tracePt t="10582" x="1873250" y="2203450"/>
          <p14:tracePt t="10588" x="1866900" y="2209800"/>
          <p14:tracePt t="10603" x="1866900" y="2216150"/>
          <p14:tracePt t="10616" x="1860550" y="2216150"/>
          <p14:tracePt t="10632" x="1847850" y="2222500"/>
          <p14:tracePt t="10665" x="1828800" y="2222500"/>
          <p14:tracePt t="10698" x="1822450" y="2222500"/>
          <p14:tracePt t="10803" x="1816100" y="2222500"/>
          <p14:tracePt t="10824" x="1809750" y="2216150"/>
          <p14:tracePt t="10832" x="1803400" y="2216150"/>
          <p14:tracePt t="10845" x="1797050" y="2216150"/>
          <p14:tracePt t="10915" x="1797050" y="2209800"/>
          <p14:tracePt t="10950" x="1790700" y="2203450"/>
          <p14:tracePt t="10991" x="1778000" y="2190750"/>
          <p14:tracePt t="11012" x="1771650" y="2184400"/>
          <p14:tracePt t="11018" x="1765300" y="2178050"/>
          <p14:tracePt t="11040" x="1752600" y="2171700"/>
          <p14:tracePt t="11053" x="1746250" y="2165350"/>
          <p14:tracePt t="11067" x="1739900" y="2159000"/>
          <p14:tracePt t="11081" x="1733550" y="2159000"/>
          <p14:tracePt t="11088" x="1727200" y="2152650"/>
          <p14:tracePt t="11102" x="1727200" y="2146300"/>
          <p14:tracePt t="11115" x="1720850" y="2146300"/>
          <p14:tracePt t="11131" x="1714500" y="2146300"/>
          <p14:tracePt t="11150" x="1714500" y="2139950"/>
          <p14:tracePt t="11165" x="1714500" y="2133600"/>
          <p14:tracePt t="11182" x="1714500" y="2108200"/>
          <p14:tracePt t="11198" x="1720850" y="2070100"/>
          <p14:tracePt t="11215" x="1746250" y="2006600"/>
          <p14:tracePt t="11231" x="1765300" y="1962150"/>
          <p14:tracePt t="11248" x="1797050" y="1917700"/>
          <p14:tracePt t="11265" x="1816100" y="1898650"/>
          <p14:tracePt t="11281" x="1866900" y="1879600"/>
          <p14:tracePt t="11298" x="1911350" y="1879600"/>
          <p14:tracePt t="11315" x="1943100" y="1885950"/>
          <p14:tracePt t="11331" x="2012950" y="1930400"/>
          <p14:tracePt t="11348" x="2051050" y="1955800"/>
          <p14:tracePt t="11365" x="2082800" y="1993900"/>
          <p14:tracePt t="11382" x="2095500" y="2032000"/>
          <p14:tracePt t="11398" x="2101850" y="2057400"/>
          <p14:tracePt t="11415" x="2101850" y="2095500"/>
          <p14:tracePt t="11431" x="2101850" y="2120900"/>
          <p14:tracePt t="11448" x="2095500" y="2152650"/>
          <p14:tracePt t="11465" x="2089150" y="2178050"/>
          <p14:tracePt t="11483" x="2076450" y="2190750"/>
          <p14:tracePt t="11498" x="2070100" y="2197100"/>
          <p14:tracePt t="11515" x="2051050" y="2209800"/>
          <p14:tracePt t="11531" x="2012950" y="2222500"/>
          <p14:tracePt t="11534" x="1993900" y="2228850"/>
          <p14:tracePt t="11548" x="1962150" y="2228850"/>
          <p14:tracePt t="11565" x="1924050" y="2222500"/>
          <p14:tracePt t="11582" x="1866900" y="2197100"/>
          <p14:tracePt t="11598" x="1828800" y="2165350"/>
          <p14:tracePt t="11616" x="1784350" y="2120900"/>
          <p14:tracePt t="11632" x="1752600" y="2095500"/>
          <p14:tracePt t="11648" x="1727200" y="2063750"/>
          <p14:tracePt t="11665" x="1670050" y="2006600"/>
          <p14:tracePt t="11682" x="1638300" y="1987550"/>
          <p14:tracePt t="11698" x="1606550" y="1962150"/>
          <p14:tracePt t="11715" x="1562100" y="1949450"/>
          <p14:tracePt t="11732" x="1536700" y="1949450"/>
          <p14:tracePt t="11748" x="1511300" y="1949450"/>
          <p14:tracePt t="11765" x="1498600" y="1955800"/>
          <p14:tracePt t="11781" x="1466850" y="1987550"/>
          <p14:tracePt t="11798" x="1447800" y="2012950"/>
          <p14:tracePt t="11815" x="1435100" y="2051050"/>
          <p14:tracePt t="11831" x="1422400" y="2089150"/>
          <p14:tracePt t="11848" x="1422400" y="2108200"/>
          <p14:tracePt t="11865" x="1422400" y="2139950"/>
          <p14:tracePt t="11881" x="1435100" y="2165350"/>
          <p14:tracePt t="11898" x="1454150" y="2197100"/>
          <p14:tracePt t="11915" x="1511300" y="2260600"/>
          <p14:tracePt t="11931" x="1555750" y="2298700"/>
          <p14:tracePt t="11948" x="1644650" y="2349500"/>
          <p14:tracePt t="11965" x="1701800" y="2374900"/>
          <p14:tracePt t="11982" x="1739900" y="2393950"/>
          <p14:tracePt t="11998" x="1809750" y="2406650"/>
          <p14:tracePt t="12015" x="1847850" y="2413000"/>
          <p14:tracePt t="12031" x="1898650" y="2413000"/>
          <p14:tracePt t="12033" x="1924050" y="2413000"/>
          <p14:tracePt t="12048" x="1981200" y="2406650"/>
          <p14:tracePt t="12065" x="2019300" y="2393950"/>
          <p14:tracePt t="12082" x="2076450" y="2362200"/>
          <p14:tracePt t="12098" x="2108200" y="2349500"/>
          <p14:tracePt t="12115" x="2127250" y="2324100"/>
          <p14:tracePt t="12132" x="2152650" y="2305050"/>
          <p14:tracePt t="12148" x="2165350" y="2286000"/>
          <p14:tracePt t="12165" x="2184400" y="2273300"/>
          <p14:tracePt t="12181" x="2190750" y="2260600"/>
          <p14:tracePt t="12198" x="2197100" y="2254250"/>
          <p14:tracePt t="12237" x="2197100" y="2247900"/>
          <p14:tracePt t="12389" x="2190750" y="2247900"/>
          <p14:tracePt t="12396" x="2178050" y="2247900"/>
          <p14:tracePt t="12403" x="2159000" y="2247900"/>
          <p14:tracePt t="12415" x="2146300" y="2247900"/>
          <p14:tracePt t="12431" x="2038350" y="2254250"/>
          <p14:tracePt t="12448" x="1936750" y="2273300"/>
          <p14:tracePt t="12465" x="1847850" y="2279650"/>
          <p14:tracePt t="12482" x="1739900" y="2292350"/>
          <p14:tracePt t="12498" x="1670050" y="2298700"/>
          <p14:tracePt t="12515" x="1606550" y="2298700"/>
          <p14:tracePt t="12532" x="1555750" y="2298700"/>
          <p14:tracePt t="12548" x="1517650" y="2305050"/>
          <p14:tracePt t="12565" x="1460500" y="2324100"/>
          <p14:tracePt t="12582" x="1422400" y="2336800"/>
          <p14:tracePt t="12598" x="1390650" y="2362200"/>
          <p14:tracePt t="12615" x="1365250" y="2387600"/>
          <p14:tracePt t="12631" x="1358900" y="2400300"/>
          <p14:tracePt t="12648" x="1352550" y="2419350"/>
          <p14:tracePt t="12665" x="1346200" y="2432050"/>
          <p14:tracePt t="12681" x="1346200" y="2444750"/>
          <p14:tracePt t="12715" x="1339850" y="2444750"/>
          <p14:tracePt t="12868" x="1346200" y="2438400"/>
          <p14:tracePt t="12889" x="1352550" y="2419350"/>
          <p14:tracePt t="12903" x="1358900" y="2406650"/>
          <p14:tracePt t="12909" x="1365250" y="2387600"/>
          <p14:tracePt t="12917" x="1371600" y="2374900"/>
          <p14:tracePt t="12931" x="1390650" y="2343150"/>
          <p14:tracePt t="12948" x="1403350" y="2305050"/>
          <p14:tracePt t="12965" x="1422400" y="2279650"/>
          <p14:tracePt t="12981" x="1460500" y="2222500"/>
          <p14:tracePt t="12998" x="1479550" y="2197100"/>
          <p14:tracePt t="13015" x="1530350" y="2146300"/>
          <p14:tracePt t="13032" x="1562100" y="2127250"/>
          <p14:tracePt t="13048" x="1600200" y="2095500"/>
          <p14:tracePt t="13065" x="1676400" y="2044700"/>
          <p14:tracePt t="13083" x="1727200" y="2006600"/>
          <p14:tracePt t="13098" x="1835150" y="1968500"/>
          <p14:tracePt t="13115" x="1905000" y="1936750"/>
          <p14:tracePt t="13133" x="1974850" y="1898650"/>
          <p14:tracePt t="13148" x="2019300" y="1873250"/>
          <p14:tracePt t="13165" x="2051050" y="1866900"/>
          <p14:tracePt t="13181" x="2076450" y="1860550"/>
          <p14:tracePt t="13198" x="2095500" y="1860550"/>
          <p14:tracePt t="13232" x="2101850" y="1866900"/>
          <p14:tracePt t="13248" x="2101850" y="1879600"/>
          <p14:tracePt t="13265" x="2076450" y="1917700"/>
          <p14:tracePt t="13282" x="2038350" y="1974850"/>
          <p14:tracePt t="13299" x="1968500" y="2044700"/>
          <p14:tracePt t="13315" x="1860550" y="2171700"/>
          <p14:tracePt t="13332" x="1765300" y="2266950"/>
          <p14:tracePt t="13348" x="1631950" y="2444750"/>
          <p14:tracePt t="13365" x="1555750" y="2533650"/>
          <p14:tracePt t="13383" x="1454150" y="2635250"/>
          <p14:tracePt t="13399" x="1397000" y="2698750"/>
          <p14:tracePt t="13415" x="1346200" y="2749550"/>
          <p14:tracePt t="13431" x="1289050" y="2819400"/>
          <p14:tracePt t="13448" x="1250950" y="2851150"/>
          <p14:tracePt t="13465" x="1219200" y="2882900"/>
          <p14:tracePt t="13482" x="1212850" y="2889250"/>
          <p14:tracePt t="13499" x="1200150" y="2895600"/>
          <p14:tracePt t="13515" x="1181100" y="2895600"/>
          <p14:tracePt t="13532" x="1168400" y="2882900"/>
          <p14:tracePt t="13549" x="1162050" y="2844800"/>
          <p14:tracePt t="13565" x="1149350" y="2806700"/>
          <p14:tracePt t="13582" x="1149350" y="2755900"/>
          <p14:tracePt t="13598" x="1162050" y="2673350"/>
          <p14:tracePt t="13615" x="1181100" y="2590800"/>
          <p14:tracePt t="13633" x="1238250" y="2457450"/>
          <p14:tracePt t="13648" x="1295400" y="2349500"/>
          <p14:tracePt t="13665" x="1346200" y="2266950"/>
          <p14:tracePt t="13681" x="1454150" y="2165350"/>
          <p14:tracePt t="13698" x="1530350" y="2114550"/>
          <p14:tracePt t="13716" x="1644650" y="2038350"/>
          <p14:tracePt t="13732" x="1714500" y="2019300"/>
          <p14:tracePt t="13748" x="1790700" y="1993900"/>
          <p14:tracePt t="13765" x="1924050" y="1993900"/>
          <p14:tracePt t="13782" x="2019300" y="1993900"/>
          <p14:tracePt t="13799" x="2152650" y="2019300"/>
          <p14:tracePt t="13815" x="2228850" y="2057400"/>
          <p14:tracePt t="13832" x="2279650" y="2089150"/>
          <p14:tracePt t="13848" x="2330450" y="2139950"/>
          <p14:tracePt t="13865" x="2343150" y="2171700"/>
          <p14:tracePt t="13883" x="2349500" y="2222500"/>
          <p14:tracePt t="13898" x="2343150" y="2292350"/>
          <p14:tracePt t="13915" x="2305050" y="2393950"/>
          <p14:tracePt t="13931" x="2241550" y="2552700"/>
          <p14:tracePt t="13948" x="2165350" y="2660650"/>
          <p14:tracePt t="13965" x="2051050" y="2832100"/>
          <p14:tracePt t="13982" x="1981200" y="2908300"/>
          <p14:tracePt t="13998" x="1955800" y="2946400"/>
          <p14:tracePt t="14015" x="1943100" y="2965450"/>
          <p14:tracePt t="14032" x="1943100" y="2971800"/>
          <p14:tracePt t="14048" x="1962150" y="2971800"/>
          <p14:tracePt t="14065" x="2038350" y="2984500"/>
          <p14:tracePt t="14082" x="2146300" y="2990850"/>
          <p14:tracePt t="14098" x="2381250" y="2990850"/>
          <p14:tracePt t="14115" x="2578100" y="2990850"/>
          <p14:tracePt t="14133" x="2908300" y="2990850"/>
          <p14:tracePt t="14148" x="3162300" y="3022600"/>
          <p14:tracePt t="14165" x="3384550" y="3060700"/>
          <p14:tracePt t="14182" x="3689350" y="3117850"/>
          <p14:tracePt t="14198" x="3784600" y="3143250"/>
          <p14:tracePt t="14215" x="3835400" y="3162300"/>
          <p14:tracePt t="14232" x="3854450" y="3168650"/>
          <p14:tracePt t="14524" x="3879850" y="3149600"/>
          <p14:tracePt t="14528" x="3917950" y="3117850"/>
          <p14:tracePt t="14536" x="3968750" y="3067050"/>
          <p14:tracePt t="14548" x="4025900" y="3035300"/>
          <p14:tracePt t="14565" x="4241800" y="2901950"/>
          <p14:tracePt t="14582" x="4400550" y="2800350"/>
          <p14:tracePt t="14598" x="4629150" y="2692400"/>
          <p14:tracePt t="14615" x="4787900" y="2628900"/>
          <p14:tracePt t="14632" x="4972050" y="2571750"/>
          <p14:tracePt t="14648" x="5219700" y="2482850"/>
          <p14:tracePt t="14665" x="5391150" y="2438400"/>
          <p14:tracePt t="14681" x="5619750" y="2413000"/>
          <p14:tracePt t="14699" x="5727700" y="2406650"/>
          <p14:tracePt t="14715" x="5810250" y="2406650"/>
          <p14:tracePt t="14732" x="5911850" y="2406650"/>
          <p14:tracePt t="14749" x="5962650" y="2406650"/>
          <p14:tracePt t="14765" x="6019800" y="2406650"/>
          <p14:tracePt t="14782" x="6038850" y="2413000"/>
          <p14:tracePt t="14798" x="6051550" y="2413000"/>
          <p14:tracePt t="14815" x="6070600" y="2413000"/>
          <p14:tracePt t="14862" x="6070600" y="2419350"/>
          <p14:tracePt t="14876" x="6057900" y="2425700"/>
          <p14:tracePt t="14883" x="6051550" y="2432050"/>
          <p14:tracePt t="14898" x="6013450" y="2451100"/>
          <p14:tracePt t="14915" x="5956300" y="2463800"/>
          <p14:tracePt t="14932" x="5861050" y="2495550"/>
          <p14:tracePt t="14948" x="5778500" y="2501900"/>
          <p14:tracePt t="14965" x="5689600" y="2514600"/>
          <p14:tracePt t="14981" x="5530850" y="2514600"/>
          <p14:tracePt t="14998" x="5435600" y="2514600"/>
          <p14:tracePt t="15015" x="5314950" y="2508250"/>
          <p14:tracePt t="15032" x="5238750" y="2508250"/>
          <p14:tracePt t="15049" x="5175250" y="2508250"/>
          <p14:tracePt t="15065" x="5060950" y="2514600"/>
          <p14:tracePt t="15082" x="4972050" y="2527300"/>
          <p14:tracePt t="15098" x="4838700" y="2546350"/>
          <p14:tracePt t="15115" x="4756150" y="2565400"/>
          <p14:tracePt t="15132" x="4679950" y="2578100"/>
          <p14:tracePt t="15149" x="4552950" y="2616200"/>
          <p14:tracePt t="15165" x="4464050" y="2654300"/>
          <p14:tracePt t="15181" x="4330700" y="2724150"/>
          <p14:tracePt t="15199" x="4254500" y="2768600"/>
          <p14:tracePt t="15215" x="4191000" y="2806700"/>
          <p14:tracePt t="15232" x="4108450" y="2857500"/>
          <p14:tracePt t="15248" x="4076700" y="2882900"/>
          <p14:tracePt t="15265" x="4013200" y="2921000"/>
          <p14:tracePt t="15282" x="3987800" y="2940050"/>
          <p14:tracePt t="15299" x="3956050" y="2952750"/>
          <p14:tracePt t="15315" x="3943350" y="2965450"/>
          <p14:tracePt t="15332" x="3930650" y="2971800"/>
          <p14:tracePt t="15348" x="3917950" y="2978150"/>
          <p14:tracePt t="15365" x="3917950" y="2984500"/>
          <p14:tracePt t="15438" x="3917950" y="2990850"/>
          <p14:tracePt t="15452" x="3930650" y="2997200"/>
          <p14:tracePt t="15459" x="3937000" y="3003550"/>
          <p14:tracePt t="15467" x="3949700" y="3009900"/>
          <p14:tracePt t="15482" x="3987800" y="3022600"/>
          <p14:tracePt t="15498" x="4019550" y="3035300"/>
          <p14:tracePt t="15515" x="4089400" y="3054350"/>
          <p14:tracePt t="15532" x="4114800" y="3060700"/>
          <p14:tracePt t="15548" x="4171950" y="3067050"/>
          <p14:tracePt t="15565" x="4197350" y="3073400"/>
          <p14:tracePt t="15582" x="4235450" y="3073400"/>
          <p14:tracePt t="15598" x="4286250" y="3079750"/>
          <p14:tracePt t="15615" x="4318000" y="3079750"/>
          <p14:tracePt t="15632" x="4356100" y="3086100"/>
          <p14:tracePt t="15648" x="4381500" y="3092450"/>
          <p14:tracePt t="15665" x="4387850" y="3092450"/>
          <p14:tracePt t="15682" x="4394200" y="3098800"/>
          <p14:tracePt t="15699" x="4400550" y="3098800"/>
          <p14:tracePt t="16209" x="4368800" y="3098800"/>
          <p14:tracePt t="16215" x="4324350" y="3092450"/>
          <p14:tracePt t="16222" x="4279900" y="3073400"/>
          <p14:tracePt t="16232" x="4235450" y="3060700"/>
          <p14:tracePt t="16248" x="4140200" y="3022600"/>
          <p14:tracePt t="16265" x="4013200" y="2959100"/>
          <p14:tracePt t="16282" x="3911600" y="2921000"/>
          <p14:tracePt t="16298" x="3816350" y="2889250"/>
          <p14:tracePt t="16332" x="3695700" y="2800350"/>
          <p14:tracePt t="16365" x="3651250" y="2705100"/>
          <p14:tracePt t="16399" x="3689350" y="2559050"/>
          <p14:tracePt t="16415" x="3752850" y="2470150"/>
          <p14:tracePt t="16432" x="3886200" y="2374900"/>
          <p14:tracePt t="16448" x="4000500" y="2311400"/>
          <p14:tracePt t="16465" x="4133850" y="2254250"/>
          <p14:tracePt t="16482" x="4349750" y="2203450"/>
          <p14:tracePt t="16499" x="4533900" y="2197100"/>
          <p14:tracePt t="16515" x="4768850" y="2197100"/>
          <p14:tracePt t="16532" x="4927600" y="2228850"/>
          <p14:tracePt t="16548" x="5175250" y="2298700"/>
          <p14:tracePt t="16565" x="5314950" y="2355850"/>
          <p14:tracePt t="16582" x="5416550" y="2419350"/>
          <p14:tracePt t="16599" x="5568950" y="2527300"/>
          <p14:tracePt t="16615" x="5657850" y="2597150"/>
          <p14:tracePt t="16632" x="5727700" y="2660650"/>
          <p14:tracePt t="16649" x="5803900" y="2743200"/>
          <p14:tracePt t="16665" x="5822950" y="2794000"/>
          <p14:tracePt t="16682" x="5829300" y="2844800"/>
          <p14:tracePt t="16699" x="5803900" y="2876550"/>
          <p14:tracePt t="16715" x="5734050" y="2933700"/>
          <p14:tracePt t="16732" x="5645150" y="2978150"/>
          <p14:tracePt t="16749" x="5556250" y="3009900"/>
          <p14:tracePt t="16765" x="5410200" y="3054350"/>
          <p14:tracePt t="16782" x="5308600" y="3067050"/>
          <p14:tracePt t="16798" x="5149850" y="3073400"/>
          <p14:tracePt t="16815" x="5060950" y="3060700"/>
          <p14:tracePt t="16832" x="4991100" y="3048000"/>
          <p14:tracePt t="16849" x="4921250" y="3016250"/>
          <p14:tracePt t="16865" x="4895850" y="3009900"/>
          <p14:tracePt t="16882" x="4876800" y="2997200"/>
          <p14:tracePt t="16899" x="4857750" y="2984500"/>
          <p14:tracePt t="17555" x="4851400" y="2984500"/>
          <p14:tracePt t="17561" x="4845050" y="2984500"/>
          <p14:tracePt t="17569" x="4838700" y="2984500"/>
          <p14:tracePt t="17583" x="4832350" y="2990850"/>
          <p14:tracePt t="17598" x="4826000" y="2997200"/>
          <p14:tracePt t="17615" x="4800600" y="3009900"/>
          <p14:tracePt t="17632" x="4768850" y="3022600"/>
          <p14:tracePt t="17666" x="4737100" y="3041650"/>
          <p14:tracePt t="17699" x="4660900" y="3060700"/>
          <p14:tracePt t="17732" x="4565650" y="3067050"/>
          <p14:tracePt t="17749" x="4495800" y="3054350"/>
          <p14:tracePt t="17765" x="4438650" y="3048000"/>
          <p14:tracePt t="17782" x="4375150" y="3041650"/>
          <p14:tracePt t="17798" x="4248150" y="3016250"/>
          <p14:tracePt t="17815" x="4159250" y="2984500"/>
          <p14:tracePt t="17832" x="4064000" y="2959100"/>
          <p14:tracePt t="17849" x="3930650" y="2914650"/>
          <p14:tracePt t="17865" x="3848100" y="2882900"/>
          <p14:tracePt t="17882" x="3759200" y="2844800"/>
          <p14:tracePt t="17899" x="3727450" y="2813050"/>
          <p14:tracePt t="17916" x="3708400" y="2762250"/>
          <p14:tracePt t="17932" x="3702050" y="2717800"/>
          <p14:tracePt t="17948" x="3695700" y="2635250"/>
          <p14:tracePt t="17965" x="3708400" y="2495550"/>
          <p14:tracePt t="17982" x="3727450" y="2406650"/>
          <p14:tracePt t="17999" x="3740150" y="2305050"/>
          <p14:tracePt t="18015" x="3771900" y="2133600"/>
          <p14:tracePt t="18032" x="3771900" y="2038350"/>
          <p14:tracePt t="18034" x="3778250" y="1981200"/>
          <p14:tracePt t="18048" x="3778250" y="1905000"/>
          <p14:tracePt t="18065" x="3765550" y="1822450"/>
          <p14:tracePt t="18082" x="3752850" y="1746250"/>
          <p14:tracePt t="18098" x="3702050" y="1644650"/>
          <p14:tracePt t="18115" x="3651250" y="1581150"/>
          <p14:tracePt t="18132" x="3594100" y="1530350"/>
          <p14:tracePt t="18148" x="3562350" y="1517650"/>
          <p14:tracePt t="18165" x="3517900" y="1504950"/>
          <p14:tracePt t="18182" x="3448050" y="1492250"/>
          <p14:tracePt t="18199" x="3390900" y="1492250"/>
          <p14:tracePt t="18215" x="3289300" y="1511300"/>
          <p14:tracePt t="18232" x="3206750" y="1549400"/>
          <p14:tracePt t="18249" x="3149600" y="1581150"/>
          <p14:tracePt t="18265" x="3079750" y="1651000"/>
          <p14:tracePt t="18282" x="3028950" y="1689100"/>
          <p14:tracePt t="18298" x="2971800" y="1752600"/>
          <p14:tracePt t="18315" x="2940050" y="1790700"/>
          <p14:tracePt t="18332" x="2914650" y="1828800"/>
          <p14:tracePt t="18349" x="2882900" y="1879600"/>
          <p14:tracePt t="18365" x="2870200" y="1930400"/>
          <p14:tracePt t="18382" x="2851150" y="1981200"/>
          <p14:tracePt t="18399" x="2851150" y="2019300"/>
          <p14:tracePt t="18415" x="2851150" y="2057400"/>
          <p14:tracePt t="18432" x="2857500" y="2108200"/>
          <p14:tracePt t="18449" x="2857500" y="2133600"/>
          <p14:tracePt t="18465" x="2870200" y="2159000"/>
          <p14:tracePt t="18482" x="2876550" y="2171700"/>
          <p14:tracePt t="18528" x="2882900" y="2171700"/>
          <p14:tracePt t="18576" x="2889250" y="2171700"/>
          <p14:tracePt t="18644" x="2895600" y="2171700"/>
          <p14:tracePt t="18651" x="2895600" y="2165350"/>
          <p14:tracePt t="18658" x="2908300" y="2165350"/>
          <p14:tracePt t="19106" x="2895600" y="2159000"/>
          <p14:tracePt t="19114" x="2876550" y="2159000"/>
          <p14:tracePt t="19121" x="2851150" y="2146300"/>
          <p14:tracePt t="19132" x="2832100" y="2139950"/>
          <p14:tracePt t="19148" x="2762250" y="2114550"/>
          <p14:tracePt t="19165" x="2717800" y="2101850"/>
          <p14:tracePt t="19182" x="2667000" y="2089150"/>
          <p14:tracePt t="19198" x="2597150" y="2076450"/>
          <p14:tracePt t="19232" x="2476500" y="2063750"/>
          <p14:tracePt t="19265" x="2393950" y="2051050"/>
          <p14:tracePt t="19299" x="2324100" y="2025650"/>
          <p14:tracePt t="19315" x="2292350" y="2012950"/>
          <p14:tracePt t="19332" x="2286000" y="2000250"/>
          <p14:tracePt t="19348" x="2273300" y="2000250"/>
          <p14:tracePt t="19365" x="2266950" y="1993900"/>
          <p14:tracePt t="19455" x="2273300" y="1993900"/>
          <p14:tracePt t="19468" x="2286000" y="1993900"/>
          <p14:tracePt t="19476" x="2298700" y="1993900"/>
          <p14:tracePt t="19482" x="2305050" y="1993900"/>
          <p14:tracePt t="19498" x="2324100" y="1993900"/>
          <p14:tracePt t="19516" x="2343150" y="1993900"/>
          <p14:tracePt t="19532" x="2349500" y="1993900"/>
          <p14:tracePt t="19549" x="2355850" y="1993900"/>
          <p14:tracePt t="19885" x="2362200" y="1993900"/>
          <p14:tracePt t="19892" x="2387600" y="2000250"/>
          <p14:tracePt t="19899" x="2406650" y="2000250"/>
          <p14:tracePt t="19915" x="2457450" y="2012950"/>
          <p14:tracePt t="19933" x="2546350" y="2032000"/>
          <p14:tracePt t="19948" x="2616200" y="2038350"/>
          <p14:tracePt t="19965" x="2673350" y="2051050"/>
          <p14:tracePt t="19982" x="2755900" y="2070100"/>
          <p14:tracePt t="19999" x="2800350" y="2076450"/>
          <p14:tracePt t="20016" x="2844800" y="2076450"/>
          <p14:tracePt t="20032" x="2851150" y="2076450"/>
          <p14:tracePt t="20048" x="2857500" y="2076450"/>
          <p14:tracePt t="20141" x="2863850" y="2070100"/>
          <p14:tracePt t="20696" x="2857500" y="2070100"/>
          <p14:tracePt t="20704" x="2851150" y="2070100"/>
          <p14:tracePt t="20723" x="2838450" y="2070100"/>
          <p14:tracePt t="20732" x="2832100" y="2070100"/>
          <p14:tracePt t="20749" x="2806700" y="2070100"/>
          <p14:tracePt t="20765" x="2781300" y="2070100"/>
          <p14:tracePt t="20782" x="2755900" y="2070100"/>
          <p14:tracePt t="20799" x="2736850" y="2070100"/>
          <p14:tracePt t="20832" x="2660650" y="2070100"/>
          <p14:tracePt t="20865" x="2565400" y="2076450"/>
          <p14:tracePt t="20899" x="2457450" y="2101850"/>
          <p14:tracePt t="20915" x="2425700" y="2114550"/>
          <p14:tracePt t="20932" x="2381250" y="2120900"/>
          <p14:tracePt t="20949" x="2336800" y="2133600"/>
          <p14:tracePt t="20965" x="2311400" y="2133600"/>
          <p14:tracePt t="20982" x="2273300" y="2139950"/>
          <p14:tracePt t="20999" x="2247900" y="2146300"/>
          <p14:tracePt t="21015" x="2222500" y="2152650"/>
          <p14:tracePt t="21032" x="2203450" y="2159000"/>
          <p14:tracePt t="21049" x="2190750" y="2159000"/>
          <p14:tracePt t="21065" x="2171700" y="2165350"/>
          <p14:tracePt t="21082" x="2165350" y="2165350"/>
          <p14:tracePt t="21099" x="2152650" y="2171700"/>
          <p14:tracePt t="21314" x="2146300" y="2171700"/>
          <p14:tracePt t="21329" x="2139950" y="2171700"/>
          <p14:tracePt t="21565" x="2139950" y="2178050"/>
          <p14:tracePt t="21880" x="2133600" y="2178050"/>
          <p14:tracePt t="21887" x="2120900" y="2190750"/>
          <p14:tracePt t="21899" x="2101850" y="2203450"/>
          <p14:tracePt t="21915" x="2038350" y="2254250"/>
          <p14:tracePt t="21932" x="1993900" y="2292350"/>
          <p14:tracePt t="21949" x="1936750" y="2343150"/>
          <p14:tracePt t="21966" x="1860550" y="2406650"/>
          <p14:tracePt t="21999" x="1790700" y="2476500"/>
          <p14:tracePt t="22032" x="1739900" y="2546350"/>
          <p14:tracePt t="22034" x="1733550" y="2565400"/>
          <p14:tracePt t="22065" x="1714500" y="2622550"/>
          <p14:tracePt t="22082" x="1714500" y="2660650"/>
          <p14:tracePt t="22099" x="1720850" y="2686050"/>
          <p14:tracePt t="22116" x="1733550" y="2705100"/>
          <p14:tracePt t="22132" x="1771650" y="2736850"/>
          <p14:tracePt t="22149" x="1809750" y="2749550"/>
          <p14:tracePt t="22165" x="1885950" y="2774950"/>
          <p14:tracePt t="22182" x="1936750" y="2794000"/>
          <p14:tracePt t="22199" x="1993900" y="2806700"/>
          <p14:tracePt t="22215" x="2101850" y="2819400"/>
          <p14:tracePt t="22232" x="2190750" y="2819400"/>
          <p14:tracePt t="22249" x="2279650" y="2813050"/>
          <p14:tracePt t="22265" x="2413000" y="2794000"/>
          <p14:tracePt t="22282" x="2476500" y="2794000"/>
          <p14:tracePt t="22299" x="2578100" y="2781300"/>
          <p14:tracePt t="22315" x="2647950" y="2762250"/>
          <p14:tracePt t="22332" x="2743200" y="2736850"/>
          <p14:tracePt t="22349" x="2774950" y="2724150"/>
          <p14:tracePt t="22366" x="2832100" y="2698750"/>
          <p14:tracePt t="22382" x="2857500" y="2673350"/>
          <p14:tracePt t="22399" x="2889250" y="2647950"/>
          <p14:tracePt t="22415" x="2921000" y="2628900"/>
          <p14:tracePt t="22432" x="2946400" y="2584450"/>
          <p14:tracePt t="22449" x="2978150" y="2565400"/>
          <p14:tracePt t="22465" x="3003550" y="2546350"/>
          <p14:tracePt t="22482" x="3009900" y="2527300"/>
          <p14:tracePt t="22499" x="3028950" y="2495550"/>
          <p14:tracePt t="22515" x="3035300" y="2482850"/>
          <p14:tracePt t="22532" x="3041650" y="2463800"/>
          <p14:tracePt t="22534" x="3041650" y="2451100"/>
          <p14:tracePt t="22549" x="3041650" y="2425700"/>
          <p14:tracePt t="22565" x="3028950" y="2387600"/>
          <p14:tracePt t="22582" x="3009900" y="2355850"/>
          <p14:tracePt t="22599" x="2965450" y="2292350"/>
          <p14:tracePt t="22616" x="2921000" y="2260600"/>
          <p14:tracePt t="22632" x="2857500" y="2209800"/>
          <p14:tracePt t="22649" x="2800350" y="2190750"/>
          <p14:tracePt t="22665" x="2692400" y="2165350"/>
          <p14:tracePt t="22682" x="2628900" y="2165350"/>
          <p14:tracePt t="22699" x="2565400" y="2171700"/>
          <p14:tracePt t="22715" x="2470150" y="2190750"/>
          <p14:tracePt t="22732" x="2432050" y="2203450"/>
          <p14:tracePt t="22749" x="2387600" y="2228850"/>
          <p14:tracePt t="22765" x="2362200" y="2247900"/>
          <p14:tracePt t="22782" x="2343150" y="2260600"/>
          <p14:tracePt t="22799" x="2324100" y="2279650"/>
          <p14:tracePt t="22815" x="2311400" y="2292350"/>
          <p14:tracePt t="22832" x="2311400" y="2298700"/>
          <p14:tracePt t="22849" x="2305050" y="2305050"/>
          <p14:tracePt t="22888" x="2298700" y="2311400"/>
          <p14:tracePt t="23027" x="2298700" y="2305050"/>
          <p14:tracePt t="23096" x="2298700" y="2298700"/>
          <p14:tracePt t="23331" x="2292350" y="2298700"/>
          <p14:tracePt t="23345" x="2292350" y="2305050"/>
          <p14:tracePt t="23366" x="2286000" y="2311400"/>
          <p14:tracePt t="23373" x="2279650" y="2317750"/>
          <p14:tracePt t="23394" x="2273300" y="2330450"/>
          <p14:tracePt t="23401" x="2266950" y="2330450"/>
          <p14:tracePt t="23415" x="2247900" y="2343150"/>
          <p14:tracePt t="23449" x="2216150" y="2355850"/>
          <p14:tracePt t="23482" x="2184400" y="2374900"/>
          <p14:tracePt t="23515" x="2152650" y="2374900"/>
          <p14:tracePt t="23532" x="2133600" y="2374900"/>
          <p14:tracePt t="23549" x="2120900" y="2374900"/>
          <p14:tracePt t="23565" x="2108200" y="2374900"/>
          <p14:tracePt t="23582" x="2095500" y="2374900"/>
          <p14:tracePt t="23599" x="2089150" y="2374900"/>
          <p14:tracePt t="23616" x="2082800" y="2374900"/>
          <p14:tracePt t="23632" x="2070100" y="2374900"/>
          <p14:tracePt t="23665" x="2070100" y="2381250"/>
          <p14:tracePt t="23721" x="2070100" y="2387600"/>
          <p14:tracePt t="23749" x="2076450" y="2400300"/>
          <p14:tracePt t="23755" x="2082800" y="2400300"/>
          <p14:tracePt t="23765" x="2082800" y="2406650"/>
          <p14:tracePt t="23782" x="2108200" y="2425700"/>
          <p14:tracePt t="23799" x="2159000" y="2451100"/>
          <p14:tracePt t="23815" x="2203450" y="2463800"/>
          <p14:tracePt t="23832" x="2266950" y="2482850"/>
          <p14:tracePt t="23849" x="2311400" y="2489200"/>
          <p14:tracePt t="23865" x="2368550" y="2489200"/>
          <p14:tracePt t="23882" x="2400300" y="2495550"/>
          <p14:tracePt t="23899" x="2419350" y="2495550"/>
          <p14:tracePt t="23915" x="2451100" y="2495550"/>
          <p14:tracePt t="23932" x="2463800" y="2495550"/>
          <p14:tracePt t="23949" x="2489200" y="2495550"/>
          <p14:tracePt t="23965" x="2520950" y="2495550"/>
          <p14:tracePt t="23982" x="2540000" y="2489200"/>
          <p14:tracePt t="23999" x="2590800" y="2482850"/>
          <p14:tracePt t="24015" x="2616200" y="2476500"/>
          <p14:tracePt t="24033" x="2654300" y="2470150"/>
          <p14:tracePt t="24049" x="2673350" y="2470150"/>
          <p14:tracePt t="24065" x="2686050" y="2463800"/>
          <p14:tracePt t="24082" x="2692400" y="2463800"/>
          <p14:tracePt t="24166" x="2698750" y="2463800"/>
          <p14:tracePt t="24193" x="2705100" y="2463800"/>
          <p14:tracePt t="24738" x="2705100" y="2457450"/>
          <p14:tracePt t="24746" x="2711450" y="2451100"/>
          <p14:tracePt t="24753" x="2724150" y="2444750"/>
          <p14:tracePt t="24765" x="2730500" y="2444750"/>
          <p14:tracePt t="24782" x="2762250" y="2432050"/>
          <p14:tracePt t="24799" x="2787650" y="2419350"/>
          <p14:tracePt t="24816" x="2819400" y="2413000"/>
          <p14:tracePt t="24849" x="2857500" y="2406650"/>
          <p14:tracePt t="24882" x="2882900" y="2393950"/>
          <p14:tracePt t="24915" x="2927350" y="2381250"/>
          <p14:tracePt t="24932" x="2959100" y="2368550"/>
          <p14:tracePt t="24949" x="2978150" y="2362200"/>
          <p14:tracePt t="24965" x="2997200" y="2355850"/>
          <p14:tracePt t="24982" x="3016250" y="2349500"/>
          <p14:tracePt t="24999" x="3022600" y="2349500"/>
          <p14:tracePt t="25015" x="3028950" y="2343150"/>
          <p14:tracePt t="25032" x="3035300" y="2343150"/>
          <p14:tracePt t="25078" x="3035300" y="2336800"/>
          <p14:tracePt t="25371" x="3054350" y="2336800"/>
          <p14:tracePt t="25376" x="3079750" y="2343150"/>
          <p14:tracePt t="25384" x="3105150" y="2349500"/>
          <p14:tracePt t="25399" x="3149600" y="2362200"/>
          <p14:tracePt t="25415" x="3194050" y="2362200"/>
          <p14:tracePt t="25432" x="3257550" y="2374900"/>
          <p14:tracePt t="25449" x="3295650" y="2374900"/>
          <p14:tracePt t="25466" x="3314700" y="2381250"/>
          <p14:tracePt t="25482" x="3346450" y="2381250"/>
          <p14:tracePt t="25516" x="3384550" y="2387600"/>
          <p14:tracePt t="25549" x="3403600" y="2387600"/>
          <p14:tracePt t="25550" x="3403600" y="2393950"/>
          <p14:tracePt t="25606" x="3409950" y="2393950"/>
          <p14:tracePt t="25731" x="3409950" y="2400300"/>
          <p14:tracePt t="25751" x="3403600" y="2413000"/>
          <p14:tracePt t="25759" x="3397250" y="2413000"/>
          <p14:tracePt t="25765" x="3390900" y="2419350"/>
          <p14:tracePt t="25782" x="3359150" y="2444750"/>
          <p14:tracePt t="25799" x="3295650" y="2489200"/>
          <p14:tracePt t="25816" x="3162300" y="2565400"/>
          <p14:tracePt t="25833" x="3067050" y="2609850"/>
          <p14:tracePt t="25849" x="2927350" y="2673350"/>
          <p14:tracePt t="25866" x="2838450" y="2705100"/>
          <p14:tracePt t="25882" x="2743200" y="2743200"/>
          <p14:tracePt t="25899" x="2628900" y="2781300"/>
          <p14:tracePt t="25916" x="2565400" y="2813050"/>
          <p14:tracePt t="25932" x="2482850" y="2844800"/>
          <p14:tracePt t="25949" x="2438400" y="2870200"/>
          <p14:tracePt t="25966" x="2393950" y="2889250"/>
          <p14:tracePt t="25982" x="2355850" y="2927350"/>
          <p14:tracePt t="25999" x="2330450" y="2946400"/>
          <p14:tracePt t="26015" x="2311400" y="2997200"/>
          <p14:tracePt t="26032" x="2286000" y="3060700"/>
          <p14:tracePt t="26049" x="2273300" y="3117850"/>
          <p14:tracePt t="26066" x="2247900" y="3232150"/>
          <p14:tracePt t="26083" x="2241550" y="3302000"/>
          <p14:tracePt t="26099" x="2235200" y="3409950"/>
          <p14:tracePt t="26116" x="2235200" y="3486150"/>
          <p14:tracePt t="26132" x="2235200" y="3562350"/>
          <p14:tracePt t="26149" x="2247900" y="3644900"/>
          <p14:tracePt t="26165" x="2247900" y="3683000"/>
          <p14:tracePt t="26182" x="2247900" y="3708400"/>
          <p14:tracePt t="26199" x="2247900" y="3721100"/>
          <p14:tracePt t="26216" x="2247900" y="3727450"/>
          <p14:tracePt t="26349" x="2247900" y="3721100"/>
          <p14:tracePt t="26654" x="2241550" y="3733800"/>
          <p14:tracePt t="26661" x="2222500" y="3752850"/>
          <p14:tracePt t="26668" x="2209800" y="3784600"/>
          <p14:tracePt t="26682" x="2159000" y="3841750"/>
          <p14:tracePt t="26699" x="2108200" y="3905250"/>
          <p14:tracePt t="26716" x="2057400" y="3962400"/>
          <p14:tracePt t="26733" x="1993900" y="4032250"/>
          <p14:tracePt t="26749" x="1962150" y="4064000"/>
          <p14:tracePt t="26782" x="1917700" y="4108450"/>
          <p14:tracePt t="26816" x="1905000" y="4146550"/>
          <p14:tracePt t="26849" x="1892300" y="4152900"/>
          <p14:tracePt t="26953" x="1892300" y="4146550"/>
          <p14:tracePt t="26959" x="1892300" y="4140200"/>
          <p14:tracePt t="26966" x="1892300" y="4127500"/>
          <p14:tracePt t="26983" x="1892300" y="4095750"/>
          <p14:tracePt t="26999" x="1917700" y="4038600"/>
          <p14:tracePt t="27016" x="1955800" y="3898900"/>
          <p14:tracePt t="27032" x="1993900" y="3810000"/>
          <p14:tracePt t="27049" x="2063750" y="3663950"/>
          <p14:tracePt t="27066" x="2101850" y="3613150"/>
          <p14:tracePt t="27083" x="2152650" y="3556000"/>
          <p14:tracePt t="27099" x="2216150" y="3511550"/>
          <p14:tracePt t="27116" x="2260600" y="3486150"/>
          <p14:tracePt t="27133" x="2305050" y="3467100"/>
          <p14:tracePt t="27149" x="2374900" y="3460750"/>
          <p14:tracePt t="27166" x="2413000" y="3460750"/>
          <p14:tracePt t="27182" x="2457450" y="3460750"/>
          <p14:tracePt t="27199" x="2482850" y="3467100"/>
          <p14:tracePt t="27216" x="2482850" y="3473450"/>
          <p14:tracePt t="27233" x="2489200" y="3473450"/>
          <p14:tracePt t="27251" x="2495550" y="3473450"/>
          <p14:tracePt t="27390" x="2489200" y="3473450"/>
          <p14:tracePt t="28719" x="2501900" y="3473450"/>
          <p14:tracePt t="28726" x="2520950" y="3467100"/>
          <p14:tracePt t="28733" x="2533650" y="3454400"/>
          <p14:tracePt t="28749" x="2578100" y="3429000"/>
          <p14:tracePt t="28766" x="2628900" y="3409950"/>
          <p14:tracePt t="28783" x="2717800" y="3378200"/>
          <p14:tracePt t="28799" x="2774950" y="3359150"/>
          <p14:tracePt t="28833" x="2914650" y="3346450"/>
          <p14:tracePt t="28866" x="3060700" y="3359150"/>
          <p14:tracePt t="28899" x="3162300" y="3403600"/>
          <p14:tracePt t="28916" x="3238500" y="3460750"/>
          <p14:tracePt t="28932" x="3257550" y="3479800"/>
          <p14:tracePt t="28949" x="3276600" y="3530600"/>
          <p14:tracePt t="28966" x="3276600" y="3575050"/>
          <p14:tracePt t="28983" x="3263900" y="3606800"/>
          <p14:tracePt t="28999" x="3200400" y="3663950"/>
          <p14:tracePt t="29016" x="3073400" y="3721100"/>
          <p14:tracePt t="29033" x="2978150" y="3759200"/>
          <p14:tracePt t="29049" x="2882900" y="3771900"/>
          <p14:tracePt t="29066" x="2749550" y="3778250"/>
          <p14:tracePt t="29083" x="2647950" y="3765550"/>
          <p14:tracePt t="29099" x="2578100" y="3740150"/>
          <p14:tracePt t="29116" x="2495550" y="3689350"/>
          <p14:tracePt t="29132" x="2457450" y="3632200"/>
          <p14:tracePt t="29149" x="2406650" y="3543300"/>
          <p14:tracePt t="29166" x="2393950" y="3460750"/>
          <p14:tracePt t="29182" x="2381250" y="3403600"/>
          <p14:tracePt t="29199" x="2393950" y="3327400"/>
          <p14:tracePt t="29216" x="2432050" y="3263900"/>
          <p14:tracePt t="29232" x="2540000" y="3149600"/>
          <p14:tracePt t="29249" x="2616200" y="3060700"/>
          <p14:tracePt t="29266" x="2717800" y="2990850"/>
          <p14:tracePt t="29283" x="2825750" y="2908300"/>
          <p14:tracePt t="29299" x="2889250" y="2870200"/>
          <p14:tracePt t="29316" x="2933700" y="2844800"/>
          <p14:tracePt t="29333" x="2940050" y="2838450"/>
          <p14:tracePt t="29349" x="2940050" y="2825750"/>
          <p14:tracePt t="29366" x="2933700" y="2787650"/>
          <p14:tracePt t="29383" x="2914650" y="2724150"/>
          <p14:tracePt t="29399" x="2851150" y="2546350"/>
          <p14:tracePt t="29416" x="2800350" y="2400300"/>
          <p14:tracePt t="29433" x="2768600" y="2228850"/>
          <p14:tracePt t="29449" x="2724150" y="1962150"/>
          <p14:tracePt t="29466" x="2711450" y="1816100"/>
          <p14:tracePt t="29482" x="2724150" y="1670050"/>
          <p14:tracePt t="29500" x="2736850" y="1612900"/>
          <p14:tracePt t="29516" x="2755900" y="1568450"/>
          <p14:tracePt t="29518" x="2768600" y="1562100"/>
          <p14:tracePt t="29532" x="2787650" y="1530350"/>
          <p14:tracePt t="29549" x="2806700" y="1517650"/>
          <p14:tracePt t="29566" x="2825750" y="1517650"/>
          <p14:tracePt t="29601" x="2825750" y="1530350"/>
          <p14:tracePt t="29616" x="2813050" y="1549400"/>
          <p14:tracePt t="29632" x="2781300" y="1587500"/>
          <p14:tracePt t="29649" x="2692400" y="1689100"/>
          <p14:tracePt t="29666" x="2609850" y="1778000"/>
          <p14:tracePt t="29683" x="2520950" y="1879600"/>
          <p14:tracePt t="29699" x="2413000" y="2012950"/>
          <p14:tracePt t="29716" x="2368550" y="2089150"/>
          <p14:tracePt t="29732" x="2336800" y="2146300"/>
          <p14:tracePt t="29749" x="2324100" y="2184400"/>
          <p14:tracePt t="29766" x="2324100" y="2209800"/>
          <p14:tracePt t="29783" x="2324100" y="2260600"/>
          <p14:tracePt t="29799" x="2336800" y="2292350"/>
          <p14:tracePt t="29816" x="2368550" y="2343150"/>
          <p14:tracePt t="29832" x="2393950" y="2362200"/>
          <p14:tracePt t="29850" x="2438400" y="2387600"/>
          <p14:tracePt t="29867" x="2457450" y="2387600"/>
          <p14:tracePt t="29883" x="2482850" y="2387600"/>
          <p14:tracePt t="29899" x="2514600" y="2368550"/>
          <p14:tracePt t="29916" x="2527300" y="2349500"/>
          <p14:tracePt t="29932" x="2559050" y="2305050"/>
          <p14:tracePt t="29949" x="2590800" y="2228850"/>
          <p14:tracePt t="29966" x="2603500" y="2178050"/>
          <p14:tracePt t="29982" x="2609850" y="2120900"/>
          <p14:tracePt t="29999" x="2597150" y="2095500"/>
          <p14:tracePt t="30017" x="2578100" y="2095500"/>
          <p14:tracePt t="30032" x="2565400" y="2095500"/>
          <p14:tracePt t="30049" x="2546350" y="2095500"/>
          <p14:tracePt t="30066" x="2514600" y="2127250"/>
          <p14:tracePt t="30083" x="2495550" y="2152650"/>
          <p14:tracePt t="30100" x="2470150" y="2197100"/>
          <p14:tracePt t="30116" x="2463800" y="2228850"/>
          <p14:tracePt t="30133" x="2457450" y="2266950"/>
          <p14:tracePt t="30149" x="2457450" y="2343150"/>
          <p14:tracePt t="30166" x="2476500" y="2413000"/>
          <p14:tracePt t="30182" x="2520950" y="2540000"/>
          <p14:tracePt t="30199" x="2571750" y="2616200"/>
          <p14:tracePt t="30216" x="2641600" y="2717800"/>
          <p14:tracePt t="30232" x="2787650" y="2876550"/>
          <p14:tracePt t="30250" x="2914650" y="3009900"/>
          <p14:tracePt t="30266" x="3124200" y="3168650"/>
          <p14:tracePt t="30283" x="3251200" y="3263900"/>
          <p14:tracePt t="30299" x="3384550" y="3365500"/>
          <p14:tracePt t="30316" x="3606800" y="3530600"/>
          <p14:tracePt t="30333" x="3733800" y="3625850"/>
          <p14:tracePt t="30350" x="3886200" y="3740150"/>
          <p14:tracePt t="30366" x="3962400" y="3784600"/>
          <p14:tracePt t="30384" x="4013200" y="3816350"/>
          <p14:tracePt t="30399" x="4051300" y="3841750"/>
          <p14:tracePt t="30416" x="4057650" y="3841750"/>
          <p14:tracePt t="30433" x="4064000" y="3848100"/>
          <p14:tracePt t="30466" x="4057650" y="3848100"/>
          <p14:tracePt t="30674" x="4038600" y="3810000"/>
          <p14:tracePt t="30681" x="3994150" y="3740150"/>
          <p14:tracePt t="30689" x="3962400" y="3670300"/>
          <p14:tracePt t="30699" x="3930650" y="3606800"/>
          <p14:tracePt t="30717" x="3797300" y="3390900"/>
          <p14:tracePt t="30733" x="3702050" y="3244850"/>
          <p14:tracePt t="30749" x="3619500" y="3124200"/>
          <p14:tracePt t="30766" x="3511550" y="2997200"/>
          <p14:tracePt t="30783" x="3448050" y="2959100"/>
          <p14:tracePt t="30799" x="3371850" y="2914650"/>
          <p14:tracePt t="30816" x="3276600" y="2882900"/>
          <p14:tracePt t="30833" x="3219450" y="2876550"/>
          <p14:tracePt t="30849" x="3136900" y="2876550"/>
          <p14:tracePt t="30866" x="3098800" y="2901950"/>
          <p14:tracePt t="30882" x="3054350" y="2933700"/>
          <p14:tracePt t="30899" x="2978150" y="2997200"/>
          <p14:tracePt t="30916" x="2933700" y="3048000"/>
          <p14:tracePt t="30932" x="2870200" y="3143250"/>
          <p14:tracePt t="30949" x="2857500" y="3181350"/>
          <p14:tracePt t="30967" x="2844800" y="3232150"/>
          <p14:tracePt t="30983" x="2838450" y="3251200"/>
          <p14:tracePt t="30999" x="2838450" y="3276600"/>
          <p14:tracePt t="31016" x="2844800" y="3314700"/>
          <p14:tracePt t="31033" x="2863850" y="3352800"/>
          <p14:tracePt t="31050" x="2908300" y="3403600"/>
          <p14:tracePt t="31066" x="2940050" y="3441700"/>
          <p14:tracePt t="31084" x="2997200" y="3479800"/>
          <p14:tracePt t="31099" x="3086100" y="3556000"/>
          <p14:tracePt t="31116" x="3162300" y="3587750"/>
          <p14:tracePt t="31134" x="3276600" y="3644900"/>
          <p14:tracePt t="31149" x="3359150" y="3663950"/>
          <p14:tracePt t="31166" x="3435350" y="3676650"/>
          <p14:tracePt t="31182" x="3530600" y="3695700"/>
          <p14:tracePt t="31199" x="3594100" y="3689350"/>
          <p14:tracePt t="31216" x="3657600" y="3676650"/>
          <p14:tracePt t="31232" x="3752850" y="3651250"/>
          <p14:tracePt t="31249" x="3822700" y="3638550"/>
          <p14:tracePt t="31266" x="3898900" y="3613150"/>
          <p14:tracePt t="31283" x="3924300" y="3594100"/>
          <p14:tracePt t="31300" x="3949700" y="3568700"/>
          <p14:tracePt t="31316" x="3956050" y="3562350"/>
          <p14:tracePt t="31333" x="3956050" y="3543300"/>
          <p14:tracePt t="31349" x="3962400" y="3498850"/>
          <p14:tracePt t="31366" x="3962400" y="3467100"/>
          <p14:tracePt t="31383" x="3956050" y="3448050"/>
          <p14:tracePt t="31399" x="3917950" y="3416300"/>
          <p14:tracePt t="31416" x="3873500" y="3390900"/>
          <p14:tracePt t="31432" x="3790950" y="3352800"/>
          <p14:tracePt t="31449" x="3708400" y="3327400"/>
          <p14:tracePt t="31466" x="3600450" y="3302000"/>
          <p14:tracePt t="31483" x="3524250" y="3289300"/>
          <p14:tracePt t="31500" x="3448050" y="3289300"/>
          <p14:tracePt t="31516" x="3333750" y="3295650"/>
          <p14:tracePt t="31533" x="3270250" y="3302000"/>
          <p14:tracePt t="31535" x="3238500" y="3302000"/>
          <p14:tracePt t="31550" x="3213100" y="3308350"/>
          <p14:tracePt t="31566" x="3136900" y="3321050"/>
          <p14:tracePt t="31583" x="3092450" y="3333750"/>
          <p14:tracePt t="31599" x="3028950" y="3352800"/>
          <p14:tracePt t="31616" x="3003550" y="3359150"/>
          <p14:tracePt t="31632" x="2990850" y="3365500"/>
          <p14:tracePt t="31675" x="2990850" y="3371850"/>
          <p14:tracePt t="31682" x="2990850" y="3384550"/>
          <p14:tracePt t="31699" x="2990850" y="3397250"/>
          <p14:tracePt t="31716" x="3009900" y="3435350"/>
          <p14:tracePt t="31732" x="3035300" y="3467100"/>
          <p14:tracePt t="31750" x="3060700" y="3492500"/>
          <p14:tracePt t="31766" x="3124200" y="3536950"/>
          <p14:tracePt t="31783" x="3175000" y="3556000"/>
          <p14:tracePt t="31800" x="3232150" y="3568700"/>
          <p14:tracePt t="31816" x="3327400" y="3575050"/>
          <p14:tracePt t="31833" x="3384550" y="3575050"/>
          <p14:tracePt t="31849" x="3448050" y="3556000"/>
          <p14:tracePt t="31866" x="3479800" y="3549650"/>
          <p14:tracePt t="31883" x="3505200" y="3530600"/>
          <p14:tracePt t="31899" x="3530600" y="3517900"/>
          <p14:tracePt t="31916" x="3536950" y="3517900"/>
          <p14:tracePt t="31949" x="3536950" y="3511550"/>
          <p14:tracePt t="31996" x="3543300" y="3511550"/>
          <p14:tracePt t="32065" x="3536950" y="3511550"/>
          <p14:tracePt t="32070" x="3530600" y="3517900"/>
          <p14:tracePt t="32083" x="3524250" y="3524250"/>
          <p14:tracePt t="32099" x="3486150" y="3530600"/>
          <p14:tracePt t="32116" x="3448050" y="3536950"/>
          <p14:tracePt t="32132" x="3378200" y="3536950"/>
          <p14:tracePt t="32149" x="3340100" y="3536950"/>
          <p14:tracePt t="32166" x="3295650" y="3524250"/>
          <p14:tracePt t="32182" x="3219450" y="3486150"/>
          <p14:tracePt t="32200" x="3175000" y="3454400"/>
          <p14:tracePt t="32216" x="3105150" y="3359150"/>
          <p14:tracePt t="32232" x="3060700" y="3295650"/>
          <p14:tracePt t="32249" x="2997200" y="3187700"/>
          <p14:tracePt t="32266" x="2908300" y="2927350"/>
          <p14:tracePt t="32283" x="2851150" y="2711450"/>
          <p14:tracePt t="32299" x="2787650" y="2355850"/>
          <p14:tracePt t="32316" x="2762250" y="2127250"/>
          <p14:tracePt t="32332" x="2736850" y="1974850"/>
          <p14:tracePt t="32349" x="2705100" y="1854200"/>
          <p14:tracePt t="32366" x="2679700" y="1797050"/>
          <p14:tracePt t="32382" x="2641600" y="1758950"/>
          <p14:tracePt t="32399" x="2628900" y="1746250"/>
          <p14:tracePt t="32416" x="2609850" y="1733550"/>
          <p14:tracePt t="32432" x="2571750" y="1727200"/>
          <p14:tracePt t="32449" x="2540000" y="1727200"/>
          <p14:tracePt t="32466" x="2495550" y="1733550"/>
          <p14:tracePt t="32483" x="2463800" y="1746250"/>
          <p14:tracePt t="32499" x="2432050" y="1758950"/>
          <p14:tracePt t="32516" x="2381250" y="1797050"/>
          <p14:tracePt t="32533" x="2355850" y="1822450"/>
          <p14:tracePt t="32549" x="2330450" y="1860550"/>
          <p14:tracePt t="32566" x="2311400" y="1879600"/>
          <p14:tracePt t="32583" x="2298700" y="1892300"/>
          <p14:tracePt t="32599" x="2286000" y="1905000"/>
          <p14:tracePt t="32616" x="2286000" y="1911350"/>
          <p14:tracePt t="32688" x="2292350" y="1911350"/>
          <p14:tracePt t="32701" x="2305050" y="1911350"/>
          <p14:tracePt t="32708" x="2311400" y="1911350"/>
          <p14:tracePt t="32716" x="2324100" y="1911350"/>
          <p14:tracePt t="32733" x="2374900" y="1911350"/>
          <p14:tracePt t="32750" x="2419350" y="1911350"/>
          <p14:tracePt t="32766" x="2533650" y="1905000"/>
          <p14:tracePt t="32783" x="2622550" y="1924050"/>
          <p14:tracePt t="32799" x="2768600" y="1987550"/>
          <p14:tracePt t="32816" x="2889250" y="2063750"/>
          <p14:tracePt t="32833" x="2997200" y="2184400"/>
          <p14:tracePt t="32849" x="3117850" y="2406650"/>
          <p14:tracePt t="32866" x="3175000" y="2559050"/>
          <p14:tracePt t="32882" x="3232150" y="2838450"/>
          <p14:tracePt t="32899" x="3238500" y="2990850"/>
          <p14:tracePt t="32916" x="3225800" y="3155950"/>
          <p14:tracePt t="32932" x="3187700" y="3365500"/>
          <p14:tracePt t="32949" x="3155950" y="3467100"/>
          <p14:tracePt t="32966" x="3124200" y="3536950"/>
          <p14:tracePt t="32983" x="3111500" y="3556000"/>
          <p14:tracePt t="32999" x="3105150" y="3562350"/>
          <p14:tracePt t="33016" x="3105150" y="3568700"/>
          <p14:tracePt t="33083" x="3105150" y="3562350"/>
          <p14:tracePt t="33090" x="3098800" y="3556000"/>
          <p14:tracePt t="33099" x="3098800" y="3549650"/>
          <p14:tracePt t="33116" x="3086100" y="3517900"/>
          <p14:tracePt t="33133" x="3073400" y="3467100"/>
          <p14:tracePt t="33149" x="3067050" y="3441700"/>
          <p14:tracePt t="33166" x="3067050" y="3429000"/>
          <p14:tracePt t="33673" x="3073400" y="3429000"/>
          <p14:tracePt t="33694" x="3079750" y="3422650"/>
          <p14:tracePt t="33708" x="3092450" y="3422650"/>
          <p14:tracePt t="33715" x="3098800" y="3416300"/>
          <p14:tracePt t="33722" x="3105150" y="3409950"/>
          <p14:tracePt t="33733" x="3117850" y="3403600"/>
          <p14:tracePt t="33749" x="3143250" y="3378200"/>
          <p14:tracePt t="33766" x="3168650" y="3346450"/>
          <p14:tracePt t="33799" x="3200400" y="3276600"/>
          <p14:tracePt t="33833" x="3232150" y="3130550"/>
          <p14:tracePt t="33866" x="3257550" y="2946400"/>
          <p14:tracePt t="33883" x="3270250" y="2813050"/>
          <p14:tracePt t="33899" x="3270250" y="2736850"/>
          <p14:tracePt t="33916" x="3270250" y="2616200"/>
          <p14:tracePt t="33933" x="3270250" y="2552700"/>
          <p14:tracePt t="33949" x="3263900" y="2470150"/>
          <p14:tracePt t="33966" x="3263900" y="2362200"/>
          <p14:tracePt t="33983" x="3257550" y="2298700"/>
          <p14:tracePt t="33999" x="3244850" y="2203450"/>
          <p14:tracePt t="34016" x="3232150" y="2152650"/>
          <p14:tracePt t="34033" x="3225800" y="2114550"/>
          <p14:tracePt t="34049" x="3213100" y="2057400"/>
          <p14:tracePt t="34066" x="3200400" y="2038350"/>
          <p14:tracePt t="34083" x="3194050" y="2006600"/>
          <p14:tracePt t="34099" x="3181350" y="1987550"/>
          <p14:tracePt t="34116" x="3162300" y="1955800"/>
          <p14:tracePt t="34133" x="3130550" y="1924050"/>
          <p14:tracePt t="34149" x="3105150" y="1905000"/>
          <p14:tracePt t="34166" x="3067050" y="1892300"/>
          <p14:tracePt t="34183" x="3048000" y="1885950"/>
          <p14:tracePt t="34199" x="3016250" y="1879600"/>
          <p14:tracePt t="34216" x="2978150" y="1866900"/>
          <p14:tracePt t="34233" x="2940050" y="1860550"/>
          <p14:tracePt t="34249" x="2889250" y="1854200"/>
          <p14:tracePt t="34266" x="2857500" y="1854200"/>
          <p14:tracePt t="34283" x="2825750" y="1854200"/>
          <p14:tracePt t="34299" x="2787650" y="1847850"/>
          <p14:tracePt t="34316" x="2755900" y="1854200"/>
          <p14:tracePt t="34333" x="2705100" y="1866900"/>
          <p14:tracePt t="34349" x="2660650" y="1879600"/>
          <p14:tracePt t="34366" x="2628900" y="1898650"/>
          <p14:tracePt t="34383" x="2584450" y="1917700"/>
          <p14:tracePt t="34399" x="2571750" y="1924050"/>
          <p14:tracePt t="34416" x="2552700" y="1930400"/>
          <p14:tracePt t="34433" x="2546350" y="1943100"/>
          <p14:tracePt t="34449" x="2546350" y="1949450"/>
          <p14:tracePt t="34466" x="2546350" y="1968500"/>
          <p14:tracePt t="34483" x="2546350" y="1987550"/>
          <p14:tracePt t="34499" x="2565400" y="2012950"/>
          <p14:tracePt t="34516" x="2590800" y="2038350"/>
          <p14:tracePt t="34533" x="2622550" y="2063750"/>
          <p14:tracePt t="34549" x="2679700" y="2089150"/>
          <p14:tracePt t="34566" x="2717800" y="2108200"/>
          <p14:tracePt t="34583" x="2755900" y="2120900"/>
          <p14:tracePt t="34599" x="2774950" y="2127250"/>
          <p14:tracePt t="34616" x="2787650" y="2127250"/>
          <p14:tracePt t="34633" x="2800350" y="2120900"/>
          <p14:tracePt t="34649" x="2806700" y="2114550"/>
          <p14:tracePt t="34666" x="2819400" y="2089150"/>
          <p14:tracePt t="34683" x="2838450" y="2044700"/>
          <p14:tracePt t="34700" x="2857500" y="2000250"/>
          <p14:tracePt t="34716" x="2889250" y="1930400"/>
          <p14:tracePt t="34733" x="2901950" y="1892300"/>
          <p14:tracePt t="34749" x="2908300" y="1841500"/>
          <p14:tracePt t="34766" x="2901950" y="1803400"/>
          <p14:tracePt t="34783" x="2882900" y="1771650"/>
          <p14:tracePt t="34799" x="2851150" y="1720850"/>
          <p14:tracePt t="34816" x="2832100" y="1714500"/>
          <p14:tracePt t="34833" x="2787650" y="1708150"/>
          <p14:tracePt t="34849" x="2749550" y="1720850"/>
          <p14:tracePt t="34866" x="2692400" y="1746250"/>
          <p14:tracePt t="34883" x="2590800" y="1816100"/>
          <p14:tracePt t="34899" x="2514600" y="1873250"/>
          <p14:tracePt t="34916" x="2438400" y="1930400"/>
          <p14:tracePt t="34933" x="2406650" y="1962150"/>
          <p14:tracePt t="34949" x="2381250" y="1993900"/>
          <p14:tracePt t="34966" x="2355850" y="2051050"/>
          <p14:tracePt t="34983" x="2349500" y="2082800"/>
          <p14:tracePt t="34999" x="2355850" y="2139950"/>
          <p14:tracePt t="35016" x="2381250" y="2190750"/>
          <p14:tracePt t="35033" x="2425700" y="2241550"/>
          <p14:tracePt t="35049" x="2495550" y="2305050"/>
          <p14:tracePt t="35066" x="2571750" y="2349500"/>
          <p14:tracePt t="35083" x="2686050" y="2419350"/>
          <p14:tracePt t="35099" x="2755900" y="2457450"/>
          <p14:tracePt t="35116" x="2819400" y="2476500"/>
          <p14:tracePt t="35133" x="2876550" y="2489200"/>
          <p14:tracePt t="35149" x="2914650" y="2489200"/>
          <p14:tracePt t="35166" x="2971800" y="2457450"/>
          <p14:tracePt t="35183" x="2997200" y="2438400"/>
          <p14:tracePt t="35200" x="3028950" y="2400300"/>
          <p14:tracePt t="35216" x="3041650" y="2374900"/>
          <p14:tracePt t="35233" x="3073400" y="2343150"/>
          <p14:tracePt t="35249" x="3092450" y="2317750"/>
          <p14:tracePt t="35765" x="3086100" y="2305050"/>
          <p14:tracePt t="35772" x="3067050" y="2273300"/>
          <p14:tracePt t="35783" x="3041650" y="2247900"/>
          <p14:tracePt t="35800" x="3022600" y="2203450"/>
          <p14:tracePt t="35816" x="2971800" y="2114550"/>
          <p14:tracePt t="35833" x="2946400" y="2044700"/>
          <p14:tracePt t="35849" x="2908300" y="1955800"/>
          <p14:tracePt t="35883" x="2857500" y="1860550"/>
          <p14:tracePt t="35916" x="2781300" y="1765300"/>
          <p14:tracePt t="35949" x="2679700" y="1689100"/>
          <p14:tracePt t="35966" x="2628900" y="1676400"/>
          <p14:tracePt t="35983" x="2597150" y="1670050"/>
          <p14:tracePt t="35999" x="2559050" y="1663700"/>
          <p14:tracePt t="36016" x="2508250" y="1670050"/>
          <p14:tracePt t="36033" x="2470150" y="1676400"/>
          <p14:tracePt t="36050" x="2400300" y="1708150"/>
          <p14:tracePt t="36066" x="2349500" y="1733550"/>
          <p14:tracePt t="36083" x="2305050" y="1765300"/>
          <p14:tracePt t="36099" x="2247900" y="1809750"/>
          <p14:tracePt t="36116" x="2222500" y="1841500"/>
          <p14:tracePt t="36133" x="2184400" y="1873250"/>
          <p14:tracePt t="36149" x="2171700" y="1892300"/>
          <p14:tracePt t="36166" x="2152650" y="1917700"/>
          <p14:tracePt t="36183" x="2146300" y="1936750"/>
          <p14:tracePt t="36199" x="2139950" y="1949450"/>
          <p14:tracePt t="36216" x="2139950" y="1974850"/>
          <p14:tracePt t="36233" x="2139950" y="1987550"/>
          <p14:tracePt t="36249" x="2139950" y="2006600"/>
          <p14:tracePt t="36266" x="2139950" y="2044700"/>
          <p14:tracePt t="36283" x="2139950" y="2070100"/>
          <p14:tracePt t="36299" x="2146300" y="2089150"/>
          <p14:tracePt t="36316" x="2152650" y="2095500"/>
          <p14:tracePt t="36333" x="2159000" y="2108200"/>
          <p14:tracePt t="36349" x="2178050" y="2120900"/>
          <p14:tracePt t="36366" x="2178050" y="2133600"/>
          <p14:tracePt t="36383" x="2190750" y="2139950"/>
          <p14:tracePt t="36399" x="2209800" y="2146300"/>
          <p14:tracePt t="36416" x="2235200" y="2146300"/>
          <p14:tracePt t="36433" x="2292350" y="2152650"/>
          <p14:tracePt t="36449" x="2343150" y="2152650"/>
          <p14:tracePt t="36466" x="2438400" y="2152650"/>
          <p14:tracePt t="36483" x="2495550" y="2152650"/>
          <p14:tracePt t="36499" x="2552700" y="2152650"/>
          <p14:tracePt t="36516" x="2641600" y="2139950"/>
          <p14:tracePt t="36533" x="2698750" y="2139950"/>
          <p14:tracePt t="36550" x="2762250" y="2127250"/>
          <p14:tracePt t="36566" x="2787650" y="2120900"/>
          <p14:tracePt t="36583" x="2806700" y="2120900"/>
          <p14:tracePt t="36599" x="2813050" y="2114550"/>
          <p14:tracePt t="36640" x="2813050" y="2108200"/>
          <p14:tracePt t="36654" x="2813050" y="2101850"/>
          <p14:tracePt t="36666" x="2813050" y="2089150"/>
          <p14:tracePt t="36683" x="2806700" y="2044700"/>
          <p14:tracePt t="36699" x="2794000" y="2012950"/>
          <p14:tracePt t="36716" x="2787650" y="2000250"/>
          <p14:tracePt t="36733" x="2787650" y="1993900"/>
          <p14:tracePt t="37563" x="2787650" y="2000250"/>
          <p14:tracePt t="37632" x="2787650" y="2006600"/>
          <p14:tracePt t="37660" x="2787650" y="2012950"/>
          <p14:tracePt t="37695" x="2781300" y="2019300"/>
          <p14:tracePt t="37715" x="2774950" y="2019300"/>
          <p14:tracePt t="37717" x="2762250" y="2019300"/>
          <p14:tracePt t="37733" x="2736850" y="2019300"/>
          <p14:tracePt t="37749" x="2717800" y="2019300"/>
          <p14:tracePt t="37766" x="2692400" y="2019300"/>
          <p14:tracePt t="37783" x="2679700" y="2019300"/>
          <p14:tracePt t="37800" x="2673350" y="2025650"/>
          <p14:tracePt t="37834" x="2667000" y="2025650"/>
          <p14:tracePt t="37924" x="2660650" y="2025650"/>
          <p14:tracePt t="37931" x="2654300" y="2025650"/>
          <p14:tracePt t="37938" x="2647950" y="2025650"/>
          <p14:tracePt t="37949" x="2635250" y="2025650"/>
          <p14:tracePt t="37966" x="2635250" y="2019300"/>
          <p14:tracePt t="38457" x="2603500" y="2019300"/>
          <p14:tracePt t="38464" x="2571750" y="2032000"/>
          <p14:tracePt t="38471" x="2533650" y="2044700"/>
          <p14:tracePt t="38483" x="2489200" y="2070100"/>
          <p14:tracePt t="38500" x="2374900" y="2127250"/>
          <p14:tracePt t="38516" x="2324100" y="2171700"/>
          <p14:tracePt t="38533" x="2241550" y="2222500"/>
          <p14:tracePt t="38566" x="2165350" y="2286000"/>
          <p14:tracePt t="38600" x="2139950" y="2305050"/>
          <p14:tracePt t="38665" x="2146300" y="2305050"/>
          <p14:tracePt t="38672" x="2152650" y="2298700"/>
          <p14:tracePt t="38683" x="2171700" y="2279650"/>
          <p14:tracePt t="38700" x="2216150" y="2241550"/>
          <p14:tracePt t="38716" x="2330450" y="2159000"/>
          <p14:tracePt t="38733" x="2425700" y="2101850"/>
          <p14:tracePt t="38749" x="2597150" y="2038350"/>
          <p14:tracePt t="38766" x="2717800" y="2006600"/>
          <p14:tracePt t="38783" x="2870200" y="1993900"/>
          <p14:tracePt t="38800" x="2946400" y="1974850"/>
          <p14:tracePt t="38816" x="3016250" y="1968500"/>
          <p14:tracePt t="38833" x="3073400" y="1962150"/>
          <p14:tracePt t="38850" x="3086100" y="1962150"/>
          <p14:tracePt t="38866" x="3092450" y="1962150"/>
          <p14:tracePt t="38883" x="3098800" y="1962150"/>
          <p14:tracePt t="38922" x="3092450" y="1962150"/>
          <p14:tracePt t="38933" x="3086100" y="1968500"/>
          <p14:tracePt t="38950" x="3009900" y="1981200"/>
          <p14:tracePt t="38966" x="2908300" y="2012950"/>
          <p14:tracePt t="38983" x="2774950" y="2044700"/>
          <p14:tracePt t="39000" x="2559050" y="2095500"/>
          <p14:tracePt t="39016" x="2406650" y="2133600"/>
          <p14:tracePt t="39033" x="2228850" y="2203450"/>
          <p14:tracePt t="39050" x="2133600" y="2241550"/>
          <p14:tracePt t="39066" x="2051050" y="2279650"/>
          <p14:tracePt t="39083" x="1955800" y="2298700"/>
          <p14:tracePt t="39100" x="1924050" y="2298700"/>
          <p14:tracePt t="39116" x="1898650" y="2298700"/>
          <p14:tracePt t="39158" x="1905000" y="2292350"/>
          <p14:tracePt t="39166" x="1911350" y="2292350"/>
          <p14:tracePt t="39183" x="1943100" y="2273300"/>
          <p14:tracePt t="39200" x="1993900" y="2247900"/>
          <p14:tracePt t="39217" x="2108200" y="2203450"/>
          <p14:tracePt t="39233" x="2190750" y="2171700"/>
          <p14:tracePt t="39250" x="2336800" y="2139950"/>
          <p14:tracePt t="39266" x="2432050" y="2133600"/>
          <p14:tracePt t="39283" x="2571750" y="2133600"/>
          <p14:tracePt t="39300" x="2635250" y="2133600"/>
          <p14:tracePt t="39316" x="2686050" y="2133600"/>
          <p14:tracePt t="39333" x="2724150" y="2133600"/>
          <p14:tracePt t="39350" x="2730500" y="2133600"/>
          <p14:tracePt t="39394" x="2724150" y="2133600"/>
          <p14:tracePt t="39401" x="2717800" y="2133600"/>
          <p14:tracePt t="39416" x="2673350" y="2133600"/>
          <p14:tracePt t="39433" x="2590800" y="2133600"/>
          <p14:tracePt t="39450" x="2400300" y="2139950"/>
          <p14:tracePt t="39466" x="2235200" y="2165350"/>
          <p14:tracePt t="39483" x="2089150" y="2178050"/>
          <p14:tracePt t="39500" x="1898650" y="2190750"/>
          <p14:tracePt t="39516" x="1822450" y="2171700"/>
          <p14:tracePt t="39533" x="1790700" y="2127250"/>
          <p14:tracePt t="39550" x="1790700" y="2070100"/>
          <p14:tracePt t="39566" x="1803400" y="2032000"/>
          <p14:tracePt t="39984" x="1778000" y="2032000"/>
          <p14:tracePt t="39991" x="1733550" y="2038350"/>
          <p14:tracePt t="39999" x="1689100" y="2038350"/>
          <p14:tracePt t="40016" x="1612900" y="2051050"/>
          <p14:tracePt t="40033" x="1511300" y="2051050"/>
          <p14:tracePt t="40050" x="1454150" y="2051050"/>
          <p14:tracePt t="40066" x="1416050" y="2038350"/>
          <p14:tracePt t="40100" x="1365250" y="2012950"/>
          <p14:tracePt t="40133" x="1358900" y="1949450"/>
          <p14:tracePt t="40166" x="1397000" y="1892300"/>
          <p14:tracePt t="40183" x="1428750" y="1873250"/>
          <p14:tracePt t="40200" x="1498600" y="1835150"/>
          <p14:tracePt t="40216" x="1555750" y="1809750"/>
          <p14:tracePt t="40233" x="1619250" y="1784350"/>
          <p14:tracePt t="40250" x="1727200" y="1778000"/>
          <p14:tracePt t="40266" x="1797050" y="1778000"/>
          <p14:tracePt t="40283" x="1866900" y="1809750"/>
          <p14:tracePt t="40300" x="1892300" y="1841500"/>
          <p14:tracePt t="40316" x="1911350" y="1860550"/>
          <p14:tracePt t="40333" x="1924050" y="1885950"/>
          <p14:tracePt t="40350" x="1911350" y="1898650"/>
          <p14:tracePt t="40366" x="1854200" y="1949450"/>
          <p14:tracePt t="40383" x="1803400" y="1981200"/>
          <p14:tracePt t="40400" x="1720850" y="2032000"/>
          <p14:tracePt t="40416" x="1581150" y="2089150"/>
          <p14:tracePt t="40433" x="1485900" y="2127250"/>
          <p14:tracePt t="40450" x="1358900" y="2165350"/>
          <p14:tracePt t="40466" x="1282700" y="2178050"/>
          <p14:tracePt t="40483" x="1206500" y="2178050"/>
          <p14:tracePt t="40500" x="1143000" y="2178050"/>
          <p14:tracePt t="40516" x="1098550" y="2165350"/>
          <p14:tracePt t="40533" x="1066800" y="2146300"/>
          <p14:tracePt t="40550" x="1028700" y="2114550"/>
          <p14:tracePt t="40566" x="1016000" y="2101850"/>
          <p14:tracePt t="40583" x="1003300" y="2095500"/>
          <p14:tracePt t="40630" x="1003300" y="2089150"/>
          <p14:tracePt t="40637" x="1009650" y="2089150"/>
          <p14:tracePt t="40650" x="1009650" y="2082800"/>
          <p14:tracePt t="40666" x="1041400" y="2076450"/>
          <p14:tracePt t="40683" x="1073150" y="2063750"/>
          <p14:tracePt t="40700" x="1136650" y="2063750"/>
          <p14:tracePt t="40716" x="1193800" y="2057400"/>
          <p14:tracePt t="40733" x="1250950" y="2051050"/>
          <p14:tracePt t="40750" x="1320800" y="2051050"/>
          <p14:tracePt t="40766" x="1377950" y="2051050"/>
          <p14:tracePt t="40783" x="1441450" y="2057400"/>
          <p14:tracePt t="40800" x="1466850" y="2057400"/>
          <p14:tracePt t="40817" x="1479550" y="2057400"/>
          <p14:tracePt t="40833" x="1492250" y="2057400"/>
          <p14:tracePt t="40866" x="1498600" y="2057400"/>
          <p14:tracePt t="40884" x="1498600" y="2063750"/>
          <p14:tracePt t="40900" x="1504950" y="2063750"/>
          <p14:tracePt t="40916" x="1511300" y="2070100"/>
          <p14:tracePt t="40977" x="1517650" y="2076450"/>
          <p14:tracePt t="41046" x="1524000" y="2076450"/>
          <p14:tracePt t="41053" x="1530350" y="2070100"/>
          <p14:tracePt t="41068" x="1536700" y="2063750"/>
          <p14:tracePt t="41083" x="1543050" y="2063750"/>
          <p14:tracePt t="41100" x="1562100" y="2063750"/>
          <p14:tracePt t="41116" x="1593850" y="2057400"/>
          <p14:tracePt t="41134" x="1625600" y="2057400"/>
          <p14:tracePt t="41150" x="1651000" y="2063750"/>
          <p14:tracePt t="41166" x="1676400" y="2063750"/>
          <p14:tracePt t="41183" x="1695450" y="2070100"/>
          <p14:tracePt t="41200" x="1727200" y="2082800"/>
          <p14:tracePt t="41216" x="1746250" y="2082800"/>
          <p14:tracePt t="41234" x="1765300" y="2089150"/>
          <p14:tracePt t="41250" x="1771650" y="2089150"/>
          <p14:tracePt t="41266" x="1784350" y="2089150"/>
          <p14:tracePt t="41283" x="1803400" y="2101850"/>
          <p14:tracePt t="41300" x="1828800" y="2108200"/>
          <p14:tracePt t="41317" x="1873250" y="2120900"/>
          <p14:tracePt t="41333" x="1911350" y="2120900"/>
          <p14:tracePt t="41350" x="1962150" y="2139950"/>
          <p14:tracePt t="41366" x="2032000" y="2152650"/>
          <p14:tracePt t="41383" x="2076450" y="2152650"/>
          <p14:tracePt t="41400" x="2120900" y="2152650"/>
          <p14:tracePt t="41416" x="2146300" y="2146300"/>
          <p14:tracePt t="41433" x="2171700" y="2146300"/>
          <p14:tracePt t="41450" x="2216150" y="2139950"/>
          <p14:tracePt t="41466" x="2241550" y="2133600"/>
          <p14:tracePt t="41483" x="2305050" y="2133600"/>
          <p14:tracePt t="41500" x="2349500" y="2139950"/>
          <p14:tracePt t="41516" x="2413000" y="2139950"/>
          <p14:tracePt t="41518" x="2451100" y="2139950"/>
          <p14:tracePt t="41533" x="2508250" y="2139950"/>
          <p14:tracePt t="41550" x="2559050" y="2139950"/>
          <p14:tracePt t="41567" x="2609850" y="2139950"/>
          <p14:tracePt t="41583" x="2667000" y="2146300"/>
          <p14:tracePt t="41600" x="2711450" y="2165350"/>
          <p14:tracePt t="41616" x="2762250" y="2171700"/>
          <p14:tracePt t="41633" x="2800350" y="2184400"/>
          <p14:tracePt t="41650" x="2838450" y="2197100"/>
          <p14:tracePt t="41666" x="2863850" y="2203450"/>
          <p14:tracePt t="41683" x="2882900" y="2209800"/>
          <p14:tracePt t="41700" x="2895600" y="2209800"/>
          <p14:tracePt t="41740" x="2901950" y="2209800"/>
          <p14:tracePt t="41768" x="2901950" y="2203450"/>
          <p14:tracePt t="41858" x="2895600" y="2203450"/>
          <p14:tracePt t="41865" x="2889250" y="2197100"/>
          <p14:tracePt t="41872" x="2882900" y="2197100"/>
          <p14:tracePt t="41883" x="2870200" y="2190750"/>
          <p14:tracePt t="41900" x="2851150" y="2178050"/>
          <p14:tracePt t="41916" x="2800350" y="2159000"/>
          <p14:tracePt t="41933" x="2755900" y="2152650"/>
          <p14:tracePt t="41950" x="2692400" y="2146300"/>
          <p14:tracePt t="41966" x="2641600" y="2146300"/>
          <p14:tracePt t="41983" x="2559050" y="2152650"/>
          <p14:tracePt t="42000" x="2489200" y="2171700"/>
          <p14:tracePt t="42016" x="2413000" y="2184400"/>
          <p14:tracePt t="42033" x="2317750" y="2203450"/>
          <p14:tracePt t="42050" x="2273300" y="2203450"/>
          <p14:tracePt t="42066" x="2197100" y="2209800"/>
          <p14:tracePt t="42083" x="2133600" y="2209800"/>
          <p14:tracePt t="42100" x="2063750" y="2197100"/>
          <p14:tracePt t="42116" x="1924050" y="2178050"/>
          <p14:tracePt t="42133" x="1835150" y="2159000"/>
          <p14:tracePt t="42150" x="1708150" y="2133600"/>
          <p14:tracePt t="42166" x="1631950" y="2114550"/>
          <p14:tracePt t="42183" x="1549400" y="2101850"/>
          <p14:tracePt t="42200" x="1428750" y="2070100"/>
          <p14:tracePt t="42216" x="1352550" y="2032000"/>
          <p14:tracePt t="42233" x="1212850" y="1962150"/>
          <p14:tracePt t="42250" x="1123950" y="1898650"/>
          <p14:tracePt t="42266" x="1060450" y="1847850"/>
          <p14:tracePt t="42283" x="984250" y="1790700"/>
          <p14:tracePt t="42300" x="958850" y="1765300"/>
          <p14:tracePt t="42317" x="946150" y="1752600"/>
          <p14:tracePt t="42366" x="952500" y="1752600"/>
          <p14:tracePt t="42373" x="971550" y="1746250"/>
          <p14:tracePt t="42383" x="996950" y="1746250"/>
          <p14:tracePt t="42401" x="1073150" y="1758950"/>
          <p14:tracePt t="42417" x="1143000" y="1784350"/>
          <p14:tracePt t="42434" x="1231900" y="1822450"/>
          <p14:tracePt t="42450" x="1377950" y="1892300"/>
          <p14:tracePt t="42466" x="1460500" y="1943100"/>
          <p14:tracePt t="42484" x="1581150" y="2000250"/>
          <p14:tracePt t="42500" x="1651000" y="2038350"/>
          <p14:tracePt t="42517" x="1727200" y="2082800"/>
          <p14:tracePt t="42519" x="1765300" y="2095500"/>
          <p14:tracePt t="42533" x="1866900" y="2146300"/>
          <p14:tracePt t="42550" x="1962150" y="2190750"/>
          <p14:tracePt t="42566" x="2089150" y="2235200"/>
          <p14:tracePt t="42583" x="2165350" y="2254250"/>
          <p14:tracePt t="42600" x="2235200" y="2279650"/>
          <p14:tracePt t="42617" x="2349500" y="2292350"/>
          <p14:tracePt t="42634" x="2425700" y="2292350"/>
          <p14:tracePt t="42650" x="2482850" y="2292350"/>
          <p14:tracePt t="42666" x="2552700" y="2292350"/>
          <p14:tracePt t="42683" x="2584450" y="2292350"/>
          <p14:tracePt t="42700" x="2628900" y="2273300"/>
          <p14:tracePt t="42717" x="2660650" y="2266950"/>
          <p14:tracePt t="42734" x="2692400" y="2241550"/>
          <p14:tracePt t="42750" x="2755900" y="2216150"/>
          <p14:tracePt t="42766" x="2787650" y="2197100"/>
          <p14:tracePt t="42783" x="2825750" y="2184400"/>
          <p14:tracePt t="42800" x="2851150" y="2171700"/>
          <p14:tracePt t="42817" x="2870200" y="2159000"/>
          <p14:tracePt t="42833" x="2895600" y="2139950"/>
          <p14:tracePt t="42850" x="2914650" y="2127250"/>
          <p14:tracePt t="42866" x="2927350" y="2101850"/>
          <p14:tracePt t="42883" x="2933700" y="2076450"/>
          <p14:tracePt t="42900" x="2933700" y="2057400"/>
          <p14:tracePt t="42917" x="2914650" y="1993900"/>
          <p14:tracePt t="42933" x="2882900" y="1949450"/>
          <p14:tracePt t="42950" x="2806700" y="1866900"/>
          <p14:tracePt t="42966" x="2736850" y="1809750"/>
          <p14:tracePt t="42983" x="2654300" y="1752600"/>
          <p14:tracePt t="43000" x="2501900" y="1689100"/>
          <p14:tracePt t="43017" x="2368550" y="1651000"/>
          <p14:tracePt t="43019" x="2298700" y="1638300"/>
          <p14:tracePt t="43033" x="2178050" y="1619250"/>
          <p14:tracePt t="43050" x="2070100" y="1606550"/>
          <p14:tracePt t="43067" x="1981200" y="1593850"/>
          <p14:tracePt t="43083" x="1854200" y="1581150"/>
          <p14:tracePt t="43100" x="1790700" y="1574800"/>
          <p14:tracePt t="43117" x="1676400" y="1568450"/>
          <p14:tracePt t="43134" x="1619250" y="1562100"/>
          <p14:tracePt t="43151" x="1574800" y="1562100"/>
          <p14:tracePt t="43167" x="1511300" y="1562100"/>
          <p14:tracePt t="43183" x="1473200" y="1568450"/>
          <p14:tracePt t="43200" x="1428750" y="1606550"/>
          <p14:tracePt t="43217" x="1403350" y="1644650"/>
          <p14:tracePt t="43233" x="1377950" y="1695450"/>
          <p14:tracePt t="43250" x="1339850" y="1790700"/>
          <p14:tracePt t="43267" x="1327150" y="1860550"/>
          <p14:tracePt t="43283" x="1327150" y="1930400"/>
          <p14:tracePt t="43300" x="1327150" y="1968500"/>
          <p14:tracePt t="43316" x="1346200" y="2025650"/>
          <p14:tracePt t="43333" x="1371600" y="2057400"/>
          <p14:tracePt t="43350" x="1403350" y="2101850"/>
          <p14:tracePt t="43367" x="1454150" y="2159000"/>
          <p14:tracePt t="43383" x="1504950" y="2197100"/>
          <p14:tracePt t="43400" x="1549400" y="2235200"/>
          <p14:tracePt t="43417" x="1644650" y="2286000"/>
          <p14:tracePt t="43434" x="1720850" y="2311400"/>
          <p14:tracePt t="43450" x="1854200" y="2343150"/>
          <p14:tracePt t="43467" x="1955800" y="2368550"/>
          <p14:tracePt t="43484" x="2032000" y="2368550"/>
          <p14:tracePt t="43500" x="2146300" y="2368550"/>
          <p14:tracePt t="43517" x="2247900" y="2368550"/>
          <p14:tracePt t="43519" x="2298700" y="2368550"/>
          <p14:tracePt t="43533" x="2393950" y="2368550"/>
          <p14:tracePt t="43550" x="2463800" y="2368550"/>
          <p14:tracePt t="43567" x="2520950" y="2355850"/>
          <p14:tracePt t="43583" x="2603500" y="2336800"/>
          <p14:tracePt t="43600" x="2647950" y="2317750"/>
          <p14:tracePt t="43617" x="2698750" y="2279650"/>
          <p14:tracePt t="43633" x="2724150" y="2254250"/>
          <p14:tracePt t="43650" x="2749550" y="2235200"/>
          <p14:tracePt t="43667" x="2768600" y="2190750"/>
          <p14:tracePt t="43684" x="2781300" y="2152650"/>
          <p14:tracePt t="43700" x="2794000" y="2101850"/>
          <p14:tracePt t="43717" x="2794000" y="2051050"/>
          <p14:tracePt t="43733" x="2774950" y="2012950"/>
          <p14:tracePt t="43750" x="2743200" y="1930400"/>
          <p14:tracePt t="43767" x="2711450" y="1885950"/>
          <p14:tracePt t="43783" x="2660650" y="1841500"/>
          <p14:tracePt t="43800" x="2622550" y="1803400"/>
          <p14:tracePt t="43817" x="2571750" y="1758950"/>
          <p14:tracePt t="43833" x="2527300" y="1733550"/>
          <p14:tracePt t="43850" x="2489200" y="1727200"/>
          <p14:tracePt t="43867" x="2413000" y="1714500"/>
          <p14:tracePt t="43884" x="2355850" y="1714500"/>
          <p14:tracePt t="43900" x="2266950" y="1720850"/>
          <p14:tracePt t="43917" x="2209800" y="1733550"/>
          <p14:tracePt t="43933" x="2146300" y="1752600"/>
          <p14:tracePt t="43950" x="2076450" y="1784350"/>
          <p14:tracePt t="43967" x="2038350" y="1809750"/>
          <p14:tracePt t="43984" x="2000250" y="1828800"/>
          <p14:tracePt t="44000" x="1949450" y="1860550"/>
          <p14:tracePt t="44017" x="1917700" y="1885950"/>
          <p14:tracePt t="44019" x="1905000" y="1898650"/>
          <p14:tracePt t="44033" x="1873250" y="1924050"/>
          <p14:tracePt t="44050" x="1847850" y="1962150"/>
          <p14:tracePt t="44067" x="1816100" y="2000250"/>
          <p14:tracePt t="44084" x="1803400" y="2032000"/>
          <p14:tracePt t="44100" x="1784350" y="2051050"/>
          <p14:tracePt t="44117" x="1765300" y="2089150"/>
          <p14:tracePt t="44133" x="1765300" y="2114550"/>
          <p14:tracePt t="44150" x="1752600" y="2146300"/>
          <p14:tracePt t="44167" x="1752600" y="2165350"/>
          <p14:tracePt t="44184" x="1752600" y="2178050"/>
          <p14:tracePt t="44200" x="1765300" y="2203450"/>
          <p14:tracePt t="44217" x="1771650" y="2222500"/>
          <p14:tracePt t="44233" x="1803400" y="2241550"/>
          <p14:tracePt t="44250" x="1847850" y="2260600"/>
          <p14:tracePt t="44267" x="1898650" y="2273300"/>
          <p14:tracePt t="44283" x="1981200" y="2292350"/>
          <p14:tracePt t="44300" x="2038350" y="2305050"/>
          <p14:tracePt t="44317" x="2095500" y="2311400"/>
          <p14:tracePt t="44333" x="2178050" y="2317750"/>
          <p14:tracePt t="44350" x="2228850" y="2317750"/>
          <p14:tracePt t="44367" x="2311400" y="2311400"/>
          <p14:tracePt t="44384" x="2355850" y="2311400"/>
          <p14:tracePt t="44400" x="2387600" y="2311400"/>
          <p14:tracePt t="44417" x="2432050" y="2298700"/>
          <p14:tracePt t="44433" x="2457450" y="2286000"/>
          <p14:tracePt t="44450" x="2476500" y="2273300"/>
          <p14:tracePt t="44467" x="2482850" y="2260600"/>
          <p14:tracePt t="44483" x="2489200" y="2260600"/>
          <p14:tracePt t="44735" x="2489200" y="2266950"/>
          <p14:tracePt t="44740" x="2489200" y="2273300"/>
          <p14:tracePt t="45563" x="2489200" y="2266950"/>
          <p14:tracePt t="45570" x="2495550" y="2266950"/>
          <p14:tracePt t="45576" x="2501900" y="2254250"/>
          <p14:tracePt t="45585" x="2501900" y="2241550"/>
          <p14:tracePt t="45600" x="2527300" y="2190750"/>
          <p14:tracePt t="45617" x="2540000" y="2146300"/>
          <p14:tracePt t="45650" x="2609850" y="1993900"/>
          <p14:tracePt t="45684" x="2654300" y="1911350"/>
          <p14:tracePt t="45717" x="2673350" y="1873250"/>
          <p14:tracePt t="45734" x="2673350" y="1860550"/>
          <p14:tracePt t="45750" x="2673350" y="1841500"/>
          <p14:tracePt t="45767" x="2660650" y="1803400"/>
          <p14:tracePt t="45784" x="2647950" y="1784350"/>
          <p14:tracePt t="45800" x="2597150" y="1752600"/>
          <p14:tracePt t="45817" x="2552700" y="1727200"/>
          <p14:tracePt t="45833" x="2495550" y="1714500"/>
          <p14:tracePt t="45850" x="2387600" y="1708150"/>
          <p14:tracePt t="45867" x="2298700" y="1708150"/>
          <p14:tracePt t="45883" x="2165350" y="1701800"/>
          <p14:tracePt t="45900" x="2070100" y="1714500"/>
          <p14:tracePt t="45917" x="1936750" y="1739900"/>
          <p14:tracePt t="45934" x="1854200" y="1758950"/>
          <p14:tracePt t="45950" x="1790700" y="1790700"/>
          <p14:tracePt t="45967" x="1720850" y="1835150"/>
          <p14:tracePt t="45983" x="1695450" y="1860550"/>
          <p14:tracePt t="46000" x="1651000" y="1924050"/>
          <p14:tracePt t="46017" x="1638300" y="1962150"/>
          <p14:tracePt t="46033" x="1625600" y="1987550"/>
          <p14:tracePt t="46050" x="1612900" y="2025650"/>
          <p14:tracePt t="46067" x="1612900" y="2051050"/>
          <p14:tracePt t="46083" x="1619250" y="2095500"/>
          <p14:tracePt t="46100" x="1631950" y="2127250"/>
          <p14:tracePt t="46117" x="1657350" y="2165350"/>
          <p14:tracePt t="46134" x="1689100" y="2209800"/>
          <p14:tracePt t="46150" x="1727200" y="2241550"/>
          <p14:tracePt t="46167" x="1797050" y="2273300"/>
          <p14:tracePt t="46183" x="1854200" y="2286000"/>
          <p14:tracePt t="46200" x="1924050" y="2305050"/>
          <p14:tracePt t="46217" x="2057400" y="2336800"/>
          <p14:tracePt t="46234" x="2127250" y="2343150"/>
          <p14:tracePt t="46250" x="2216150" y="2343150"/>
          <p14:tracePt t="46267" x="2273300" y="2343150"/>
          <p14:tracePt t="46283" x="2324100" y="2343150"/>
          <p14:tracePt t="46300" x="2438400" y="2336800"/>
          <p14:tracePt t="46317" x="2482850" y="2336800"/>
          <p14:tracePt t="46333" x="2578100" y="2311400"/>
          <p14:tracePt t="46350" x="2616200" y="2305050"/>
          <p14:tracePt t="46368" x="2673350" y="2266950"/>
          <p14:tracePt t="46383" x="2686050" y="2241550"/>
          <p14:tracePt t="46400" x="2711450" y="2209800"/>
          <p14:tracePt t="46417" x="2730500" y="2159000"/>
          <p14:tracePt t="46433" x="2730500" y="2114550"/>
          <p14:tracePt t="46450" x="2711450" y="2063750"/>
          <p14:tracePt t="46467" x="2667000" y="1968500"/>
          <p14:tracePt t="46483" x="2616200" y="1879600"/>
          <p14:tracePt t="46500" x="2501900" y="1746250"/>
          <p14:tracePt t="46517" x="2406650" y="1663700"/>
          <p14:tracePt t="46533" x="2298700" y="1593850"/>
          <p14:tracePt t="46550" x="2127250" y="1511300"/>
          <p14:tracePt t="46567" x="2025650" y="1473200"/>
          <p14:tracePt t="46583" x="1854200" y="1441450"/>
          <p14:tracePt t="46600" x="1727200" y="1441450"/>
          <p14:tracePt t="46618" x="1581150" y="1454150"/>
          <p14:tracePt t="46634" x="1498600" y="1479550"/>
          <p14:tracePt t="46650" x="1428750" y="1504950"/>
          <p14:tracePt t="46667" x="1339850" y="1543050"/>
          <p14:tracePt t="46683" x="1289050" y="1568450"/>
          <p14:tracePt t="46701" x="1212850" y="1631950"/>
          <p14:tracePt t="46717" x="1181100" y="1676400"/>
          <p14:tracePt t="46734" x="1162050" y="1733550"/>
          <p14:tracePt t="46750" x="1123950" y="1822450"/>
          <p14:tracePt t="46767" x="1111250" y="1860550"/>
          <p14:tracePt t="46783" x="1104900" y="1898650"/>
          <p14:tracePt t="46800" x="1111250" y="1949450"/>
          <p14:tracePt t="46817" x="1123950" y="1993900"/>
          <p14:tracePt t="46833" x="1162050" y="2063750"/>
          <p14:tracePt t="46850" x="1193800" y="2108200"/>
          <p14:tracePt t="46868" x="1270000" y="2178050"/>
          <p14:tracePt t="46883" x="1320800" y="2209800"/>
          <p14:tracePt t="46900" x="1397000" y="2247900"/>
          <p14:tracePt t="46917" x="1517650" y="2260600"/>
          <p14:tracePt t="46933" x="1612900" y="2260600"/>
          <p14:tracePt t="46950" x="1790700" y="2260600"/>
          <p14:tracePt t="46967" x="1905000" y="2266950"/>
          <p14:tracePt t="46984" x="1987550" y="2266950"/>
          <p14:tracePt t="47000" x="2101850" y="2260600"/>
          <p14:tracePt t="47017" x="2146300" y="2247900"/>
          <p14:tracePt t="47034" x="2190750" y="2222500"/>
          <p14:tracePt t="47050" x="2203450" y="2222500"/>
          <p14:tracePt t="47067" x="2209800" y="2197100"/>
          <p14:tracePt t="47083" x="2216150" y="21780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8.6|3.2|26|16.9|1.6|6.6|0.9|8.3"/>
</p:tagLst>
</file>

<file path=ppt/tags/tag10.xml><?xml version="1.0" encoding="utf-8"?>
<p:tagLst xmlns:a="http://schemas.openxmlformats.org/drawingml/2006/main" xmlns:r="http://schemas.openxmlformats.org/officeDocument/2006/relationships" xmlns:p="http://schemas.openxmlformats.org/presentationml/2006/main">
  <p:tag name="TIMING" val="|2.6|9.1|63.3|92.6|19.6|18.2|37.5|4.5"/>
</p:tagLst>
</file>

<file path=ppt/tags/tag11.xml><?xml version="1.0" encoding="utf-8"?>
<p:tagLst xmlns:a="http://schemas.openxmlformats.org/drawingml/2006/main" xmlns:r="http://schemas.openxmlformats.org/officeDocument/2006/relationships" xmlns:p="http://schemas.openxmlformats.org/presentationml/2006/main">
  <p:tag name="TIMING" val="|0.8|10.9|88.1|59.1|27.8"/>
</p:tagLst>
</file>

<file path=ppt/tags/tag12.xml><?xml version="1.0" encoding="utf-8"?>
<p:tagLst xmlns:a="http://schemas.openxmlformats.org/drawingml/2006/main" xmlns:r="http://schemas.openxmlformats.org/officeDocument/2006/relationships" xmlns:p="http://schemas.openxmlformats.org/presentationml/2006/main">
  <p:tag name="TIMING" val="|1.1|53.5"/>
</p:tagLst>
</file>

<file path=ppt/tags/tag13.xml><?xml version="1.0" encoding="utf-8"?>
<p:tagLst xmlns:a="http://schemas.openxmlformats.org/drawingml/2006/main" xmlns:r="http://schemas.openxmlformats.org/officeDocument/2006/relationships" xmlns:p="http://schemas.openxmlformats.org/presentationml/2006/main">
  <p:tag name="TIMING" val="|10|3.9|75.8"/>
</p:tagLst>
</file>

<file path=ppt/tags/tag14.xml><?xml version="1.0" encoding="utf-8"?>
<p:tagLst xmlns:a="http://schemas.openxmlformats.org/drawingml/2006/main" xmlns:r="http://schemas.openxmlformats.org/officeDocument/2006/relationships" xmlns:p="http://schemas.openxmlformats.org/presentationml/2006/main">
  <p:tag name="TIMING" val="|1.5|2.3|42.2|17.6"/>
</p:tagLst>
</file>

<file path=ppt/tags/tag15.xml><?xml version="1.0" encoding="utf-8"?>
<p:tagLst xmlns:a="http://schemas.openxmlformats.org/drawingml/2006/main" xmlns:r="http://schemas.openxmlformats.org/officeDocument/2006/relationships" xmlns:p="http://schemas.openxmlformats.org/presentationml/2006/main">
  <p:tag name="TIMING" val="|1.8|1.9|5.1|2.3|4.7"/>
</p:tagLst>
</file>

<file path=ppt/tags/tag16.xml><?xml version="1.0" encoding="utf-8"?>
<p:tagLst xmlns:a="http://schemas.openxmlformats.org/drawingml/2006/main" xmlns:r="http://schemas.openxmlformats.org/officeDocument/2006/relationships" xmlns:p="http://schemas.openxmlformats.org/presentationml/2006/main">
  <p:tag name="TIMING" val="|2|3.1|25.7|24.1"/>
</p:tagLst>
</file>

<file path=ppt/tags/tag17.xml><?xml version="1.0" encoding="utf-8"?>
<p:tagLst xmlns:a="http://schemas.openxmlformats.org/drawingml/2006/main" xmlns:r="http://schemas.openxmlformats.org/officeDocument/2006/relationships" xmlns:p="http://schemas.openxmlformats.org/presentationml/2006/main">
  <p:tag name="TIMING" val="|2.1|11.3|4.6|0.2|3.4|1.4|2.5|3.3"/>
</p:tagLst>
</file>

<file path=ppt/tags/tag18.xml><?xml version="1.0" encoding="utf-8"?>
<p:tagLst xmlns:a="http://schemas.openxmlformats.org/drawingml/2006/main" xmlns:r="http://schemas.openxmlformats.org/officeDocument/2006/relationships" xmlns:p="http://schemas.openxmlformats.org/presentationml/2006/main">
  <p:tag name="TIMING" val="|2.8"/>
</p:tagLst>
</file>

<file path=ppt/tags/tag2.xml><?xml version="1.0" encoding="utf-8"?>
<p:tagLst xmlns:a="http://schemas.openxmlformats.org/drawingml/2006/main" xmlns:r="http://schemas.openxmlformats.org/officeDocument/2006/relationships" xmlns:p="http://schemas.openxmlformats.org/presentationml/2006/main">
  <p:tag name="TIMING" val="|2.7|0.8|1.8|0.5|1.4|0.5|0.4|0.3"/>
</p:tagLst>
</file>

<file path=ppt/tags/tag3.xml><?xml version="1.0" encoding="utf-8"?>
<p:tagLst xmlns:a="http://schemas.openxmlformats.org/drawingml/2006/main" xmlns:r="http://schemas.openxmlformats.org/officeDocument/2006/relationships" xmlns:p="http://schemas.openxmlformats.org/presentationml/2006/main">
  <p:tag name="TIMING" val="|1.1|1.2|44.1"/>
</p:tagLst>
</file>

<file path=ppt/tags/tag4.xml><?xml version="1.0" encoding="utf-8"?>
<p:tagLst xmlns:a="http://schemas.openxmlformats.org/drawingml/2006/main" xmlns:r="http://schemas.openxmlformats.org/officeDocument/2006/relationships" xmlns:p="http://schemas.openxmlformats.org/presentationml/2006/main">
  <p:tag name="TIMING" val="|1.3|21.8|33.5|96.6|5.8|103.7|37.1"/>
</p:tagLst>
</file>

<file path=ppt/tags/tag5.xml><?xml version="1.0" encoding="utf-8"?>
<p:tagLst xmlns:a="http://schemas.openxmlformats.org/drawingml/2006/main" xmlns:r="http://schemas.openxmlformats.org/officeDocument/2006/relationships" xmlns:p="http://schemas.openxmlformats.org/presentationml/2006/main">
  <p:tag name="TIMING" val="|1.5|34.7"/>
</p:tagLst>
</file>

<file path=ppt/tags/tag6.xml><?xml version="1.0" encoding="utf-8"?>
<p:tagLst xmlns:a="http://schemas.openxmlformats.org/drawingml/2006/main" xmlns:r="http://schemas.openxmlformats.org/officeDocument/2006/relationships" xmlns:p="http://schemas.openxmlformats.org/presentationml/2006/main">
  <p:tag name="TIMING" val="|1.8"/>
</p:tagLst>
</file>

<file path=ppt/tags/tag7.xml><?xml version="1.0" encoding="utf-8"?>
<p:tagLst xmlns:a="http://schemas.openxmlformats.org/drawingml/2006/main" xmlns:r="http://schemas.openxmlformats.org/officeDocument/2006/relationships" xmlns:p="http://schemas.openxmlformats.org/presentationml/2006/main">
  <p:tag name="TIMING" val="|0.9|10|42.5"/>
</p:tagLst>
</file>

<file path=ppt/tags/tag8.xml><?xml version="1.0" encoding="utf-8"?>
<p:tagLst xmlns:a="http://schemas.openxmlformats.org/drawingml/2006/main" xmlns:r="http://schemas.openxmlformats.org/officeDocument/2006/relationships" xmlns:p="http://schemas.openxmlformats.org/presentationml/2006/main">
  <p:tag name="TIMING" val="|1"/>
</p:tagLst>
</file>

<file path=ppt/tags/tag9.xml><?xml version="1.0" encoding="utf-8"?>
<p:tagLst xmlns:a="http://schemas.openxmlformats.org/drawingml/2006/main" xmlns:r="http://schemas.openxmlformats.org/officeDocument/2006/relationships" xmlns:p="http://schemas.openxmlformats.org/presentationml/2006/main">
  <p:tag name="TIMING" val="|1.4|32.7|25.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TotalTime>
  <Words>1828</Words>
  <Application>Microsoft Office PowerPoint</Application>
  <PresentationFormat>On-screen Show (4:3)</PresentationFormat>
  <Paragraphs>206</Paragraphs>
  <Slides>24</Slides>
  <Notes>7</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Webdings</vt:lpstr>
      <vt:lpstr>Default Design</vt:lpstr>
      <vt:lpstr>Epidemiological study design part 2</vt:lpstr>
      <vt:lpstr>Types of epidemiological studies </vt:lpstr>
      <vt:lpstr>Study designs</vt:lpstr>
      <vt:lpstr>Etiologic studies  Case-control studies</vt:lpstr>
      <vt:lpstr>Case-control studies</vt:lpstr>
      <vt:lpstr>Case-control studies</vt:lpstr>
      <vt:lpstr>Control selection</vt:lpstr>
      <vt:lpstr>Control selection</vt:lpstr>
      <vt:lpstr>Control selection</vt:lpstr>
      <vt:lpstr>Prospective cohort  studies</vt:lpstr>
      <vt:lpstr>Prospective cohort  studies</vt:lpstr>
      <vt:lpstr>Cohort studies</vt:lpstr>
      <vt:lpstr>Cohort studies</vt:lpstr>
      <vt:lpstr>Example</vt:lpstr>
      <vt:lpstr>Cohort vs. Case-control</vt:lpstr>
      <vt:lpstr>Cohort studies- experiments</vt:lpstr>
      <vt:lpstr>PowerPoint Presentation</vt:lpstr>
      <vt:lpstr>Randomized controlled trials</vt:lpstr>
      <vt:lpstr>Randomized controlled trials</vt:lpstr>
      <vt:lpstr>Cohort studies- experiments</vt:lpstr>
      <vt:lpstr>STUDY DESIGNS IN EPIDEMIOLOGY</vt:lpstr>
      <vt:lpstr>STUDY DESIGNS IN EPIDEMIOLOGY  A scheme of selecting or identifying a study design  </vt:lpstr>
      <vt:lpstr>STUDY DESIGNS IN EPIDEMIOLOGY</vt:lpstr>
      <vt:lpstr>STUDY DESIGNS IN EPIDEMIOLOGY</vt:lpstr>
    </vt:vector>
  </TitlesOfParts>
  <Company>SMiS,UiB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Epidemiological studies</dc:title>
  <dc:creator>Lina El-Khairy</dc:creator>
  <cp:lastModifiedBy>PC</cp:lastModifiedBy>
  <cp:revision>17</cp:revision>
  <dcterms:created xsi:type="dcterms:W3CDTF">2005-10-13T09:49:09Z</dcterms:created>
  <dcterms:modified xsi:type="dcterms:W3CDTF">2020-03-24T17:01:23Z</dcterms:modified>
</cp:coreProperties>
</file>