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93931-8B66-4B11-9346-0CA15D536653}" v="68" dt="2025-02-24T19:22:48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anatomy 2 for soft browse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69D233-833B-BB9A-F97C-5AA88616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00025"/>
            <a:ext cx="93345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keleton with arrows pointing to the side">
            <a:extLst>
              <a:ext uri="{FF2B5EF4-FFF2-40B4-BE49-F238E27FC236}">
                <a16:creationId xmlns:a16="http://schemas.microsoft.com/office/drawing/2014/main" id="{40D8E574-8BAC-4D04-1C14-0E6681BA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223837"/>
            <a:ext cx="40767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8E1421-5B77-EB0A-38CF-6006D5B7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71" b="167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59674E-7911-A8A8-CC39-2479F4F4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523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6EDAF8-225D-D615-0619-9EA1D12DF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54" b="15518"/>
          <a:stretch/>
        </p:blipFill>
        <p:spPr>
          <a:xfrm>
            <a:off x="968849" y="195953"/>
            <a:ext cx="9677381" cy="5921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9427B8-4D04-499B-ADC4-C02F51AE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24758F-AE3C-4CC9-B58A-FF0B12987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26331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33C2C9-B29E-B529-A256-F9E29BF2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04787"/>
            <a:ext cx="93059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8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39CF85-AF3E-2843-A99C-C48F3087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00025"/>
            <a:ext cx="93440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0AB8D4-84E5-C1B7-EE4A-AAB7CBEB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00025"/>
            <a:ext cx="92583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D28165-735E-80D5-8868-546BA547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214313"/>
            <a:ext cx="93059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7B32EA-D328-8FE9-7B74-7D7F43B6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09550"/>
            <a:ext cx="93154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1 anatomy 2 for soft browse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</cp:revision>
  <dcterms:created xsi:type="dcterms:W3CDTF">2025-02-24T19:11:42Z</dcterms:created>
  <dcterms:modified xsi:type="dcterms:W3CDTF">2025-02-24T19:22:58Z</dcterms:modified>
</cp:coreProperties>
</file>