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29.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31.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 id="283" r:id="rId34"/>
    <p:sldId id="284" r:id="rId35"/>
    <p:sldId id="285" r:id="rId36"/>
    <p:sldId id="286" r:id="rId37"/>
  </p:sldIdLst>
  <p:sldSz cy="6858000" cx="9144000"/>
  <p:notesSz cx="6858000" cy="9144000"/>
  <p:embeddedFontLst>
    <p:embeddedFont>
      <p:font typeface="Tahoma"/>
      <p:regular r:id="rId38"/>
      <p:bold r:id="rId39"/>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7AB83882-0E29-4920-BBAE-AC0BE1E3E49C}">
  <a:tblStyle styleId="{7AB83882-0E29-4920-BBAE-AC0BE1E3E49C}" styleName="Table_0">
    <a:wholeTbl>
      <a:tcTxStyle>
        <a:font>
          <a:latin typeface="Arial"/>
          <a:ea typeface="Arial"/>
          <a:cs typeface="Arial"/>
        </a:font>
        <a:srgbClr val="000000"/>
      </a:tcTx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4.xml"/><Relationship Id="rId22" Type="http://schemas.openxmlformats.org/officeDocument/2006/relationships/slide" Target="slides/slide16.xml"/><Relationship Id="rId21" Type="http://schemas.openxmlformats.org/officeDocument/2006/relationships/slide" Target="slides/slide15.xml"/><Relationship Id="rId24" Type="http://schemas.openxmlformats.org/officeDocument/2006/relationships/slide" Target="slides/slide18.xml"/><Relationship Id="rId23" Type="http://schemas.openxmlformats.org/officeDocument/2006/relationships/slide" Target="slides/slide1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26" Type="http://schemas.openxmlformats.org/officeDocument/2006/relationships/slide" Target="slides/slide20.xml"/><Relationship Id="rId25" Type="http://schemas.openxmlformats.org/officeDocument/2006/relationships/slide" Target="slides/slide19.xml"/><Relationship Id="rId28" Type="http://schemas.openxmlformats.org/officeDocument/2006/relationships/slide" Target="slides/slide22.xml"/><Relationship Id="rId27" Type="http://schemas.openxmlformats.org/officeDocument/2006/relationships/slide" Target="slides/slide21.xml"/><Relationship Id="rId5" Type="http://schemas.openxmlformats.org/officeDocument/2006/relationships/slideMaster" Target="slideMasters/slideMaster1.xml"/><Relationship Id="rId6" Type="http://schemas.openxmlformats.org/officeDocument/2006/relationships/notesMaster" Target="notesMasters/notesMaster1.xml"/><Relationship Id="rId29" Type="http://schemas.openxmlformats.org/officeDocument/2006/relationships/slide" Target="slides/slide23.xml"/><Relationship Id="rId7" Type="http://schemas.openxmlformats.org/officeDocument/2006/relationships/slide" Target="slides/slide1.xml"/><Relationship Id="rId8" Type="http://schemas.openxmlformats.org/officeDocument/2006/relationships/slide" Target="slides/slide2.xml"/><Relationship Id="rId31" Type="http://schemas.openxmlformats.org/officeDocument/2006/relationships/slide" Target="slides/slide25.xml"/><Relationship Id="rId30" Type="http://schemas.openxmlformats.org/officeDocument/2006/relationships/slide" Target="slides/slide24.xml"/><Relationship Id="rId11" Type="http://schemas.openxmlformats.org/officeDocument/2006/relationships/slide" Target="slides/slide5.xml"/><Relationship Id="rId33" Type="http://schemas.openxmlformats.org/officeDocument/2006/relationships/slide" Target="slides/slide27.xml"/><Relationship Id="rId10" Type="http://schemas.openxmlformats.org/officeDocument/2006/relationships/slide" Target="slides/slide4.xml"/><Relationship Id="rId32" Type="http://schemas.openxmlformats.org/officeDocument/2006/relationships/slide" Target="slides/slide26.xml"/><Relationship Id="rId13" Type="http://schemas.openxmlformats.org/officeDocument/2006/relationships/slide" Target="slides/slide7.xml"/><Relationship Id="rId35" Type="http://schemas.openxmlformats.org/officeDocument/2006/relationships/slide" Target="slides/slide29.xml"/><Relationship Id="rId12" Type="http://schemas.openxmlformats.org/officeDocument/2006/relationships/slide" Target="slides/slide6.xml"/><Relationship Id="rId34" Type="http://schemas.openxmlformats.org/officeDocument/2006/relationships/slide" Target="slides/slide28.xml"/><Relationship Id="rId15" Type="http://schemas.openxmlformats.org/officeDocument/2006/relationships/slide" Target="slides/slide9.xml"/><Relationship Id="rId37" Type="http://schemas.openxmlformats.org/officeDocument/2006/relationships/slide" Target="slides/slide31.xml"/><Relationship Id="rId14" Type="http://schemas.openxmlformats.org/officeDocument/2006/relationships/slide" Target="slides/slide8.xml"/><Relationship Id="rId36" Type="http://schemas.openxmlformats.org/officeDocument/2006/relationships/slide" Target="slides/slide30.xml"/><Relationship Id="rId17" Type="http://schemas.openxmlformats.org/officeDocument/2006/relationships/slide" Target="slides/slide11.xml"/><Relationship Id="rId39" Type="http://schemas.openxmlformats.org/officeDocument/2006/relationships/font" Target="fonts/Tahoma-bold.fntdata"/><Relationship Id="rId16" Type="http://schemas.openxmlformats.org/officeDocument/2006/relationships/slide" Target="slides/slide10.xml"/><Relationship Id="rId38" Type="http://schemas.openxmlformats.org/officeDocument/2006/relationships/font" Target="fonts/Tahoma-regular.fntdata"/><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9" name="Shape 129"/>
        <p:cNvGrpSpPr/>
        <p:nvPr/>
      </p:nvGrpSpPr>
      <p:grpSpPr>
        <a:xfrm>
          <a:off x="0" y="0"/>
          <a:ext cx="0" cy="0"/>
          <a:chOff x="0" y="0"/>
          <a:chExt cx="0" cy="0"/>
        </a:xfrm>
      </p:grpSpPr>
      <p:sp>
        <p:nvSpPr>
          <p:cNvPr id="130" name="Google Shape;130;p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1" name="Google Shape;131;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4" name="Shape 134"/>
        <p:cNvGrpSpPr/>
        <p:nvPr/>
      </p:nvGrpSpPr>
      <p:grpSpPr>
        <a:xfrm>
          <a:off x="0" y="0"/>
          <a:ext cx="0" cy="0"/>
          <a:chOff x="0" y="0"/>
          <a:chExt cx="0" cy="0"/>
        </a:xfrm>
      </p:grpSpPr>
      <p:sp>
        <p:nvSpPr>
          <p:cNvPr id="135" name="Google Shape;135;p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6" name="Google Shape;136;p1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0" name="Shape 140"/>
        <p:cNvGrpSpPr/>
        <p:nvPr/>
      </p:nvGrpSpPr>
      <p:grpSpPr>
        <a:xfrm>
          <a:off x="0" y="0"/>
          <a:ext cx="0" cy="0"/>
          <a:chOff x="0" y="0"/>
          <a:chExt cx="0" cy="0"/>
        </a:xfrm>
      </p:grpSpPr>
      <p:sp>
        <p:nvSpPr>
          <p:cNvPr id="141" name="Google Shape;141;p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2" name="Google Shape;142;p1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6" name="Shape 146"/>
        <p:cNvGrpSpPr/>
        <p:nvPr/>
      </p:nvGrpSpPr>
      <p:grpSpPr>
        <a:xfrm>
          <a:off x="0" y="0"/>
          <a:ext cx="0" cy="0"/>
          <a:chOff x="0" y="0"/>
          <a:chExt cx="0" cy="0"/>
        </a:xfrm>
      </p:grpSpPr>
      <p:sp>
        <p:nvSpPr>
          <p:cNvPr id="147" name="Google Shape;147;p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8" name="Google Shape;148;p1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2" name="Shape 152"/>
        <p:cNvGrpSpPr/>
        <p:nvPr/>
      </p:nvGrpSpPr>
      <p:grpSpPr>
        <a:xfrm>
          <a:off x="0" y="0"/>
          <a:ext cx="0" cy="0"/>
          <a:chOff x="0" y="0"/>
          <a:chExt cx="0" cy="0"/>
        </a:xfrm>
      </p:grpSpPr>
      <p:sp>
        <p:nvSpPr>
          <p:cNvPr id="153" name="Google Shape;153;p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4" name="Google Shape;154;p1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8" name="Shape 158"/>
        <p:cNvGrpSpPr/>
        <p:nvPr/>
      </p:nvGrpSpPr>
      <p:grpSpPr>
        <a:xfrm>
          <a:off x="0" y="0"/>
          <a:ext cx="0" cy="0"/>
          <a:chOff x="0" y="0"/>
          <a:chExt cx="0" cy="0"/>
        </a:xfrm>
      </p:grpSpPr>
      <p:sp>
        <p:nvSpPr>
          <p:cNvPr id="159" name="Google Shape;159;p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0" name="Google Shape;160;p1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3" name="Shape 163"/>
        <p:cNvGrpSpPr/>
        <p:nvPr/>
      </p:nvGrpSpPr>
      <p:grpSpPr>
        <a:xfrm>
          <a:off x="0" y="0"/>
          <a:ext cx="0" cy="0"/>
          <a:chOff x="0" y="0"/>
          <a:chExt cx="0" cy="0"/>
        </a:xfrm>
      </p:grpSpPr>
      <p:sp>
        <p:nvSpPr>
          <p:cNvPr id="164" name="Google Shape;164;p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5" name="Google Shape;165;p1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8" name="Shape 168"/>
        <p:cNvGrpSpPr/>
        <p:nvPr/>
      </p:nvGrpSpPr>
      <p:grpSpPr>
        <a:xfrm>
          <a:off x="0" y="0"/>
          <a:ext cx="0" cy="0"/>
          <a:chOff x="0" y="0"/>
          <a:chExt cx="0" cy="0"/>
        </a:xfrm>
      </p:grpSpPr>
      <p:sp>
        <p:nvSpPr>
          <p:cNvPr id="169" name="Google Shape;169;p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0" name="Google Shape;170;p1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3" name="Shape 173"/>
        <p:cNvGrpSpPr/>
        <p:nvPr/>
      </p:nvGrpSpPr>
      <p:grpSpPr>
        <a:xfrm>
          <a:off x="0" y="0"/>
          <a:ext cx="0" cy="0"/>
          <a:chOff x="0" y="0"/>
          <a:chExt cx="0" cy="0"/>
        </a:xfrm>
      </p:grpSpPr>
      <p:sp>
        <p:nvSpPr>
          <p:cNvPr id="174" name="Google Shape;174;p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5" name="Google Shape;175;p1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8" name="Shape 178"/>
        <p:cNvGrpSpPr/>
        <p:nvPr/>
      </p:nvGrpSpPr>
      <p:grpSpPr>
        <a:xfrm>
          <a:off x="0" y="0"/>
          <a:ext cx="0" cy="0"/>
          <a:chOff x="0" y="0"/>
          <a:chExt cx="0" cy="0"/>
        </a:xfrm>
      </p:grpSpPr>
      <p:sp>
        <p:nvSpPr>
          <p:cNvPr id="179" name="Google Shape;179;p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0" name="Google Shape;180;p1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 name="Shape 86"/>
        <p:cNvGrpSpPr/>
        <p:nvPr/>
      </p:nvGrpSpPr>
      <p:grpSpPr>
        <a:xfrm>
          <a:off x="0" y="0"/>
          <a:ext cx="0" cy="0"/>
          <a:chOff x="0" y="0"/>
          <a:chExt cx="0" cy="0"/>
        </a:xfrm>
      </p:grpSpPr>
      <p:sp>
        <p:nvSpPr>
          <p:cNvPr id="87" name="Google Shape;87;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8" name="Google Shape;88;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4" name="Shape 184"/>
        <p:cNvGrpSpPr/>
        <p:nvPr/>
      </p:nvGrpSpPr>
      <p:grpSpPr>
        <a:xfrm>
          <a:off x="0" y="0"/>
          <a:ext cx="0" cy="0"/>
          <a:chOff x="0" y="0"/>
          <a:chExt cx="0" cy="0"/>
        </a:xfrm>
      </p:grpSpPr>
      <p:sp>
        <p:nvSpPr>
          <p:cNvPr id="185" name="Google Shape;185;p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6" name="Google Shape;186;p2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0" name="Shape 190"/>
        <p:cNvGrpSpPr/>
        <p:nvPr/>
      </p:nvGrpSpPr>
      <p:grpSpPr>
        <a:xfrm>
          <a:off x="0" y="0"/>
          <a:ext cx="0" cy="0"/>
          <a:chOff x="0" y="0"/>
          <a:chExt cx="0" cy="0"/>
        </a:xfrm>
      </p:grpSpPr>
      <p:sp>
        <p:nvSpPr>
          <p:cNvPr id="191" name="Google Shape;191;p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2" name="Google Shape;192;p2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5" name="Shape 195"/>
        <p:cNvGrpSpPr/>
        <p:nvPr/>
      </p:nvGrpSpPr>
      <p:grpSpPr>
        <a:xfrm>
          <a:off x="0" y="0"/>
          <a:ext cx="0" cy="0"/>
          <a:chOff x="0" y="0"/>
          <a:chExt cx="0" cy="0"/>
        </a:xfrm>
      </p:grpSpPr>
      <p:sp>
        <p:nvSpPr>
          <p:cNvPr id="196" name="Google Shape;196;p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7" name="Google Shape;197;p2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1" name="Shape 201"/>
        <p:cNvGrpSpPr/>
        <p:nvPr/>
      </p:nvGrpSpPr>
      <p:grpSpPr>
        <a:xfrm>
          <a:off x="0" y="0"/>
          <a:ext cx="0" cy="0"/>
          <a:chOff x="0" y="0"/>
          <a:chExt cx="0" cy="0"/>
        </a:xfrm>
      </p:grpSpPr>
      <p:sp>
        <p:nvSpPr>
          <p:cNvPr id="202" name="Google Shape;202;p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3" name="Google Shape;203;p2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7" name="Shape 207"/>
        <p:cNvGrpSpPr/>
        <p:nvPr/>
      </p:nvGrpSpPr>
      <p:grpSpPr>
        <a:xfrm>
          <a:off x="0" y="0"/>
          <a:ext cx="0" cy="0"/>
          <a:chOff x="0" y="0"/>
          <a:chExt cx="0" cy="0"/>
        </a:xfrm>
      </p:grpSpPr>
      <p:sp>
        <p:nvSpPr>
          <p:cNvPr id="208" name="Google Shape;208;p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9" name="Google Shape;209;p2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2" name="Shape 212"/>
        <p:cNvGrpSpPr/>
        <p:nvPr/>
      </p:nvGrpSpPr>
      <p:grpSpPr>
        <a:xfrm>
          <a:off x="0" y="0"/>
          <a:ext cx="0" cy="0"/>
          <a:chOff x="0" y="0"/>
          <a:chExt cx="0" cy="0"/>
        </a:xfrm>
      </p:grpSpPr>
      <p:sp>
        <p:nvSpPr>
          <p:cNvPr id="213" name="Google Shape;213;p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14" name="Google Shape;214;p2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7" name="Shape 217"/>
        <p:cNvGrpSpPr/>
        <p:nvPr/>
      </p:nvGrpSpPr>
      <p:grpSpPr>
        <a:xfrm>
          <a:off x="0" y="0"/>
          <a:ext cx="0" cy="0"/>
          <a:chOff x="0" y="0"/>
          <a:chExt cx="0" cy="0"/>
        </a:xfrm>
      </p:grpSpPr>
      <p:sp>
        <p:nvSpPr>
          <p:cNvPr id="218" name="Google Shape;218;p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19" name="Google Shape;219;p2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3" name="Shape 223"/>
        <p:cNvGrpSpPr/>
        <p:nvPr/>
      </p:nvGrpSpPr>
      <p:grpSpPr>
        <a:xfrm>
          <a:off x="0" y="0"/>
          <a:ext cx="0" cy="0"/>
          <a:chOff x="0" y="0"/>
          <a:chExt cx="0" cy="0"/>
        </a:xfrm>
      </p:grpSpPr>
      <p:sp>
        <p:nvSpPr>
          <p:cNvPr id="224" name="Google Shape;224;p2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25" name="Google Shape;225;p2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0" name="Shape 230"/>
        <p:cNvGrpSpPr/>
        <p:nvPr/>
      </p:nvGrpSpPr>
      <p:grpSpPr>
        <a:xfrm>
          <a:off x="0" y="0"/>
          <a:ext cx="0" cy="0"/>
          <a:chOff x="0" y="0"/>
          <a:chExt cx="0" cy="0"/>
        </a:xfrm>
      </p:grpSpPr>
      <p:sp>
        <p:nvSpPr>
          <p:cNvPr id="231" name="Google Shape;231;p2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32" name="Google Shape;232;p2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5" name="Shape 235"/>
        <p:cNvGrpSpPr/>
        <p:nvPr/>
      </p:nvGrpSpPr>
      <p:grpSpPr>
        <a:xfrm>
          <a:off x="0" y="0"/>
          <a:ext cx="0" cy="0"/>
          <a:chOff x="0" y="0"/>
          <a:chExt cx="0" cy="0"/>
        </a:xfrm>
      </p:grpSpPr>
      <p:sp>
        <p:nvSpPr>
          <p:cNvPr id="236" name="Google Shape;236;p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37" name="Google Shape;237;p2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1" name="Shape 91"/>
        <p:cNvGrpSpPr/>
        <p:nvPr/>
      </p:nvGrpSpPr>
      <p:grpSpPr>
        <a:xfrm>
          <a:off x="0" y="0"/>
          <a:ext cx="0" cy="0"/>
          <a:chOff x="0" y="0"/>
          <a:chExt cx="0" cy="0"/>
        </a:xfrm>
      </p:grpSpPr>
      <p:sp>
        <p:nvSpPr>
          <p:cNvPr id="92" name="Google Shape;92;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3" name="Google Shape;93;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1" name="Shape 241"/>
        <p:cNvGrpSpPr/>
        <p:nvPr/>
      </p:nvGrpSpPr>
      <p:grpSpPr>
        <a:xfrm>
          <a:off x="0" y="0"/>
          <a:ext cx="0" cy="0"/>
          <a:chOff x="0" y="0"/>
          <a:chExt cx="0" cy="0"/>
        </a:xfrm>
      </p:grpSpPr>
      <p:sp>
        <p:nvSpPr>
          <p:cNvPr id="242" name="Google Shape;242;p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43" name="Google Shape;243;p3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6" name="Shape 246"/>
        <p:cNvGrpSpPr/>
        <p:nvPr/>
      </p:nvGrpSpPr>
      <p:grpSpPr>
        <a:xfrm>
          <a:off x="0" y="0"/>
          <a:ext cx="0" cy="0"/>
          <a:chOff x="0" y="0"/>
          <a:chExt cx="0" cy="0"/>
        </a:xfrm>
      </p:grpSpPr>
      <p:sp>
        <p:nvSpPr>
          <p:cNvPr id="247" name="Google Shape;247;p3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48" name="Google Shape;248;p3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7" name="Shape 97"/>
        <p:cNvGrpSpPr/>
        <p:nvPr/>
      </p:nvGrpSpPr>
      <p:grpSpPr>
        <a:xfrm>
          <a:off x="0" y="0"/>
          <a:ext cx="0" cy="0"/>
          <a:chOff x="0" y="0"/>
          <a:chExt cx="0" cy="0"/>
        </a:xfrm>
      </p:grpSpPr>
      <p:sp>
        <p:nvSpPr>
          <p:cNvPr id="98" name="Google Shape;98;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9" name="Google Shape;99;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2" name="Shape 102"/>
        <p:cNvGrpSpPr/>
        <p:nvPr/>
      </p:nvGrpSpPr>
      <p:grpSpPr>
        <a:xfrm>
          <a:off x="0" y="0"/>
          <a:ext cx="0" cy="0"/>
          <a:chOff x="0" y="0"/>
          <a:chExt cx="0" cy="0"/>
        </a:xfrm>
      </p:grpSpPr>
      <p:sp>
        <p:nvSpPr>
          <p:cNvPr id="103" name="Google Shape;103;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4" name="Google Shape;104;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7" name="Shape 107"/>
        <p:cNvGrpSpPr/>
        <p:nvPr/>
      </p:nvGrpSpPr>
      <p:grpSpPr>
        <a:xfrm>
          <a:off x="0" y="0"/>
          <a:ext cx="0" cy="0"/>
          <a:chOff x="0" y="0"/>
          <a:chExt cx="0" cy="0"/>
        </a:xfrm>
      </p:grpSpPr>
      <p:sp>
        <p:nvSpPr>
          <p:cNvPr id="108" name="Google Shape;108;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9" name="Google Shape;109;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3" name="Shape 113"/>
        <p:cNvGrpSpPr/>
        <p:nvPr/>
      </p:nvGrpSpPr>
      <p:grpSpPr>
        <a:xfrm>
          <a:off x="0" y="0"/>
          <a:ext cx="0" cy="0"/>
          <a:chOff x="0" y="0"/>
          <a:chExt cx="0" cy="0"/>
        </a:xfrm>
      </p:grpSpPr>
      <p:sp>
        <p:nvSpPr>
          <p:cNvPr id="114" name="Google Shape;114;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5" name="Google Shape;115;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9" name="Shape 119"/>
        <p:cNvGrpSpPr/>
        <p:nvPr/>
      </p:nvGrpSpPr>
      <p:grpSpPr>
        <a:xfrm>
          <a:off x="0" y="0"/>
          <a:ext cx="0" cy="0"/>
          <a:chOff x="0" y="0"/>
          <a:chExt cx="0" cy="0"/>
        </a:xfrm>
      </p:grpSpPr>
      <p:sp>
        <p:nvSpPr>
          <p:cNvPr id="120" name="Google Shape;120;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1" name="Google Shape;121;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6" name="Google Shape;126;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1" name="Shape 11"/>
        <p:cNvGrpSpPr/>
        <p:nvPr/>
      </p:nvGrpSpPr>
      <p:grpSpPr>
        <a:xfrm>
          <a:off x="0" y="0"/>
          <a:ext cx="0" cy="0"/>
          <a:chOff x="0" y="0"/>
          <a:chExt cx="0" cy="0"/>
        </a:xfrm>
      </p:grpSpPr>
      <p:sp>
        <p:nvSpPr>
          <p:cNvPr id="12" name="Google Shape;12;p2"/>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2"/>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rm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p:txBody>
      </p:sp>
      <p:sp>
        <p:nvSpPr>
          <p:cNvPr id="14" name="Google Shape;14;p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 name="Google Shape;15;p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 name="Google Shape;16;p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8" name="Shape 68"/>
        <p:cNvGrpSpPr/>
        <p:nvPr/>
      </p:nvGrpSpPr>
      <p:grpSpPr>
        <a:xfrm>
          <a:off x="0" y="0"/>
          <a:ext cx="0" cy="0"/>
          <a:chOff x="0" y="0"/>
          <a:chExt cx="0" cy="0"/>
        </a:xfrm>
      </p:grpSpPr>
      <p:sp>
        <p:nvSpPr>
          <p:cNvPr id="69" name="Google Shape;69;p1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11"/>
          <p:cNvSpPr txBox="1"/>
          <p:nvPr>
            <p:ph idx="1" type="body"/>
          </p:nvPr>
        </p:nvSpPr>
        <p:spPr>
          <a:xfrm rot="5400000">
            <a:off x="2309019" y="-251618"/>
            <a:ext cx="4525963" cy="82296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1" name="Google Shape;71;p1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1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1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Google Shape;75;p12"/>
          <p:cNvSpPr txBox="1"/>
          <p:nvPr>
            <p:ph type="title"/>
          </p:nvPr>
        </p:nvSpPr>
        <p:spPr>
          <a:xfrm rot="5400000">
            <a:off x="4732338" y="2171701"/>
            <a:ext cx="5851525" cy="20574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12"/>
          <p:cNvSpPr txBox="1"/>
          <p:nvPr>
            <p:ph idx="1" type="body"/>
          </p:nvPr>
        </p:nvSpPr>
        <p:spPr>
          <a:xfrm rot="5400000">
            <a:off x="541338" y="190500"/>
            <a:ext cx="5851525" cy="60198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7" name="Google Shape;77;p1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1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1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7" name="Shape 17"/>
        <p:cNvGrpSpPr/>
        <p:nvPr/>
      </p:nvGrpSpPr>
      <p:grpSpPr>
        <a:xfrm>
          <a:off x="0" y="0"/>
          <a:ext cx="0" cy="0"/>
          <a:chOff x="0" y="0"/>
          <a:chExt cx="0" cy="0"/>
        </a:xfrm>
      </p:grpSpPr>
      <p:sp>
        <p:nvSpPr>
          <p:cNvPr id="18" name="Google Shape;18;p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3"/>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20" name="Google Shape;20;p3"/>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3"/>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 name="Google Shape;22;p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3" name="Shape 23"/>
        <p:cNvGrpSpPr/>
        <p:nvPr/>
      </p:nvGrpSpPr>
      <p:grpSpPr>
        <a:xfrm>
          <a:off x="0" y="0"/>
          <a:ext cx="0" cy="0"/>
          <a:chOff x="0" y="0"/>
          <a:chExt cx="0" cy="0"/>
        </a:xfrm>
      </p:grpSpPr>
      <p:sp>
        <p:nvSpPr>
          <p:cNvPr id="24" name="Google Shape;24;p4"/>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normAutofit/>
          </a:bodyPr>
          <a:lstStyle>
            <a:lvl1pPr lvl="0" algn="l">
              <a:spcBef>
                <a:spcPts val="0"/>
              </a:spcBef>
              <a:spcAft>
                <a:spcPts val="0"/>
              </a:spcAft>
              <a:buClr>
                <a:schemeClr val="dk1"/>
              </a:buClr>
              <a:buSzPts val="4000"/>
              <a:buFont typeface="Calibri"/>
              <a:buNone/>
              <a:defRPr b="1" sz="4000"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5" name="Google Shape;25;p4"/>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rmAutofit/>
          </a:bodyPr>
          <a:lstStyle>
            <a:lvl1pPr indent="-228600" lvl="0" marL="457200" algn="l">
              <a:spcBef>
                <a:spcPts val="400"/>
              </a:spcBef>
              <a:spcAft>
                <a:spcPts val="0"/>
              </a:spcAft>
              <a:buClr>
                <a:srgbClr val="888888"/>
              </a:buClr>
              <a:buSzPts val="2000"/>
              <a:buNone/>
              <a:defRPr sz="2000">
                <a:solidFill>
                  <a:srgbClr val="888888"/>
                </a:solidFill>
              </a:defRPr>
            </a:lvl1pPr>
            <a:lvl2pPr indent="-228600" lvl="1" marL="914400" algn="l">
              <a:spcBef>
                <a:spcPts val="360"/>
              </a:spcBef>
              <a:spcAft>
                <a:spcPts val="0"/>
              </a:spcAft>
              <a:buClr>
                <a:srgbClr val="888888"/>
              </a:buClr>
              <a:buSzPts val="1800"/>
              <a:buNone/>
              <a:defRPr sz="1800">
                <a:solidFill>
                  <a:srgbClr val="888888"/>
                </a:solidFill>
              </a:defRPr>
            </a:lvl2pPr>
            <a:lvl3pPr indent="-228600" lvl="2" marL="1371600" algn="l">
              <a:spcBef>
                <a:spcPts val="320"/>
              </a:spcBef>
              <a:spcAft>
                <a:spcPts val="0"/>
              </a:spcAft>
              <a:buClr>
                <a:srgbClr val="888888"/>
              </a:buClr>
              <a:buSzPts val="1600"/>
              <a:buNone/>
              <a:defRPr sz="1600">
                <a:solidFill>
                  <a:srgbClr val="888888"/>
                </a:solidFill>
              </a:defRPr>
            </a:lvl3pPr>
            <a:lvl4pPr indent="-228600" lvl="3" marL="1828800" algn="l">
              <a:spcBef>
                <a:spcPts val="280"/>
              </a:spcBef>
              <a:spcAft>
                <a:spcPts val="0"/>
              </a:spcAft>
              <a:buClr>
                <a:srgbClr val="888888"/>
              </a:buClr>
              <a:buSzPts val="1400"/>
              <a:buNone/>
              <a:defRPr sz="1400">
                <a:solidFill>
                  <a:srgbClr val="888888"/>
                </a:solidFill>
              </a:defRPr>
            </a:lvl4pPr>
            <a:lvl5pPr indent="-228600" lvl="4" marL="2286000" algn="l">
              <a:spcBef>
                <a:spcPts val="280"/>
              </a:spcBef>
              <a:spcAft>
                <a:spcPts val="0"/>
              </a:spcAft>
              <a:buClr>
                <a:srgbClr val="888888"/>
              </a:buClr>
              <a:buSzPts val="1400"/>
              <a:buNone/>
              <a:defRPr sz="1400">
                <a:solidFill>
                  <a:srgbClr val="888888"/>
                </a:solidFill>
              </a:defRPr>
            </a:lvl5pPr>
            <a:lvl6pPr indent="-228600" lvl="5" marL="2743200" algn="l">
              <a:spcBef>
                <a:spcPts val="280"/>
              </a:spcBef>
              <a:spcAft>
                <a:spcPts val="0"/>
              </a:spcAft>
              <a:buClr>
                <a:srgbClr val="888888"/>
              </a:buClr>
              <a:buSzPts val="1400"/>
              <a:buNone/>
              <a:defRPr sz="1400">
                <a:solidFill>
                  <a:srgbClr val="888888"/>
                </a:solidFill>
              </a:defRPr>
            </a:lvl6pPr>
            <a:lvl7pPr indent="-228600" lvl="6" marL="3200400" algn="l">
              <a:spcBef>
                <a:spcPts val="280"/>
              </a:spcBef>
              <a:spcAft>
                <a:spcPts val="0"/>
              </a:spcAft>
              <a:buClr>
                <a:srgbClr val="888888"/>
              </a:buClr>
              <a:buSzPts val="1400"/>
              <a:buNone/>
              <a:defRPr sz="1400">
                <a:solidFill>
                  <a:srgbClr val="888888"/>
                </a:solidFill>
              </a:defRPr>
            </a:lvl7pPr>
            <a:lvl8pPr indent="-228600" lvl="7" marL="3657600" algn="l">
              <a:spcBef>
                <a:spcPts val="280"/>
              </a:spcBef>
              <a:spcAft>
                <a:spcPts val="0"/>
              </a:spcAft>
              <a:buClr>
                <a:srgbClr val="888888"/>
              </a:buClr>
              <a:buSzPts val="1400"/>
              <a:buNone/>
              <a:defRPr sz="1400">
                <a:solidFill>
                  <a:srgbClr val="888888"/>
                </a:solidFill>
              </a:defRPr>
            </a:lvl8pPr>
            <a:lvl9pPr indent="-228600" lvl="8" marL="4114800" algn="l">
              <a:spcBef>
                <a:spcPts val="280"/>
              </a:spcBef>
              <a:spcAft>
                <a:spcPts val="0"/>
              </a:spcAft>
              <a:buClr>
                <a:srgbClr val="888888"/>
              </a:buClr>
              <a:buSzPts val="1400"/>
              <a:buNone/>
              <a:defRPr sz="1400">
                <a:solidFill>
                  <a:srgbClr val="888888"/>
                </a:solidFill>
              </a:defRPr>
            </a:lvl9pPr>
          </a:lstStyle>
          <a:p/>
        </p:txBody>
      </p:sp>
      <p:sp>
        <p:nvSpPr>
          <p:cNvPr id="26" name="Google Shape;26;p4"/>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 name="Google Shape;27;p4"/>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29" name="Shape 29"/>
        <p:cNvGrpSpPr/>
        <p:nvPr/>
      </p:nvGrpSpPr>
      <p:grpSpPr>
        <a:xfrm>
          <a:off x="0" y="0"/>
          <a:ext cx="0" cy="0"/>
          <a:chOff x="0" y="0"/>
          <a:chExt cx="0" cy="0"/>
        </a:xfrm>
      </p:grpSpPr>
      <p:sp>
        <p:nvSpPr>
          <p:cNvPr id="30" name="Google Shape;30;p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1" name="Google Shape;31;p5"/>
          <p:cNvSpPr txBox="1"/>
          <p:nvPr>
            <p:ph idx="1" type="body"/>
          </p:nvPr>
        </p:nvSpPr>
        <p:spPr>
          <a:xfrm>
            <a:off x="457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32" name="Google Shape;32;p5"/>
          <p:cNvSpPr txBox="1"/>
          <p:nvPr>
            <p:ph idx="2" type="body"/>
          </p:nvPr>
        </p:nvSpPr>
        <p:spPr>
          <a:xfrm>
            <a:off x="4648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33" name="Google Shape;33;p5"/>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5"/>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36" name="Shape 36"/>
        <p:cNvGrpSpPr/>
        <p:nvPr/>
      </p:nvGrpSpPr>
      <p:grpSpPr>
        <a:xfrm>
          <a:off x="0" y="0"/>
          <a:ext cx="0" cy="0"/>
          <a:chOff x="0" y="0"/>
          <a:chExt cx="0" cy="0"/>
        </a:xfrm>
      </p:grpSpPr>
      <p:sp>
        <p:nvSpPr>
          <p:cNvPr id="37" name="Google Shape;37;p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6"/>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39" name="Google Shape;39;p6"/>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40" name="Google Shape;40;p6"/>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41" name="Google Shape;41;p6"/>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42" name="Google Shape;42;p6"/>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6"/>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5" name="Shape 45"/>
        <p:cNvGrpSpPr/>
        <p:nvPr/>
      </p:nvGrpSpPr>
      <p:grpSpPr>
        <a:xfrm>
          <a:off x="0" y="0"/>
          <a:ext cx="0" cy="0"/>
          <a:chOff x="0" y="0"/>
          <a:chExt cx="0" cy="0"/>
        </a:xfrm>
      </p:grpSpPr>
      <p:sp>
        <p:nvSpPr>
          <p:cNvPr id="46" name="Google Shape;46;p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7" name="Google Shape;47;p7"/>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7"/>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0" name="Shape 50"/>
        <p:cNvGrpSpPr/>
        <p:nvPr/>
      </p:nvGrpSpPr>
      <p:grpSpPr>
        <a:xfrm>
          <a:off x="0" y="0"/>
          <a:ext cx="0" cy="0"/>
          <a:chOff x="0" y="0"/>
          <a:chExt cx="0" cy="0"/>
        </a:xfrm>
      </p:grpSpPr>
      <p:sp>
        <p:nvSpPr>
          <p:cNvPr id="51" name="Google Shape;51;p8"/>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8"/>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4" name="Shape 54"/>
        <p:cNvGrpSpPr/>
        <p:nvPr/>
      </p:nvGrpSpPr>
      <p:grpSpPr>
        <a:xfrm>
          <a:off x="0" y="0"/>
          <a:ext cx="0" cy="0"/>
          <a:chOff x="0" y="0"/>
          <a:chExt cx="0" cy="0"/>
        </a:xfrm>
      </p:grpSpPr>
      <p:sp>
        <p:nvSpPr>
          <p:cNvPr id="55" name="Google Shape;55;p9"/>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9"/>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rmAutofit/>
          </a:bodyPr>
          <a:lstStyle>
            <a:lvl1pPr indent="-431800" lvl="0" marL="457200" algn="l">
              <a:spcBef>
                <a:spcPts val="640"/>
              </a:spcBef>
              <a:spcAft>
                <a:spcPts val="0"/>
              </a:spcAft>
              <a:buClr>
                <a:schemeClr val="dk1"/>
              </a:buClr>
              <a:buSzPts val="3200"/>
              <a:buChar char="•"/>
              <a:defRPr sz="3200"/>
            </a:lvl1pPr>
            <a:lvl2pPr indent="-406400" lvl="1" marL="914400" algn="l">
              <a:spcBef>
                <a:spcPts val="560"/>
              </a:spcBef>
              <a:spcAft>
                <a:spcPts val="0"/>
              </a:spcAft>
              <a:buClr>
                <a:schemeClr val="dk1"/>
              </a:buClr>
              <a:buSzPts val="2800"/>
              <a:buChar char="–"/>
              <a:defRPr sz="2800"/>
            </a:lvl2pPr>
            <a:lvl3pPr indent="-381000" lvl="2" marL="1371600" algn="l">
              <a:spcBef>
                <a:spcPts val="480"/>
              </a:spcBef>
              <a:spcAft>
                <a:spcPts val="0"/>
              </a:spcAft>
              <a:buClr>
                <a:schemeClr val="dk1"/>
              </a:buClr>
              <a:buSzPts val="2400"/>
              <a:buChar char="•"/>
              <a:defRPr sz="2400"/>
            </a:lvl3pPr>
            <a:lvl4pPr indent="-355600" lvl="3" marL="1828800" algn="l">
              <a:spcBef>
                <a:spcPts val="400"/>
              </a:spcBef>
              <a:spcAft>
                <a:spcPts val="0"/>
              </a:spcAft>
              <a:buClr>
                <a:schemeClr val="dk1"/>
              </a:buClr>
              <a:buSzPts val="2000"/>
              <a:buChar char="–"/>
              <a:defRPr sz="2000"/>
            </a:lvl4pPr>
            <a:lvl5pPr indent="-355600" lvl="4" marL="2286000" algn="l">
              <a:spcBef>
                <a:spcPts val="400"/>
              </a:spcBef>
              <a:spcAft>
                <a:spcPts val="0"/>
              </a:spcAft>
              <a:buClr>
                <a:schemeClr val="dk1"/>
              </a:buClr>
              <a:buSzPts val="2000"/>
              <a:buChar char="»"/>
              <a:defRPr sz="2000"/>
            </a:lvl5pPr>
            <a:lvl6pPr indent="-355600" lvl="5" marL="2743200" algn="l">
              <a:spcBef>
                <a:spcPts val="400"/>
              </a:spcBef>
              <a:spcAft>
                <a:spcPts val="0"/>
              </a:spcAft>
              <a:buClr>
                <a:schemeClr val="dk1"/>
              </a:buClr>
              <a:buSzPts val="2000"/>
              <a:buChar char="•"/>
              <a:defRPr sz="2000"/>
            </a:lvl6pPr>
            <a:lvl7pPr indent="-355600" lvl="6" marL="3200400" algn="l">
              <a:spcBef>
                <a:spcPts val="400"/>
              </a:spcBef>
              <a:spcAft>
                <a:spcPts val="0"/>
              </a:spcAft>
              <a:buClr>
                <a:schemeClr val="dk1"/>
              </a:buClr>
              <a:buSzPts val="2000"/>
              <a:buChar char="•"/>
              <a:defRPr sz="2000"/>
            </a:lvl7pPr>
            <a:lvl8pPr indent="-355600" lvl="7" marL="3657600" algn="l">
              <a:spcBef>
                <a:spcPts val="400"/>
              </a:spcBef>
              <a:spcAft>
                <a:spcPts val="0"/>
              </a:spcAft>
              <a:buClr>
                <a:schemeClr val="dk1"/>
              </a:buClr>
              <a:buSzPts val="2000"/>
              <a:buChar char="•"/>
              <a:defRPr sz="2000"/>
            </a:lvl8pPr>
            <a:lvl9pPr indent="-355600" lvl="8" marL="4114800" algn="l">
              <a:spcBef>
                <a:spcPts val="400"/>
              </a:spcBef>
              <a:spcAft>
                <a:spcPts val="0"/>
              </a:spcAft>
              <a:buClr>
                <a:schemeClr val="dk1"/>
              </a:buClr>
              <a:buSzPts val="2000"/>
              <a:buChar char="•"/>
              <a:defRPr sz="2000"/>
            </a:lvl9pPr>
          </a:lstStyle>
          <a:p/>
        </p:txBody>
      </p:sp>
      <p:sp>
        <p:nvSpPr>
          <p:cNvPr id="57" name="Google Shape;57;p9"/>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58" name="Google Shape;58;p9"/>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9"/>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1" name="Shape 61"/>
        <p:cNvGrpSpPr/>
        <p:nvPr/>
      </p:nvGrpSpPr>
      <p:grpSpPr>
        <a:xfrm>
          <a:off x="0" y="0"/>
          <a:ext cx="0" cy="0"/>
          <a:chOff x="0" y="0"/>
          <a:chExt cx="0" cy="0"/>
        </a:xfrm>
      </p:grpSpPr>
      <p:sp>
        <p:nvSpPr>
          <p:cNvPr id="62" name="Google Shape;62;p10"/>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10"/>
          <p:cNvSpPr/>
          <p:nvPr>
            <p:ph idx="2" type="pic"/>
          </p:nvPr>
        </p:nvSpPr>
        <p:spPr>
          <a:xfrm>
            <a:off x="1792288" y="612775"/>
            <a:ext cx="5486400" cy="4114800"/>
          </a:xfrm>
          <a:prstGeom prst="rect">
            <a:avLst/>
          </a:prstGeom>
          <a:noFill/>
          <a:ln>
            <a:noFill/>
          </a:ln>
        </p:spPr>
      </p:sp>
      <p:sp>
        <p:nvSpPr>
          <p:cNvPr id="64" name="Google Shape;64;p10"/>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65" name="Google Shape;65;p10"/>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10"/>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1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2060"/>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marR="0" rtl="0" algn="ctr">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1"/>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8" name="Google Shape;8;p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 name="Google Shape;9;p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 name="Google Shape;10;p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image" Target="../media/image8.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 Id="rId3" Type="http://schemas.openxmlformats.org/officeDocument/2006/relationships/image" Target="../media/image4.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 Id="rId3" Type="http://schemas.openxmlformats.org/officeDocument/2006/relationships/image" Target="../media/image6.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 Id="rId3" Type="http://schemas.openxmlformats.org/officeDocument/2006/relationships/image" Target="../media/image7.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 Id="rId3" Type="http://schemas.openxmlformats.org/officeDocument/2006/relationships/image" Target="../media/image7.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 Id="rId3" Type="http://schemas.openxmlformats.org/officeDocument/2006/relationships/image" Target="../media/image1.pn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 Id="rId3" Type="http://schemas.openxmlformats.org/officeDocument/2006/relationships/image" Target="../media/image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3"/>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rgbClr val="FFC000"/>
              </a:buClr>
              <a:buSzPts val="4400"/>
              <a:buFont typeface="Calibri"/>
              <a:buNone/>
            </a:pPr>
            <a:r>
              <a:rPr lang="en-US">
                <a:solidFill>
                  <a:srgbClr val="FFC000"/>
                </a:solidFill>
              </a:rPr>
              <a:t>Disease frequency measures</a:t>
            </a:r>
            <a:endParaRPr>
              <a:solidFill>
                <a:srgbClr val="FFC000"/>
              </a:solidFill>
            </a:endParaRPr>
          </a:p>
        </p:txBody>
      </p:sp>
      <p:sp>
        <p:nvSpPr>
          <p:cNvPr id="85" name="Google Shape;85;p13"/>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rmAutofit/>
          </a:bodyPr>
          <a:lstStyle/>
          <a:p>
            <a:pPr indent="0" lvl="0" marL="0" rtl="0" algn="ctr">
              <a:spcBef>
                <a:spcPts val="0"/>
              </a:spcBef>
              <a:spcAft>
                <a:spcPts val="0"/>
              </a:spcAft>
              <a:buClr>
                <a:schemeClr val="lt1"/>
              </a:buClr>
              <a:buSzPts val="3200"/>
              <a:buNone/>
            </a:pPr>
            <a:r>
              <a:rPr lang="en-US">
                <a:solidFill>
                  <a:schemeClr val="lt1"/>
                </a:solidFill>
              </a:rPr>
              <a:t>Measures used as health indicators</a:t>
            </a:r>
            <a:endParaRPr>
              <a:solidFill>
                <a:schemeClr val="lt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2" name="Shape 132"/>
        <p:cNvGrpSpPr/>
        <p:nvPr/>
      </p:nvGrpSpPr>
      <p:grpSpPr>
        <a:xfrm>
          <a:off x="0" y="0"/>
          <a:ext cx="0" cy="0"/>
          <a:chOff x="0" y="0"/>
          <a:chExt cx="0" cy="0"/>
        </a:xfrm>
      </p:grpSpPr>
      <p:pic>
        <p:nvPicPr>
          <p:cNvPr id="133" name="Google Shape;133;p22"/>
          <p:cNvPicPr preferRelativeResize="0"/>
          <p:nvPr/>
        </p:nvPicPr>
        <p:blipFill rotWithShape="1">
          <a:blip r:embed="rId3">
            <a:alphaModFix/>
          </a:blip>
          <a:srcRect b="0" l="0" r="0" t="0"/>
          <a:stretch/>
        </p:blipFill>
        <p:spPr>
          <a:xfrm>
            <a:off x="900113" y="549275"/>
            <a:ext cx="7581900" cy="5765800"/>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7" name="Shape 137"/>
        <p:cNvGrpSpPr/>
        <p:nvPr/>
      </p:nvGrpSpPr>
      <p:grpSpPr>
        <a:xfrm>
          <a:off x="0" y="0"/>
          <a:ext cx="0" cy="0"/>
          <a:chOff x="0" y="0"/>
          <a:chExt cx="0" cy="0"/>
        </a:xfrm>
      </p:grpSpPr>
      <p:sp>
        <p:nvSpPr>
          <p:cNvPr id="138" name="Google Shape;138;p23"/>
          <p:cNvSpPr txBox="1"/>
          <p:nvPr>
            <p:ph type="title"/>
          </p:nvPr>
        </p:nvSpPr>
        <p:spPr>
          <a:xfrm>
            <a:off x="457200" y="274638"/>
            <a:ext cx="8229600" cy="993775"/>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rgbClr val="FFFF99"/>
              </a:buClr>
              <a:buSzPts val="4000"/>
              <a:buFont typeface="Calibri"/>
              <a:buNone/>
            </a:pPr>
            <a:r>
              <a:rPr b="1" lang="en-US" sz="4000">
                <a:solidFill>
                  <a:srgbClr val="FFFF99"/>
                </a:solidFill>
              </a:rPr>
              <a:t>Age-specific Death Rates</a:t>
            </a:r>
            <a:endParaRPr/>
          </a:p>
        </p:txBody>
      </p:sp>
      <p:sp>
        <p:nvSpPr>
          <p:cNvPr id="139" name="Google Shape;139;p23"/>
          <p:cNvSpPr/>
          <p:nvPr/>
        </p:nvSpPr>
        <p:spPr>
          <a:xfrm>
            <a:off x="250825" y="1844675"/>
            <a:ext cx="8686800" cy="2303463"/>
          </a:xfrm>
          <a:prstGeom prst="rect">
            <a:avLst/>
          </a:pr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0" lang="en-US" sz="3200" u="none" cap="none" strike="noStrike">
                <a:solidFill>
                  <a:srgbClr val="000000"/>
                </a:solidFill>
                <a:latin typeface="Calibri"/>
                <a:ea typeface="Calibri"/>
                <a:cs typeface="Calibri"/>
                <a:sym typeface="Calibri"/>
              </a:rPr>
              <a:t>Total number of deaths in a specific age-group within a defined period out of the average population for that age-group (per /1000 persons)</a:t>
            </a:r>
            <a:endParaRPr b="1" i="0" sz="3200" u="none" cap="none" strike="noStrike">
              <a:solidFill>
                <a:srgbClr val="000000"/>
              </a:solidFill>
              <a:latin typeface="Calibri"/>
              <a:ea typeface="Calibri"/>
              <a:cs typeface="Calibri"/>
              <a:sym typeface="Calibri"/>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3" name="Shape 143"/>
        <p:cNvGrpSpPr/>
        <p:nvPr/>
      </p:nvGrpSpPr>
      <p:grpSpPr>
        <a:xfrm>
          <a:off x="0" y="0"/>
          <a:ext cx="0" cy="0"/>
          <a:chOff x="0" y="0"/>
          <a:chExt cx="0" cy="0"/>
        </a:xfrm>
      </p:grpSpPr>
      <p:sp>
        <p:nvSpPr>
          <p:cNvPr id="144" name="Google Shape;144;p24"/>
          <p:cNvSpPr txBox="1"/>
          <p:nvPr>
            <p:ph type="title"/>
          </p:nvPr>
        </p:nvSpPr>
        <p:spPr>
          <a:xfrm>
            <a:off x="457200" y="274638"/>
            <a:ext cx="8229600" cy="706437"/>
          </a:xfrm>
          <a:prstGeom prst="rect">
            <a:avLst/>
          </a:prstGeom>
          <a:solidFill>
            <a:schemeClr val="lt1"/>
          </a:solid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000"/>
              <a:buFont typeface="Calibri"/>
              <a:buNone/>
            </a:pPr>
            <a:r>
              <a:rPr lang="en-US" sz="4000"/>
              <a:t>Why age-specific death rates?</a:t>
            </a:r>
            <a:endParaRPr/>
          </a:p>
        </p:txBody>
      </p:sp>
      <p:sp>
        <p:nvSpPr>
          <p:cNvPr id="145" name="Google Shape;145;p24"/>
          <p:cNvSpPr txBox="1"/>
          <p:nvPr>
            <p:ph idx="1" type="body"/>
          </p:nvPr>
        </p:nvSpPr>
        <p:spPr>
          <a:xfrm>
            <a:off x="468313" y="1628775"/>
            <a:ext cx="8229600" cy="3313113"/>
          </a:xfrm>
          <a:prstGeom prst="rect">
            <a:avLst/>
          </a:prstGeom>
          <a:solidFill>
            <a:schemeClr val="dk1"/>
          </a:solidFill>
          <a:ln>
            <a:noFill/>
          </a:ln>
        </p:spPr>
        <p:txBody>
          <a:bodyPr anchorCtr="0" anchor="t" bIns="45700" lIns="91425" spcFirstLastPara="1" rIns="91425" wrap="square" tIns="45700">
            <a:normAutofit/>
          </a:bodyPr>
          <a:lstStyle/>
          <a:p>
            <a:pPr indent="-342900" lvl="0" marL="342900" rtl="0" algn="l">
              <a:spcBef>
                <a:spcPts val="0"/>
              </a:spcBef>
              <a:spcAft>
                <a:spcPts val="0"/>
              </a:spcAft>
              <a:buClr>
                <a:schemeClr val="lt1"/>
              </a:buClr>
              <a:buSzPts val="3200"/>
              <a:buChar char="•"/>
            </a:pPr>
            <a:r>
              <a:rPr b="1" lang="en-US">
                <a:solidFill>
                  <a:schemeClr val="lt1"/>
                </a:solidFill>
              </a:rPr>
              <a:t>Can compare mortality at different ages or in the same age group over time</a:t>
            </a:r>
            <a:endParaRPr/>
          </a:p>
          <a:p>
            <a:pPr indent="-342900" lvl="0" marL="342900" rtl="0" algn="l">
              <a:spcBef>
                <a:spcPts val="640"/>
              </a:spcBef>
              <a:spcAft>
                <a:spcPts val="0"/>
              </a:spcAft>
              <a:buClr>
                <a:schemeClr val="lt1"/>
              </a:buClr>
              <a:buSzPts val="3200"/>
              <a:buChar char="•"/>
            </a:pPr>
            <a:r>
              <a:rPr b="1" lang="en-US">
                <a:solidFill>
                  <a:schemeClr val="lt1"/>
                </a:solidFill>
              </a:rPr>
              <a:t>Can compare across population groups with different age compositions</a:t>
            </a:r>
            <a:endParaRPr/>
          </a:p>
          <a:p>
            <a:pPr indent="-342900" lvl="0" marL="342900" rtl="0" algn="l">
              <a:spcBef>
                <a:spcPts val="640"/>
              </a:spcBef>
              <a:spcAft>
                <a:spcPts val="0"/>
              </a:spcAft>
              <a:buClr>
                <a:schemeClr val="lt1"/>
              </a:buClr>
              <a:buSzPts val="3200"/>
              <a:buChar char="•"/>
            </a:pPr>
            <a:r>
              <a:rPr b="1" lang="en-US">
                <a:solidFill>
                  <a:schemeClr val="lt1"/>
                </a:solidFill>
              </a:rPr>
              <a:t>Can be used to calculate </a:t>
            </a:r>
            <a:r>
              <a:rPr b="1" lang="en-US" u="sng">
                <a:solidFill>
                  <a:schemeClr val="lt1"/>
                </a:solidFill>
              </a:rPr>
              <a:t>life-tables</a:t>
            </a:r>
            <a:r>
              <a:rPr b="1" lang="en-US">
                <a:solidFill>
                  <a:schemeClr val="lt1"/>
                </a:solidFill>
              </a:rPr>
              <a:t> for </a:t>
            </a:r>
            <a:r>
              <a:rPr b="1" lang="en-US" u="sng">
                <a:solidFill>
                  <a:schemeClr val="lt1"/>
                </a:solidFill>
              </a:rPr>
              <a:t>life-expectancy</a:t>
            </a:r>
            <a:r>
              <a:rPr b="1" lang="en-US">
                <a:solidFill>
                  <a:schemeClr val="lt1"/>
                </a:solidFill>
              </a:rPr>
              <a:t> estimations </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9" name="Shape 149"/>
        <p:cNvGrpSpPr/>
        <p:nvPr/>
      </p:nvGrpSpPr>
      <p:grpSpPr>
        <a:xfrm>
          <a:off x="0" y="0"/>
          <a:ext cx="0" cy="0"/>
          <a:chOff x="0" y="0"/>
          <a:chExt cx="0" cy="0"/>
        </a:xfrm>
      </p:grpSpPr>
      <p:sp>
        <p:nvSpPr>
          <p:cNvPr id="150" name="Google Shape;150;p25"/>
          <p:cNvSpPr txBox="1"/>
          <p:nvPr>
            <p:ph idx="1" type="body"/>
          </p:nvPr>
        </p:nvSpPr>
        <p:spPr>
          <a:xfrm>
            <a:off x="395288" y="1557338"/>
            <a:ext cx="8353425" cy="2887662"/>
          </a:xfrm>
          <a:prstGeom prst="rect">
            <a:avLst/>
          </a:prstGeom>
          <a:solidFill>
            <a:schemeClr val="dk1"/>
          </a:solidFill>
          <a:ln>
            <a:noFill/>
          </a:ln>
        </p:spPr>
        <p:txBody>
          <a:bodyPr anchorCtr="0" anchor="t" bIns="45700" lIns="91425" spcFirstLastPara="1" rIns="91425" wrap="square" tIns="45700">
            <a:normAutofit/>
          </a:bodyPr>
          <a:lstStyle/>
          <a:p>
            <a:pPr indent="-342900" lvl="0" marL="342900" rtl="0" algn="l">
              <a:lnSpc>
                <a:spcPct val="90000"/>
              </a:lnSpc>
              <a:spcBef>
                <a:spcPts val="0"/>
              </a:spcBef>
              <a:spcAft>
                <a:spcPts val="0"/>
              </a:spcAft>
              <a:buClr>
                <a:schemeClr val="lt1"/>
              </a:buClr>
              <a:buSzPts val="3200"/>
              <a:buChar char="•"/>
            </a:pPr>
            <a:r>
              <a:rPr b="1" lang="en-US">
                <a:solidFill>
                  <a:schemeClr val="lt1"/>
                </a:solidFill>
                <a:latin typeface="Comic Sans MS"/>
                <a:ea typeface="Comic Sans MS"/>
                <a:cs typeface="Comic Sans MS"/>
                <a:sym typeface="Comic Sans MS"/>
              </a:rPr>
              <a:t>LE</a:t>
            </a:r>
            <a:r>
              <a:rPr b="1" baseline="-25000" lang="en-US">
                <a:solidFill>
                  <a:schemeClr val="lt1"/>
                </a:solidFill>
                <a:latin typeface="Comic Sans MS"/>
                <a:ea typeface="Comic Sans MS"/>
                <a:cs typeface="Comic Sans MS"/>
                <a:sym typeface="Comic Sans MS"/>
              </a:rPr>
              <a:t>age X</a:t>
            </a:r>
            <a:r>
              <a:rPr b="1" lang="en-US">
                <a:solidFill>
                  <a:schemeClr val="lt1"/>
                </a:solidFill>
                <a:latin typeface="Comic Sans MS"/>
                <a:ea typeface="Comic Sans MS"/>
                <a:cs typeface="Comic Sans MS"/>
                <a:sym typeface="Comic Sans MS"/>
              </a:rPr>
              <a:t> = average number of years a person aged x will live, if subject to the mortality rates contained in the life table (i.e. if the age-specific death rates for a given year prevailed for the rest of that person’s life)</a:t>
            </a:r>
            <a:endParaRPr>
              <a:solidFill>
                <a:schemeClr val="lt1"/>
              </a:solidFill>
              <a:latin typeface="Comic Sans MS"/>
              <a:ea typeface="Comic Sans MS"/>
              <a:cs typeface="Comic Sans MS"/>
              <a:sym typeface="Comic Sans MS"/>
            </a:endParaRPr>
          </a:p>
        </p:txBody>
      </p:sp>
      <p:sp>
        <p:nvSpPr>
          <p:cNvPr id="151" name="Google Shape;151;p25"/>
          <p:cNvSpPr txBox="1"/>
          <p:nvPr/>
        </p:nvSpPr>
        <p:spPr>
          <a:xfrm>
            <a:off x="1547813" y="495300"/>
            <a:ext cx="5761037" cy="701675"/>
          </a:xfrm>
          <a:prstGeom prst="rect">
            <a:avLst/>
          </a:prstGeom>
          <a:solidFill>
            <a:schemeClr val="lt1"/>
          </a:solid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i="0" lang="en-US" sz="4000" u="none" cap="none" strike="noStrike">
                <a:solidFill>
                  <a:schemeClr val="dk1"/>
                </a:solidFill>
                <a:latin typeface="Calibri"/>
                <a:ea typeface="Calibri"/>
                <a:cs typeface="Calibri"/>
                <a:sym typeface="Calibri"/>
              </a:rPr>
              <a:t>Life Expectancy</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5" name="Shape 155"/>
        <p:cNvGrpSpPr/>
        <p:nvPr/>
      </p:nvGrpSpPr>
      <p:grpSpPr>
        <a:xfrm>
          <a:off x="0" y="0"/>
          <a:ext cx="0" cy="0"/>
          <a:chOff x="0" y="0"/>
          <a:chExt cx="0" cy="0"/>
        </a:xfrm>
      </p:grpSpPr>
      <p:pic>
        <p:nvPicPr>
          <p:cNvPr id="156" name="Google Shape;156;p26"/>
          <p:cNvPicPr preferRelativeResize="0"/>
          <p:nvPr/>
        </p:nvPicPr>
        <p:blipFill rotWithShape="1">
          <a:blip r:embed="rId3">
            <a:alphaModFix/>
          </a:blip>
          <a:srcRect b="0" l="0" r="0" t="0"/>
          <a:stretch/>
        </p:blipFill>
        <p:spPr>
          <a:xfrm>
            <a:off x="971550" y="1533525"/>
            <a:ext cx="7343775" cy="4991100"/>
          </a:xfrm>
          <a:prstGeom prst="rect">
            <a:avLst/>
          </a:prstGeom>
          <a:noFill/>
          <a:ln>
            <a:noFill/>
          </a:ln>
        </p:spPr>
      </p:pic>
      <p:sp>
        <p:nvSpPr>
          <p:cNvPr id="157" name="Google Shape;157;p26"/>
          <p:cNvSpPr/>
          <p:nvPr/>
        </p:nvSpPr>
        <p:spPr>
          <a:xfrm>
            <a:off x="1116013" y="115888"/>
            <a:ext cx="7016750" cy="1152525"/>
          </a:xfrm>
          <a:prstGeom prst="rect">
            <a:avLst/>
          </a:prstGeom>
          <a:solidFill>
            <a:schemeClr val="dk1"/>
          </a:solidFill>
          <a:ln>
            <a:noFill/>
          </a:ln>
        </p:spPr>
        <p:txBody>
          <a:bodyPr anchorCtr="0" anchor="t" bIns="45700" lIns="91425" spcFirstLastPara="1" rIns="91425" wrap="square" tIns="45700">
            <a:noAutofit/>
          </a:bodyPr>
          <a:lstStyle/>
          <a:p>
            <a:pPr indent="-342900" lvl="0" marL="342900" marR="0" rtl="0" algn="ctr">
              <a:spcBef>
                <a:spcPts val="0"/>
              </a:spcBef>
              <a:spcAft>
                <a:spcPts val="0"/>
              </a:spcAft>
              <a:buNone/>
            </a:pPr>
            <a:r>
              <a:rPr b="1" i="0" lang="en-US" sz="1800" u="none" cap="none" strike="noStrike">
                <a:solidFill>
                  <a:schemeClr val="lt1"/>
                </a:solidFill>
                <a:latin typeface="Comic Sans MS"/>
                <a:ea typeface="Comic Sans MS"/>
                <a:cs typeface="Comic Sans MS"/>
                <a:sym typeface="Comic Sans MS"/>
              </a:rPr>
              <a:t>“In the long run, we are all dead”</a:t>
            </a:r>
            <a:endParaRPr/>
          </a:p>
          <a:p>
            <a:pPr indent="-342900" lvl="0" marL="342900" marR="0" rtl="0" algn="ctr">
              <a:spcBef>
                <a:spcPts val="360"/>
              </a:spcBef>
              <a:spcAft>
                <a:spcPts val="0"/>
              </a:spcAft>
              <a:buNone/>
            </a:pPr>
            <a:r>
              <a:rPr b="0" i="0" lang="en-US" sz="1800" u="none" cap="none" strike="noStrike">
                <a:solidFill>
                  <a:schemeClr val="lt1"/>
                </a:solidFill>
                <a:latin typeface="Tahoma"/>
                <a:ea typeface="Tahoma"/>
                <a:cs typeface="Tahoma"/>
                <a:sym typeface="Tahoma"/>
              </a:rPr>
              <a:t>- John Maynard Keynes</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1" name="Shape 161"/>
        <p:cNvGrpSpPr/>
        <p:nvPr/>
      </p:nvGrpSpPr>
      <p:grpSpPr>
        <a:xfrm>
          <a:off x="0" y="0"/>
          <a:ext cx="0" cy="0"/>
          <a:chOff x="0" y="0"/>
          <a:chExt cx="0" cy="0"/>
        </a:xfrm>
      </p:grpSpPr>
      <p:sp>
        <p:nvSpPr>
          <p:cNvPr id="162" name="Google Shape;162;p27"/>
          <p:cNvSpPr txBox="1"/>
          <p:nvPr>
            <p:ph idx="1" type="body"/>
          </p:nvPr>
        </p:nvSpPr>
        <p:spPr>
          <a:xfrm>
            <a:off x="144463" y="549275"/>
            <a:ext cx="8820150" cy="5040313"/>
          </a:xfrm>
          <a:prstGeom prst="rect">
            <a:avLst/>
          </a:prstGeom>
          <a:solidFill>
            <a:schemeClr val="lt1"/>
          </a:solidFill>
          <a:ln>
            <a:noFill/>
          </a:ln>
        </p:spPr>
        <p:txBody>
          <a:bodyPr anchorCtr="0" anchor="t" bIns="45700" lIns="91425" spcFirstLastPara="1" rIns="91425" wrap="square" tIns="45700">
            <a:normAutofit/>
          </a:bodyPr>
          <a:lstStyle/>
          <a:p>
            <a:pPr indent="-342900" lvl="0" marL="342900" rtl="0" algn="l">
              <a:spcBef>
                <a:spcPts val="0"/>
              </a:spcBef>
              <a:spcAft>
                <a:spcPts val="0"/>
              </a:spcAft>
              <a:buClr>
                <a:schemeClr val="dk1"/>
              </a:buClr>
              <a:buSzPts val="3200"/>
              <a:buChar char="•"/>
            </a:pPr>
            <a:r>
              <a:rPr lang="en-US">
                <a:latin typeface="Comic Sans MS"/>
                <a:ea typeface="Comic Sans MS"/>
                <a:cs typeface="Comic Sans MS"/>
                <a:sym typeface="Comic Sans MS"/>
              </a:rPr>
              <a:t>Is there an upper limit to life expectancy?</a:t>
            </a:r>
            <a:endParaRPr/>
          </a:p>
          <a:p>
            <a:pPr indent="-342900" lvl="0" marL="342900" rtl="0" algn="l">
              <a:spcBef>
                <a:spcPts val="1120"/>
              </a:spcBef>
              <a:spcAft>
                <a:spcPts val="0"/>
              </a:spcAft>
              <a:buClr>
                <a:schemeClr val="dk1"/>
              </a:buClr>
              <a:buSzPts val="3200"/>
              <a:buChar char="•"/>
            </a:pPr>
            <a:r>
              <a:rPr b="1" lang="en-US">
                <a:latin typeface="Comic Sans MS"/>
                <a:ea typeface="Comic Sans MS"/>
                <a:cs typeface="Comic Sans MS"/>
                <a:sym typeface="Comic Sans MS"/>
              </a:rPr>
              <a:t>Compression of mortality</a:t>
            </a:r>
            <a:r>
              <a:rPr lang="en-US">
                <a:latin typeface="Comic Sans MS"/>
                <a:ea typeface="Comic Sans MS"/>
                <a:cs typeface="Comic Sans MS"/>
                <a:sym typeface="Comic Sans MS"/>
              </a:rPr>
              <a:t>: An increasing of concentration of deaths at older ages</a:t>
            </a:r>
            <a:endParaRPr/>
          </a:p>
          <a:p>
            <a:pPr indent="-342900" lvl="0" marL="342900" rtl="0" algn="l">
              <a:spcBef>
                <a:spcPts val="1120"/>
              </a:spcBef>
              <a:spcAft>
                <a:spcPts val="0"/>
              </a:spcAft>
              <a:buClr>
                <a:schemeClr val="dk1"/>
              </a:buClr>
              <a:buSzPts val="3200"/>
              <a:buChar char="•"/>
            </a:pPr>
            <a:r>
              <a:rPr b="1" lang="en-US">
                <a:latin typeface="Comic Sans MS"/>
                <a:ea typeface="Comic Sans MS"/>
                <a:cs typeface="Comic Sans MS"/>
                <a:sym typeface="Comic Sans MS"/>
              </a:rPr>
              <a:t>Compression of morbidity</a:t>
            </a:r>
            <a:r>
              <a:rPr lang="en-US">
                <a:latin typeface="Comic Sans MS"/>
                <a:ea typeface="Comic Sans MS"/>
                <a:cs typeface="Comic Sans MS"/>
                <a:sym typeface="Comic Sans MS"/>
              </a:rPr>
              <a:t>: An increasing of illness and disability in the latter years of life with fewer years of disabled life before death among the elderly</a:t>
            </a:r>
            <a:endParaRPr/>
          </a:p>
          <a:p>
            <a:pPr indent="-342900" lvl="0" marL="342900" rtl="0" algn="l">
              <a:spcBef>
                <a:spcPts val="1120"/>
              </a:spcBef>
              <a:spcAft>
                <a:spcPts val="0"/>
              </a:spcAft>
              <a:buClr>
                <a:schemeClr val="dk1"/>
              </a:buClr>
              <a:buSzPts val="3200"/>
              <a:buChar char="•"/>
            </a:pPr>
            <a:r>
              <a:rPr lang="en-US">
                <a:latin typeface="Comic Sans MS"/>
                <a:ea typeface="Comic Sans MS"/>
                <a:cs typeface="Comic Sans MS"/>
                <a:sym typeface="Comic Sans MS"/>
              </a:rPr>
              <a:t>Are health gains matching or exceeding gains in survival?</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6" name="Shape 166"/>
        <p:cNvGrpSpPr/>
        <p:nvPr/>
      </p:nvGrpSpPr>
      <p:grpSpPr>
        <a:xfrm>
          <a:off x="0" y="0"/>
          <a:ext cx="0" cy="0"/>
          <a:chOff x="0" y="0"/>
          <a:chExt cx="0" cy="0"/>
        </a:xfrm>
      </p:grpSpPr>
      <p:sp>
        <p:nvSpPr>
          <p:cNvPr id="167" name="Google Shape;167;p28"/>
          <p:cNvSpPr/>
          <p:nvPr/>
        </p:nvSpPr>
        <p:spPr>
          <a:xfrm>
            <a:off x="395288" y="549275"/>
            <a:ext cx="8280400" cy="4248150"/>
          </a:xfrm>
          <a:prstGeom prst="rect">
            <a:avLst/>
          </a:prstGeom>
          <a:solidFill>
            <a:schemeClr val="dk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0" lang="en-US" sz="3600" u="none" cap="none" strike="noStrike">
                <a:solidFill>
                  <a:schemeClr val="lt1"/>
                </a:solidFill>
                <a:latin typeface="Comic Sans MS"/>
                <a:ea typeface="Comic Sans MS"/>
                <a:cs typeface="Comic Sans MS"/>
                <a:sym typeface="Comic Sans MS"/>
              </a:rPr>
              <a:t>If there is no compression of mortality and no postponement of morbidity, then increasing life expectancy will result in growing numbers of ill and disabled elderly, creating increasing burdens on the health care system and society</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1" name="Shape 171"/>
        <p:cNvGrpSpPr/>
        <p:nvPr/>
      </p:nvGrpSpPr>
      <p:grpSpPr>
        <a:xfrm>
          <a:off x="0" y="0"/>
          <a:ext cx="0" cy="0"/>
          <a:chOff x="0" y="0"/>
          <a:chExt cx="0" cy="0"/>
        </a:xfrm>
      </p:grpSpPr>
      <p:sp>
        <p:nvSpPr>
          <p:cNvPr id="172" name="Google Shape;172;p29"/>
          <p:cNvSpPr txBox="1"/>
          <p:nvPr>
            <p:ph idx="1" type="body"/>
          </p:nvPr>
        </p:nvSpPr>
        <p:spPr>
          <a:xfrm>
            <a:off x="395288" y="609600"/>
            <a:ext cx="8458200" cy="3395663"/>
          </a:xfrm>
          <a:prstGeom prst="rect">
            <a:avLst/>
          </a:prstGeom>
          <a:noFill/>
          <a:ln>
            <a:noFill/>
          </a:ln>
        </p:spPr>
        <p:txBody>
          <a:bodyPr anchorCtr="0" anchor="t" bIns="45700" lIns="91425" spcFirstLastPara="1" rIns="91425" wrap="square" tIns="45700">
            <a:normAutofit/>
          </a:bodyPr>
          <a:lstStyle/>
          <a:p>
            <a:pPr indent="-342900" lvl="0" marL="342900" rtl="0" algn="l">
              <a:spcBef>
                <a:spcPts val="0"/>
              </a:spcBef>
              <a:spcAft>
                <a:spcPts val="0"/>
              </a:spcAft>
              <a:buClr>
                <a:schemeClr val="lt1"/>
              </a:buClr>
              <a:buSzPts val="3600"/>
              <a:buChar char="•"/>
            </a:pPr>
            <a:r>
              <a:rPr b="1" lang="en-US" sz="3600">
                <a:solidFill>
                  <a:schemeClr val="lt1"/>
                </a:solidFill>
                <a:latin typeface="Tahoma"/>
                <a:ea typeface="Tahoma"/>
                <a:cs typeface="Tahoma"/>
                <a:sym typeface="Tahoma"/>
              </a:rPr>
              <a:t>Highest – Japan:  82.6 years </a:t>
            </a:r>
            <a:endParaRPr/>
          </a:p>
          <a:p>
            <a:pPr indent="-342900" lvl="0" marL="342900" rtl="0" algn="l">
              <a:spcBef>
                <a:spcPts val="720"/>
              </a:spcBef>
              <a:spcAft>
                <a:spcPts val="0"/>
              </a:spcAft>
              <a:buClr>
                <a:schemeClr val="lt1"/>
              </a:buClr>
              <a:buSzPts val="3600"/>
              <a:buChar char="•"/>
            </a:pPr>
            <a:r>
              <a:rPr b="1" lang="en-US" sz="3600">
                <a:solidFill>
                  <a:schemeClr val="lt1"/>
                </a:solidFill>
                <a:latin typeface="Tahoma"/>
                <a:ea typeface="Tahoma"/>
                <a:cs typeface="Tahoma"/>
                <a:sym typeface="Tahoma"/>
              </a:rPr>
              <a:t>Lowest – Swaziland:  39.6 years* </a:t>
            </a:r>
            <a:endParaRPr/>
          </a:p>
          <a:p>
            <a:pPr indent="-342900" lvl="0" marL="342900" rtl="0" algn="l">
              <a:spcBef>
                <a:spcPts val="720"/>
              </a:spcBef>
              <a:spcAft>
                <a:spcPts val="0"/>
              </a:spcAft>
              <a:buClr>
                <a:schemeClr val="dk1"/>
              </a:buClr>
              <a:buSzPts val="3600"/>
              <a:buNone/>
            </a:pPr>
            <a:r>
              <a:t/>
            </a:r>
            <a:endParaRPr b="1" sz="3600">
              <a:solidFill>
                <a:schemeClr val="lt1"/>
              </a:solidFill>
              <a:latin typeface="Tahoma"/>
              <a:ea typeface="Tahoma"/>
              <a:cs typeface="Tahoma"/>
              <a:sym typeface="Tahoma"/>
            </a:endParaRPr>
          </a:p>
          <a:p>
            <a:pPr indent="-342900" lvl="0" marL="342900" rtl="0" algn="l">
              <a:spcBef>
                <a:spcPts val="720"/>
              </a:spcBef>
              <a:spcAft>
                <a:spcPts val="0"/>
              </a:spcAft>
              <a:buClr>
                <a:schemeClr val="lt1"/>
              </a:buClr>
              <a:buSzPts val="3600"/>
              <a:buFont typeface="Tahoma"/>
              <a:buNone/>
            </a:pPr>
            <a:r>
              <a:rPr lang="en-US" sz="3600">
                <a:solidFill>
                  <a:schemeClr val="lt1"/>
                </a:solidFill>
                <a:latin typeface="Tahoma"/>
                <a:ea typeface="Tahoma"/>
                <a:cs typeface="Tahoma"/>
                <a:sym typeface="Tahoma"/>
              </a:rPr>
              <a:t>* 40% below world average!</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6" name="Shape 176"/>
        <p:cNvGrpSpPr/>
        <p:nvPr/>
      </p:nvGrpSpPr>
      <p:grpSpPr>
        <a:xfrm>
          <a:off x="0" y="0"/>
          <a:ext cx="0" cy="0"/>
          <a:chOff x="0" y="0"/>
          <a:chExt cx="0" cy="0"/>
        </a:xfrm>
      </p:grpSpPr>
      <p:pic>
        <p:nvPicPr>
          <p:cNvPr descr="Life_expectancy_world_map" id="177" name="Google Shape;177;p30"/>
          <p:cNvPicPr preferRelativeResize="0"/>
          <p:nvPr/>
        </p:nvPicPr>
        <p:blipFill rotWithShape="1">
          <a:blip r:embed="rId3">
            <a:alphaModFix/>
          </a:blip>
          <a:srcRect b="0" l="0" r="0" t="0"/>
          <a:stretch/>
        </p:blipFill>
        <p:spPr>
          <a:xfrm>
            <a:off x="323850" y="1196975"/>
            <a:ext cx="8472488" cy="3937000"/>
          </a:xfrm>
          <a:prstGeom prst="rect">
            <a:avLst/>
          </a:prstGeom>
          <a:noFill/>
          <a:ln>
            <a:noFill/>
          </a:ln>
        </p:spPr>
      </p:pic>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1" name="Shape 181"/>
        <p:cNvGrpSpPr/>
        <p:nvPr/>
      </p:nvGrpSpPr>
      <p:grpSpPr>
        <a:xfrm>
          <a:off x="0" y="0"/>
          <a:ext cx="0" cy="0"/>
          <a:chOff x="0" y="0"/>
          <a:chExt cx="0" cy="0"/>
        </a:xfrm>
      </p:grpSpPr>
      <p:graphicFrame>
        <p:nvGraphicFramePr>
          <p:cNvPr id="182" name="Google Shape;182;p31"/>
          <p:cNvGraphicFramePr/>
          <p:nvPr/>
        </p:nvGraphicFramePr>
        <p:xfrm>
          <a:off x="755650" y="188913"/>
          <a:ext cx="3000000" cy="3000000"/>
        </p:xfrm>
        <a:graphic>
          <a:graphicData uri="http://schemas.openxmlformats.org/drawingml/2006/table">
            <a:tbl>
              <a:tblPr>
                <a:noFill/>
                <a:tableStyleId>{7AB83882-0E29-4920-BBAE-AC0BE1E3E49C}</a:tableStyleId>
              </a:tblPr>
              <a:tblGrid>
                <a:gridCol w="1152525"/>
                <a:gridCol w="2735275"/>
                <a:gridCol w="1081075"/>
                <a:gridCol w="2592400"/>
              </a:tblGrid>
              <a:tr h="312750">
                <a:tc>
                  <a:txBody>
                    <a:bodyPr/>
                    <a:lstStyle/>
                    <a:p>
                      <a:pPr indent="0" lvl="0" marL="0" marR="0" rtl="0" algn="l">
                        <a:lnSpc>
                          <a:spcPct val="100000"/>
                        </a:lnSpc>
                        <a:spcBef>
                          <a:spcPts val="0"/>
                        </a:spcBef>
                        <a:spcAft>
                          <a:spcPts val="0"/>
                        </a:spcAft>
                        <a:buClr>
                          <a:schemeClr val="lt1"/>
                        </a:buClr>
                        <a:buSzPts val="3200"/>
                        <a:buFont typeface="Arial"/>
                        <a:buNone/>
                      </a:pPr>
                      <a:r>
                        <a:rPr b="0" i="0" lang="en-US" sz="3200" u="none" cap="none" strike="noStrike">
                          <a:solidFill>
                            <a:schemeClr val="lt1"/>
                          </a:solidFill>
                          <a:latin typeface="Arial"/>
                          <a:ea typeface="Arial"/>
                          <a:cs typeface="Arial"/>
                          <a:sym typeface="Arial"/>
                        </a:rPr>
                        <a:t>79.1</a:t>
                      </a:r>
                      <a:endParaRPr/>
                    </a:p>
                  </a:txBody>
                  <a:tcPr marT="45725" marB="45725" marR="91450" marL="91450">
                    <a:lnL cap="flat" cmpd="sng" w="28575">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28575">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lt1"/>
                        </a:buClr>
                        <a:buSzPts val="3200"/>
                        <a:buFont typeface="Arial"/>
                        <a:buNone/>
                      </a:pPr>
                      <a:r>
                        <a:rPr b="0" i="0" lang="en-US" sz="3200" u="none" cap="none" strike="noStrike">
                          <a:solidFill>
                            <a:schemeClr val="lt1"/>
                          </a:solidFill>
                          <a:latin typeface="Arial"/>
                          <a:ea typeface="Arial"/>
                          <a:cs typeface="Arial"/>
                          <a:sym typeface="Arial"/>
                        </a:rPr>
                        <a:t>Netherlands</a:t>
                      </a:r>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lt1"/>
                        </a:buClr>
                        <a:buSzPts val="3200"/>
                        <a:buFont typeface="Arial"/>
                        <a:buNone/>
                      </a:pPr>
                      <a:r>
                        <a:rPr b="0" i="0" lang="en-US" sz="3200" u="none" cap="none" strike="noStrike">
                          <a:solidFill>
                            <a:schemeClr val="lt1"/>
                          </a:solidFill>
                          <a:latin typeface="Arial"/>
                          <a:ea typeface="Arial"/>
                          <a:cs typeface="Arial"/>
                          <a:sym typeface="Arial"/>
                        </a:rPr>
                        <a:t>52.9</a:t>
                      </a:r>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28575">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lt1"/>
                        </a:buClr>
                        <a:buSzPts val="3200"/>
                        <a:buFont typeface="Arial"/>
                        <a:buNone/>
                      </a:pPr>
                      <a:r>
                        <a:rPr b="0" i="0" lang="en-US" sz="3200" u="none" cap="none" strike="noStrike">
                          <a:solidFill>
                            <a:schemeClr val="lt1"/>
                          </a:solidFill>
                          <a:latin typeface="Arial"/>
                          <a:ea typeface="Arial"/>
                          <a:cs typeface="Arial"/>
                          <a:sym typeface="Arial"/>
                        </a:rPr>
                        <a:t>Cameroon</a:t>
                      </a:r>
                      <a:endParaRPr/>
                    </a:p>
                  </a:txBody>
                  <a:tcPr marT="45725" marB="45725" marR="91450" marL="91450">
                    <a:lnL cap="flat" cmpd="sng" w="12700">
                      <a:solidFill>
                        <a:schemeClr val="dk1"/>
                      </a:solidFill>
                      <a:prstDash val="solid"/>
                      <a:round/>
                      <a:headEnd len="sm" w="sm" type="none"/>
                      <a:tailEnd len="sm" w="sm" type="none"/>
                    </a:lnL>
                    <a:lnR cap="flat" cmpd="sng" w="28575">
                      <a:solidFill>
                        <a:schemeClr val="dk1"/>
                      </a:solidFill>
                      <a:prstDash val="solid"/>
                      <a:round/>
                      <a:headEnd len="sm" w="sm" type="none"/>
                      <a:tailEnd len="sm" w="sm" type="none"/>
                    </a:lnR>
                    <a:lnT cap="flat" cmpd="sng" w="28575">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312750">
                <a:tc>
                  <a:txBody>
                    <a:bodyPr/>
                    <a:lstStyle/>
                    <a:p>
                      <a:pPr indent="0" lvl="0" marL="0" marR="0" rtl="0" algn="l">
                        <a:lnSpc>
                          <a:spcPct val="100000"/>
                        </a:lnSpc>
                        <a:spcBef>
                          <a:spcPts val="0"/>
                        </a:spcBef>
                        <a:spcAft>
                          <a:spcPts val="0"/>
                        </a:spcAft>
                        <a:buClr>
                          <a:schemeClr val="lt1"/>
                        </a:buClr>
                        <a:buSzPts val="3200"/>
                        <a:buFont typeface="Arial"/>
                        <a:buNone/>
                      </a:pPr>
                      <a:r>
                        <a:rPr b="0" i="0" lang="en-US" sz="3200" u="none" cap="none" strike="noStrike">
                          <a:solidFill>
                            <a:schemeClr val="lt1"/>
                          </a:solidFill>
                          <a:latin typeface="Arial"/>
                          <a:ea typeface="Arial"/>
                          <a:cs typeface="Arial"/>
                          <a:sym typeface="Arial"/>
                        </a:rPr>
                        <a:t>47.4</a:t>
                      </a:r>
                      <a:endParaRPr/>
                    </a:p>
                  </a:txBody>
                  <a:tcPr marT="45725" marB="45725" marR="91450" marL="91450">
                    <a:lnL cap="flat" cmpd="sng" w="28575">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lt1"/>
                        </a:buClr>
                        <a:buSzPts val="3200"/>
                        <a:buFont typeface="Arial"/>
                        <a:buNone/>
                      </a:pPr>
                      <a:r>
                        <a:rPr b="0" i="0" lang="en-US" sz="3200" u="none" cap="none" strike="noStrike">
                          <a:solidFill>
                            <a:schemeClr val="lt1"/>
                          </a:solidFill>
                          <a:latin typeface="Arial"/>
                          <a:ea typeface="Arial"/>
                          <a:cs typeface="Arial"/>
                          <a:sym typeface="Arial"/>
                        </a:rPr>
                        <a:t>Nigeria</a:t>
                      </a:r>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lt1"/>
                        </a:buClr>
                        <a:buSzPts val="3200"/>
                        <a:buFont typeface="Arial"/>
                        <a:buNone/>
                      </a:pPr>
                      <a:r>
                        <a:rPr b="0" i="0" lang="en-US" sz="3200" u="none" cap="none" strike="noStrike">
                          <a:solidFill>
                            <a:schemeClr val="lt1"/>
                          </a:solidFill>
                          <a:latin typeface="Arial"/>
                          <a:ea typeface="Arial"/>
                          <a:cs typeface="Arial"/>
                          <a:sym typeface="Arial"/>
                        </a:rPr>
                        <a:t>80.3</a:t>
                      </a:r>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lt1"/>
                        </a:buClr>
                        <a:buSzPts val="3200"/>
                        <a:buFont typeface="Arial"/>
                        <a:buNone/>
                      </a:pPr>
                      <a:r>
                        <a:rPr b="0" i="0" lang="en-US" sz="3200" u="none" cap="none" strike="noStrike">
                          <a:solidFill>
                            <a:schemeClr val="lt1"/>
                          </a:solidFill>
                          <a:latin typeface="Arial"/>
                          <a:ea typeface="Arial"/>
                          <a:cs typeface="Arial"/>
                          <a:sym typeface="Arial"/>
                        </a:rPr>
                        <a:t>Canada</a:t>
                      </a:r>
                      <a:endParaRPr/>
                    </a:p>
                  </a:txBody>
                  <a:tcPr marT="45725" marB="45725" marR="91450" marL="91450">
                    <a:lnL cap="flat" cmpd="sng" w="12700">
                      <a:solidFill>
                        <a:schemeClr val="dk1"/>
                      </a:solidFill>
                      <a:prstDash val="solid"/>
                      <a:round/>
                      <a:headEnd len="sm" w="sm" type="none"/>
                      <a:tailEnd len="sm" w="sm" type="none"/>
                    </a:lnL>
                    <a:lnR cap="flat" cmpd="sng" w="28575">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312750">
                <a:tc>
                  <a:txBody>
                    <a:bodyPr/>
                    <a:lstStyle/>
                    <a:p>
                      <a:pPr indent="0" lvl="0" marL="0" marR="0" rtl="0" algn="l">
                        <a:lnSpc>
                          <a:spcPct val="100000"/>
                        </a:lnSpc>
                        <a:spcBef>
                          <a:spcPts val="0"/>
                        </a:spcBef>
                        <a:spcAft>
                          <a:spcPts val="0"/>
                        </a:spcAft>
                        <a:buClr>
                          <a:schemeClr val="lt1"/>
                        </a:buClr>
                        <a:buSzPts val="3200"/>
                        <a:buFont typeface="Arial"/>
                        <a:buNone/>
                      </a:pPr>
                      <a:r>
                        <a:rPr b="0" i="0" lang="en-US" sz="3200" u="none" cap="none" strike="noStrike">
                          <a:solidFill>
                            <a:schemeClr val="lt1"/>
                          </a:solidFill>
                          <a:latin typeface="Arial"/>
                          <a:ea typeface="Arial"/>
                          <a:cs typeface="Arial"/>
                          <a:sym typeface="Arial"/>
                        </a:rPr>
                        <a:t>73.4</a:t>
                      </a:r>
                      <a:endParaRPr/>
                    </a:p>
                  </a:txBody>
                  <a:tcPr marT="45725" marB="45725" marR="91450" marL="91450">
                    <a:lnL cap="flat" cmpd="sng" w="28575">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lt1"/>
                        </a:buClr>
                        <a:buSzPts val="3200"/>
                        <a:buFont typeface="Arial"/>
                        <a:buNone/>
                      </a:pPr>
                      <a:r>
                        <a:rPr b="0" i="0" lang="en-US" sz="3200" u="none" cap="none" strike="noStrike">
                          <a:solidFill>
                            <a:schemeClr val="lt1"/>
                          </a:solidFill>
                          <a:latin typeface="Arial"/>
                          <a:ea typeface="Arial"/>
                          <a:cs typeface="Arial"/>
                          <a:sym typeface="Arial"/>
                        </a:rPr>
                        <a:t>Palest. Terr.</a:t>
                      </a:r>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lt1"/>
                        </a:buClr>
                        <a:buSzPts val="3200"/>
                        <a:buFont typeface="Arial"/>
                        <a:buNone/>
                      </a:pPr>
                      <a:r>
                        <a:rPr b="0" i="0" lang="en-US" sz="3200" u="none" cap="none" strike="noStrike">
                          <a:solidFill>
                            <a:schemeClr val="lt1"/>
                          </a:solidFill>
                          <a:latin typeface="Arial"/>
                          <a:ea typeface="Arial"/>
                          <a:cs typeface="Arial"/>
                          <a:sym typeface="Arial"/>
                        </a:rPr>
                        <a:t>72.9</a:t>
                      </a:r>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lt1"/>
                        </a:buClr>
                        <a:buSzPts val="3200"/>
                        <a:buFont typeface="Arial"/>
                        <a:buNone/>
                      </a:pPr>
                      <a:r>
                        <a:rPr b="0" i="0" lang="en-US" sz="3200" u="none" cap="none" strike="noStrike">
                          <a:solidFill>
                            <a:schemeClr val="lt1"/>
                          </a:solidFill>
                          <a:latin typeface="Arial"/>
                          <a:ea typeface="Arial"/>
                          <a:cs typeface="Arial"/>
                          <a:sym typeface="Arial"/>
                        </a:rPr>
                        <a:t>China</a:t>
                      </a:r>
                      <a:endParaRPr/>
                    </a:p>
                  </a:txBody>
                  <a:tcPr marT="45725" marB="45725" marR="91450" marL="91450">
                    <a:lnL cap="flat" cmpd="sng" w="12700">
                      <a:solidFill>
                        <a:schemeClr val="dk1"/>
                      </a:solidFill>
                      <a:prstDash val="solid"/>
                      <a:round/>
                      <a:headEnd len="sm" w="sm" type="none"/>
                      <a:tailEnd len="sm" w="sm" type="none"/>
                    </a:lnL>
                    <a:lnR cap="flat" cmpd="sng" w="28575">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454025">
                <a:tc>
                  <a:txBody>
                    <a:bodyPr/>
                    <a:lstStyle/>
                    <a:p>
                      <a:pPr indent="0" lvl="0" marL="0" marR="0" rtl="0" algn="l">
                        <a:lnSpc>
                          <a:spcPct val="100000"/>
                        </a:lnSpc>
                        <a:spcBef>
                          <a:spcPts val="0"/>
                        </a:spcBef>
                        <a:spcAft>
                          <a:spcPts val="0"/>
                        </a:spcAft>
                        <a:buClr>
                          <a:schemeClr val="lt1"/>
                        </a:buClr>
                        <a:buSzPts val="3200"/>
                        <a:buFont typeface="Arial"/>
                        <a:buNone/>
                      </a:pPr>
                      <a:r>
                        <a:rPr b="0" i="0" lang="en-US" sz="3200" u="none" cap="none" strike="noStrike">
                          <a:solidFill>
                            <a:schemeClr val="lt1"/>
                          </a:solidFill>
                          <a:latin typeface="Arial"/>
                          <a:ea typeface="Arial"/>
                          <a:cs typeface="Arial"/>
                          <a:sym typeface="Arial"/>
                        </a:rPr>
                        <a:t>71.7</a:t>
                      </a:r>
                      <a:endParaRPr/>
                    </a:p>
                  </a:txBody>
                  <a:tcPr marT="45725" marB="45725" marR="91450" marL="91450">
                    <a:lnL cap="flat" cmpd="sng" w="28575">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lt1"/>
                        </a:buClr>
                        <a:buSzPts val="3200"/>
                        <a:buFont typeface="Arial"/>
                        <a:buNone/>
                      </a:pPr>
                      <a:r>
                        <a:rPr b="0" i="0" lang="en-US" sz="3200" u="none" cap="none" strike="noStrike">
                          <a:solidFill>
                            <a:schemeClr val="lt1"/>
                          </a:solidFill>
                          <a:latin typeface="Arial"/>
                          <a:ea typeface="Arial"/>
                          <a:cs typeface="Arial"/>
                          <a:sym typeface="Arial"/>
                        </a:rPr>
                        <a:t>Philippines</a:t>
                      </a:r>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lt1"/>
                        </a:buClr>
                        <a:buSzPts val="3200"/>
                        <a:buFont typeface="Arial"/>
                        <a:buNone/>
                      </a:pPr>
                      <a:r>
                        <a:rPr b="0" i="0" lang="en-US" sz="3200" u="none" cap="none" strike="noStrike">
                          <a:solidFill>
                            <a:schemeClr val="lt1"/>
                          </a:solidFill>
                          <a:latin typeface="Arial"/>
                          <a:ea typeface="Arial"/>
                          <a:cs typeface="Arial"/>
                          <a:sym typeface="Arial"/>
                        </a:rPr>
                        <a:t>72.9</a:t>
                      </a:r>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lt1"/>
                        </a:buClr>
                        <a:buSzPts val="3200"/>
                        <a:buFont typeface="Arial"/>
                        <a:buNone/>
                      </a:pPr>
                      <a:r>
                        <a:rPr b="0" i="0" lang="en-US" sz="3200" u="none" cap="none" strike="noStrike">
                          <a:solidFill>
                            <a:schemeClr val="lt1"/>
                          </a:solidFill>
                          <a:latin typeface="Arial"/>
                          <a:ea typeface="Arial"/>
                          <a:cs typeface="Arial"/>
                          <a:sym typeface="Arial"/>
                        </a:rPr>
                        <a:t>Colombia</a:t>
                      </a:r>
                      <a:endParaRPr/>
                    </a:p>
                  </a:txBody>
                  <a:tcPr marT="45725" marB="45725" marR="91450" marL="91450">
                    <a:lnL cap="flat" cmpd="sng" w="12700">
                      <a:solidFill>
                        <a:schemeClr val="dk1"/>
                      </a:solidFill>
                      <a:prstDash val="solid"/>
                      <a:round/>
                      <a:headEnd len="sm" w="sm" type="none"/>
                      <a:tailEnd len="sm" w="sm" type="none"/>
                    </a:lnL>
                    <a:lnR cap="flat" cmpd="sng" w="28575">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312750">
                <a:tc>
                  <a:txBody>
                    <a:bodyPr/>
                    <a:lstStyle/>
                    <a:p>
                      <a:pPr indent="0" lvl="0" marL="0" marR="0" rtl="0" algn="l">
                        <a:lnSpc>
                          <a:spcPct val="100000"/>
                        </a:lnSpc>
                        <a:spcBef>
                          <a:spcPts val="0"/>
                        </a:spcBef>
                        <a:spcAft>
                          <a:spcPts val="0"/>
                        </a:spcAft>
                        <a:buClr>
                          <a:schemeClr val="lt1"/>
                        </a:buClr>
                        <a:buSzPts val="3200"/>
                        <a:buFont typeface="Arial"/>
                        <a:buNone/>
                      </a:pPr>
                      <a:r>
                        <a:rPr b="0" i="0" lang="en-US" sz="3200" u="none" cap="none" strike="noStrike">
                          <a:solidFill>
                            <a:schemeClr val="lt1"/>
                          </a:solidFill>
                          <a:latin typeface="Arial"/>
                          <a:ea typeface="Arial"/>
                          <a:cs typeface="Arial"/>
                          <a:sym typeface="Arial"/>
                        </a:rPr>
                        <a:t>65.5</a:t>
                      </a:r>
                      <a:endParaRPr/>
                    </a:p>
                  </a:txBody>
                  <a:tcPr marT="45725" marB="45725" marR="91450" marL="91450">
                    <a:lnL cap="flat" cmpd="sng" w="28575">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lt1"/>
                        </a:buClr>
                        <a:buSzPts val="3200"/>
                        <a:buFont typeface="Arial"/>
                        <a:buNone/>
                      </a:pPr>
                      <a:r>
                        <a:rPr b="0" i="0" lang="en-US" sz="3200" u="none" cap="none" strike="noStrike">
                          <a:solidFill>
                            <a:schemeClr val="lt1"/>
                          </a:solidFill>
                          <a:latin typeface="Arial"/>
                          <a:ea typeface="Arial"/>
                          <a:cs typeface="Arial"/>
                          <a:sym typeface="Arial"/>
                        </a:rPr>
                        <a:t>Russia</a:t>
                      </a:r>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lt1"/>
                        </a:buClr>
                        <a:buSzPts val="3200"/>
                        <a:buFont typeface="Arial"/>
                        <a:buNone/>
                      </a:pPr>
                      <a:r>
                        <a:rPr b="0" i="0" lang="en-US" sz="3200" u="none" cap="none" strike="noStrike">
                          <a:solidFill>
                            <a:schemeClr val="lt1"/>
                          </a:solidFill>
                          <a:latin typeface="Arial"/>
                          <a:ea typeface="Arial"/>
                          <a:cs typeface="Arial"/>
                          <a:sym typeface="Arial"/>
                        </a:rPr>
                        <a:t>52.9</a:t>
                      </a:r>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lt1"/>
                        </a:buClr>
                        <a:buSzPts val="3200"/>
                        <a:buFont typeface="Arial"/>
                        <a:buNone/>
                      </a:pPr>
                      <a:r>
                        <a:rPr b="0" i="0" lang="en-US" sz="3200" u="none" cap="none" strike="noStrike">
                          <a:solidFill>
                            <a:schemeClr val="lt1"/>
                          </a:solidFill>
                          <a:latin typeface="Arial"/>
                          <a:ea typeface="Arial"/>
                          <a:cs typeface="Arial"/>
                          <a:sym typeface="Arial"/>
                        </a:rPr>
                        <a:t>Ethiopia</a:t>
                      </a:r>
                      <a:endParaRPr/>
                    </a:p>
                  </a:txBody>
                  <a:tcPr marT="45725" marB="45725" marR="91450" marL="91450">
                    <a:lnL cap="flat" cmpd="sng" w="12700">
                      <a:solidFill>
                        <a:schemeClr val="dk1"/>
                      </a:solidFill>
                      <a:prstDash val="solid"/>
                      <a:round/>
                      <a:headEnd len="sm" w="sm" type="none"/>
                      <a:tailEnd len="sm" w="sm" type="none"/>
                    </a:lnL>
                    <a:lnR cap="flat" cmpd="sng" w="28575">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312750">
                <a:tc>
                  <a:txBody>
                    <a:bodyPr/>
                    <a:lstStyle/>
                    <a:p>
                      <a:pPr indent="0" lvl="0" marL="0" marR="0" rtl="0" algn="l">
                        <a:lnSpc>
                          <a:spcPct val="100000"/>
                        </a:lnSpc>
                        <a:spcBef>
                          <a:spcPts val="0"/>
                        </a:spcBef>
                        <a:spcAft>
                          <a:spcPts val="0"/>
                        </a:spcAft>
                        <a:buClr>
                          <a:schemeClr val="lt1"/>
                        </a:buClr>
                        <a:buSzPts val="3200"/>
                        <a:buFont typeface="Arial"/>
                        <a:buNone/>
                      </a:pPr>
                      <a:r>
                        <a:rPr b="0" i="0" lang="en-US" sz="3200" u="none" cap="none" strike="noStrike">
                          <a:solidFill>
                            <a:schemeClr val="lt1"/>
                          </a:solidFill>
                          <a:latin typeface="Arial"/>
                          <a:ea typeface="Arial"/>
                          <a:cs typeface="Arial"/>
                          <a:sym typeface="Arial"/>
                        </a:rPr>
                        <a:t>64.6</a:t>
                      </a:r>
                      <a:endParaRPr/>
                    </a:p>
                  </a:txBody>
                  <a:tcPr marT="45725" marB="45725" marR="91450" marL="91450">
                    <a:lnL cap="flat" cmpd="sng" w="28575">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lt1"/>
                        </a:buClr>
                        <a:buSzPts val="3200"/>
                        <a:buFont typeface="Arial"/>
                        <a:buNone/>
                      </a:pPr>
                      <a:r>
                        <a:rPr b="0" i="0" lang="en-US" sz="3200" u="none" cap="none" strike="noStrike">
                          <a:solidFill>
                            <a:schemeClr val="lt1"/>
                          </a:solidFill>
                          <a:latin typeface="Arial"/>
                          <a:ea typeface="Arial"/>
                          <a:cs typeface="Arial"/>
                          <a:sym typeface="Arial"/>
                        </a:rPr>
                        <a:t>Tajikistan</a:t>
                      </a:r>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lt1"/>
                        </a:buClr>
                        <a:buSzPts val="3200"/>
                        <a:buFont typeface="Arial"/>
                        <a:buNone/>
                      </a:pPr>
                      <a:r>
                        <a:rPr b="0" i="0" lang="en-US" sz="3200" u="none" cap="none" strike="noStrike">
                          <a:solidFill>
                            <a:schemeClr val="lt1"/>
                          </a:solidFill>
                          <a:latin typeface="Arial"/>
                          <a:ea typeface="Arial"/>
                          <a:cs typeface="Arial"/>
                          <a:sym typeface="Arial"/>
                        </a:rPr>
                        <a:t>76.3</a:t>
                      </a:r>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lt1"/>
                        </a:buClr>
                        <a:buSzPts val="3200"/>
                        <a:buFont typeface="Arial"/>
                        <a:buNone/>
                      </a:pPr>
                      <a:r>
                        <a:rPr b="0" i="0" lang="en-US" sz="3200" u="none" cap="none" strike="noStrike">
                          <a:solidFill>
                            <a:schemeClr val="lt1"/>
                          </a:solidFill>
                          <a:latin typeface="Arial"/>
                          <a:ea typeface="Arial"/>
                          <a:cs typeface="Arial"/>
                          <a:sym typeface="Arial"/>
                        </a:rPr>
                        <a:t>Georgia</a:t>
                      </a:r>
                      <a:endParaRPr/>
                    </a:p>
                  </a:txBody>
                  <a:tcPr marT="45725" marB="45725" marR="91450" marL="91450">
                    <a:lnL cap="flat" cmpd="sng" w="12700">
                      <a:solidFill>
                        <a:schemeClr val="dk1"/>
                      </a:solidFill>
                      <a:prstDash val="solid"/>
                      <a:round/>
                      <a:headEnd len="sm" w="sm" type="none"/>
                      <a:tailEnd len="sm" w="sm" type="none"/>
                    </a:lnL>
                    <a:lnR cap="flat" cmpd="sng" w="28575">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311150">
                <a:tc>
                  <a:txBody>
                    <a:bodyPr/>
                    <a:lstStyle/>
                    <a:p>
                      <a:pPr indent="0" lvl="0" marL="0" marR="0" rtl="0" algn="l">
                        <a:lnSpc>
                          <a:spcPct val="100000"/>
                        </a:lnSpc>
                        <a:spcBef>
                          <a:spcPts val="0"/>
                        </a:spcBef>
                        <a:spcAft>
                          <a:spcPts val="0"/>
                        </a:spcAft>
                        <a:buClr>
                          <a:schemeClr val="lt1"/>
                        </a:buClr>
                        <a:buSzPts val="3200"/>
                        <a:buFont typeface="Arial"/>
                        <a:buNone/>
                      </a:pPr>
                      <a:r>
                        <a:rPr b="0" i="0" lang="en-US" sz="3200" u="none" cap="none" strike="noStrike">
                          <a:solidFill>
                            <a:schemeClr val="lt1"/>
                          </a:solidFill>
                          <a:latin typeface="Arial"/>
                          <a:ea typeface="Arial"/>
                          <a:cs typeface="Arial"/>
                          <a:sym typeface="Arial"/>
                        </a:rPr>
                        <a:t>51.8</a:t>
                      </a:r>
                      <a:endParaRPr/>
                    </a:p>
                  </a:txBody>
                  <a:tcPr marT="45725" marB="45725" marR="91450" marL="91450">
                    <a:lnL cap="flat" cmpd="sng" w="28575">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lt1"/>
                        </a:buClr>
                        <a:buSzPts val="3200"/>
                        <a:buFont typeface="Arial"/>
                        <a:buNone/>
                      </a:pPr>
                      <a:r>
                        <a:rPr b="0" i="0" lang="en-US" sz="3200" u="none" cap="none" strike="noStrike">
                          <a:solidFill>
                            <a:schemeClr val="lt1"/>
                          </a:solidFill>
                          <a:latin typeface="Arial"/>
                          <a:ea typeface="Arial"/>
                          <a:cs typeface="Arial"/>
                          <a:sym typeface="Arial"/>
                        </a:rPr>
                        <a:t>Uganda</a:t>
                      </a:r>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lt1"/>
                        </a:buClr>
                        <a:buSzPts val="3200"/>
                        <a:buFont typeface="Arial"/>
                        <a:buNone/>
                      </a:pPr>
                      <a:r>
                        <a:rPr b="0" i="0" lang="en-US" sz="3200" u="none" cap="none" strike="noStrike">
                          <a:solidFill>
                            <a:schemeClr val="lt1"/>
                          </a:solidFill>
                          <a:latin typeface="Arial"/>
                          <a:ea typeface="Arial"/>
                          <a:cs typeface="Arial"/>
                          <a:sym typeface="Arial"/>
                        </a:rPr>
                        <a:t>59.5</a:t>
                      </a:r>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lt1"/>
                        </a:buClr>
                        <a:buSzPts val="3200"/>
                        <a:buFont typeface="Arial"/>
                        <a:buNone/>
                      </a:pPr>
                      <a:r>
                        <a:rPr b="0" i="0" lang="en-US" sz="3200" u="none" cap="none" strike="noStrike">
                          <a:solidFill>
                            <a:schemeClr val="lt1"/>
                          </a:solidFill>
                          <a:latin typeface="Arial"/>
                          <a:ea typeface="Arial"/>
                          <a:cs typeface="Arial"/>
                          <a:sym typeface="Arial"/>
                        </a:rPr>
                        <a:t>Ghana</a:t>
                      </a:r>
                      <a:endParaRPr/>
                    </a:p>
                  </a:txBody>
                  <a:tcPr marT="45725" marB="45725" marR="91450" marL="91450">
                    <a:lnL cap="flat" cmpd="sng" w="12700">
                      <a:solidFill>
                        <a:schemeClr val="dk1"/>
                      </a:solidFill>
                      <a:prstDash val="solid"/>
                      <a:round/>
                      <a:headEnd len="sm" w="sm" type="none"/>
                      <a:tailEnd len="sm" w="sm" type="none"/>
                    </a:lnL>
                    <a:lnR cap="flat" cmpd="sng" w="28575">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312750">
                <a:tc>
                  <a:txBody>
                    <a:bodyPr/>
                    <a:lstStyle/>
                    <a:p>
                      <a:pPr indent="0" lvl="0" marL="0" marR="0" rtl="0" algn="l">
                        <a:lnSpc>
                          <a:spcPct val="100000"/>
                        </a:lnSpc>
                        <a:spcBef>
                          <a:spcPts val="0"/>
                        </a:spcBef>
                        <a:spcAft>
                          <a:spcPts val="0"/>
                        </a:spcAft>
                        <a:buClr>
                          <a:schemeClr val="lt1"/>
                        </a:buClr>
                        <a:buSzPts val="3200"/>
                        <a:buFont typeface="Arial"/>
                        <a:buNone/>
                      </a:pPr>
                      <a:r>
                        <a:rPr b="0" i="0" lang="en-US" sz="3200" u="none" cap="none" strike="noStrike">
                          <a:solidFill>
                            <a:schemeClr val="lt1"/>
                          </a:solidFill>
                          <a:latin typeface="Arial"/>
                          <a:ea typeface="Arial"/>
                          <a:cs typeface="Arial"/>
                          <a:sym typeface="Arial"/>
                        </a:rPr>
                        <a:t>67.9</a:t>
                      </a:r>
                      <a:endParaRPr/>
                    </a:p>
                  </a:txBody>
                  <a:tcPr marT="45725" marB="45725" marR="91450" marL="91450">
                    <a:lnL cap="flat" cmpd="sng" w="28575">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lt1"/>
                        </a:buClr>
                        <a:buSzPts val="3200"/>
                        <a:buFont typeface="Arial"/>
                        <a:buNone/>
                      </a:pPr>
                      <a:r>
                        <a:rPr b="0" i="0" lang="en-US" sz="3200" u="none" cap="none" strike="noStrike">
                          <a:solidFill>
                            <a:schemeClr val="lt1"/>
                          </a:solidFill>
                          <a:latin typeface="Arial"/>
                          <a:ea typeface="Arial"/>
                          <a:cs typeface="Arial"/>
                          <a:sym typeface="Arial"/>
                        </a:rPr>
                        <a:t>Ukraine</a:t>
                      </a:r>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28575">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lt1"/>
                        </a:buClr>
                        <a:buSzPts val="3200"/>
                        <a:buFont typeface="Arial"/>
                        <a:buNone/>
                      </a:pPr>
                      <a:r>
                        <a:rPr b="0" i="0" lang="en-US" sz="3200" u="none" cap="none" strike="noStrike">
                          <a:solidFill>
                            <a:schemeClr val="lt1"/>
                          </a:solidFill>
                          <a:latin typeface="Arial"/>
                          <a:ea typeface="Arial"/>
                          <a:cs typeface="Arial"/>
                          <a:sym typeface="Arial"/>
                        </a:rPr>
                        <a:t>68.6</a:t>
                      </a:r>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lt1"/>
                        </a:buClr>
                        <a:buSzPts val="3200"/>
                        <a:buFont typeface="Arial"/>
                        <a:buNone/>
                      </a:pPr>
                      <a:r>
                        <a:rPr b="0" i="0" lang="en-US" sz="3200" u="none" cap="none" strike="noStrike">
                          <a:solidFill>
                            <a:schemeClr val="lt1"/>
                          </a:solidFill>
                          <a:latin typeface="Arial"/>
                          <a:ea typeface="Arial"/>
                          <a:cs typeface="Arial"/>
                          <a:sym typeface="Arial"/>
                        </a:rPr>
                        <a:t>India</a:t>
                      </a:r>
                      <a:endParaRPr/>
                    </a:p>
                  </a:txBody>
                  <a:tcPr marT="45725" marB="45725" marR="91450" marL="91450">
                    <a:lnL cap="flat" cmpd="sng" w="12700">
                      <a:solidFill>
                        <a:schemeClr val="dk1"/>
                      </a:solidFill>
                      <a:prstDash val="solid"/>
                      <a:round/>
                      <a:headEnd len="sm" w="sm" type="none"/>
                      <a:tailEnd len="sm" w="sm" type="none"/>
                    </a:lnL>
                    <a:lnR cap="flat" cmpd="sng" w="28575">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312750">
                <a:tc>
                  <a:txBody>
                    <a:bodyPr/>
                    <a:lstStyle/>
                    <a:p>
                      <a:pPr indent="0" lvl="0" marL="0" marR="0" rtl="0" algn="l">
                        <a:lnSpc>
                          <a:spcPct val="100000"/>
                        </a:lnSpc>
                        <a:spcBef>
                          <a:spcPts val="0"/>
                        </a:spcBef>
                        <a:spcAft>
                          <a:spcPts val="0"/>
                        </a:spcAft>
                        <a:buClr>
                          <a:schemeClr val="lt1"/>
                        </a:buClr>
                        <a:buSzPts val="3200"/>
                        <a:buFont typeface="Arial"/>
                        <a:buNone/>
                      </a:pPr>
                      <a:r>
                        <a:rPr b="0" i="0" lang="en-US" sz="3200" u="none" cap="none" strike="noStrike">
                          <a:solidFill>
                            <a:schemeClr val="lt1"/>
                          </a:solidFill>
                          <a:latin typeface="Arial"/>
                          <a:ea typeface="Arial"/>
                          <a:cs typeface="Arial"/>
                          <a:sym typeface="Arial"/>
                        </a:rPr>
                        <a:t>78.1</a:t>
                      </a:r>
                      <a:endParaRPr/>
                    </a:p>
                  </a:txBody>
                  <a:tcPr marT="45725" marB="45725" marR="91450" marL="91450">
                    <a:lnL cap="flat" cmpd="sng" w="28575">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lt1"/>
                        </a:buClr>
                        <a:buSzPts val="3200"/>
                        <a:buFont typeface="Arial"/>
                        <a:buNone/>
                      </a:pPr>
                      <a:r>
                        <a:rPr b="0" i="0" lang="en-US" sz="3200" u="none" cap="none" strike="noStrike">
                          <a:solidFill>
                            <a:schemeClr val="lt1"/>
                          </a:solidFill>
                          <a:latin typeface="Arial"/>
                          <a:ea typeface="Arial"/>
                          <a:cs typeface="Arial"/>
                          <a:sym typeface="Arial"/>
                        </a:rPr>
                        <a:t>USA</a:t>
                      </a:r>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28575">
                      <a:solidFill>
                        <a:schemeClr val="dk1"/>
                      </a:solidFill>
                      <a:prstDash val="solid"/>
                      <a:round/>
                      <a:headEnd len="sm" w="sm" type="none"/>
                      <a:tailEnd len="sm" w="sm" type="none"/>
                    </a:lnT>
                    <a:lnB cap="flat" cmpd="sng" w="28575">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lt1"/>
                        </a:buClr>
                        <a:buSzPts val="3200"/>
                        <a:buFont typeface="Arial"/>
                        <a:buNone/>
                      </a:pPr>
                      <a:r>
                        <a:rPr b="0" i="0" lang="en-US" sz="3200" u="none" cap="none" strike="noStrike">
                          <a:solidFill>
                            <a:schemeClr val="lt1"/>
                          </a:solidFill>
                          <a:latin typeface="Arial"/>
                          <a:ea typeface="Arial"/>
                          <a:cs typeface="Arial"/>
                          <a:sym typeface="Arial"/>
                        </a:rPr>
                        <a:t>55.3</a:t>
                      </a:r>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lt1"/>
                        </a:buClr>
                        <a:buSzPts val="3200"/>
                        <a:buFont typeface="Arial"/>
                        <a:buNone/>
                      </a:pPr>
                      <a:r>
                        <a:rPr b="0" i="0" lang="en-US" sz="3200" u="none" cap="none" strike="noStrike">
                          <a:solidFill>
                            <a:schemeClr val="lt1"/>
                          </a:solidFill>
                          <a:latin typeface="Arial"/>
                          <a:ea typeface="Arial"/>
                          <a:cs typeface="Arial"/>
                          <a:sym typeface="Arial"/>
                        </a:rPr>
                        <a:t>Kenya</a:t>
                      </a:r>
                      <a:endParaRPr/>
                    </a:p>
                  </a:txBody>
                  <a:tcPr marT="45725" marB="45725" marR="91450" marL="91450">
                    <a:lnL cap="flat" cmpd="sng" w="12700">
                      <a:solidFill>
                        <a:schemeClr val="dk1"/>
                      </a:solidFill>
                      <a:prstDash val="solid"/>
                      <a:round/>
                      <a:headEnd len="sm" w="sm" type="none"/>
                      <a:tailEnd len="sm" w="sm" type="none"/>
                    </a:lnL>
                    <a:lnR cap="flat" cmpd="sng" w="28575">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312750">
                <a:tc>
                  <a:txBody>
                    <a:bodyPr/>
                    <a:lstStyle/>
                    <a:p>
                      <a:pPr indent="0" lvl="0" marL="0" marR="0" rtl="0" algn="l">
                        <a:lnSpc>
                          <a:spcPct val="100000"/>
                        </a:lnSpc>
                        <a:spcBef>
                          <a:spcPts val="0"/>
                        </a:spcBef>
                        <a:spcAft>
                          <a:spcPts val="0"/>
                        </a:spcAft>
                        <a:buClr>
                          <a:schemeClr val="lt1"/>
                        </a:buClr>
                        <a:buSzPts val="3200"/>
                        <a:buFont typeface="Arial"/>
                        <a:buNone/>
                      </a:pPr>
                      <a:r>
                        <a:rPr b="0" i="0" lang="en-US" sz="3200" u="none" cap="none" strike="noStrike">
                          <a:solidFill>
                            <a:schemeClr val="lt1"/>
                          </a:solidFill>
                          <a:latin typeface="Arial"/>
                          <a:ea typeface="Arial"/>
                          <a:cs typeface="Arial"/>
                          <a:sym typeface="Arial"/>
                        </a:rPr>
                        <a:t>65.0</a:t>
                      </a:r>
                      <a:endParaRPr/>
                    </a:p>
                  </a:txBody>
                  <a:tcPr marT="45725" marB="45725" marR="91450" marL="91450">
                    <a:lnL cap="flat" cmpd="sng" w="28575">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28575">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lt1"/>
                        </a:buClr>
                        <a:buSzPts val="3200"/>
                        <a:buFont typeface="Arial"/>
                        <a:buNone/>
                      </a:pPr>
                      <a:r>
                        <a:rPr b="0" i="0" lang="en-US" sz="3200" u="none" cap="none" strike="noStrike">
                          <a:solidFill>
                            <a:schemeClr val="lt1"/>
                          </a:solidFill>
                          <a:latin typeface="Arial"/>
                          <a:ea typeface="Arial"/>
                          <a:cs typeface="Arial"/>
                          <a:sym typeface="Arial"/>
                        </a:rPr>
                        <a:t>Uzbekistan</a:t>
                      </a:r>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28575">
                      <a:solidFill>
                        <a:schemeClr val="dk1"/>
                      </a:solidFill>
                      <a:prstDash val="solid"/>
                      <a:round/>
                      <a:headEnd len="sm" w="sm" type="none"/>
                      <a:tailEnd len="sm" w="sm" type="none"/>
                    </a:lnT>
                    <a:lnB cap="flat" cmpd="sng" w="28575">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lt1"/>
                        </a:buClr>
                        <a:buSzPts val="3200"/>
                        <a:buFont typeface="Arial"/>
                        <a:buNone/>
                      </a:pPr>
                      <a:r>
                        <a:rPr b="0" i="0" lang="en-US" sz="3200" u="none" cap="none" strike="noStrike">
                          <a:solidFill>
                            <a:schemeClr val="lt1"/>
                          </a:solidFill>
                          <a:latin typeface="Arial"/>
                          <a:ea typeface="Arial"/>
                          <a:cs typeface="Arial"/>
                          <a:sym typeface="Arial"/>
                        </a:rPr>
                        <a:t>65.9</a:t>
                      </a:r>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28575">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lt1"/>
                        </a:buClr>
                        <a:buSzPts val="3200"/>
                        <a:buFont typeface="Arial"/>
                        <a:buNone/>
                      </a:pPr>
                      <a:r>
                        <a:rPr b="0" i="0" lang="en-US" sz="3200" u="none" cap="none" strike="noStrike">
                          <a:solidFill>
                            <a:schemeClr val="lt1"/>
                          </a:solidFill>
                          <a:latin typeface="Arial"/>
                          <a:ea typeface="Arial"/>
                          <a:cs typeface="Arial"/>
                          <a:sym typeface="Arial"/>
                        </a:rPr>
                        <a:t>Kyrgyzstan</a:t>
                      </a:r>
                      <a:endParaRPr/>
                    </a:p>
                  </a:txBody>
                  <a:tcPr marT="45725" marB="45725" marR="91450" marL="91450">
                    <a:lnL cap="flat" cmpd="sng" w="12700">
                      <a:solidFill>
                        <a:schemeClr val="dk1"/>
                      </a:solidFill>
                      <a:prstDash val="solid"/>
                      <a:round/>
                      <a:headEnd len="sm" w="sm" type="none"/>
                      <a:tailEnd len="sm" w="sm" type="none"/>
                    </a:lnL>
                    <a:lnR cap="flat" cmpd="sng" w="28575">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28575">
                      <a:solidFill>
                        <a:schemeClr val="dk1"/>
                      </a:solidFill>
                      <a:prstDash val="solid"/>
                      <a:round/>
                      <a:headEnd len="sm" w="sm" type="none"/>
                      <a:tailEnd len="sm" w="sm" type="none"/>
                    </a:lnB>
                  </a:tcPr>
                </a:tc>
              </a:tr>
            </a:tbl>
          </a:graphicData>
        </a:graphic>
      </p:graphicFrame>
      <p:sp>
        <p:nvSpPr>
          <p:cNvPr id="183" name="Google Shape;183;p31"/>
          <p:cNvSpPr txBox="1"/>
          <p:nvPr/>
        </p:nvSpPr>
        <p:spPr>
          <a:xfrm>
            <a:off x="971550" y="6237288"/>
            <a:ext cx="7416800" cy="519112"/>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n-US" sz="2800" u="none" cap="none" strike="noStrike">
                <a:solidFill>
                  <a:schemeClr val="lt1"/>
                </a:solidFill>
                <a:latin typeface="Calibri"/>
                <a:ea typeface="Calibri"/>
                <a:cs typeface="Calibri"/>
                <a:sym typeface="Calibri"/>
              </a:rPr>
              <a:t>CIA World Factbook (2008 estimates)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 name="Shape 89"/>
        <p:cNvGrpSpPr/>
        <p:nvPr/>
      </p:nvGrpSpPr>
      <p:grpSpPr>
        <a:xfrm>
          <a:off x="0" y="0"/>
          <a:ext cx="0" cy="0"/>
          <a:chOff x="0" y="0"/>
          <a:chExt cx="0" cy="0"/>
        </a:xfrm>
      </p:grpSpPr>
      <p:sp>
        <p:nvSpPr>
          <p:cNvPr id="90" name="Google Shape;90;p14"/>
          <p:cNvSpPr/>
          <p:nvPr/>
        </p:nvSpPr>
        <p:spPr>
          <a:xfrm>
            <a:off x="179388" y="1238250"/>
            <a:ext cx="8839200" cy="327025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i="0" lang="en-US" sz="3600" u="none" cap="none" strike="noStrike">
                <a:solidFill>
                  <a:schemeClr val="dk1"/>
                </a:solidFill>
                <a:latin typeface="Comic Sans MS"/>
                <a:ea typeface="Comic Sans MS"/>
                <a:cs typeface="Comic Sans MS"/>
                <a:sym typeface="Comic Sans MS"/>
              </a:rPr>
              <a:t>“It is not because countries are poor that they cannot afford good health information; it is because they are poor that they cannot afford to be without it”</a:t>
            </a:r>
            <a:br>
              <a:rPr b="1" i="0" lang="en-US" sz="3600" u="none" cap="none" strike="noStrike">
                <a:solidFill>
                  <a:schemeClr val="dk1"/>
                </a:solidFill>
                <a:latin typeface="Comic Sans MS"/>
                <a:ea typeface="Comic Sans MS"/>
                <a:cs typeface="Comic Sans MS"/>
                <a:sym typeface="Comic Sans MS"/>
              </a:rPr>
            </a:br>
            <a:r>
              <a:rPr b="1" i="0" lang="en-US" sz="2800" u="none" cap="none" strike="noStrike">
                <a:solidFill>
                  <a:schemeClr val="dk1"/>
                </a:solidFill>
                <a:latin typeface="Calibri"/>
                <a:ea typeface="Calibri"/>
                <a:cs typeface="Calibri"/>
                <a:sym typeface="Calibri"/>
              </a:rPr>
              <a:t>- Health Metrics Network, WHO, 2005</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7" name="Shape 187"/>
        <p:cNvGrpSpPr/>
        <p:nvPr/>
      </p:nvGrpSpPr>
      <p:grpSpPr>
        <a:xfrm>
          <a:off x="0" y="0"/>
          <a:ext cx="0" cy="0"/>
          <a:chOff x="0" y="0"/>
          <a:chExt cx="0" cy="0"/>
        </a:xfrm>
      </p:grpSpPr>
      <p:sp>
        <p:nvSpPr>
          <p:cNvPr id="188" name="Google Shape;188;p32"/>
          <p:cNvSpPr txBox="1"/>
          <p:nvPr>
            <p:ph type="title"/>
          </p:nvPr>
        </p:nvSpPr>
        <p:spPr>
          <a:xfrm>
            <a:off x="457200" y="260350"/>
            <a:ext cx="8229600" cy="576263"/>
          </a:xfrm>
          <a:prstGeom prst="rect">
            <a:avLst/>
          </a:prstGeom>
          <a:noFill/>
          <a:ln>
            <a:noFill/>
          </a:ln>
        </p:spPr>
        <p:txBody>
          <a:bodyPr anchorCtr="0" anchor="ctr" bIns="45700" lIns="91425" spcFirstLastPara="1" rIns="91425" wrap="square" tIns="45700">
            <a:normAutofit fontScale="90000"/>
          </a:bodyPr>
          <a:lstStyle/>
          <a:p>
            <a:pPr indent="0" lvl="0" marL="0" rtl="0" algn="ctr">
              <a:spcBef>
                <a:spcPts val="0"/>
              </a:spcBef>
              <a:spcAft>
                <a:spcPts val="0"/>
              </a:spcAft>
              <a:buClr>
                <a:srgbClr val="FFFF99"/>
              </a:buClr>
              <a:buSzPct val="100000"/>
              <a:buFont typeface="Calibri"/>
              <a:buNone/>
            </a:pPr>
            <a:r>
              <a:rPr b="1" lang="en-US" sz="4000">
                <a:solidFill>
                  <a:srgbClr val="FFFF99"/>
                </a:solidFill>
              </a:rPr>
              <a:t>Cause-Specific Death Rates</a:t>
            </a:r>
            <a:endParaRPr/>
          </a:p>
        </p:txBody>
      </p:sp>
      <p:sp>
        <p:nvSpPr>
          <p:cNvPr id="189" name="Google Shape;189;p32"/>
          <p:cNvSpPr txBox="1"/>
          <p:nvPr>
            <p:ph idx="1" type="body"/>
          </p:nvPr>
        </p:nvSpPr>
        <p:spPr>
          <a:xfrm>
            <a:off x="250825" y="1123950"/>
            <a:ext cx="8435975" cy="1512888"/>
          </a:xfrm>
          <a:prstGeom prst="rect">
            <a:avLst/>
          </a:prstGeom>
          <a:solidFill>
            <a:schemeClr val="lt1"/>
          </a:solid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chemeClr val="dk1"/>
              </a:buClr>
              <a:buSzPts val="3200"/>
              <a:buFont typeface="Calibri"/>
              <a:buNone/>
            </a:pPr>
            <a:r>
              <a:rPr b="1" lang="en-US"/>
              <a:t>Number of deaths attributable to a particular cause divided by the population at risk (usually in deaths per 100,000)</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3" name="Shape 193"/>
        <p:cNvGrpSpPr/>
        <p:nvPr/>
      </p:nvGrpSpPr>
      <p:grpSpPr>
        <a:xfrm>
          <a:off x="0" y="0"/>
          <a:ext cx="0" cy="0"/>
          <a:chOff x="0" y="0"/>
          <a:chExt cx="0" cy="0"/>
        </a:xfrm>
      </p:grpSpPr>
      <p:sp>
        <p:nvSpPr>
          <p:cNvPr id="194" name="Google Shape;194;p33"/>
          <p:cNvSpPr txBox="1"/>
          <p:nvPr/>
        </p:nvSpPr>
        <p:spPr>
          <a:xfrm>
            <a:off x="539750" y="1268413"/>
            <a:ext cx="7920038" cy="2800767"/>
          </a:xfrm>
          <a:prstGeom prst="rect">
            <a:avLst/>
          </a:prstGeom>
          <a:noFill/>
          <a:ln>
            <a:noFill/>
          </a:ln>
        </p:spPr>
        <p:txBody>
          <a:bodyPr anchorCtr="0" anchor="t" bIns="45700" lIns="91425" spcFirstLastPara="1" rIns="91425" wrap="square" tIns="45700">
            <a:spAutoFit/>
          </a:bodyPr>
          <a:lstStyle/>
          <a:p>
            <a:pPr indent="-203200" lvl="0" marL="0" marR="0" rtl="0" algn="l">
              <a:spcBef>
                <a:spcPts val="0"/>
              </a:spcBef>
              <a:spcAft>
                <a:spcPts val="0"/>
              </a:spcAft>
              <a:buClr>
                <a:schemeClr val="lt1"/>
              </a:buClr>
              <a:buSzPts val="3200"/>
              <a:buFont typeface="Calibri"/>
              <a:buChar char="•"/>
            </a:pPr>
            <a:r>
              <a:rPr b="1" i="0" lang="en-US" sz="3200" u="none" cap="none" strike="noStrike">
                <a:solidFill>
                  <a:schemeClr val="lt1"/>
                </a:solidFill>
                <a:latin typeface="Calibri"/>
                <a:ea typeface="Calibri"/>
                <a:cs typeface="Calibri"/>
                <a:sym typeface="Calibri"/>
              </a:rPr>
              <a:t> Multiple causes of death are an important issue when dealing with cause-specific mortality data</a:t>
            </a:r>
            <a:endParaRPr/>
          </a:p>
          <a:p>
            <a:pPr indent="-203200" lvl="0" marL="0" marR="0" rtl="0" algn="l">
              <a:spcBef>
                <a:spcPts val="1600"/>
              </a:spcBef>
              <a:spcAft>
                <a:spcPts val="0"/>
              </a:spcAft>
              <a:buClr>
                <a:schemeClr val="lt1"/>
              </a:buClr>
              <a:buSzPts val="3200"/>
              <a:buFont typeface="Calibri"/>
              <a:buChar char="•"/>
            </a:pPr>
            <a:r>
              <a:rPr b="1" i="0" lang="en-US" sz="3200" u="none" cap="none" strike="noStrike">
                <a:solidFill>
                  <a:schemeClr val="lt1"/>
                </a:solidFill>
                <a:latin typeface="Calibri"/>
                <a:ea typeface="Calibri"/>
                <a:cs typeface="Calibri"/>
                <a:sym typeface="Calibri"/>
              </a:rPr>
              <a:t> At times, the cause with the greatest public health significance may be lost</a:t>
            </a:r>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8" name="Shape 198"/>
        <p:cNvGrpSpPr/>
        <p:nvPr/>
      </p:nvGrpSpPr>
      <p:grpSpPr>
        <a:xfrm>
          <a:off x="0" y="0"/>
          <a:ext cx="0" cy="0"/>
          <a:chOff x="0" y="0"/>
          <a:chExt cx="0" cy="0"/>
        </a:xfrm>
      </p:grpSpPr>
      <p:sp>
        <p:nvSpPr>
          <p:cNvPr id="199" name="Google Shape;199;p34"/>
          <p:cNvSpPr txBox="1"/>
          <p:nvPr>
            <p:ph type="title"/>
          </p:nvPr>
        </p:nvSpPr>
        <p:spPr>
          <a:xfrm>
            <a:off x="1403350" y="404813"/>
            <a:ext cx="6202363" cy="647700"/>
          </a:xfrm>
          <a:prstGeom prst="rect">
            <a:avLst/>
          </a:prstGeom>
          <a:noFill/>
          <a:ln>
            <a:noFill/>
          </a:ln>
        </p:spPr>
        <p:txBody>
          <a:bodyPr anchorCtr="0" anchor="ctr" bIns="45700" lIns="91425" spcFirstLastPara="1" rIns="91425" wrap="square" tIns="45700">
            <a:normAutofit fontScale="90000"/>
          </a:bodyPr>
          <a:lstStyle/>
          <a:p>
            <a:pPr indent="0" lvl="0" marL="0" rtl="0" algn="ctr">
              <a:spcBef>
                <a:spcPts val="0"/>
              </a:spcBef>
              <a:spcAft>
                <a:spcPts val="0"/>
              </a:spcAft>
              <a:buClr>
                <a:srgbClr val="FFFF99"/>
              </a:buClr>
              <a:buSzPct val="100000"/>
              <a:buFont typeface="Calibri"/>
              <a:buNone/>
            </a:pPr>
            <a:r>
              <a:rPr b="1" lang="en-US" sz="4000">
                <a:solidFill>
                  <a:srgbClr val="FFFF99"/>
                </a:solidFill>
              </a:rPr>
              <a:t>Infant Mortality</a:t>
            </a:r>
            <a:endParaRPr b="1" sz="3600">
              <a:solidFill>
                <a:srgbClr val="FFFF99"/>
              </a:solidFill>
            </a:endParaRPr>
          </a:p>
        </p:txBody>
      </p:sp>
      <p:sp>
        <p:nvSpPr>
          <p:cNvPr id="200" name="Google Shape;200;p34"/>
          <p:cNvSpPr txBox="1"/>
          <p:nvPr>
            <p:ph idx="1" type="body"/>
          </p:nvPr>
        </p:nvSpPr>
        <p:spPr>
          <a:xfrm>
            <a:off x="539750" y="1671638"/>
            <a:ext cx="8066088" cy="2478087"/>
          </a:xfrm>
          <a:prstGeom prst="rect">
            <a:avLst/>
          </a:prstGeom>
          <a:solidFill>
            <a:schemeClr val="dk1"/>
          </a:solidFill>
          <a:ln>
            <a:noFill/>
          </a:ln>
        </p:spPr>
        <p:txBody>
          <a:bodyPr anchorCtr="0" anchor="t" bIns="45700" lIns="91425" spcFirstLastPara="1" rIns="91425" wrap="square" tIns="45700">
            <a:normAutofit/>
          </a:bodyPr>
          <a:lstStyle/>
          <a:p>
            <a:pPr indent="-342900" lvl="0" marL="342900" rtl="0" algn="ctr">
              <a:spcBef>
                <a:spcPts val="0"/>
              </a:spcBef>
              <a:spcAft>
                <a:spcPts val="0"/>
              </a:spcAft>
              <a:buClr>
                <a:schemeClr val="lt1"/>
              </a:buClr>
              <a:buSzPts val="3600"/>
              <a:buFont typeface="Calibri"/>
              <a:buNone/>
            </a:pPr>
            <a:r>
              <a:rPr b="1" lang="en-US" sz="3600">
                <a:solidFill>
                  <a:schemeClr val="lt1"/>
                </a:solidFill>
              </a:rPr>
              <a:t>Number of deaths before one year of age (from a specific cause or all causes) divided by total number of live births (/100,000 live births)</a:t>
            </a:r>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4" name="Shape 204"/>
        <p:cNvGrpSpPr/>
        <p:nvPr/>
      </p:nvGrpSpPr>
      <p:grpSpPr>
        <a:xfrm>
          <a:off x="0" y="0"/>
          <a:ext cx="0" cy="0"/>
          <a:chOff x="0" y="0"/>
          <a:chExt cx="0" cy="0"/>
        </a:xfrm>
      </p:grpSpPr>
      <p:sp>
        <p:nvSpPr>
          <p:cNvPr id="205" name="Google Shape;205;p35"/>
          <p:cNvSpPr txBox="1"/>
          <p:nvPr>
            <p:ph type="title"/>
          </p:nvPr>
        </p:nvSpPr>
        <p:spPr>
          <a:xfrm>
            <a:off x="1619250" y="274638"/>
            <a:ext cx="5832475" cy="777875"/>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lt1"/>
              </a:buClr>
              <a:buSzPts val="4000"/>
              <a:buFont typeface="Calibri"/>
              <a:buNone/>
            </a:pPr>
            <a:r>
              <a:rPr b="1" lang="en-US" sz="4000">
                <a:solidFill>
                  <a:schemeClr val="lt1"/>
                </a:solidFill>
              </a:rPr>
              <a:t>Why IMR?</a:t>
            </a:r>
            <a:endParaRPr/>
          </a:p>
        </p:txBody>
      </p:sp>
      <p:sp>
        <p:nvSpPr>
          <p:cNvPr id="206" name="Google Shape;206;p35"/>
          <p:cNvSpPr txBox="1"/>
          <p:nvPr>
            <p:ph idx="1" type="body"/>
          </p:nvPr>
        </p:nvSpPr>
        <p:spPr>
          <a:xfrm>
            <a:off x="395288" y="1341438"/>
            <a:ext cx="8518525" cy="3887787"/>
          </a:xfrm>
          <a:prstGeom prst="rect">
            <a:avLst/>
          </a:prstGeom>
          <a:solidFill>
            <a:schemeClr val="dk1"/>
          </a:solidFill>
          <a:ln>
            <a:noFill/>
          </a:ln>
        </p:spPr>
        <p:txBody>
          <a:bodyPr anchorCtr="0" anchor="t" bIns="45700" lIns="91425" spcFirstLastPara="1" rIns="91425" wrap="square" tIns="45700">
            <a:normAutofit/>
          </a:bodyPr>
          <a:lstStyle/>
          <a:p>
            <a:pPr indent="-342900" lvl="0" marL="342900" rtl="0" algn="l">
              <a:spcBef>
                <a:spcPts val="0"/>
              </a:spcBef>
              <a:spcAft>
                <a:spcPts val="0"/>
              </a:spcAft>
              <a:buClr>
                <a:schemeClr val="lt1"/>
              </a:buClr>
              <a:buSzPts val="3600"/>
              <a:buChar char="•"/>
            </a:pPr>
            <a:r>
              <a:rPr b="1" lang="en-US" sz="3600">
                <a:solidFill>
                  <a:schemeClr val="lt1"/>
                </a:solidFill>
              </a:rPr>
              <a:t>Good indicator of overall health status (and healthcare) of a population</a:t>
            </a:r>
            <a:endParaRPr/>
          </a:p>
          <a:p>
            <a:pPr indent="-342900" lvl="0" marL="342900" rtl="0" algn="l">
              <a:spcBef>
                <a:spcPts val="720"/>
              </a:spcBef>
              <a:spcAft>
                <a:spcPts val="0"/>
              </a:spcAft>
              <a:buClr>
                <a:schemeClr val="lt1"/>
              </a:buClr>
              <a:buSzPts val="3600"/>
              <a:buChar char="•"/>
            </a:pPr>
            <a:r>
              <a:rPr b="1" lang="en-US" sz="3600">
                <a:solidFill>
                  <a:schemeClr val="lt1"/>
                </a:solidFill>
              </a:rPr>
              <a:t>Major determinant of LE at birth</a:t>
            </a:r>
            <a:endParaRPr/>
          </a:p>
          <a:p>
            <a:pPr indent="-342900" lvl="0" marL="342900" rtl="0" algn="l">
              <a:spcBef>
                <a:spcPts val="720"/>
              </a:spcBef>
              <a:spcAft>
                <a:spcPts val="0"/>
              </a:spcAft>
              <a:buClr>
                <a:schemeClr val="lt1"/>
              </a:buClr>
              <a:buSzPts val="3600"/>
              <a:buChar char="•"/>
            </a:pPr>
            <a:r>
              <a:rPr b="1" lang="en-US" sz="3600">
                <a:solidFill>
                  <a:schemeClr val="lt1"/>
                </a:solidFill>
              </a:rPr>
              <a:t>Sensitive to changes in socio-economic conditions</a:t>
            </a:r>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0" name="Shape 210"/>
        <p:cNvGrpSpPr/>
        <p:nvPr/>
      </p:nvGrpSpPr>
      <p:grpSpPr>
        <a:xfrm>
          <a:off x="0" y="0"/>
          <a:ext cx="0" cy="0"/>
          <a:chOff x="0" y="0"/>
          <a:chExt cx="0" cy="0"/>
        </a:xfrm>
      </p:grpSpPr>
      <p:pic>
        <p:nvPicPr>
          <p:cNvPr descr="ex4-2L" id="211" name="Google Shape;211;p36"/>
          <p:cNvPicPr preferRelativeResize="0"/>
          <p:nvPr/>
        </p:nvPicPr>
        <p:blipFill rotWithShape="1">
          <a:blip r:embed="rId3">
            <a:alphaModFix/>
          </a:blip>
          <a:srcRect b="0" l="0" r="49687" t="8437"/>
          <a:stretch/>
        </p:blipFill>
        <p:spPr>
          <a:xfrm>
            <a:off x="1404938" y="260350"/>
            <a:ext cx="6450012" cy="6524625"/>
          </a:xfrm>
          <a:prstGeom prst="rect">
            <a:avLst/>
          </a:prstGeom>
          <a:noFill/>
          <a:ln>
            <a:noFill/>
          </a:ln>
        </p:spPr>
      </p:pic>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5" name="Shape 215"/>
        <p:cNvGrpSpPr/>
        <p:nvPr/>
      </p:nvGrpSpPr>
      <p:grpSpPr>
        <a:xfrm>
          <a:off x="0" y="0"/>
          <a:ext cx="0" cy="0"/>
          <a:chOff x="0" y="0"/>
          <a:chExt cx="0" cy="0"/>
        </a:xfrm>
      </p:grpSpPr>
      <p:pic>
        <p:nvPicPr>
          <p:cNvPr descr="ex4-2L" id="216" name="Google Shape;216;p37"/>
          <p:cNvPicPr preferRelativeResize="0"/>
          <p:nvPr/>
        </p:nvPicPr>
        <p:blipFill rotWithShape="1">
          <a:blip r:embed="rId3">
            <a:alphaModFix/>
          </a:blip>
          <a:srcRect b="0" l="0" r="0" t="0"/>
          <a:stretch/>
        </p:blipFill>
        <p:spPr>
          <a:xfrm>
            <a:off x="0" y="836613"/>
            <a:ext cx="9144000" cy="5081587"/>
          </a:xfrm>
          <a:prstGeom prst="rect">
            <a:avLst/>
          </a:prstGeom>
          <a:noFill/>
          <a:ln>
            <a:noFill/>
          </a:ln>
        </p:spPr>
      </p:pic>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0" name="Shape 220"/>
        <p:cNvGrpSpPr/>
        <p:nvPr/>
      </p:nvGrpSpPr>
      <p:grpSpPr>
        <a:xfrm>
          <a:off x="0" y="0"/>
          <a:ext cx="0" cy="0"/>
          <a:chOff x="0" y="0"/>
          <a:chExt cx="0" cy="0"/>
        </a:xfrm>
      </p:grpSpPr>
      <p:sp>
        <p:nvSpPr>
          <p:cNvPr id="221" name="Google Shape;221;p38"/>
          <p:cNvSpPr txBox="1"/>
          <p:nvPr/>
        </p:nvSpPr>
        <p:spPr>
          <a:xfrm>
            <a:off x="217488" y="1341438"/>
            <a:ext cx="8675687" cy="4595812"/>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i="0" lang="en-US" sz="3600" u="none" cap="none" strike="noStrike">
                <a:solidFill>
                  <a:schemeClr val="lt1"/>
                </a:solidFill>
                <a:latin typeface="Calibri"/>
                <a:ea typeface="Calibri"/>
                <a:cs typeface="Calibri"/>
                <a:sym typeface="Calibri"/>
              </a:rPr>
              <a:t>“Death of a woman while pregnant or within 42 days of termination of pregnancy irrespective of the duration and site of pregnancy, from any cause related to or aggravated by the pregnancy or its management, but not from accidental or incidental causes”</a:t>
            </a:r>
            <a:endParaRPr/>
          </a:p>
          <a:p>
            <a:pPr indent="0" lvl="0" marL="0" marR="0" rtl="0" algn="ctr">
              <a:spcBef>
                <a:spcPts val="720"/>
              </a:spcBef>
              <a:spcAft>
                <a:spcPts val="0"/>
              </a:spcAft>
              <a:buNone/>
            </a:pPr>
            <a:r>
              <a:rPr b="0" i="0" lang="en-US" sz="3600" u="none" cap="none" strike="noStrike">
                <a:solidFill>
                  <a:schemeClr val="lt1"/>
                </a:solidFill>
                <a:latin typeface="Calibri"/>
                <a:ea typeface="Calibri"/>
                <a:cs typeface="Calibri"/>
                <a:sym typeface="Calibri"/>
              </a:rPr>
              <a:t>- ICD-10</a:t>
            </a:r>
            <a:endParaRPr/>
          </a:p>
        </p:txBody>
      </p:sp>
      <p:sp>
        <p:nvSpPr>
          <p:cNvPr id="222" name="Google Shape;222;p38"/>
          <p:cNvSpPr txBox="1"/>
          <p:nvPr/>
        </p:nvSpPr>
        <p:spPr>
          <a:xfrm>
            <a:off x="1476375" y="476250"/>
            <a:ext cx="6335713" cy="701675"/>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i="0" lang="en-US" sz="4000" u="none" cap="none" strike="noStrike">
                <a:solidFill>
                  <a:srgbClr val="FFFF99"/>
                </a:solidFill>
                <a:latin typeface="Calibri"/>
                <a:ea typeface="Calibri"/>
                <a:cs typeface="Calibri"/>
                <a:sym typeface="Calibri"/>
              </a:rPr>
              <a:t>Maternal Mortality</a:t>
            </a:r>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6" name="Shape 226"/>
        <p:cNvGrpSpPr/>
        <p:nvPr/>
      </p:nvGrpSpPr>
      <p:grpSpPr>
        <a:xfrm>
          <a:off x="0" y="0"/>
          <a:ext cx="0" cy="0"/>
          <a:chOff x="0" y="0"/>
          <a:chExt cx="0" cy="0"/>
        </a:xfrm>
      </p:grpSpPr>
      <p:pic>
        <p:nvPicPr>
          <p:cNvPr id="227" name="Google Shape;227;p39"/>
          <p:cNvPicPr preferRelativeResize="0"/>
          <p:nvPr/>
        </p:nvPicPr>
        <p:blipFill rotWithShape="1">
          <a:blip r:embed="rId3">
            <a:alphaModFix/>
          </a:blip>
          <a:srcRect b="0" l="0" r="0" t="0"/>
          <a:stretch/>
        </p:blipFill>
        <p:spPr>
          <a:xfrm>
            <a:off x="34925" y="1844675"/>
            <a:ext cx="9144000" cy="2105025"/>
          </a:xfrm>
          <a:prstGeom prst="rect">
            <a:avLst/>
          </a:prstGeom>
          <a:noFill/>
          <a:ln>
            <a:noFill/>
          </a:ln>
        </p:spPr>
      </p:pic>
      <p:sp>
        <p:nvSpPr>
          <p:cNvPr id="228" name="Google Shape;228;p39"/>
          <p:cNvSpPr/>
          <p:nvPr/>
        </p:nvSpPr>
        <p:spPr>
          <a:xfrm>
            <a:off x="323850" y="333375"/>
            <a:ext cx="8351838" cy="1190625"/>
          </a:xfrm>
          <a:prstGeom prst="rect">
            <a:avLst/>
          </a:prstGeom>
          <a:solidFill>
            <a:schemeClr val="lt1"/>
          </a:solid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i="0" lang="en-US" sz="3600" u="none" cap="none" strike="noStrike">
                <a:solidFill>
                  <a:schemeClr val="dk1"/>
                </a:solidFill>
                <a:latin typeface="Calibri"/>
                <a:ea typeface="Calibri"/>
                <a:cs typeface="Calibri"/>
                <a:sym typeface="Calibri"/>
              </a:rPr>
              <a:t>UN Millennium Development Goal #5</a:t>
            </a:r>
            <a:endParaRPr/>
          </a:p>
          <a:p>
            <a:pPr indent="0" lvl="0" marL="0" marR="0" rtl="0" algn="ctr">
              <a:spcBef>
                <a:spcPts val="0"/>
              </a:spcBef>
              <a:spcAft>
                <a:spcPts val="0"/>
              </a:spcAft>
              <a:buNone/>
            </a:pPr>
            <a:r>
              <a:rPr b="1" i="0" lang="en-US" sz="3600" u="none" cap="none" strike="noStrike">
                <a:solidFill>
                  <a:schemeClr val="dk1"/>
                </a:solidFill>
                <a:latin typeface="Calibri"/>
                <a:ea typeface="Calibri"/>
                <a:cs typeface="Calibri"/>
                <a:sym typeface="Calibri"/>
              </a:rPr>
              <a:t>Improve Maternal Health</a:t>
            </a:r>
            <a:endParaRPr/>
          </a:p>
        </p:txBody>
      </p:sp>
      <p:sp>
        <p:nvSpPr>
          <p:cNvPr id="229" name="Google Shape;229;p39"/>
          <p:cNvSpPr txBox="1"/>
          <p:nvPr/>
        </p:nvSpPr>
        <p:spPr>
          <a:xfrm>
            <a:off x="323850" y="4365625"/>
            <a:ext cx="8496300" cy="2041525"/>
          </a:xfrm>
          <a:prstGeom prst="rect">
            <a:avLst/>
          </a:prstGeom>
          <a:solidFill>
            <a:schemeClr val="dk1"/>
          </a:solid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n-US" sz="1800" u="none" cap="none" strike="noStrike">
                <a:solidFill>
                  <a:schemeClr val="lt1"/>
                </a:solidFill>
                <a:latin typeface="Calibri"/>
                <a:ea typeface="Calibri"/>
                <a:cs typeface="Calibri"/>
                <a:sym typeface="Calibri"/>
              </a:rPr>
              <a:t>Maternal Mortality Ratio:</a:t>
            </a:r>
            <a:endParaRPr/>
          </a:p>
          <a:p>
            <a:pPr indent="0" lvl="0" marL="0" marR="0" rtl="0" algn="ctr">
              <a:spcBef>
                <a:spcPts val="0"/>
              </a:spcBef>
              <a:spcAft>
                <a:spcPts val="0"/>
              </a:spcAft>
              <a:buNone/>
            </a:pPr>
            <a:r>
              <a:rPr b="0" i="0" lang="en-US" sz="1800" u="none" cap="none" strike="noStrike">
                <a:solidFill>
                  <a:schemeClr val="lt1"/>
                </a:solidFill>
                <a:latin typeface="Calibri"/>
                <a:ea typeface="Calibri"/>
                <a:cs typeface="Calibri"/>
                <a:sym typeface="Calibri"/>
              </a:rPr>
              <a:t>The number of recorded (or estimated) maternal deaths divided by the total recorded (or estimated) live births in the same period</a:t>
            </a:r>
            <a:r>
              <a:rPr b="0" i="0" lang="en-US" sz="1800" u="none" cap="none" strike="noStrike">
                <a:solidFill>
                  <a:schemeClr val="dk1"/>
                </a:solidFill>
                <a:latin typeface="Calibri"/>
                <a:ea typeface="Calibri"/>
                <a:cs typeface="Calibri"/>
                <a:sym typeface="Calibri"/>
              </a:rPr>
              <a:t> </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9"/>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3" name="Shape 233"/>
        <p:cNvGrpSpPr/>
        <p:nvPr/>
      </p:nvGrpSpPr>
      <p:grpSpPr>
        <a:xfrm>
          <a:off x="0" y="0"/>
          <a:ext cx="0" cy="0"/>
          <a:chOff x="0" y="0"/>
          <a:chExt cx="0" cy="0"/>
        </a:xfrm>
      </p:grpSpPr>
      <p:sp>
        <p:nvSpPr>
          <p:cNvPr id="234" name="Google Shape;234;p40"/>
          <p:cNvSpPr txBox="1"/>
          <p:nvPr>
            <p:ph idx="1" type="body"/>
          </p:nvPr>
        </p:nvSpPr>
        <p:spPr>
          <a:xfrm>
            <a:off x="179388" y="620713"/>
            <a:ext cx="8748712" cy="5040312"/>
          </a:xfrm>
          <a:prstGeom prst="rect">
            <a:avLst/>
          </a:prstGeom>
          <a:solidFill>
            <a:schemeClr val="lt1"/>
          </a:solidFill>
          <a:ln>
            <a:noFill/>
          </a:ln>
        </p:spPr>
        <p:txBody>
          <a:bodyPr anchorCtr="0" anchor="t" bIns="45700" lIns="91425" spcFirstLastPara="1" rIns="91425" wrap="square" tIns="45700">
            <a:normAutofit/>
          </a:bodyPr>
          <a:lstStyle/>
          <a:p>
            <a:pPr indent="0" lvl="0" marL="0" rtl="0" algn="l">
              <a:spcBef>
                <a:spcPts val="0"/>
              </a:spcBef>
              <a:spcAft>
                <a:spcPts val="0"/>
              </a:spcAft>
              <a:buClr>
                <a:schemeClr val="dk1"/>
              </a:buClr>
              <a:buSzPts val="3200"/>
              <a:buFont typeface="Tahoma"/>
              <a:buNone/>
            </a:pPr>
            <a:r>
              <a:rPr lang="en-US">
                <a:latin typeface="Tahoma"/>
                <a:ea typeface="Tahoma"/>
                <a:cs typeface="Tahoma"/>
                <a:sym typeface="Tahoma"/>
              </a:rPr>
              <a:t>The maternal mortality ratio should not be confused with the maternal mortality rate (whose denominator is the number of women of reproductive age), which measures the likelihood of both becoming pregnant and dying during pregnancy or within six weeks after delivery. The maternal mortality ratio (whose denominator is the number of live birth), takes fertility levels (likelihood of becoming pregnant) into consideration. </a:t>
            </a:r>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8" name="Shape 238"/>
        <p:cNvGrpSpPr/>
        <p:nvPr/>
      </p:nvGrpSpPr>
      <p:grpSpPr>
        <a:xfrm>
          <a:off x="0" y="0"/>
          <a:ext cx="0" cy="0"/>
          <a:chOff x="0" y="0"/>
          <a:chExt cx="0" cy="0"/>
        </a:xfrm>
      </p:grpSpPr>
      <p:pic>
        <p:nvPicPr>
          <p:cNvPr id="239" name="Google Shape;239;p41"/>
          <p:cNvPicPr preferRelativeResize="0"/>
          <p:nvPr/>
        </p:nvPicPr>
        <p:blipFill rotWithShape="1">
          <a:blip r:embed="rId3">
            <a:alphaModFix/>
          </a:blip>
          <a:srcRect b="0" l="0" r="0" t="0"/>
          <a:stretch/>
        </p:blipFill>
        <p:spPr>
          <a:xfrm>
            <a:off x="0" y="115888"/>
            <a:ext cx="9144000" cy="6097587"/>
          </a:xfrm>
          <a:prstGeom prst="rect">
            <a:avLst/>
          </a:prstGeom>
          <a:noFill/>
          <a:ln>
            <a:noFill/>
          </a:ln>
        </p:spPr>
      </p:pic>
      <p:sp>
        <p:nvSpPr>
          <p:cNvPr id="240" name="Google Shape;240;p41"/>
          <p:cNvSpPr/>
          <p:nvPr/>
        </p:nvSpPr>
        <p:spPr>
          <a:xfrm>
            <a:off x="611188" y="6294438"/>
            <a:ext cx="8064500" cy="51911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en-US" sz="2800" u="none" cap="none" strike="noStrike">
                <a:solidFill>
                  <a:schemeClr val="dk1"/>
                </a:solidFill>
                <a:latin typeface="Calibri"/>
                <a:ea typeface="Calibri"/>
                <a:cs typeface="Calibri"/>
                <a:sym typeface="Calibri"/>
              </a:rPr>
              <a:t>The Millennium Development Goals Report 2008</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4" name="Shape 94"/>
        <p:cNvGrpSpPr/>
        <p:nvPr/>
      </p:nvGrpSpPr>
      <p:grpSpPr>
        <a:xfrm>
          <a:off x="0" y="0"/>
          <a:ext cx="0" cy="0"/>
          <a:chOff x="0" y="0"/>
          <a:chExt cx="0" cy="0"/>
        </a:xfrm>
      </p:grpSpPr>
      <p:sp>
        <p:nvSpPr>
          <p:cNvPr id="95" name="Google Shape;95;p15"/>
          <p:cNvSpPr txBox="1"/>
          <p:nvPr>
            <p:ph type="title"/>
          </p:nvPr>
        </p:nvSpPr>
        <p:spPr>
          <a:xfrm>
            <a:off x="250825" y="260350"/>
            <a:ext cx="8686800" cy="1143000"/>
          </a:xfrm>
          <a:prstGeom prst="rect">
            <a:avLst/>
          </a:prstGeom>
          <a:solidFill>
            <a:schemeClr val="dk1"/>
          </a:solidFill>
          <a:ln>
            <a:noFill/>
          </a:ln>
        </p:spPr>
        <p:txBody>
          <a:bodyPr anchorCtr="0" anchor="ctr" bIns="45700" lIns="91425" spcFirstLastPara="1" rIns="91425" wrap="square" tIns="45700">
            <a:normAutofit fontScale="90000"/>
          </a:bodyPr>
          <a:lstStyle/>
          <a:p>
            <a:pPr indent="0" lvl="0" marL="0" rtl="0" algn="ctr">
              <a:spcBef>
                <a:spcPts val="0"/>
              </a:spcBef>
              <a:spcAft>
                <a:spcPts val="0"/>
              </a:spcAft>
              <a:buClr>
                <a:schemeClr val="lt1"/>
              </a:buClr>
              <a:buSzPct val="100000"/>
              <a:buFont typeface="Comic Sans MS"/>
              <a:buNone/>
            </a:pPr>
            <a:r>
              <a:rPr b="1" lang="en-US" sz="3600">
                <a:solidFill>
                  <a:schemeClr val="lt1"/>
                </a:solidFill>
                <a:latin typeface="Comic Sans MS"/>
                <a:ea typeface="Comic Sans MS"/>
                <a:cs typeface="Comic Sans MS"/>
                <a:sym typeface="Comic Sans MS"/>
              </a:rPr>
              <a:t>Mortality as Indicator of Health Status of a Population</a:t>
            </a:r>
            <a:endParaRPr sz="3600">
              <a:solidFill>
                <a:schemeClr val="lt1"/>
              </a:solidFill>
              <a:latin typeface="Comic Sans MS"/>
              <a:ea typeface="Comic Sans MS"/>
              <a:cs typeface="Comic Sans MS"/>
              <a:sym typeface="Comic Sans MS"/>
            </a:endParaRPr>
          </a:p>
        </p:txBody>
      </p:sp>
      <p:sp>
        <p:nvSpPr>
          <p:cNvPr id="96" name="Google Shape;96;p15"/>
          <p:cNvSpPr txBox="1"/>
          <p:nvPr>
            <p:ph idx="1" type="body"/>
          </p:nvPr>
        </p:nvSpPr>
        <p:spPr>
          <a:xfrm>
            <a:off x="468313" y="1844675"/>
            <a:ext cx="8229600" cy="4248150"/>
          </a:xfrm>
          <a:prstGeom prst="rect">
            <a:avLst/>
          </a:prstGeom>
          <a:solidFill>
            <a:schemeClr val="lt1"/>
          </a:solidFill>
          <a:ln>
            <a:noFill/>
          </a:ln>
        </p:spPr>
        <p:txBody>
          <a:bodyPr anchorCtr="0" anchor="t" bIns="45700" lIns="91425" spcFirstLastPara="1" rIns="91425" wrap="square" tIns="45700">
            <a:normAutofit/>
          </a:bodyPr>
          <a:lstStyle/>
          <a:p>
            <a:pPr indent="-342900" lvl="0" marL="342900" rtl="0" algn="l">
              <a:spcBef>
                <a:spcPts val="0"/>
              </a:spcBef>
              <a:spcAft>
                <a:spcPts val="0"/>
              </a:spcAft>
              <a:buClr>
                <a:schemeClr val="dk1"/>
              </a:buClr>
              <a:buSzPts val="3200"/>
              <a:buChar char="•"/>
            </a:pPr>
            <a:r>
              <a:rPr b="1" lang="en-US"/>
              <a:t>Death is a unique and universal event, and as a final event, clearly defined</a:t>
            </a:r>
            <a:endParaRPr/>
          </a:p>
          <a:p>
            <a:pPr indent="-342900" lvl="0" marL="342900" rtl="0" algn="l">
              <a:spcBef>
                <a:spcPts val="640"/>
              </a:spcBef>
              <a:spcAft>
                <a:spcPts val="0"/>
              </a:spcAft>
              <a:buClr>
                <a:schemeClr val="dk1"/>
              </a:buClr>
              <a:buSzPts val="3200"/>
              <a:buChar char="•"/>
            </a:pPr>
            <a:r>
              <a:rPr b="1" lang="en-US"/>
              <a:t>Age at death and cause of death provide a picture of health status</a:t>
            </a:r>
            <a:endParaRPr/>
          </a:p>
          <a:p>
            <a:pPr indent="-342900" lvl="0" marL="342900" rtl="0" algn="l">
              <a:spcBef>
                <a:spcPts val="640"/>
              </a:spcBef>
              <a:spcAft>
                <a:spcPts val="0"/>
              </a:spcAft>
              <a:buClr>
                <a:schemeClr val="dk1"/>
              </a:buClr>
              <a:buSzPts val="3200"/>
              <a:buChar char="•"/>
            </a:pPr>
            <a:r>
              <a:rPr b="1" lang="en-US"/>
              <a:t>In high mortality settings, information on trends of death by causes substantiate the progress of health programs</a:t>
            </a:r>
            <a:endParaRPr/>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4" name="Shape 244"/>
        <p:cNvGrpSpPr/>
        <p:nvPr/>
      </p:nvGrpSpPr>
      <p:grpSpPr>
        <a:xfrm>
          <a:off x="0" y="0"/>
          <a:ext cx="0" cy="0"/>
          <a:chOff x="0" y="0"/>
          <a:chExt cx="0" cy="0"/>
        </a:xfrm>
      </p:grpSpPr>
      <p:sp>
        <p:nvSpPr>
          <p:cNvPr id="245" name="Google Shape;245;p42"/>
          <p:cNvSpPr txBox="1"/>
          <p:nvPr>
            <p:ph idx="1" type="body"/>
          </p:nvPr>
        </p:nvSpPr>
        <p:spPr>
          <a:xfrm>
            <a:off x="179388" y="44450"/>
            <a:ext cx="8820150" cy="6742113"/>
          </a:xfrm>
          <a:prstGeom prst="rect">
            <a:avLst/>
          </a:prstGeom>
          <a:solidFill>
            <a:schemeClr val="lt1"/>
          </a:solidFill>
          <a:ln>
            <a:noFill/>
          </a:ln>
        </p:spPr>
        <p:txBody>
          <a:bodyPr anchorCtr="0" anchor="t" bIns="45700" lIns="91425" spcFirstLastPara="1" rIns="91425" wrap="square" tIns="45700">
            <a:normAutofit/>
          </a:bodyPr>
          <a:lstStyle/>
          <a:p>
            <a:pPr indent="0" lvl="0" marL="0" rtl="0" algn="l">
              <a:spcBef>
                <a:spcPts val="0"/>
              </a:spcBef>
              <a:spcAft>
                <a:spcPts val="0"/>
              </a:spcAft>
              <a:buClr>
                <a:schemeClr val="dk1"/>
              </a:buClr>
              <a:buSzPts val="3200"/>
              <a:buFont typeface="Tahoma"/>
              <a:buNone/>
            </a:pPr>
            <a:r>
              <a:rPr lang="en-US">
                <a:latin typeface="Tahoma"/>
                <a:ea typeface="Tahoma"/>
                <a:cs typeface="Tahoma"/>
                <a:sym typeface="Tahoma"/>
              </a:rPr>
              <a:t>Maternal mortality remains unacceptably high across much of the developing world. </a:t>
            </a:r>
            <a:endParaRPr/>
          </a:p>
          <a:p>
            <a:pPr indent="0" lvl="0" marL="0" rtl="0" algn="l">
              <a:spcBef>
                <a:spcPts val="320"/>
              </a:spcBef>
              <a:spcAft>
                <a:spcPts val="0"/>
              </a:spcAft>
              <a:buClr>
                <a:schemeClr val="dk1"/>
              </a:buClr>
              <a:buSzPts val="3200"/>
              <a:buFont typeface="Tahoma"/>
              <a:buNone/>
            </a:pPr>
            <a:r>
              <a:rPr lang="en-US">
                <a:latin typeface="Tahoma"/>
                <a:ea typeface="Tahoma"/>
                <a:cs typeface="Tahoma"/>
                <a:sym typeface="Tahoma"/>
              </a:rPr>
              <a:t>In 2005, more than 500,000 women died during pregnancy, childbirth or in the six weeks after delivery. </a:t>
            </a:r>
            <a:endParaRPr/>
          </a:p>
          <a:p>
            <a:pPr indent="0" lvl="0" marL="0" rtl="0" algn="l">
              <a:spcBef>
                <a:spcPts val="320"/>
              </a:spcBef>
              <a:spcAft>
                <a:spcPts val="0"/>
              </a:spcAft>
              <a:buClr>
                <a:schemeClr val="dk1"/>
              </a:buClr>
              <a:buSzPts val="3200"/>
              <a:buFont typeface="Tahoma"/>
              <a:buNone/>
            </a:pPr>
            <a:r>
              <a:rPr lang="en-US">
                <a:latin typeface="Tahoma"/>
                <a:ea typeface="Tahoma"/>
                <a:cs typeface="Tahoma"/>
                <a:sym typeface="Tahoma"/>
              </a:rPr>
              <a:t>99% of these deaths occurred in the developing regions, with sub-Saharan Africa and Southern Asia accounting for 86% of them. </a:t>
            </a:r>
            <a:endParaRPr/>
          </a:p>
          <a:p>
            <a:pPr indent="0" lvl="0" marL="0" rtl="0" algn="l">
              <a:spcBef>
                <a:spcPts val="320"/>
              </a:spcBef>
              <a:spcAft>
                <a:spcPts val="0"/>
              </a:spcAft>
              <a:buClr>
                <a:schemeClr val="dk1"/>
              </a:buClr>
              <a:buSzPts val="3200"/>
              <a:buFont typeface="Tahoma"/>
              <a:buNone/>
            </a:pPr>
            <a:r>
              <a:rPr lang="en-US">
                <a:latin typeface="Tahoma"/>
                <a:ea typeface="Tahoma"/>
                <a:cs typeface="Tahoma"/>
                <a:sym typeface="Tahoma"/>
              </a:rPr>
              <a:t>In sub-Saharan Africa, a woman’s risk of dying from treatable or preventable complications of pregnancy and childbirth over the course of her lifetime is 1 in 22, compared to 1 in 7,300 in the developed regions.</a:t>
            </a:r>
            <a:endParaRPr/>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9" name="Shape 249"/>
        <p:cNvGrpSpPr/>
        <p:nvPr/>
      </p:nvGrpSpPr>
      <p:grpSpPr>
        <a:xfrm>
          <a:off x="0" y="0"/>
          <a:ext cx="0" cy="0"/>
          <a:chOff x="0" y="0"/>
          <a:chExt cx="0" cy="0"/>
        </a:xfrm>
      </p:grpSpPr>
      <p:sp>
        <p:nvSpPr>
          <p:cNvPr id="250" name="Google Shape;250;p43"/>
          <p:cNvSpPr txBox="1"/>
          <p:nvPr>
            <p:ph type="title"/>
          </p:nvPr>
        </p:nvSpPr>
        <p:spPr>
          <a:xfrm>
            <a:off x="685800" y="333375"/>
            <a:ext cx="7772400" cy="803275"/>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rgbClr val="FFFF99"/>
              </a:buClr>
              <a:buSzPts val="4000"/>
              <a:buFont typeface="Comic Sans MS"/>
              <a:buNone/>
            </a:pPr>
            <a:r>
              <a:rPr b="1" lang="en-US" sz="4000">
                <a:solidFill>
                  <a:srgbClr val="FFFF99"/>
                </a:solidFill>
                <a:latin typeface="Comic Sans MS"/>
                <a:ea typeface="Comic Sans MS"/>
                <a:cs typeface="Comic Sans MS"/>
                <a:sym typeface="Comic Sans MS"/>
              </a:rPr>
              <a:t>Proportional Mortality</a:t>
            </a:r>
            <a:endParaRPr/>
          </a:p>
        </p:txBody>
      </p:sp>
      <p:sp>
        <p:nvSpPr>
          <p:cNvPr id="251" name="Google Shape;251;p43"/>
          <p:cNvSpPr txBox="1"/>
          <p:nvPr>
            <p:ph idx="1" type="body"/>
          </p:nvPr>
        </p:nvSpPr>
        <p:spPr>
          <a:xfrm>
            <a:off x="323850" y="1484313"/>
            <a:ext cx="8569325" cy="5040312"/>
          </a:xfrm>
          <a:prstGeom prst="rect">
            <a:avLst/>
          </a:prstGeom>
          <a:noFill/>
          <a:ln>
            <a:noFill/>
          </a:ln>
        </p:spPr>
        <p:txBody>
          <a:bodyPr anchorCtr="0" anchor="t" bIns="45700" lIns="91425" spcFirstLastPara="1" rIns="91425" wrap="square" tIns="45700">
            <a:normAutofit/>
          </a:bodyPr>
          <a:lstStyle/>
          <a:p>
            <a:pPr indent="-361950" lvl="0" marL="361950" rtl="0" algn="l">
              <a:spcBef>
                <a:spcPts val="0"/>
              </a:spcBef>
              <a:spcAft>
                <a:spcPts val="0"/>
              </a:spcAft>
              <a:buClr>
                <a:schemeClr val="lt1"/>
              </a:buClr>
              <a:buSzPts val="3600"/>
              <a:buChar char="•"/>
            </a:pPr>
            <a:r>
              <a:rPr lang="en-US" sz="3600">
                <a:solidFill>
                  <a:schemeClr val="lt1"/>
                </a:solidFill>
                <a:latin typeface="Comic Sans MS"/>
                <a:ea typeface="Comic Sans MS"/>
                <a:cs typeface="Comic Sans MS"/>
                <a:sym typeface="Comic Sans MS"/>
              </a:rPr>
              <a:t>The proportional mortality is the contribution of a specific cause of death to the total mortality experience of a population</a:t>
            </a:r>
            <a:endParaRPr/>
          </a:p>
          <a:p>
            <a:pPr indent="-361950" lvl="0" marL="361950" rtl="0" algn="l">
              <a:spcBef>
                <a:spcPts val="1440"/>
              </a:spcBef>
              <a:spcAft>
                <a:spcPts val="0"/>
              </a:spcAft>
              <a:buClr>
                <a:schemeClr val="lt1"/>
              </a:buClr>
              <a:buSzPts val="3600"/>
              <a:buChar char="•"/>
            </a:pPr>
            <a:r>
              <a:rPr lang="en-US" sz="3600">
                <a:solidFill>
                  <a:schemeClr val="lt1"/>
                </a:solidFill>
                <a:latin typeface="Comic Sans MS"/>
                <a:ea typeface="Comic Sans MS"/>
                <a:cs typeface="Comic Sans MS"/>
                <a:sym typeface="Comic Sans MS"/>
              </a:rPr>
              <a:t>Number of deaths attributed to a specific cause out of the total number of deaths, expressed as a percentage</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0" name="Shape 100"/>
        <p:cNvGrpSpPr/>
        <p:nvPr/>
      </p:nvGrpSpPr>
      <p:grpSpPr>
        <a:xfrm>
          <a:off x="0" y="0"/>
          <a:ext cx="0" cy="0"/>
          <a:chOff x="0" y="0"/>
          <a:chExt cx="0" cy="0"/>
        </a:xfrm>
      </p:grpSpPr>
      <p:sp>
        <p:nvSpPr>
          <p:cNvPr id="101" name="Google Shape;101;p16"/>
          <p:cNvSpPr txBox="1"/>
          <p:nvPr>
            <p:ph idx="1" type="body"/>
          </p:nvPr>
        </p:nvSpPr>
        <p:spPr>
          <a:xfrm>
            <a:off x="250825" y="1600200"/>
            <a:ext cx="8686800" cy="3773488"/>
          </a:xfrm>
          <a:prstGeom prst="rect">
            <a:avLst/>
          </a:prstGeom>
          <a:solidFill>
            <a:schemeClr val="dk1"/>
          </a:solidFill>
          <a:ln>
            <a:noFill/>
          </a:ln>
        </p:spPr>
        <p:txBody>
          <a:bodyPr anchorCtr="0" anchor="t" bIns="45700" lIns="91425" spcFirstLastPara="1" rIns="91425" wrap="square" tIns="45700">
            <a:normAutofit/>
          </a:bodyPr>
          <a:lstStyle/>
          <a:p>
            <a:pPr indent="-342900" lvl="0" marL="342900" rtl="0" algn="l">
              <a:spcBef>
                <a:spcPts val="0"/>
              </a:spcBef>
              <a:spcAft>
                <a:spcPts val="0"/>
              </a:spcAft>
              <a:buClr>
                <a:schemeClr val="lt1"/>
              </a:buClr>
              <a:buSzPts val="3200"/>
              <a:buChar char="•"/>
            </a:pPr>
            <a:r>
              <a:rPr b="1" lang="en-US">
                <a:solidFill>
                  <a:schemeClr val="lt1"/>
                </a:solidFill>
              </a:rPr>
              <a:t>As survival improves with modernization, and populations age, mortality measures do not give an adequate picture of a population’s health status</a:t>
            </a:r>
            <a:endParaRPr/>
          </a:p>
          <a:p>
            <a:pPr indent="-342900" lvl="0" marL="342900" rtl="0" algn="l">
              <a:spcBef>
                <a:spcPts val="640"/>
              </a:spcBef>
              <a:spcAft>
                <a:spcPts val="0"/>
              </a:spcAft>
              <a:buClr>
                <a:schemeClr val="lt1"/>
              </a:buClr>
              <a:buSzPts val="3200"/>
              <a:buChar char="•"/>
            </a:pPr>
            <a:r>
              <a:rPr b="1" lang="en-US">
                <a:solidFill>
                  <a:schemeClr val="lt1"/>
                </a:solidFill>
              </a:rPr>
              <a:t>Indicators of morbidity such as the prevalence of chronic diseases and disabilities become more important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5" name="Shape 105"/>
        <p:cNvGrpSpPr/>
        <p:nvPr/>
      </p:nvGrpSpPr>
      <p:grpSpPr>
        <a:xfrm>
          <a:off x="0" y="0"/>
          <a:ext cx="0" cy="0"/>
          <a:chOff x="0" y="0"/>
          <a:chExt cx="0" cy="0"/>
        </a:xfrm>
      </p:grpSpPr>
      <p:sp>
        <p:nvSpPr>
          <p:cNvPr id="106" name="Google Shape;106;p17"/>
          <p:cNvSpPr txBox="1"/>
          <p:nvPr>
            <p:ph idx="1" type="body"/>
          </p:nvPr>
        </p:nvSpPr>
        <p:spPr>
          <a:xfrm>
            <a:off x="250825" y="476250"/>
            <a:ext cx="8686800" cy="5257800"/>
          </a:xfrm>
          <a:prstGeom prst="rect">
            <a:avLst/>
          </a:prstGeom>
          <a:solidFill>
            <a:schemeClr val="dk1"/>
          </a:solidFill>
          <a:ln>
            <a:noFill/>
          </a:ln>
        </p:spPr>
        <p:txBody>
          <a:bodyPr anchorCtr="0" anchor="t" bIns="45700" lIns="91425" spcFirstLastPara="1" rIns="91425" wrap="square" tIns="45700">
            <a:normAutofit/>
          </a:bodyPr>
          <a:lstStyle/>
          <a:p>
            <a:pPr indent="-342900" lvl="0" marL="342900" rtl="0" algn="l">
              <a:spcBef>
                <a:spcPts val="0"/>
              </a:spcBef>
              <a:spcAft>
                <a:spcPts val="0"/>
              </a:spcAft>
              <a:buClr>
                <a:schemeClr val="lt1"/>
              </a:buClr>
              <a:buSzPts val="3200"/>
              <a:buChar char="•"/>
            </a:pPr>
            <a:r>
              <a:rPr b="1" lang="en-US">
                <a:solidFill>
                  <a:schemeClr val="lt1"/>
                </a:solidFill>
              </a:rPr>
              <a:t>The concept of using mortality data as a basis for public health action arose in Europe some 500 years ago… Graunt’s analyses of Bills of Mortality in the 1600s…</a:t>
            </a:r>
            <a:endParaRPr/>
          </a:p>
          <a:p>
            <a:pPr indent="-342900" lvl="0" marL="342900" rtl="0" algn="l">
              <a:spcBef>
                <a:spcPts val="640"/>
              </a:spcBef>
              <a:spcAft>
                <a:spcPts val="0"/>
              </a:spcAft>
              <a:buClr>
                <a:schemeClr val="lt1"/>
              </a:buClr>
              <a:buSzPts val="3200"/>
              <a:buChar char="•"/>
            </a:pPr>
            <a:r>
              <a:rPr b="1" lang="en-US">
                <a:solidFill>
                  <a:schemeClr val="lt1"/>
                </a:solidFill>
              </a:rPr>
              <a:t>Sadly, we know more about epidemiology and public health in certain 18</a:t>
            </a:r>
            <a:r>
              <a:rPr b="1" baseline="30000" lang="en-US">
                <a:solidFill>
                  <a:schemeClr val="lt1"/>
                </a:solidFill>
              </a:rPr>
              <a:t>th</a:t>
            </a:r>
            <a:r>
              <a:rPr b="1" lang="en-US">
                <a:solidFill>
                  <a:schemeClr val="lt1"/>
                </a:solidFill>
              </a:rPr>
              <a:t> century European populations than we do about the current situation of some/many developing countries</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6">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6">
                                            <p:txEl>
                                              <p:pRg end="1" st="1"/>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0" name="Shape 110"/>
        <p:cNvGrpSpPr/>
        <p:nvPr/>
      </p:nvGrpSpPr>
      <p:grpSpPr>
        <a:xfrm>
          <a:off x="0" y="0"/>
          <a:ext cx="0" cy="0"/>
          <a:chOff x="0" y="0"/>
          <a:chExt cx="0" cy="0"/>
        </a:xfrm>
      </p:grpSpPr>
      <p:sp>
        <p:nvSpPr>
          <p:cNvPr id="111" name="Google Shape;111;p18"/>
          <p:cNvSpPr txBox="1"/>
          <p:nvPr>
            <p:ph type="title"/>
          </p:nvPr>
        </p:nvSpPr>
        <p:spPr>
          <a:xfrm>
            <a:off x="457200" y="274638"/>
            <a:ext cx="8229600" cy="706437"/>
          </a:xfrm>
          <a:prstGeom prst="rect">
            <a:avLst/>
          </a:prstGeom>
          <a:solidFill>
            <a:schemeClr val="lt1"/>
          </a:solid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000"/>
              <a:buFont typeface="Calibri"/>
              <a:buNone/>
            </a:pPr>
            <a:r>
              <a:rPr b="1" lang="en-US" sz="4000"/>
              <a:t>Measures of Mortality</a:t>
            </a:r>
            <a:endParaRPr/>
          </a:p>
        </p:txBody>
      </p:sp>
      <p:sp>
        <p:nvSpPr>
          <p:cNvPr id="112" name="Google Shape;112;p18"/>
          <p:cNvSpPr txBox="1"/>
          <p:nvPr>
            <p:ph idx="1" type="body"/>
          </p:nvPr>
        </p:nvSpPr>
        <p:spPr>
          <a:xfrm>
            <a:off x="457200" y="1268413"/>
            <a:ext cx="8229600" cy="5445125"/>
          </a:xfrm>
          <a:prstGeom prst="rect">
            <a:avLst/>
          </a:prstGeom>
          <a:solidFill>
            <a:schemeClr val="dk1"/>
          </a:solidFill>
          <a:ln>
            <a:noFill/>
          </a:ln>
        </p:spPr>
        <p:txBody>
          <a:bodyPr anchorCtr="0" anchor="t" bIns="45700" lIns="91425" spcFirstLastPara="1" rIns="91425" wrap="square" tIns="45700">
            <a:normAutofit/>
          </a:bodyPr>
          <a:lstStyle/>
          <a:p>
            <a:pPr indent="-342900" lvl="0" marL="342900" rtl="0" algn="l">
              <a:spcBef>
                <a:spcPts val="0"/>
              </a:spcBef>
              <a:spcAft>
                <a:spcPts val="0"/>
              </a:spcAft>
              <a:buClr>
                <a:schemeClr val="lt1"/>
              </a:buClr>
              <a:buSzPts val="3200"/>
              <a:buChar char="•"/>
            </a:pPr>
            <a:r>
              <a:rPr lang="en-US">
                <a:solidFill>
                  <a:schemeClr val="lt1"/>
                </a:solidFill>
              </a:rPr>
              <a:t>Crude Death Rates</a:t>
            </a:r>
            <a:endParaRPr/>
          </a:p>
          <a:p>
            <a:pPr indent="-342900" lvl="0" marL="342900" rtl="0" algn="l">
              <a:spcBef>
                <a:spcPts val="640"/>
              </a:spcBef>
              <a:spcAft>
                <a:spcPts val="0"/>
              </a:spcAft>
              <a:buClr>
                <a:schemeClr val="lt1"/>
              </a:buClr>
              <a:buSzPts val="3200"/>
              <a:buChar char="•"/>
            </a:pPr>
            <a:r>
              <a:rPr lang="en-US">
                <a:solidFill>
                  <a:schemeClr val="lt1"/>
                </a:solidFill>
              </a:rPr>
              <a:t>Age-Specific Death Rates</a:t>
            </a:r>
            <a:endParaRPr/>
          </a:p>
          <a:p>
            <a:pPr indent="-342900" lvl="0" marL="342900" rtl="0" algn="l">
              <a:spcBef>
                <a:spcPts val="640"/>
              </a:spcBef>
              <a:spcAft>
                <a:spcPts val="0"/>
              </a:spcAft>
              <a:buClr>
                <a:schemeClr val="lt1"/>
              </a:buClr>
              <a:buSzPts val="3200"/>
              <a:buChar char="•"/>
            </a:pPr>
            <a:r>
              <a:rPr lang="en-US">
                <a:solidFill>
                  <a:schemeClr val="lt1"/>
                </a:solidFill>
              </a:rPr>
              <a:t>Cause-Specific Death Rates </a:t>
            </a:r>
            <a:endParaRPr/>
          </a:p>
          <a:p>
            <a:pPr indent="-342900" lvl="0" marL="342900" rtl="0" algn="l">
              <a:spcBef>
                <a:spcPts val="640"/>
              </a:spcBef>
              <a:spcAft>
                <a:spcPts val="0"/>
              </a:spcAft>
              <a:buClr>
                <a:schemeClr val="lt1"/>
              </a:buClr>
              <a:buSzPts val="3200"/>
              <a:buChar char="•"/>
            </a:pPr>
            <a:r>
              <a:rPr lang="en-US">
                <a:solidFill>
                  <a:schemeClr val="lt1"/>
                </a:solidFill>
              </a:rPr>
              <a:t>Life Table Estimates</a:t>
            </a:r>
            <a:endParaRPr/>
          </a:p>
          <a:p>
            <a:pPr indent="-342900" lvl="0" marL="342900" rtl="0" algn="l">
              <a:spcBef>
                <a:spcPts val="640"/>
              </a:spcBef>
              <a:spcAft>
                <a:spcPts val="0"/>
              </a:spcAft>
              <a:buClr>
                <a:schemeClr val="lt1"/>
              </a:buClr>
              <a:buSzPts val="3200"/>
              <a:buFont typeface="Calibri"/>
              <a:buNone/>
            </a:pPr>
            <a:r>
              <a:rPr lang="en-US">
                <a:solidFill>
                  <a:schemeClr val="lt1"/>
                </a:solidFill>
              </a:rPr>
              <a:t>		– Life Expectancy</a:t>
            </a:r>
            <a:endParaRPr/>
          </a:p>
          <a:p>
            <a:pPr indent="-342900" lvl="0" marL="342900" rtl="0" algn="l">
              <a:spcBef>
                <a:spcPts val="640"/>
              </a:spcBef>
              <a:spcAft>
                <a:spcPts val="0"/>
              </a:spcAft>
              <a:buClr>
                <a:schemeClr val="lt1"/>
              </a:buClr>
              <a:buSzPts val="3200"/>
              <a:buFont typeface="Calibri"/>
              <a:buNone/>
            </a:pPr>
            <a:r>
              <a:rPr lang="en-US">
                <a:solidFill>
                  <a:schemeClr val="lt1"/>
                </a:solidFill>
              </a:rPr>
              <a:t>		– Survivorship (by age)</a:t>
            </a:r>
            <a:endParaRPr/>
          </a:p>
          <a:p>
            <a:pPr indent="-342900" lvl="0" marL="342900" rtl="0" algn="l">
              <a:spcBef>
                <a:spcPts val="640"/>
              </a:spcBef>
              <a:spcAft>
                <a:spcPts val="0"/>
              </a:spcAft>
              <a:buClr>
                <a:schemeClr val="lt1"/>
              </a:buClr>
              <a:buSzPts val="3200"/>
              <a:buChar char="•"/>
            </a:pPr>
            <a:r>
              <a:rPr lang="en-US">
                <a:solidFill>
                  <a:schemeClr val="lt1"/>
                </a:solidFill>
              </a:rPr>
              <a:t>Special Indicators</a:t>
            </a:r>
            <a:endParaRPr/>
          </a:p>
          <a:p>
            <a:pPr indent="-342900" lvl="0" marL="342900" rtl="0" algn="l">
              <a:spcBef>
                <a:spcPts val="640"/>
              </a:spcBef>
              <a:spcAft>
                <a:spcPts val="0"/>
              </a:spcAft>
              <a:buClr>
                <a:schemeClr val="lt1"/>
              </a:buClr>
              <a:buSzPts val="3200"/>
              <a:buFont typeface="Calibri"/>
              <a:buNone/>
            </a:pPr>
            <a:r>
              <a:rPr lang="en-US">
                <a:solidFill>
                  <a:schemeClr val="lt1"/>
                </a:solidFill>
              </a:rPr>
              <a:t>		– Infant and Maternal Mortality Rates</a:t>
            </a:r>
            <a:endParaRPr/>
          </a:p>
          <a:p>
            <a:pPr indent="-342900" lvl="0" marL="342900" rtl="0" algn="l">
              <a:spcBef>
                <a:spcPts val="640"/>
              </a:spcBef>
              <a:spcAft>
                <a:spcPts val="0"/>
              </a:spcAft>
              <a:buClr>
                <a:schemeClr val="lt1"/>
              </a:buClr>
              <a:buSzPts val="3200"/>
              <a:buChar char="•"/>
            </a:pPr>
            <a:r>
              <a:rPr lang="en-US">
                <a:solidFill>
                  <a:schemeClr val="lt1"/>
                </a:solidFill>
              </a:rPr>
              <a:t>Case Fatality</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6" name="Shape 116"/>
        <p:cNvGrpSpPr/>
        <p:nvPr/>
      </p:nvGrpSpPr>
      <p:grpSpPr>
        <a:xfrm>
          <a:off x="0" y="0"/>
          <a:ext cx="0" cy="0"/>
          <a:chOff x="0" y="0"/>
          <a:chExt cx="0" cy="0"/>
        </a:xfrm>
      </p:grpSpPr>
      <p:sp>
        <p:nvSpPr>
          <p:cNvPr id="117" name="Google Shape;117;p19"/>
          <p:cNvSpPr txBox="1"/>
          <p:nvPr>
            <p:ph idx="1" type="body"/>
          </p:nvPr>
        </p:nvSpPr>
        <p:spPr>
          <a:xfrm>
            <a:off x="206375" y="1701800"/>
            <a:ext cx="8686800" cy="2087563"/>
          </a:xfrm>
          <a:prstGeom prst="rect">
            <a:avLst/>
          </a:prstGeom>
          <a:solidFill>
            <a:schemeClr val="lt1"/>
          </a:solidFill>
          <a:ln>
            <a:noFill/>
          </a:ln>
        </p:spPr>
        <p:txBody>
          <a:bodyPr anchorCtr="0" anchor="t" bIns="45700" lIns="91425" spcFirstLastPara="1" rIns="91425" wrap="square" tIns="45700">
            <a:normAutofit/>
          </a:bodyPr>
          <a:lstStyle/>
          <a:p>
            <a:pPr indent="0" lvl="0" marL="0" rtl="0" algn="l">
              <a:spcBef>
                <a:spcPts val="0"/>
              </a:spcBef>
              <a:spcAft>
                <a:spcPts val="0"/>
              </a:spcAft>
              <a:buClr>
                <a:srgbClr val="000000"/>
              </a:buClr>
              <a:buSzPts val="3200"/>
              <a:buFont typeface="Calibri"/>
              <a:buNone/>
            </a:pPr>
            <a:r>
              <a:rPr b="1" lang="en-US">
                <a:solidFill>
                  <a:srgbClr val="000000"/>
                </a:solidFill>
              </a:rPr>
              <a:t>Total number of deaths in a defined period (usually one year) out of the average population for that time period (per /1000 persons)</a:t>
            </a:r>
            <a:endParaRPr b="1">
              <a:solidFill>
                <a:srgbClr val="000000"/>
              </a:solidFill>
            </a:endParaRPr>
          </a:p>
        </p:txBody>
      </p:sp>
      <p:sp>
        <p:nvSpPr>
          <p:cNvPr id="118" name="Google Shape;118;p19"/>
          <p:cNvSpPr txBox="1"/>
          <p:nvPr>
            <p:ph type="title"/>
          </p:nvPr>
        </p:nvSpPr>
        <p:spPr>
          <a:xfrm>
            <a:off x="457200" y="274638"/>
            <a:ext cx="8229600" cy="993775"/>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rgbClr val="FFC000"/>
              </a:buClr>
              <a:buSzPts val="4000"/>
              <a:buFont typeface="Calibri"/>
              <a:buNone/>
            </a:pPr>
            <a:r>
              <a:rPr b="1" lang="en-US" sz="4000">
                <a:solidFill>
                  <a:srgbClr val="FFC000"/>
                </a:solidFill>
              </a:rPr>
              <a:t>Crude Death Rate</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2" name="Shape 122"/>
        <p:cNvGrpSpPr/>
        <p:nvPr/>
      </p:nvGrpSpPr>
      <p:grpSpPr>
        <a:xfrm>
          <a:off x="0" y="0"/>
          <a:ext cx="0" cy="0"/>
          <a:chOff x="0" y="0"/>
          <a:chExt cx="0" cy="0"/>
        </a:xfrm>
      </p:grpSpPr>
      <p:sp>
        <p:nvSpPr>
          <p:cNvPr id="123" name="Google Shape;123;p20"/>
          <p:cNvSpPr txBox="1"/>
          <p:nvPr>
            <p:ph idx="1" type="body"/>
          </p:nvPr>
        </p:nvSpPr>
        <p:spPr>
          <a:xfrm>
            <a:off x="179388" y="404813"/>
            <a:ext cx="8686800" cy="5976937"/>
          </a:xfrm>
          <a:prstGeom prst="rect">
            <a:avLst/>
          </a:prstGeom>
          <a:solidFill>
            <a:schemeClr val="lt1"/>
          </a:solidFill>
          <a:ln>
            <a:noFill/>
          </a:ln>
        </p:spPr>
        <p:txBody>
          <a:bodyPr anchorCtr="0" anchor="t" bIns="45700" lIns="91425" spcFirstLastPara="1" rIns="91425" wrap="square" tIns="45700">
            <a:normAutofit/>
          </a:bodyPr>
          <a:lstStyle/>
          <a:p>
            <a:pPr indent="-342900" lvl="0" marL="342900" rtl="0" algn="l">
              <a:spcBef>
                <a:spcPts val="0"/>
              </a:spcBef>
              <a:spcAft>
                <a:spcPts val="0"/>
              </a:spcAft>
              <a:buClr>
                <a:schemeClr val="dk1"/>
              </a:buClr>
              <a:buSzPts val="3200"/>
              <a:buChar char="•"/>
            </a:pPr>
            <a:r>
              <a:rPr lang="en-US"/>
              <a:t>Risk of death changes by age, so CDR is affected by population age structure</a:t>
            </a:r>
            <a:endParaRPr/>
          </a:p>
          <a:p>
            <a:pPr indent="-342900" lvl="0" marL="342900" rtl="0" algn="l">
              <a:spcBef>
                <a:spcPts val="640"/>
              </a:spcBef>
              <a:spcAft>
                <a:spcPts val="0"/>
              </a:spcAft>
              <a:buClr>
                <a:schemeClr val="dk1"/>
              </a:buClr>
              <a:buSzPts val="3200"/>
              <a:buChar char="•"/>
            </a:pPr>
            <a:r>
              <a:rPr lang="en-US"/>
              <a:t>Aging populations can have rising CDRs even as health conditions are improving</a:t>
            </a:r>
            <a:endParaRPr/>
          </a:p>
          <a:p>
            <a:pPr indent="-342900" lvl="0" marL="342900" rtl="0" algn="l">
              <a:spcBef>
                <a:spcPts val="640"/>
              </a:spcBef>
              <a:spcAft>
                <a:spcPts val="0"/>
              </a:spcAft>
              <a:buClr>
                <a:schemeClr val="dk1"/>
              </a:buClr>
              <a:buSzPts val="3200"/>
              <a:buChar char="•"/>
            </a:pPr>
            <a:r>
              <a:rPr lang="en-US"/>
              <a:t>Countries with very young populations will often have lower CDRs, but not necessarily age-specific death rates, than those with older populations</a:t>
            </a:r>
            <a:endParaRPr/>
          </a:p>
          <a:p>
            <a:pPr indent="-342900" lvl="0" marL="342900" rtl="0" algn="l">
              <a:spcBef>
                <a:spcPts val="640"/>
              </a:spcBef>
              <a:spcAft>
                <a:spcPts val="0"/>
              </a:spcAft>
              <a:buClr>
                <a:schemeClr val="dk1"/>
              </a:buClr>
              <a:buSzPts val="3200"/>
              <a:buChar char="•"/>
            </a:pPr>
            <a:r>
              <a:rPr lang="en-US"/>
              <a:t>Therefore, mortality comparisons across population groups must always account for differences in age composition</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7" name="Shape 127"/>
        <p:cNvGrpSpPr/>
        <p:nvPr/>
      </p:nvGrpSpPr>
      <p:grpSpPr>
        <a:xfrm>
          <a:off x="0" y="0"/>
          <a:ext cx="0" cy="0"/>
          <a:chOff x="0" y="0"/>
          <a:chExt cx="0" cy="0"/>
        </a:xfrm>
      </p:grpSpPr>
      <p:pic>
        <p:nvPicPr>
          <p:cNvPr id="128" name="Google Shape;128;p21"/>
          <p:cNvPicPr preferRelativeResize="0"/>
          <p:nvPr/>
        </p:nvPicPr>
        <p:blipFill rotWithShape="1">
          <a:blip r:embed="rId3">
            <a:alphaModFix/>
          </a:blip>
          <a:srcRect b="0" l="0" r="0" t="0"/>
          <a:stretch/>
        </p:blipFill>
        <p:spPr>
          <a:xfrm>
            <a:off x="684213" y="476250"/>
            <a:ext cx="7866062" cy="5576888"/>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