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44"/>
  </p:notesMasterIdLst>
  <p:handoutMasterIdLst>
    <p:handoutMasterId r:id="rId45"/>
  </p:handoutMasterIdLst>
  <p:sldIdLst>
    <p:sldId id="325" r:id="rId2"/>
    <p:sldId id="326" r:id="rId3"/>
    <p:sldId id="265" r:id="rId4"/>
    <p:sldId id="412" r:id="rId5"/>
    <p:sldId id="413" r:id="rId6"/>
    <p:sldId id="414" r:id="rId7"/>
    <p:sldId id="415" r:id="rId8"/>
    <p:sldId id="416" r:id="rId9"/>
    <p:sldId id="418" r:id="rId10"/>
    <p:sldId id="417" r:id="rId11"/>
    <p:sldId id="419" r:id="rId12"/>
    <p:sldId id="420" r:id="rId13"/>
    <p:sldId id="421" r:id="rId14"/>
    <p:sldId id="422" r:id="rId15"/>
    <p:sldId id="423" r:id="rId16"/>
    <p:sldId id="425" r:id="rId17"/>
    <p:sldId id="426" r:id="rId18"/>
    <p:sldId id="427" r:id="rId19"/>
    <p:sldId id="428" r:id="rId20"/>
    <p:sldId id="429" r:id="rId21"/>
    <p:sldId id="430" r:id="rId22"/>
    <p:sldId id="431" r:id="rId23"/>
    <p:sldId id="453" r:id="rId24"/>
    <p:sldId id="433"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8" r:id="rId38"/>
    <p:sldId id="447" r:id="rId39"/>
    <p:sldId id="452" r:id="rId40"/>
    <p:sldId id="451" r:id="rId41"/>
    <p:sldId id="450" r:id="rId42"/>
    <p:sldId id="387" r:id="rId43"/>
  </p:sldIdLst>
  <p:sldSz cx="8229600" cy="5943600"/>
  <p:notesSz cx="6858000" cy="9144000"/>
  <p:custDataLst>
    <p:tags r:id="rId47"/>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10" initials="A1" lastIdx="1" clrIdx="0"/>
  <p:cmAuthor id="1" name="Colton Gigot" initials="C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66CCFF"/>
    <a:srgbClr val="A3B5FA"/>
    <a:srgbClr val="0033CC"/>
    <a:srgbClr val="CCECFF"/>
    <a:srgbClr val="99CCFF"/>
    <a:srgbClr val="A6C9FC"/>
    <a:srgbClr val="0581CD"/>
    <a:srgbClr val="66A2FA"/>
    <a:srgbClr val="A3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86370" autoAdjust="0"/>
  </p:normalViewPr>
  <p:slideViewPr>
    <p:cSldViewPr snapToGrid="0">
      <p:cViewPr>
        <p:scale>
          <a:sx n="100" d="100"/>
          <a:sy n="100" d="100"/>
        </p:scale>
        <p:origin x="-872" y="-392"/>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0046A-063E-4063-8257-6889F4E9B60F}"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49E83D1F-02E7-4820-8B21-B3EC729CA999}">
      <dgm:prSet phldrT="[Text]"/>
      <dgm:spPr/>
      <dgm:t>
        <a:bodyPr/>
        <a:lstStyle/>
        <a:p>
          <a:r>
            <a:rPr lang="en-US" dirty="0" smtClean="0"/>
            <a:t>Generally Accepted Auditing Standards (GAAS)</a:t>
          </a:r>
          <a:endParaRPr lang="en-US" dirty="0"/>
        </a:p>
      </dgm:t>
    </dgm:pt>
    <dgm:pt modelId="{458E32CF-86B5-4504-9B57-17998606DB72}" type="parTrans" cxnId="{A8CE2EA7-D009-4C42-8E16-D9589BF65E40}">
      <dgm:prSet/>
      <dgm:spPr/>
      <dgm:t>
        <a:bodyPr/>
        <a:lstStyle/>
        <a:p>
          <a:endParaRPr lang="en-US"/>
        </a:p>
      </dgm:t>
    </dgm:pt>
    <dgm:pt modelId="{AD39670B-AF7C-450B-A8D2-9FD0D2152D6F}" type="sibTrans" cxnId="{A8CE2EA7-D009-4C42-8E16-D9589BF65E40}">
      <dgm:prSet/>
      <dgm:spPr/>
      <dgm:t>
        <a:bodyPr/>
        <a:lstStyle/>
        <a:p>
          <a:endParaRPr lang="en-US"/>
        </a:p>
      </dgm:t>
    </dgm:pt>
    <dgm:pt modelId="{9DA838D8-D7EC-40F0-A28D-BFFEFA534E99}">
      <dgm:prSet phldrT="[Text]"/>
      <dgm:spPr/>
      <dgm:t>
        <a:bodyPr/>
        <a:lstStyle/>
        <a:p>
          <a:r>
            <a:rPr lang="en-US" dirty="0" smtClean="0"/>
            <a:t>Generally Accepted Government Auditing Standards (GAGAS)</a:t>
          </a:r>
          <a:endParaRPr lang="en-US" dirty="0"/>
        </a:p>
      </dgm:t>
    </dgm:pt>
    <dgm:pt modelId="{AA70B666-AE13-4231-AC24-A052CAE2ED55}" type="parTrans" cxnId="{87B6B9DC-AF2F-4CB3-AF1E-54B5600B9B1B}">
      <dgm:prSet/>
      <dgm:spPr/>
      <dgm:t>
        <a:bodyPr/>
        <a:lstStyle/>
        <a:p>
          <a:endParaRPr lang="en-US"/>
        </a:p>
      </dgm:t>
    </dgm:pt>
    <dgm:pt modelId="{0EB04F55-F5D4-47CE-92AD-623956F7B1CA}" type="sibTrans" cxnId="{87B6B9DC-AF2F-4CB3-AF1E-54B5600B9B1B}">
      <dgm:prSet/>
      <dgm:spPr/>
      <dgm:t>
        <a:bodyPr/>
        <a:lstStyle/>
        <a:p>
          <a:endParaRPr lang="en-US"/>
        </a:p>
      </dgm:t>
    </dgm:pt>
    <dgm:pt modelId="{C26D1D2E-454A-4C46-AFAC-04661D1CF0A1}">
      <dgm:prSet phldrT="[Text]"/>
      <dgm:spPr/>
      <dgm:t>
        <a:bodyPr/>
        <a:lstStyle/>
        <a:p>
          <a:r>
            <a:rPr lang="en-US" dirty="0" smtClean="0"/>
            <a:t>Single Audit Act</a:t>
          </a:r>
          <a:endParaRPr lang="en-US" dirty="0"/>
        </a:p>
      </dgm:t>
    </dgm:pt>
    <dgm:pt modelId="{8C45EF55-3C07-4F12-8A0B-7724611EB83D}" type="parTrans" cxnId="{9A7F8BA9-2CD5-4889-9FE1-94B2DC3B6C80}">
      <dgm:prSet/>
      <dgm:spPr/>
      <dgm:t>
        <a:bodyPr/>
        <a:lstStyle/>
        <a:p>
          <a:endParaRPr lang="en-US"/>
        </a:p>
      </dgm:t>
    </dgm:pt>
    <dgm:pt modelId="{04969E07-1D72-4D19-A169-6C6E2C46EA9E}" type="sibTrans" cxnId="{9A7F8BA9-2CD5-4889-9FE1-94B2DC3B6C80}">
      <dgm:prSet/>
      <dgm:spPr/>
      <dgm:t>
        <a:bodyPr/>
        <a:lstStyle/>
        <a:p>
          <a:endParaRPr lang="en-US"/>
        </a:p>
      </dgm:t>
    </dgm:pt>
    <dgm:pt modelId="{CC1A0C5C-2EE5-4ABF-9B02-BCD0941D8ABD}" type="pres">
      <dgm:prSet presAssocID="{7020046A-063E-4063-8257-6889F4E9B60F}" presName="rootnode" presStyleCnt="0">
        <dgm:presLayoutVars>
          <dgm:chMax/>
          <dgm:chPref/>
          <dgm:dir/>
          <dgm:animLvl val="lvl"/>
        </dgm:presLayoutVars>
      </dgm:prSet>
      <dgm:spPr/>
      <dgm:t>
        <a:bodyPr/>
        <a:lstStyle/>
        <a:p>
          <a:endParaRPr lang="en-US"/>
        </a:p>
      </dgm:t>
    </dgm:pt>
    <dgm:pt modelId="{EB065E93-C974-4E50-AF6D-2EAC499EAA40}" type="pres">
      <dgm:prSet presAssocID="{49E83D1F-02E7-4820-8B21-B3EC729CA999}" presName="composite" presStyleCnt="0"/>
      <dgm:spPr/>
    </dgm:pt>
    <dgm:pt modelId="{59929BD9-ECC9-46CB-AF95-233245A54040}" type="pres">
      <dgm:prSet presAssocID="{49E83D1F-02E7-4820-8B21-B3EC729CA999}" presName="LShape" presStyleLbl="alignNode1" presStyleIdx="0" presStyleCnt="5"/>
      <dgm:spPr/>
    </dgm:pt>
    <dgm:pt modelId="{931CEE07-A502-4D15-A087-01B8C58BEB33}" type="pres">
      <dgm:prSet presAssocID="{49E83D1F-02E7-4820-8B21-B3EC729CA999}" presName="ParentText" presStyleLbl="revTx" presStyleIdx="0" presStyleCnt="3">
        <dgm:presLayoutVars>
          <dgm:chMax val="0"/>
          <dgm:chPref val="0"/>
          <dgm:bulletEnabled val="1"/>
        </dgm:presLayoutVars>
      </dgm:prSet>
      <dgm:spPr/>
      <dgm:t>
        <a:bodyPr/>
        <a:lstStyle/>
        <a:p>
          <a:endParaRPr lang="en-US"/>
        </a:p>
      </dgm:t>
    </dgm:pt>
    <dgm:pt modelId="{7DBAB38A-B237-4FDD-9094-E9289D06DA37}" type="pres">
      <dgm:prSet presAssocID="{49E83D1F-02E7-4820-8B21-B3EC729CA999}" presName="Triangle" presStyleLbl="alignNode1" presStyleIdx="1" presStyleCnt="5"/>
      <dgm:spPr>
        <a:solidFill>
          <a:schemeClr val="bg2">
            <a:lumMod val="60000"/>
            <a:lumOff val="40000"/>
          </a:schemeClr>
        </a:solidFill>
        <a:ln>
          <a:noFill/>
        </a:ln>
      </dgm:spPr>
      <dgm:t>
        <a:bodyPr/>
        <a:lstStyle/>
        <a:p>
          <a:endParaRPr lang="en-US"/>
        </a:p>
      </dgm:t>
    </dgm:pt>
    <dgm:pt modelId="{27DF7C9F-4CFB-4C22-8A3B-10DA58DD42A6}" type="pres">
      <dgm:prSet presAssocID="{AD39670B-AF7C-450B-A8D2-9FD0D2152D6F}" presName="sibTrans" presStyleCnt="0"/>
      <dgm:spPr/>
    </dgm:pt>
    <dgm:pt modelId="{1E8D26D4-84BD-41DA-AB81-083278C6E60C}" type="pres">
      <dgm:prSet presAssocID="{AD39670B-AF7C-450B-A8D2-9FD0D2152D6F}" presName="space" presStyleCnt="0"/>
      <dgm:spPr/>
    </dgm:pt>
    <dgm:pt modelId="{AF0AEA55-7148-4C7E-8B4C-C4482C8B314E}" type="pres">
      <dgm:prSet presAssocID="{9DA838D8-D7EC-40F0-A28D-BFFEFA534E99}" presName="composite" presStyleCnt="0"/>
      <dgm:spPr/>
    </dgm:pt>
    <dgm:pt modelId="{471862B5-8A25-4E9F-8FD6-1C97EDB84309}" type="pres">
      <dgm:prSet presAssocID="{9DA838D8-D7EC-40F0-A28D-BFFEFA534E99}" presName="LShape" presStyleLbl="alignNode1" presStyleIdx="2" presStyleCnt="5"/>
      <dgm:spPr>
        <a:solidFill>
          <a:srgbClr val="18696F"/>
        </a:solidFill>
        <a:ln>
          <a:noFill/>
        </a:ln>
      </dgm:spPr>
      <dgm:t>
        <a:bodyPr/>
        <a:lstStyle/>
        <a:p>
          <a:endParaRPr lang="en-US"/>
        </a:p>
      </dgm:t>
    </dgm:pt>
    <dgm:pt modelId="{0FC3D61A-4FA1-4EF7-A042-7C003484ACFD}" type="pres">
      <dgm:prSet presAssocID="{9DA838D8-D7EC-40F0-A28D-BFFEFA534E99}" presName="ParentText" presStyleLbl="revTx" presStyleIdx="1" presStyleCnt="3">
        <dgm:presLayoutVars>
          <dgm:chMax val="0"/>
          <dgm:chPref val="0"/>
          <dgm:bulletEnabled val="1"/>
        </dgm:presLayoutVars>
      </dgm:prSet>
      <dgm:spPr/>
      <dgm:t>
        <a:bodyPr/>
        <a:lstStyle/>
        <a:p>
          <a:endParaRPr lang="en-US"/>
        </a:p>
      </dgm:t>
    </dgm:pt>
    <dgm:pt modelId="{EC62968C-8F2A-4772-B97C-91CDD5335914}" type="pres">
      <dgm:prSet presAssocID="{9DA838D8-D7EC-40F0-A28D-BFFEFA534E99}" presName="Triangle" presStyleLbl="alignNode1" presStyleIdx="3" presStyleCnt="5"/>
      <dgm:spPr>
        <a:solidFill>
          <a:schemeClr val="bg2">
            <a:lumMod val="60000"/>
            <a:lumOff val="40000"/>
          </a:schemeClr>
        </a:solidFill>
      </dgm:spPr>
      <dgm:t>
        <a:bodyPr/>
        <a:lstStyle/>
        <a:p>
          <a:endParaRPr lang="en-US"/>
        </a:p>
      </dgm:t>
    </dgm:pt>
    <dgm:pt modelId="{7495FA00-61AE-4C18-894C-F7259FA93246}" type="pres">
      <dgm:prSet presAssocID="{0EB04F55-F5D4-47CE-92AD-623956F7B1CA}" presName="sibTrans" presStyleCnt="0"/>
      <dgm:spPr/>
    </dgm:pt>
    <dgm:pt modelId="{E1522547-753E-47E3-90CC-44A987A06676}" type="pres">
      <dgm:prSet presAssocID="{0EB04F55-F5D4-47CE-92AD-623956F7B1CA}" presName="space" presStyleCnt="0"/>
      <dgm:spPr/>
    </dgm:pt>
    <dgm:pt modelId="{F40FEEDF-EF1D-4518-87A5-C586E405A572}" type="pres">
      <dgm:prSet presAssocID="{C26D1D2E-454A-4C46-AFAC-04661D1CF0A1}" presName="composite" presStyleCnt="0"/>
      <dgm:spPr/>
    </dgm:pt>
    <dgm:pt modelId="{70BC4BF8-6BE0-4385-B508-FFBBDF87053E}" type="pres">
      <dgm:prSet presAssocID="{C26D1D2E-454A-4C46-AFAC-04661D1CF0A1}" presName="LShape" presStyleLbl="alignNode1" presStyleIdx="4" presStyleCnt="5"/>
      <dgm:spPr/>
    </dgm:pt>
    <dgm:pt modelId="{8C88F8A3-77E4-478F-A62F-13D56360D393}" type="pres">
      <dgm:prSet presAssocID="{C26D1D2E-454A-4C46-AFAC-04661D1CF0A1}" presName="ParentText" presStyleLbl="revTx" presStyleIdx="2" presStyleCnt="3">
        <dgm:presLayoutVars>
          <dgm:chMax val="0"/>
          <dgm:chPref val="0"/>
          <dgm:bulletEnabled val="1"/>
        </dgm:presLayoutVars>
      </dgm:prSet>
      <dgm:spPr/>
      <dgm:t>
        <a:bodyPr/>
        <a:lstStyle/>
        <a:p>
          <a:endParaRPr lang="en-US"/>
        </a:p>
      </dgm:t>
    </dgm:pt>
  </dgm:ptLst>
  <dgm:cxnLst>
    <dgm:cxn modelId="{53126724-ED9C-415C-A95D-AC746B5DFF15}" type="presOf" srcId="{9DA838D8-D7EC-40F0-A28D-BFFEFA534E99}" destId="{0FC3D61A-4FA1-4EF7-A042-7C003484ACFD}" srcOrd="0" destOrd="0" presId="urn:microsoft.com/office/officeart/2009/3/layout/StepUpProcess"/>
    <dgm:cxn modelId="{914E94FE-5AD2-43BB-B7EA-8A1EB7F5C602}" type="presOf" srcId="{49E83D1F-02E7-4820-8B21-B3EC729CA999}" destId="{931CEE07-A502-4D15-A087-01B8C58BEB33}" srcOrd="0" destOrd="0" presId="urn:microsoft.com/office/officeart/2009/3/layout/StepUpProcess"/>
    <dgm:cxn modelId="{87B6B9DC-AF2F-4CB3-AF1E-54B5600B9B1B}" srcId="{7020046A-063E-4063-8257-6889F4E9B60F}" destId="{9DA838D8-D7EC-40F0-A28D-BFFEFA534E99}" srcOrd="1" destOrd="0" parTransId="{AA70B666-AE13-4231-AC24-A052CAE2ED55}" sibTransId="{0EB04F55-F5D4-47CE-92AD-623956F7B1CA}"/>
    <dgm:cxn modelId="{23081151-390B-477F-BF7A-BD50E083C60A}" type="presOf" srcId="{7020046A-063E-4063-8257-6889F4E9B60F}" destId="{CC1A0C5C-2EE5-4ABF-9B02-BCD0941D8ABD}" srcOrd="0" destOrd="0" presId="urn:microsoft.com/office/officeart/2009/3/layout/StepUpProcess"/>
    <dgm:cxn modelId="{9A7F8BA9-2CD5-4889-9FE1-94B2DC3B6C80}" srcId="{7020046A-063E-4063-8257-6889F4E9B60F}" destId="{C26D1D2E-454A-4C46-AFAC-04661D1CF0A1}" srcOrd="2" destOrd="0" parTransId="{8C45EF55-3C07-4F12-8A0B-7724611EB83D}" sibTransId="{04969E07-1D72-4D19-A169-6C6E2C46EA9E}"/>
    <dgm:cxn modelId="{A8CE2EA7-D009-4C42-8E16-D9589BF65E40}" srcId="{7020046A-063E-4063-8257-6889F4E9B60F}" destId="{49E83D1F-02E7-4820-8B21-B3EC729CA999}" srcOrd="0" destOrd="0" parTransId="{458E32CF-86B5-4504-9B57-17998606DB72}" sibTransId="{AD39670B-AF7C-450B-A8D2-9FD0D2152D6F}"/>
    <dgm:cxn modelId="{0B9EFC2D-CC75-4A96-8A84-9DDBF572CB1E}" type="presOf" srcId="{C26D1D2E-454A-4C46-AFAC-04661D1CF0A1}" destId="{8C88F8A3-77E4-478F-A62F-13D56360D393}" srcOrd="0" destOrd="0" presId="urn:microsoft.com/office/officeart/2009/3/layout/StepUpProcess"/>
    <dgm:cxn modelId="{0C0B0CFE-56E1-4191-8A19-6F454C174FC5}" type="presParOf" srcId="{CC1A0C5C-2EE5-4ABF-9B02-BCD0941D8ABD}" destId="{EB065E93-C974-4E50-AF6D-2EAC499EAA40}" srcOrd="0" destOrd="0" presId="urn:microsoft.com/office/officeart/2009/3/layout/StepUpProcess"/>
    <dgm:cxn modelId="{F57B05F6-5942-4F92-90EB-D31B353D8E00}" type="presParOf" srcId="{EB065E93-C974-4E50-AF6D-2EAC499EAA40}" destId="{59929BD9-ECC9-46CB-AF95-233245A54040}" srcOrd="0" destOrd="0" presId="urn:microsoft.com/office/officeart/2009/3/layout/StepUpProcess"/>
    <dgm:cxn modelId="{0B59E53A-C827-4260-8943-367493BBFCB2}" type="presParOf" srcId="{EB065E93-C974-4E50-AF6D-2EAC499EAA40}" destId="{931CEE07-A502-4D15-A087-01B8C58BEB33}" srcOrd="1" destOrd="0" presId="urn:microsoft.com/office/officeart/2009/3/layout/StepUpProcess"/>
    <dgm:cxn modelId="{C466F7FE-3985-4A49-BD28-2FDA8F2DD539}" type="presParOf" srcId="{EB065E93-C974-4E50-AF6D-2EAC499EAA40}" destId="{7DBAB38A-B237-4FDD-9094-E9289D06DA37}" srcOrd="2" destOrd="0" presId="urn:microsoft.com/office/officeart/2009/3/layout/StepUpProcess"/>
    <dgm:cxn modelId="{7CC7A2A8-9F0B-436A-8E7A-E8DC6595C468}" type="presParOf" srcId="{CC1A0C5C-2EE5-4ABF-9B02-BCD0941D8ABD}" destId="{27DF7C9F-4CFB-4C22-8A3B-10DA58DD42A6}" srcOrd="1" destOrd="0" presId="urn:microsoft.com/office/officeart/2009/3/layout/StepUpProcess"/>
    <dgm:cxn modelId="{DE50F65E-5380-4BA6-BCD9-6CA908A09A38}" type="presParOf" srcId="{27DF7C9F-4CFB-4C22-8A3B-10DA58DD42A6}" destId="{1E8D26D4-84BD-41DA-AB81-083278C6E60C}" srcOrd="0" destOrd="0" presId="urn:microsoft.com/office/officeart/2009/3/layout/StepUpProcess"/>
    <dgm:cxn modelId="{8A97CB10-6A3C-4A26-A526-95EFA8D2D6F3}" type="presParOf" srcId="{CC1A0C5C-2EE5-4ABF-9B02-BCD0941D8ABD}" destId="{AF0AEA55-7148-4C7E-8B4C-C4482C8B314E}" srcOrd="2" destOrd="0" presId="urn:microsoft.com/office/officeart/2009/3/layout/StepUpProcess"/>
    <dgm:cxn modelId="{6A65729E-9980-4AC7-AB24-F420E6A37B2D}" type="presParOf" srcId="{AF0AEA55-7148-4C7E-8B4C-C4482C8B314E}" destId="{471862B5-8A25-4E9F-8FD6-1C97EDB84309}" srcOrd="0" destOrd="0" presId="urn:microsoft.com/office/officeart/2009/3/layout/StepUpProcess"/>
    <dgm:cxn modelId="{7DCC53C6-0DDD-4683-B7D8-44BB7C8EB2A0}" type="presParOf" srcId="{AF0AEA55-7148-4C7E-8B4C-C4482C8B314E}" destId="{0FC3D61A-4FA1-4EF7-A042-7C003484ACFD}" srcOrd="1" destOrd="0" presId="urn:microsoft.com/office/officeart/2009/3/layout/StepUpProcess"/>
    <dgm:cxn modelId="{DD3C53A3-C78E-42C3-9E6E-704A704AC239}" type="presParOf" srcId="{AF0AEA55-7148-4C7E-8B4C-C4482C8B314E}" destId="{EC62968C-8F2A-4772-B97C-91CDD5335914}" srcOrd="2" destOrd="0" presId="urn:microsoft.com/office/officeart/2009/3/layout/StepUpProcess"/>
    <dgm:cxn modelId="{60A88706-7276-48A0-A826-5C8ADC117D86}" type="presParOf" srcId="{CC1A0C5C-2EE5-4ABF-9B02-BCD0941D8ABD}" destId="{7495FA00-61AE-4C18-894C-F7259FA93246}" srcOrd="3" destOrd="0" presId="urn:microsoft.com/office/officeart/2009/3/layout/StepUpProcess"/>
    <dgm:cxn modelId="{91A04596-539C-42FD-9794-0B99D4C201E1}" type="presParOf" srcId="{7495FA00-61AE-4C18-894C-F7259FA93246}" destId="{E1522547-753E-47E3-90CC-44A987A06676}" srcOrd="0" destOrd="0" presId="urn:microsoft.com/office/officeart/2009/3/layout/StepUpProcess"/>
    <dgm:cxn modelId="{B95DE24A-FC5D-4356-B23B-6D81E0283031}" type="presParOf" srcId="{CC1A0C5C-2EE5-4ABF-9B02-BCD0941D8ABD}" destId="{F40FEEDF-EF1D-4518-87A5-C586E405A572}" srcOrd="4" destOrd="0" presId="urn:microsoft.com/office/officeart/2009/3/layout/StepUpProcess"/>
    <dgm:cxn modelId="{4D6109A9-ECD2-45DE-B9EE-16E916885B88}" type="presParOf" srcId="{F40FEEDF-EF1D-4518-87A5-C586E405A572}" destId="{70BC4BF8-6BE0-4385-B508-FFBBDF87053E}" srcOrd="0" destOrd="0" presId="urn:microsoft.com/office/officeart/2009/3/layout/StepUpProcess"/>
    <dgm:cxn modelId="{259BD513-EEBC-44B9-A931-4F26D52F8B17}" type="presParOf" srcId="{F40FEEDF-EF1D-4518-87A5-C586E405A572}" destId="{8C88F8A3-77E4-478F-A62F-13D56360D39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3B8B73-6E05-4278-BCF5-154B4A9BA9E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06233763-681D-48D5-AC25-BE666EC4067B}">
      <dgm:prSet phldrT="[Text]" custT="1"/>
      <dgm:spPr>
        <a:solidFill>
          <a:srgbClr val="18696F"/>
        </a:solidFill>
      </dgm:spPr>
      <dgm:t>
        <a:bodyPr/>
        <a:lstStyle/>
        <a:p>
          <a:r>
            <a:rPr lang="en-US" sz="2400" dirty="0" smtClean="0"/>
            <a:t>Impact of SOX</a:t>
          </a:r>
          <a:endParaRPr lang="en-US" sz="2400" dirty="0"/>
        </a:p>
      </dgm:t>
    </dgm:pt>
    <dgm:pt modelId="{2AACE6CE-184E-4606-A633-9145FE9370D3}" type="parTrans" cxnId="{3D6E875D-83B1-4696-86A6-4C9810B3BD5C}">
      <dgm:prSet/>
      <dgm:spPr/>
      <dgm:t>
        <a:bodyPr/>
        <a:lstStyle/>
        <a:p>
          <a:endParaRPr lang="en-US"/>
        </a:p>
      </dgm:t>
    </dgm:pt>
    <dgm:pt modelId="{1BA110A0-1B7B-43EA-B23F-C8A89F3B175B}" type="sibTrans" cxnId="{3D6E875D-83B1-4696-86A6-4C9810B3BD5C}">
      <dgm:prSet/>
      <dgm:spPr/>
      <dgm:t>
        <a:bodyPr/>
        <a:lstStyle/>
        <a:p>
          <a:endParaRPr lang="en-US"/>
        </a:p>
      </dgm:t>
    </dgm:pt>
    <dgm:pt modelId="{918D7B7F-757C-4DE6-9F8F-2752B20EE16B}">
      <dgm:prSet phldrT="[Text]"/>
      <dgm:spPr/>
      <dgm:t>
        <a:bodyPr/>
        <a:lstStyle/>
        <a:p>
          <a:r>
            <a:rPr lang="en-US" dirty="0" smtClean="0"/>
            <a:t>Applies to publicly held companies and their auditing firms.</a:t>
          </a:r>
          <a:endParaRPr lang="en-US" dirty="0"/>
        </a:p>
      </dgm:t>
    </dgm:pt>
    <dgm:pt modelId="{D0124F60-1A49-4C96-87DA-8D82361BDB09}" type="parTrans" cxnId="{D5D75AB0-F34B-4340-B2D4-BD404D21C3E1}">
      <dgm:prSet/>
      <dgm:spPr>
        <a:solidFill>
          <a:srgbClr val="18696F"/>
        </a:solidFill>
      </dgm:spPr>
      <dgm:t>
        <a:bodyPr/>
        <a:lstStyle/>
        <a:p>
          <a:endParaRPr lang="en-US"/>
        </a:p>
      </dgm:t>
    </dgm:pt>
    <dgm:pt modelId="{47F7C1EA-06BE-4C37-B9FA-D0F516A1C9E3}" type="sibTrans" cxnId="{D5D75AB0-F34B-4340-B2D4-BD404D21C3E1}">
      <dgm:prSet/>
      <dgm:spPr>
        <a:solidFill>
          <a:srgbClr val="18696F"/>
        </a:solidFill>
      </dgm:spPr>
      <dgm:t>
        <a:bodyPr/>
        <a:lstStyle/>
        <a:p>
          <a:endParaRPr lang="en-US"/>
        </a:p>
      </dgm:t>
    </dgm:pt>
    <dgm:pt modelId="{D686E0E5-C92B-4FBB-9B9B-3D0678B40AA0}">
      <dgm:prSet phldrT="[Text]"/>
      <dgm:spPr/>
      <dgm:t>
        <a:bodyPr/>
        <a:lstStyle/>
        <a:p>
          <a:r>
            <a:rPr lang="en-US" dirty="0" smtClean="0"/>
            <a:t>Indirect impact on governments and not-for-profits.</a:t>
          </a:r>
          <a:endParaRPr lang="en-US" dirty="0"/>
        </a:p>
      </dgm:t>
    </dgm:pt>
    <dgm:pt modelId="{718099A4-68A1-47A3-8587-95EFF6F18F04}" type="parTrans" cxnId="{D61CC59B-7688-41A9-AAA7-7AD7B171410E}">
      <dgm:prSet/>
      <dgm:spPr/>
      <dgm:t>
        <a:bodyPr/>
        <a:lstStyle/>
        <a:p>
          <a:endParaRPr lang="en-US"/>
        </a:p>
      </dgm:t>
    </dgm:pt>
    <dgm:pt modelId="{B89F3F1F-C67A-4AB3-9CFF-3BC882B0EB1C}" type="sibTrans" cxnId="{D61CC59B-7688-41A9-AAA7-7AD7B171410E}">
      <dgm:prSet/>
      <dgm:spPr>
        <a:solidFill>
          <a:srgbClr val="18696F"/>
        </a:solidFill>
      </dgm:spPr>
      <dgm:t>
        <a:bodyPr/>
        <a:lstStyle/>
        <a:p>
          <a:endParaRPr lang="en-US"/>
        </a:p>
      </dgm:t>
    </dgm:pt>
    <dgm:pt modelId="{B218D4C2-1216-4382-A4C0-ADC1381A60AC}">
      <dgm:prSet phldrT="[Text]"/>
      <dgm:spPr/>
      <dgm:t>
        <a:bodyPr/>
        <a:lstStyle/>
        <a:p>
          <a:r>
            <a:rPr lang="en-US" dirty="0" smtClean="0"/>
            <a:t>Government/not-for-profit entities could benefit from adopting certain requirements of SOX.</a:t>
          </a:r>
          <a:endParaRPr lang="en-US" dirty="0"/>
        </a:p>
      </dgm:t>
    </dgm:pt>
    <dgm:pt modelId="{A0622C26-44E4-40D7-BFB4-4F2129853EEF}" type="parTrans" cxnId="{DF49CBA1-04DC-4078-8BBF-D896410FCADF}">
      <dgm:prSet/>
      <dgm:spPr/>
      <dgm:t>
        <a:bodyPr/>
        <a:lstStyle/>
        <a:p>
          <a:endParaRPr lang="en-US"/>
        </a:p>
      </dgm:t>
    </dgm:pt>
    <dgm:pt modelId="{87E5C550-1779-4E83-8304-81C13FCBE178}" type="sibTrans" cxnId="{DF49CBA1-04DC-4078-8BBF-D896410FCADF}">
      <dgm:prSet/>
      <dgm:spPr/>
      <dgm:t>
        <a:bodyPr/>
        <a:lstStyle/>
        <a:p>
          <a:endParaRPr lang="en-US"/>
        </a:p>
      </dgm:t>
    </dgm:pt>
    <dgm:pt modelId="{B26233ED-40C9-4302-A5B6-C106AEAAB40F}" type="pres">
      <dgm:prSet presAssocID="{D83B8B73-6E05-4278-BCF5-154B4A9BA9EC}" presName="Name0" presStyleCnt="0">
        <dgm:presLayoutVars>
          <dgm:dir/>
          <dgm:animLvl val="lvl"/>
          <dgm:resizeHandles val="exact"/>
        </dgm:presLayoutVars>
      </dgm:prSet>
      <dgm:spPr/>
      <dgm:t>
        <a:bodyPr/>
        <a:lstStyle/>
        <a:p>
          <a:endParaRPr lang="en-US"/>
        </a:p>
      </dgm:t>
    </dgm:pt>
    <dgm:pt modelId="{D1A9553D-4055-4261-BA30-80F53B398C23}" type="pres">
      <dgm:prSet presAssocID="{06233763-681D-48D5-AC25-BE666EC4067B}" presName="vertFlow" presStyleCnt="0"/>
      <dgm:spPr/>
    </dgm:pt>
    <dgm:pt modelId="{9A7D3998-9A44-4520-ACA5-D2F705F5D393}" type="pres">
      <dgm:prSet presAssocID="{06233763-681D-48D5-AC25-BE666EC4067B}" presName="header" presStyleLbl="node1" presStyleIdx="0" presStyleCnt="1" custScaleX="116535" custScaleY="67604" custLinFactNeighborX="-513" custLinFactNeighborY="29293"/>
      <dgm:spPr/>
      <dgm:t>
        <a:bodyPr/>
        <a:lstStyle/>
        <a:p>
          <a:endParaRPr lang="en-US"/>
        </a:p>
      </dgm:t>
    </dgm:pt>
    <dgm:pt modelId="{F10D4942-E409-4320-A609-E02495B9A59F}" type="pres">
      <dgm:prSet presAssocID="{D0124F60-1A49-4C96-87DA-8D82361BDB09}" presName="parTrans" presStyleLbl="sibTrans2D1" presStyleIdx="0" presStyleCnt="3"/>
      <dgm:spPr/>
      <dgm:t>
        <a:bodyPr/>
        <a:lstStyle/>
        <a:p>
          <a:endParaRPr lang="en-US"/>
        </a:p>
      </dgm:t>
    </dgm:pt>
    <dgm:pt modelId="{B153D4DC-A2CE-4089-9DEE-379603B06ACB}" type="pres">
      <dgm:prSet presAssocID="{918D7B7F-757C-4DE6-9F8F-2752B20EE16B}" presName="child" presStyleLbl="alignAccFollowNode1" presStyleIdx="0" presStyleCnt="3" custScaleX="117561">
        <dgm:presLayoutVars>
          <dgm:chMax val="0"/>
          <dgm:bulletEnabled val="1"/>
        </dgm:presLayoutVars>
      </dgm:prSet>
      <dgm:spPr/>
      <dgm:t>
        <a:bodyPr/>
        <a:lstStyle/>
        <a:p>
          <a:endParaRPr lang="en-US"/>
        </a:p>
      </dgm:t>
    </dgm:pt>
    <dgm:pt modelId="{3A07A8B8-CA52-428B-833B-6AA9420E2B1C}" type="pres">
      <dgm:prSet presAssocID="{47F7C1EA-06BE-4C37-B9FA-D0F516A1C9E3}" presName="sibTrans" presStyleLbl="sibTrans2D1" presStyleIdx="1" presStyleCnt="3"/>
      <dgm:spPr/>
      <dgm:t>
        <a:bodyPr/>
        <a:lstStyle/>
        <a:p>
          <a:endParaRPr lang="en-US"/>
        </a:p>
      </dgm:t>
    </dgm:pt>
    <dgm:pt modelId="{EC62A3A9-EC6E-4162-8658-9B1E8123B338}" type="pres">
      <dgm:prSet presAssocID="{D686E0E5-C92B-4FBB-9B9B-3D0678B40AA0}" presName="child" presStyleLbl="alignAccFollowNode1" presStyleIdx="1" presStyleCnt="3" custScaleX="117561" custLinFactNeighborY="-17576">
        <dgm:presLayoutVars>
          <dgm:chMax val="0"/>
          <dgm:bulletEnabled val="1"/>
        </dgm:presLayoutVars>
      </dgm:prSet>
      <dgm:spPr/>
      <dgm:t>
        <a:bodyPr/>
        <a:lstStyle/>
        <a:p>
          <a:endParaRPr lang="en-US"/>
        </a:p>
      </dgm:t>
    </dgm:pt>
    <dgm:pt modelId="{8F023F56-7627-4FE4-BCC1-A48A72ACD932}" type="pres">
      <dgm:prSet presAssocID="{B89F3F1F-C67A-4AB3-9CFF-3BC882B0EB1C}" presName="sibTrans" presStyleLbl="sibTrans2D1" presStyleIdx="2" presStyleCnt="3"/>
      <dgm:spPr/>
      <dgm:t>
        <a:bodyPr/>
        <a:lstStyle/>
        <a:p>
          <a:endParaRPr lang="en-US"/>
        </a:p>
      </dgm:t>
    </dgm:pt>
    <dgm:pt modelId="{DD9DA848-0F57-4C32-ADC2-07E262529774}" type="pres">
      <dgm:prSet presAssocID="{B218D4C2-1216-4382-A4C0-ADC1381A60AC}" presName="child" presStyleLbl="alignAccFollowNode1" presStyleIdx="2" presStyleCnt="3" custScaleX="116536" custLinFactNeighborY="-35151">
        <dgm:presLayoutVars>
          <dgm:chMax val="0"/>
          <dgm:bulletEnabled val="1"/>
        </dgm:presLayoutVars>
      </dgm:prSet>
      <dgm:spPr/>
      <dgm:t>
        <a:bodyPr/>
        <a:lstStyle/>
        <a:p>
          <a:endParaRPr lang="en-US"/>
        </a:p>
      </dgm:t>
    </dgm:pt>
  </dgm:ptLst>
  <dgm:cxnLst>
    <dgm:cxn modelId="{D61CC59B-7688-41A9-AAA7-7AD7B171410E}" srcId="{06233763-681D-48D5-AC25-BE666EC4067B}" destId="{D686E0E5-C92B-4FBB-9B9B-3D0678B40AA0}" srcOrd="1" destOrd="0" parTransId="{718099A4-68A1-47A3-8587-95EFF6F18F04}" sibTransId="{B89F3F1F-C67A-4AB3-9CFF-3BC882B0EB1C}"/>
    <dgm:cxn modelId="{DF49CBA1-04DC-4078-8BBF-D896410FCADF}" srcId="{06233763-681D-48D5-AC25-BE666EC4067B}" destId="{B218D4C2-1216-4382-A4C0-ADC1381A60AC}" srcOrd="2" destOrd="0" parTransId="{A0622C26-44E4-40D7-BFB4-4F2129853EEF}" sibTransId="{87E5C550-1779-4E83-8304-81C13FCBE178}"/>
    <dgm:cxn modelId="{1C1BB4A7-A8BD-4495-8787-ADD4094C0007}" type="presOf" srcId="{06233763-681D-48D5-AC25-BE666EC4067B}" destId="{9A7D3998-9A44-4520-ACA5-D2F705F5D393}" srcOrd="0" destOrd="0" presId="urn:microsoft.com/office/officeart/2005/8/layout/lProcess1"/>
    <dgm:cxn modelId="{27640D83-C84D-4C8F-BBB0-AC37882C163E}" type="presOf" srcId="{918D7B7F-757C-4DE6-9F8F-2752B20EE16B}" destId="{B153D4DC-A2CE-4089-9DEE-379603B06ACB}" srcOrd="0" destOrd="0" presId="urn:microsoft.com/office/officeart/2005/8/layout/lProcess1"/>
    <dgm:cxn modelId="{8D8EDE28-407E-41E3-B34B-081958FEDCFD}" type="presOf" srcId="{D0124F60-1A49-4C96-87DA-8D82361BDB09}" destId="{F10D4942-E409-4320-A609-E02495B9A59F}" srcOrd="0" destOrd="0" presId="urn:microsoft.com/office/officeart/2005/8/layout/lProcess1"/>
    <dgm:cxn modelId="{7E9C594F-6569-4357-9470-D0EF2A941F1E}" type="presOf" srcId="{B218D4C2-1216-4382-A4C0-ADC1381A60AC}" destId="{DD9DA848-0F57-4C32-ADC2-07E262529774}" srcOrd="0" destOrd="0" presId="urn:microsoft.com/office/officeart/2005/8/layout/lProcess1"/>
    <dgm:cxn modelId="{D5D75AB0-F34B-4340-B2D4-BD404D21C3E1}" srcId="{06233763-681D-48D5-AC25-BE666EC4067B}" destId="{918D7B7F-757C-4DE6-9F8F-2752B20EE16B}" srcOrd="0" destOrd="0" parTransId="{D0124F60-1A49-4C96-87DA-8D82361BDB09}" sibTransId="{47F7C1EA-06BE-4C37-B9FA-D0F516A1C9E3}"/>
    <dgm:cxn modelId="{4EC77309-B3D3-4C79-9013-43533786CE43}" type="presOf" srcId="{D686E0E5-C92B-4FBB-9B9B-3D0678B40AA0}" destId="{EC62A3A9-EC6E-4162-8658-9B1E8123B338}" srcOrd="0" destOrd="0" presId="urn:microsoft.com/office/officeart/2005/8/layout/lProcess1"/>
    <dgm:cxn modelId="{3D6E875D-83B1-4696-86A6-4C9810B3BD5C}" srcId="{D83B8B73-6E05-4278-BCF5-154B4A9BA9EC}" destId="{06233763-681D-48D5-AC25-BE666EC4067B}" srcOrd="0" destOrd="0" parTransId="{2AACE6CE-184E-4606-A633-9145FE9370D3}" sibTransId="{1BA110A0-1B7B-43EA-B23F-C8A89F3B175B}"/>
    <dgm:cxn modelId="{9F749865-85FD-42C9-A06C-5BE8505701E7}" type="presOf" srcId="{47F7C1EA-06BE-4C37-B9FA-D0F516A1C9E3}" destId="{3A07A8B8-CA52-428B-833B-6AA9420E2B1C}" srcOrd="0" destOrd="0" presId="urn:microsoft.com/office/officeart/2005/8/layout/lProcess1"/>
    <dgm:cxn modelId="{3FBF8E43-A6C1-4E53-824C-14A36D8570F1}" type="presOf" srcId="{D83B8B73-6E05-4278-BCF5-154B4A9BA9EC}" destId="{B26233ED-40C9-4302-A5B6-C106AEAAB40F}" srcOrd="0" destOrd="0" presId="urn:microsoft.com/office/officeart/2005/8/layout/lProcess1"/>
    <dgm:cxn modelId="{3C748C14-435E-46F2-BD2E-ABB663FBA3D4}" type="presOf" srcId="{B89F3F1F-C67A-4AB3-9CFF-3BC882B0EB1C}" destId="{8F023F56-7627-4FE4-BCC1-A48A72ACD932}" srcOrd="0" destOrd="0" presId="urn:microsoft.com/office/officeart/2005/8/layout/lProcess1"/>
    <dgm:cxn modelId="{23B8BA95-1118-4F8A-8031-B5F9EC38DEDB}" type="presParOf" srcId="{B26233ED-40C9-4302-A5B6-C106AEAAB40F}" destId="{D1A9553D-4055-4261-BA30-80F53B398C23}" srcOrd="0" destOrd="0" presId="urn:microsoft.com/office/officeart/2005/8/layout/lProcess1"/>
    <dgm:cxn modelId="{3378F71D-1F64-4B4C-9990-E0B2DFDEED93}" type="presParOf" srcId="{D1A9553D-4055-4261-BA30-80F53B398C23}" destId="{9A7D3998-9A44-4520-ACA5-D2F705F5D393}" srcOrd="0" destOrd="0" presId="urn:microsoft.com/office/officeart/2005/8/layout/lProcess1"/>
    <dgm:cxn modelId="{0E1AED3B-7D4C-40E2-A151-E09FE05651FE}" type="presParOf" srcId="{D1A9553D-4055-4261-BA30-80F53B398C23}" destId="{F10D4942-E409-4320-A609-E02495B9A59F}" srcOrd="1" destOrd="0" presId="urn:microsoft.com/office/officeart/2005/8/layout/lProcess1"/>
    <dgm:cxn modelId="{AF3109EE-A338-41FB-B4EC-8DD5C4206B1A}" type="presParOf" srcId="{D1A9553D-4055-4261-BA30-80F53B398C23}" destId="{B153D4DC-A2CE-4089-9DEE-379603B06ACB}" srcOrd="2" destOrd="0" presId="urn:microsoft.com/office/officeart/2005/8/layout/lProcess1"/>
    <dgm:cxn modelId="{C436C089-0A9B-41C1-8991-0259DF3CD08F}" type="presParOf" srcId="{D1A9553D-4055-4261-BA30-80F53B398C23}" destId="{3A07A8B8-CA52-428B-833B-6AA9420E2B1C}" srcOrd="3" destOrd="0" presId="urn:microsoft.com/office/officeart/2005/8/layout/lProcess1"/>
    <dgm:cxn modelId="{A6306D37-5626-40EA-8264-07C87D5DF784}" type="presParOf" srcId="{D1A9553D-4055-4261-BA30-80F53B398C23}" destId="{EC62A3A9-EC6E-4162-8658-9B1E8123B338}" srcOrd="4" destOrd="0" presId="urn:microsoft.com/office/officeart/2005/8/layout/lProcess1"/>
    <dgm:cxn modelId="{1AF1E1A0-15C8-4E0E-8E86-769ADDE626E4}" type="presParOf" srcId="{D1A9553D-4055-4261-BA30-80F53B398C23}" destId="{8F023F56-7627-4FE4-BCC1-A48A72ACD932}" srcOrd="5" destOrd="0" presId="urn:microsoft.com/office/officeart/2005/8/layout/lProcess1"/>
    <dgm:cxn modelId="{01CC8837-5634-40CD-8B72-C0D30094A78B}" type="presParOf" srcId="{D1A9553D-4055-4261-BA30-80F53B398C23}" destId="{DD9DA848-0F57-4C32-ADC2-07E262529774}"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19D31-9638-4333-A5E8-3BD6F9BF9FB1}"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n-US"/>
        </a:p>
      </dgm:t>
    </dgm:pt>
    <dgm:pt modelId="{EF5975A5-CAEB-4415-BFD3-1903E3194ADB}">
      <dgm:prSet phldrT="[Text]"/>
      <dgm:spPr/>
      <dgm:t>
        <a:bodyPr/>
        <a:lstStyle/>
        <a:p>
          <a:r>
            <a:rPr lang="en-US" dirty="0" smtClean="0"/>
            <a:t>A title that includes the word </a:t>
          </a:r>
          <a:r>
            <a:rPr lang="en-US" i="1" dirty="0" smtClean="0"/>
            <a:t>independent</a:t>
          </a:r>
          <a:r>
            <a:rPr lang="en-US" dirty="0" smtClean="0"/>
            <a:t> and the addressee</a:t>
          </a:r>
          <a:endParaRPr lang="en-US" dirty="0"/>
        </a:p>
      </dgm:t>
    </dgm:pt>
    <dgm:pt modelId="{98A398C4-4CC3-45A0-BB44-4081E8D8BFF3}" type="parTrans" cxnId="{946C6575-ECC3-4953-B25B-D0DC0C54343D}">
      <dgm:prSet/>
      <dgm:spPr/>
      <dgm:t>
        <a:bodyPr/>
        <a:lstStyle/>
        <a:p>
          <a:endParaRPr lang="en-US"/>
        </a:p>
      </dgm:t>
    </dgm:pt>
    <dgm:pt modelId="{208696A3-A2FD-4DB5-95DF-D18B3E58B2FF}" type="sibTrans" cxnId="{946C6575-ECC3-4953-B25B-D0DC0C54343D}">
      <dgm:prSet/>
      <dgm:spPr/>
      <dgm:t>
        <a:bodyPr/>
        <a:lstStyle/>
        <a:p>
          <a:endParaRPr lang="en-US"/>
        </a:p>
      </dgm:t>
    </dgm:pt>
    <dgm:pt modelId="{E6F1D211-50FA-4008-B47B-AE8C2349C930}">
      <dgm:prSet phldrT="[Text]"/>
      <dgm:spPr/>
      <dgm:t>
        <a:bodyPr/>
        <a:lstStyle/>
        <a:p>
          <a:r>
            <a:rPr lang="en-US" dirty="0" smtClean="0"/>
            <a:t>Introductory paragraph</a:t>
          </a:r>
          <a:endParaRPr lang="en-US" dirty="0"/>
        </a:p>
      </dgm:t>
    </dgm:pt>
    <dgm:pt modelId="{CA3C9F5F-E4C5-42DC-911C-3884BC0AEB18}" type="parTrans" cxnId="{F1748D80-01D7-4157-A82B-882F80F3B4E1}">
      <dgm:prSet/>
      <dgm:spPr/>
      <dgm:t>
        <a:bodyPr/>
        <a:lstStyle/>
        <a:p>
          <a:endParaRPr lang="en-US"/>
        </a:p>
      </dgm:t>
    </dgm:pt>
    <dgm:pt modelId="{B41AD4A6-0007-4391-B0FA-5CC0D12823A6}" type="sibTrans" cxnId="{F1748D80-01D7-4157-A82B-882F80F3B4E1}">
      <dgm:prSet/>
      <dgm:spPr/>
      <dgm:t>
        <a:bodyPr/>
        <a:lstStyle/>
        <a:p>
          <a:endParaRPr lang="en-US"/>
        </a:p>
      </dgm:t>
    </dgm:pt>
    <dgm:pt modelId="{40AF78C2-953E-470E-B650-2E140F3F6D5F}">
      <dgm:prSet phldrT="[Text]"/>
      <dgm:spPr/>
      <dgm:t>
        <a:bodyPr/>
        <a:lstStyle/>
        <a:p>
          <a:r>
            <a:rPr lang="en-US" dirty="0" smtClean="0"/>
            <a:t>Management’s Responsibility for the Financial Statements</a:t>
          </a:r>
          <a:endParaRPr lang="en-US" dirty="0"/>
        </a:p>
      </dgm:t>
    </dgm:pt>
    <dgm:pt modelId="{CDC8C8FE-8441-498F-832A-5C9185721936}" type="parTrans" cxnId="{852225D7-BF8E-4ADD-95CE-D44B18ACAF70}">
      <dgm:prSet/>
      <dgm:spPr/>
      <dgm:t>
        <a:bodyPr/>
        <a:lstStyle/>
        <a:p>
          <a:endParaRPr lang="en-US"/>
        </a:p>
      </dgm:t>
    </dgm:pt>
    <dgm:pt modelId="{7D02CE19-131A-4777-A34D-FB1B8F360C5F}" type="sibTrans" cxnId="{852225D7-BF8E-4ADD-95CE-D44B18ACAF70}">
      <dgm:prSet/>
      <dgm:spPr/>
      <dgm:t>
        <a:bodyPr/>
        <a:lstStyle/>
        <a:p>
          <a:endParaRPr lang="en-US"/>
        </a:p>
      </dgm:t>
    </dgm:pt>
    <dgm:pt modelId="{903CFF25-BAB4-4EA9-AB82-2B51213569A2}">
      <dgm:prSet phldrT="[Text]"/>
      <dgm:spPr/>
      <dgm:t>
        <a:bodyPr/>
        <a:lstStyle/>
        <a:p>
          <a:r>
            <a:rPr lang="en-US" dirty="0" smtClean="0"/>
            <a:t>Auditor’s Responsibility</a:t>
          </a:r>
          <a:endParaRPr lang="en-US" dirty="0"/>
        </a:p>
      </dgm:t>
    </dgm:pt>
    <dgm:pt modelId="{6C0E1C24-B3AD-434A-98D9-AFA602977745}" type="parTrans" cxnId="{E31677D7-9D5A-4B99-B642-CBF6DD68F288}">
      <dgm:prSet/>
      <dgm:spPr/>
      <dgm:t>
        <a:bodyPr/>
        <a:lstStyle/>
        <a:p>
          <a:endParaRPr lang="en-US"/>
        </a:p>
      </dgm:t>
    </dgm:pt>
    <dgm:pt modelId="{5CB51B9C-071B-43F6-ABBB-A95084F618E4}" type="sibTrans" cxnId="{E31677D7-9D5A-4B99-B642-CBF6DD68F288}">
      <dgm:prSet/>
      <dgm:spPr/>
      <dgm:t>
        <a:bodyPr/>
        <a:lstStyle/>
        <a:p>
          <a:endParaRPr lang="en-US"/>
        </a:p>
      </dgm:t>
    </dgm:pt>
    <dgm:pt modelId="{96ADEAE8-2D07-4C65-8267-D19A030D4B80}">
      <dgm:prSet phldrT="[Text]"/>
      <dgm:spPr/>
      <dgm:t>
        <a:bodyPr/>
        <a:lstStyle/>
        <a:p>
          <a:r>
            <a:rPr lang="en-US" dirty="0" smtClean="0"/>
            <a:t>Opinion(s)</a:t>
          </a:r>
          <a:endParaRPr lang="en-US" dirty="0"/>
        </a:p>
      </dgm:t>
    </dgm:pt>
    <dgm:pt modelId="{8E19A9BB-F451-472F-BA2D-2C98BC9404AC}" type="parTrans" cxnId="{F9E8F9C2-0BCB-47EE-863E-80D8CAE62058}">
      <dgm:prSet/>
      <dgm:spPr/>
      <dgm:t>
        <a:bodyPr/>
        <a:lstStyle/>
        <a:p>
          <a:endParaRPr lang="en-US"/>
        </a:p>
      </dgm:t>
    </dgm:pt>
    <dgm:pt modelId="{1A3DCCA3-4B53-4EE9-820F-F5EC755BCBFC}" type="sibTrans" cxnId="{F9E8F9C2-0BCB-47EE-863E-80D8CAE62058}">
      <dgm:prSet/>
      <dgm:spPr/>
      <dgm:t>
        <a:bodyPr/>
        <a:lstStyle/>
        <a:p>
          <a:endParaRPr lang="en-US"/>
        </a:p>
      </dgm:t>
    </dgm:pt>
    <dgm:pt modelId="{FC2C25B9-078C-4924-B8D2-D5B5EC039650}">
      <dgm:prSet phldrT="[Text]"/>
      <dgm:spPr/>
      <dgm:t>
        <a:bodyPr/>
        <a:lstStyle/>
        <a:p>
          <a:r>
            <a:rPr lang="en-US" dirty="0" smtClean="0"/>
            <a:t>Report on Other Legal and Regulatory Requirements</a:t>
          </a:r>
          <a:endParaRPr lang="en-US" dirty="0"/>
        </a:p>
      </dgm:t>
    </dgm:pt>
    <dgm:pt modelId="{0621985F-2A51-4DC9-8235-22A8DAB09F6A}" type="parTrans" cxnId="{712D7E92-A242-463E-88E7-401DCC209A84}">
      <dgm:prSet/>
      <dgm:spPr/>
      <dgm:t>
        <a:bodyPr/>
        <a:lstStyle/>
        <a:p>
          <a:endParaRPr lang="en-US"/>
        </a:p>
      </dgm:t>
    </dgm:pt>
    <dgm:pt modelId="{73DC1097-22C8-401B-890B-2739186238A7}" type="sibTrans" cxnId="{712D7E92-A242-463E-88E7-401DCC209A84}">
      <dgm:prSet/>
      <dgm:spPr/>
      <dgm:t>
        <a:bodyPr/>
        <a:lstStyle/>
        <a:p>
          <a:endParaRPr lang="en-US"/>
        </a:p>
      </dgm:t>
    </dgm:pt>
    <dgm:pt modelId="{C0B59785-7AA4-4434-880E-041DC17A254A}">
      <dgm:prSet phldrT="[Text]"/>
      <dgm:spPr/>
      <dgm:t>
        <a:bodyPr/>
        <a:lstStyle/>
        <a:p>
          <a:r>
            <a:rPr lang="en-US" dirty="0" smtClean="0"/>
            <a:t>Auditor’s signature and date of the audit</a:t>
          </a:r>
          <a:endParaRPr lang="en-US" dirty="0"/>
        </a:p>
      </dgm:t>
    </dgm:pt>
    <dgm:pt modelId="{FC6F0E24-5693-4745-AC76-0C051997B5B9}" type="parTrans" cxnId="{1404B997-87AF-420D-A98E-ED5D447BA5B1}">
      <dgm:prSet/>
      <dgm:spPr/>
      <dgm:t>
        <a:bodyPr/>
        <a:lstStyle/>
        <a:p>
          <a:endParaRPr lang="en-US"/>
        </a:p>
      </dgm:t>
    </dgm:pt>
    <dgm:pt modelId="{87BCB7D3-6863-4120-9174-4FD09005C5DD}" type="sibTrans" cxnId="{1404B997-87AF-420D-A98E-ED5D447BA5B1}">
      <dgm:prSet/>
      <dgm:spPr/>
      <dgm:t>
        <a:bodyPr/>
        <a:lstStyle/>
        <a:p>
          <a:endParaRPr lang="en-US"/>
        </a:p>
      </dgm:t>
    </dgm:pt>
    <dgm:pt modelId="{98298815-B882-4DD3-A35B-70E3B8DC413A}" type="pres">
      <dgm:prSet presAssocID="{AA419D31-9638-4333-A5E8-3BD6F9BF9FB1}" presName="Name0" presStyleCnt="0">
        <dgm:presLayoutVars>
          <dgm:chMax val="7"/>
          <dgm:chPref val="7"/>
          <dgm:dir/>
        </dgm:presLayoutVars>
      </dgm:prSet>
      <dgm:spPr/>
      <dgm:t>
        <a:bodyPr/>
        <a:lstStyle/>
        <a:p>
          <a:endParaRPr lang="en-US"/>
        </a:p>
      </dgm:t>
    </dgm:pt>
    <dgm:pt modelId="{EE0B9D23-E8F8-4DF7-A62C-E8B076EC1B76}" type="pres">
      <dgm:prSet presAssocID="{AA419D31-9638-4333-A5E8-3BD6F9BF9FB1}" presName="Name1" presStyleCnt="0"/>
      <dgm:spPr/>
    </dgm:pt>
    <dgm:pt modelId="{81A0C543-DBB3-4965-B3DC-08E61CEA80FB}" type="pres">
      <dgm:prSet presAssocID="{AA419D31-9638-4333-A5E8-3BD6F9BF9FB1}" presName="cycle" presStyleCnt="0"/>
      <dgm:spPr/>
    </dgm:pt>
    <dgm:pt modelId="{5AFD3ACE-2C8C-4C82-80D4-F8841C789D47}" type="pres">
      <dgm:prSet presAssocID="{AA419D31-9638-4333-A5E8-3BD6F9BF9FB1}" presName="srcNode" presStyleLbl="node1" presStyleIdx="0" presStyleCnt="7"/>
      <dgm:spPr/>
    </dgm:pt>
    <dgm:pt modelId="{59630520-08AC-499C-8A8E-14541F86DB4D}" type="pres">
      <dgm:prSet presAssocID="{AA419D31-9638-4333-A5E8-3BD6F9BF9FB1}" presName="conn" presStyleLbl="parChTrans1D2" presStyleIdx="0" presStyleCnt="1"/>
      <dgm:spPr/>
      <dgm:t>
        <a:bodyPr/>
        <a:lstStyle/>
        <a:p>
          <a:endParaRPr lang="en-US"/>
        </a:p>
      </dgm:t>
    </dgm:pt>
    <dgm:pt modelId="{ED08E393-86A7-48AD-BCF7-9351F488C3CC}" type="pres">
      <dgm:prSet presAssocID="{AA419D31-9638-4333-A5E8-3BD6F9BF9FB1}" presName="extraNode" presStyleLbl="node1" presStyleIdx="0" presStyleCnt="7"/>
      <dgm:spPr/>
    </dgm:pt>
    <dgm:pt modelId="{77B9DF72-DF2E-4004-AC18-91C51071FB5A}" type="pres">
      <dgm:prSet presAssocID="{AA419D31-9638-4333-A5E8-3BD6F9BF9FB1}" presName="dstNode" presStyleLbl="node1" presStyleIdx="0" presStyleCnt="7"/>
      <dgm:spPr/>
    </dgm:pt>
    <dgm:pt modelId="{F65688F3-B1A7-4F43-9B3C-3521952B2185}" type="pres">
      <dgm:prSet presAssocID="{EF5975A5-CAEB-4415-BFD3-1903E3194ADB}" presName="text_1" presStyleLbl="node1" presStyleIdx="0" presStyleCnt="7">
        <dgm:presLayoutVars>
          <dgm:bulletEnabled val="1"/>
        </dgm:presLayoutVars>
      </dgm:prSet>
      <dgm:spPr/>
      <dgm:t>
        <a:bodyPr/>
        <a:lstStyle/>
        <a:p>
          <a:endParaRPr lang="en-US"/>
        </a:p>
      </dgm:t>
    </dgm:pt>
    <dgm:pt modelId="{AEF9BF55-53E4-479C-8804-B6CD437359DF}" type="pres">
      <dgm:prSet presAssocID="{EF5975A5-CAEB-4415-BFD3-1903E3194ADB}" presName="accent_1" presStyleCnt="0"/>
      <dgm:spPr/>
    </dgm:pt>
    <dgm:pt modelId="{FC80944B-871B-498B-B5CE-F6CD267EE949}" type="pres">
      <dgm:prSet presAssocID="{EF5975A5-CAEB-4415-BFD3-1903E3194ADB}" presName="accentRepeatNode" presStyleLbl="solidFgAcc1" presStyleIdx="0" presStyleCnt="7"/>
      <dgm:spPr/>
    </dgm:pt>
    <dgm:pt modelId="{354C7043-BBB2-4F77-85EA-DA66B5D45666}" type="pres">
      <dgm:prSet presAssocID="{E6F1D211-50FA-4008-B47B-AE8C2349C930}" presName="text_2" presStyleLbl="node1" presStyleIdx="1" presStyleCnt="7">
        <dgm:presLayoutVars>
          <dgm:bulletEnabled val="1"/>
        </dgm:presLayoutVars>
      </dgm:prSet>
      <dgm:spPr/>
      <dgm:t>
        <a:bodyPr/>
        <a:lstStyle/>
        <a:p>
          <a:endParaRPr lang="en-US"/>
        </a:p>
      </dgm:t>
    </dgm:pt>
    <dgm:pt modelId="{6F8E0509-7B5B-4345-9BA0-6C564DDA1F7A}" type="pres">
      <dgm:prSet presAssocID="{E6F1D211-50FA-4008-B47B-AE8C2349C930}" presName="accent_2" presStyleCnt="0"/>
      <dgm:spPr/>
    </dgm:pt>
    <dgm:pt modelId="{AE639250-A1D1-4D4F-9254-A17E358C8454}" type="pres">
      <dgm:prSet presAssocID="{E6F1D211-50FA-4008-B47B-AE8C2349C930}" presName="accentRepeatNode" presStyleLbl="solidFgAcc1" presStyleIdx="1" presStyleCnt="7"/>
      <dgm:spPr/>
    </dgm:pt>
    <dgm:pt modelId="{12CAF422-2E45-414B-9394-2F99003D43B3}" type="pres">
      <dgm:prSet presAssocID="{40AF78C2-953E-470E-B650-2E140F3F6D5F}" presName="text_3" presStyleLbl="node1" presStyleIdx="2" presStyleCnt="7">
        <dgm:presLayoutVars>
          <dgm:bulletEnabled val="1"/>
        </dgm:presLayoutVars>
      </dgm:prSet>
      <dgm:spPr/>
      <dgm:t>
        <a:bodyPr/>
        <a:lstStyle/>
        <a:p>
          <a:endParaRPr lang="en-US"/>
        </a:p>
      </dgm:t>
    </dgm:pt>
    <dgm:pt modelId="{59CB02AC-C450-4DB9-BE28-2B7225A8D2B0}" type="pres">
      <dgm:prSet presAssocID="{40AF78C2-953E-470E-B650-2E140F3F6D5F}" presName="accent_3" presStyleCnt="0"/>
      <dgm:spPr/>
    </dgm:pt>
    <dgm:pt modelId="{7907DA00-08ED-41BF-ACBE-8DE15C27B3C8}" type="pres">
      <dgm:prSet presAssocID="{40AF78C2-953E-470E-B650-2E140F3F6D5F}" presName="accentRepeatNode" presStyleLbl="solidFgAcc1" presStyleIdx="2" presStyleCnt="7"/>
      <dgm:spPr/>
    </dgm:pt>
    <dgm:pt modelId="{6B950DA7-95C0-47F6-9714-8F080E829BA1}" type="pres">
      <dgm:prSet presAssocID="{903CFF25-BAB4-4EA9-AB82-2B51213569A2}" presName="text_4" presStyleLbl="node1" presStyleIdx="3" presStyleCnt="7">
        <dgm:presLayoutVars>
          <dgm:bulletEnabled val="1"/>
        </dgm:presLayoutVars>
      </dgm:prSet>
      <dgm:spPr/>
      <dgm:t>
        <a:bodyPr/>
        <a:lstStyle/>
        <a:p>
          <a:endParaRPr lang="en-US"/>
        </a:p>
      </dgm:t>
    </dgm:pt>
    <dgm:pt modelId="{E74D7BE1-4EE2-44D7-BB2B-5DE4A62F44DC}" type="pres">
      <dgm:prSet presAssocID="{903CFF25-BAB4-4EA9-AB82-2B51213569A2}" presName="accent_4" presStyleCnt="0"/>
      <dgm:spPr/>
    </dgm:pt>
    <dgm:pt modelId="{9407165E-07B3-44FD-87BB-76603B533819}" type="pres">
      <dgm:prSet presAssocID="{903CFF25-BAB4-4EA9-AB82-2B51213569A2}" presName="accentRepeatNode" presStyleLbl="solidFgAcc1" presStyleIdx="3" presStyleCnt="7"/>
      <dgm:spPr/>
    </dgm:pt>
    <dgm:pt modelId="{CC2CC0CE-5D22-42C2-A66A-E1E1AD1922BE}" type="pres">
      <dgm:prSet presAssocID="{96ADEAE8-2D07-4C65-8267-D19A030D4B80}" presName="text_5" presStyleLbl="node1" presStyleIdx="4" presStyleCnt="7">
        <dgm:presLayoutVars>
          <dgm:bulletEnabled val="1"/>
        </dgm:presLayoutVars>
      </dgm:prSet>
      <dgm:spPr/>
      <dgm:t>
        <a:bodyPr/>
        <a:lstStyle/>
        <a:p>
          <a:endParaRPr lang="en-US"/>
        </a:p>
      </dgm:t>
    </dgm:pt>
    <dgm:pt modelId="{C5035267-5A92-4F8D-BE3F-51A24B94FE9F}" type="pres">
      <dgm:prSet presAssocID="{96ADEAE8-2D07-4C65-8267-D19A030D4B80}" presName="accent_5" presStyleCnt="0"/>
      <dgm:spPr/>
    </dgm:pt>
    <dgm:pt modelId="{74014D1D-D0CF-4668-BF34-55E7C961CEA2}" type="pres">
      <dgm:prSet presAssocID="{96ADEAE8-2D07-4C65-8267-D19A030D4B80}" presName="accentRepeatNode" presStyleLbl="solidFgAcc1" presStyleIdx="4" presStyleCnt="7"/>
      <dgm:spPr/>
    </dgm:pt>
    <dgm:pt modelId="{A7B13665-22F8-4256-901A-A40BE70E73F4}" type="pres">
      <dgm:prSet presAssocID="{FC2C25B9-078C-4924-B8D2-D5B5EC039650}" presName="text_6" presStyleLbl="node1" presStyleIdx="5" presStyleCnt="7">
        <dgm:presLayoutVars>
          <dgm:bulletEnabled val="1"/>
        </dgm:presLayoutVars>
      </dgm:prSet>
      <dgm:spPr/>
      <dgm:t>
        <a:bodyPr/>
        <a:lstStyle/>
        <a:p>
          <a:endParaRPr lang="en-US"/>
        </a:p>
      </dgm:t>
    </dgm:pt>
    <dgm:pt modelId="{039D58E9-B862-482F-9507-DB64C2C1CB4D}" type="pres">
      <dgm:prSet presAssocID="{FC2C25B9-078C-4924-B8D2-D5B5EC039650}" presName="accent_6" presStyleCnt="0"/>
      <dgm:spPr/>
    </dgm:pt>
    <dgm:pt modelId="{EF0A2CCF-006E-4AD8-8734-81C5114E3972}" type="pres">
      <dgm:prSet presAssocID="{FC2C25B9-078C-4924-B8D2-D5B5EC039650}" presName="accentRepeatNode" presStyleLbl="solidFgAcc1" presStyleIdx="5" presStyleCnt="7"/>
      <dgm:spPr/>
    </dgm:pt>
    <dgm:pt modelId="{FDC2D46F-C3EC-4F42-B8F3-60EF7FCC4BF2}" type="pres">
      <dgm:prSet presAssocID="{C0B59785-7AA4-4434-880E-041DC17A254A}" presName="text_7" presStyleLbl="node1" presStyleIdx="6" presStyleCnt="7">
        <dgm:presLayoutVars>
          <dgm:bulletEnabled val="1"/>
        </dgm:presLayoutVars>
      </dgm:prSet>
      <dgm:spPr/>
      <dgm:t>
        <a:bodyPr/>
        <a:lstStyle/>
        <a:p>
          <a:endParaRPr lang="en-US"/>
        </a:p>
      </dgm:t>
    </dgm:pt>
    <dgm:pt modelId="{D117D029-6704-4778-AD96-297AD59A047D}" type="pres">
      <dgm:prSet presAssocID="{C0B59785-7AA4-4434-880E-041DC17A254A}" presName="accent_7" presStyleCnt="0"/>
      <dgm:spPr/>
    </dgm:pt>
    <dgm:pt modelId="{0C2D60D6-155A-4B69-9472-1B43A6EA1435}" type="pres">
      <dgm:prSet presAssocID="{C0B59785-7AA4-4434-880E-041DC17A254A}" presName="accentRepeatNode" presStyleLbl="solidFgAcc1" presStyleIdx="6" presStyleCnt="7"/>
      <dgm:spPr/>
    </dgm:pt>
  </dgm:ptLst>
  <dgm:cxnLst>
    <dgm:cxn modelId="{3D88E815-1A29-4934-AE7E-8551B0FD0B47}" type="presOf" srcId="{E6F1D211-50FA-4008-B47B-AE8C2349C930}" destId="{354C7043-BBB2-4F77-85EA-DA66B5D45666}" srcOrd="0" destOrd="0" presId="urn:microsoft.com/office/officeart/2008/layout/VerticalCurvedList"/>
    <dgm:cxn modelId="{DF2B5066-9EC7-4D17-9D0F-F9F8BFCEBE8A}" type="presOf" srcId="{EF5975A5-CAEB-4415-BFD3-1903E3194ADB}" destId="{F65688F3-B1A7-4F43-9B3C-3521952B2185}" srcOrd="0" destOrd="0" presId="urn:microsoft.com/office/officeart/2008/layout/VerticalCurvedList"/>
    <dgm:cxn modelId="{F9E8F9C2-0BCB-47EE-863E-80D8CAE62058}" srcId="{AA419D31-9638-4333-A5E8-3BD6F9BF9FB1}" destId="{96ADEAE8-2D07-4C65-8267-D19A030D4B80}" srcOrd="4" destOrd="0" parTransId="{8E19A9BB-F451-472F-BA2D-2C98BC9404AC}" sibTransId="{1A3DCCA3-4B53-4EE9-820F-F5EC755BCBFC}"/>
    <dgm:cxn modelId="{E31677D7-9D5A-4B99-B642-CBF6DD68F288}" srcId="{AA419D31-9638-4333-A5E8-3BD6F9BF9FB1}" destId="{903CFF25-BAB4-4EA9-AB82-2B51213569A2}" srcOrd="3" destOrd="0" parTransId="{6C0E1C24-B3AD-434A-98D9-AFA602977745}" sibTransId="{5CB51B9C-071B-43F6-ABBB-A95084F618E4}"/>
    <dgm:cxn modelId="{F1748D80-01D7-4157-A82B-882F80F3B4E1}" srcId="{AA419D31-9638-4333-A5E8-3BD6F9BF9FB1}" destId="{E6F1D211-50FA-4008-B47B-AE8C2349C930}" srcOrd="1" destOrd="0" parTransId="{CA3C9F5F-E4C5-42DC-911C-3884BC0AEB18}" sibTransId="{B41AD4A6-0007-4391-B0FA-5CC0D12823A6}"/>
    <dgm:cxn modelId="{96D1691F-6519-4194-BB90-467F21ABA6D9}" type="presOf" srcId="{AA419D31-9638-4333-A5E8-3BD6F9BF9FB1}" destId="{98298815-B882-4DD3-A35B-70E3B8DC413A}" srcOrd="0" destOrd="0" presId="urn:microsoft.com/office/officeart/2008/layout/VerticalCurvedList"/>
    <dgm:cxn modelId="{D42A7845-3E9F-4488-A8D9-776EA757EF1A}" type="presOf" srcId="{903CFF25-BAB4-4EA9-AB82-2B51213569A2}" destId="{6B950DA7-95C0-47F6-9714-8F080E829BA1}" srcOrd="0" destOrd="0" presId="urn:microsoft.com/office/officeart/2008/layout/VerticalCurvedList"/>
    <dgm:cxn modelId="{C3E0D24A-863C-4CDF-B249-BB85444A83BF}" type="presOf" srcId="{C0B59785-7AA4-4434-880E-041DC17A254A}" destId="{FDC2D46F-C3EC-4F42-B8F3-60EF7FCC4BF2}" srcOrd="0" destOrd="0" presId="urn:microsoft.com/office/officeart/2008/layout/VerticalCurvedList"/>
    <dgm:cxn modelId="{946C6575-ECC3-4953-B25B-D0DC0C54343D}" srcId="{AA419D31-9638-4333-A5E8-3BD6F9BF9FB1}" destId="{EF5975A5-CAEB-4415-BFD3-1903E3194ADB}" srcOrd="0" destOrd="0" parTransId="{98A398C4-4CC3-45A0-BB44-4081E8D8BFF3}" sibTransId="{208696A3-A2FD-4DB5-95DF-D18B3E58B2FF}"/>
    <dgm:cxn modelId="{1404B997-87AF-420D-A98E-ED5D447BA5B1}" srcId="{AA419D31-9638-4333-A5E8-3BD6F9BF9FB1}" destId="{C0B59785-7AA4-4434-880E-041DC17A254A}" srcOrd="6" destOrd="0" parTransId="{FC6F0E24-5693-4745-AC76-0C051997B5B9}" sibTransId="{87BCB7D3-6863-4120-9174-4FD09005C5DD}"/>
    <dgm:cxn modelId="{8164C9CB-4304-4C4C-AE8E-D6F776C574EF}" type="presOf" srcId="{96ADEAE8-2D07-4C65-8267-D19A030D4B80}" destId="{CC2CC0CE-5D22-42C2-A66A-E1E1AD1922BE}" srcOrd="0" destOrd="0" presId="urn:microsoft.com/office/officeart/2008/layout/VerticalCurvedList"/>
    <dgm:cxn modelId="{712D7E92-A242-463E-88E7-401DCC209A84}" srcId="{AA419D31-9638-4333-A5E8-3BD6F9BF9FB1}" destId="{FC2C25B9-078C-4924-B8D2-D5B5EC039650}" srcOrd="5" destOrd="0" parTransId="{0621985F-2A51-4DC9-8235-22A8DAB09F6A}" sibTransId="{73DC1097-22C8-401B-890B-2739186238A7}"/>
    <dgm:cxn modelId="{852225D7-BF8E-4ADD-95CE-D44B18ACAF70}" srcId="{AA419D31-9638-4333-A5E8-3BD6F9BF9FB1}" destId="{40AF78C2-953E-470E-B650-2E140F3F6D5F}" srcOrd="2" destOrd="0" parTransId="{CDC8C8FE-8441-498F-832A-5C9185721936}" sibTransId="{7D02CE19-131A-4777-A34D-FB1B8F360C5F}"/>
    <dgm:cxn modelId="{F3B375F8-A6DD-4F13-A87A-6ADB6A74E490}" type="presOf" srcId="{208696A3-A2FD-4DB5-95DF-D18B3E58B2FF}" destId="{59630520-08AC-499C-8A8E-14541F86DB4D}" srcOrd="0" destOrd="0" presId="urn:microsoft.com/office/officeart/2008/layout/VerticalCurvedList"/>
    <dgm:cxn modelId="{CA19B924-9200-4AD3-9D86-F1C71FDF5CDE}" type="presOf" srcId="{FC2C25B9-078C-4924-B8D2-D5B5EC039650}" destId="{A7B13665-22F8-4256-901A-A40BE70E73F4}" srcOrd="0" destOrd="0" presId="urn:microsoft.com/office/officeart/2008/layout/VerticalCurvedList"/>
    <dgm:cxn modelId="{72B45E79-DB5C-495D-BD9F-381D9733F7C9}" type="presOf" srcId="{40AF78C2-953E-470E-B650-2E140F3F6D5F}" destId="{12CAF422-2E45-414B-9394-2F99003D43B3}" srcOrd="0" destOrd="0" presId="urn:microsoft.com/office/officeart/2008/layout/VerticalCurvedList"/>
    <dgm:cxn modelId="{DCE7A426-1D95-43A4-ACF4-F9FF0073D047}" type="presParOf" srcId="{98298815-B882-4DD3-A35B-70E3B8DC413A}" destId="{EE0B9D23-E8F8-4DF7-A62C-E8B076EC1B76}" srcOrd="0" destOrd="0" presId="urn:microsoft.com/office/officeart/2008/layout/VerticalCurvedList"/>
    <dgm:cxn modelId="{33F2E070-2212-43F1-A201-B8FF9C44BFEF}" type="presParOf" srcId="{EE0B9D23-E8F8-4DF7-A62C-E8B076EC1B76}" destId="{81A0C543-DBB3-4965-B3DC-08E61CEA80FB}" srcOrd="0" destOrd="0" presId="urn:microsoft.com/office/officeart/2008/layout/VerticalCurvedList"/>
    <dgm:cxn modelId="{F038E8F2-2BCE-4CCB-B3EE-CFF47B20711D}" type="presParOf" srcId="{81A0C543-DBB3-4965-B3DC-08E61CEA80FB}" destId="{5AFD3ACE-2C8C-4C82-80D4-F8841C789D47}" srcOrd="0" destOrd="0" presId="urn:microsoft.com/office/officeart/2008/layout/VerticalCurvedList"/>
    <dgm:cxn modelId="{F0458DB4-89C3-466F-8E13-32A937D30E11}" type="presParOf" srcId="{81A0C543-DBB3-4965-B3DC-08E61CEA80FB}" destId="{59630520-08AC-499C-8A8E-14541F86DB4D}" srcOrd="1" destOrd="0" presId="urn:microsoft.com/office/officeart/2008/layout/VerticalCurvedList"/>
    <dgm:cxn modelId="{56D28280-5289-4B7D-8A9D-CE2A73C1F302}" type="presParOf" srcId="{81A0C543-DBB3-4965-B3DC-08E61CEA80FB}" destId="{ED08E393-86A7-48AD-BCF7-9351F488C3CC}" srcOrd="2" destOrd="0" presId="urn:microsoft.com/office/officeart/2008/layout/VerticalCurvedList"/>
    <dgm:cxn modelId="{2184F24C-8ADB-4C9D-B2CA-4E6F72349E85}" type="presParOf" srcId="{81A0C543-DBB3-4965-B3DC-08E61CEA80FB}" destId="{77B9DF72-DF2E-4004-AC18-91C51071FB5A}" srcOrd="3" destOrd="0" presId="urn:microsoft.com/office/officeart/2008/layout/VerticalCurvedList"/>
    <dgm:cxn modelId="{CCD53D56-3403-4E27-85B2-9C323EE81273}" type="presParOf" srcId="{EE0B9D23-E8F8-4DF7-A62C-E8B076EC1B76}" destId="{F65688F3-B1A7-4F43-9B3C-3521952B2185}" srcOrd="1" destOrd="0" presId="urn:microsoft.com/office/officeart/2008/layout/VerticalCurvedList"/>
    <dgm:cxn modelId="{A7D2612E-8DAB-481D-8474-85109A0BDAEF}" type="presParOf" srcId="{EE0B9D23-E8F8-4DF7-A62C-E8B076EC1B76}" destId="{AEF9BF55-53E4-479C-8804-B6CD437359DF}" srcOrd="2" destOrd="0" presId="urn:microsoft.com/office/officeart/2008/layout/VerticalCurvedList"/>
    <dgm:cxn modelId="{95BF124E-8B6B-46C3-AA0E-BE4B736FB84B}" type="presParOf" srcId="{AEF9BF55-53E4-479C-8804-B6CD437359DF}" destId="{FC80944B-871B-498B-B5CE-F6CD267EE949}" srcOrd="0" destOrd="0" presId="urn:microsoft.com/office/officeart/2008/layout/VerticalCurvedList"/>
    <dgm:cxn modelId="{1BA9BC3F-C2F2-452C-9CA4-761048081611}" type="presParOf" srcId="{EE0B9D23-E8F8-4DF7-A62C-E8B076EC1B76}" destId="{354C7043-BBB2-4F77-85EA-DA66B5D45666}" srcOrd="3" destOrd="0" presId="urn:microsoft.com/office/officeart/2008/layout/VerticalCurvedList"/>
    <dgm:cxn modelId="{F07EB88B-2C00-494A-BCD6-50E040AFF0F9}" type="presParOf" srcId="{EE0B9D23-E8F8-4DF7-A62C-E8B076EC1B76}" destId="{6F8E0509-7B5B-4345-9BA0-6C564DDA1F7A}" srcOrd="4" destOrd="0" presId="urn:microsoft.com/office/officeart/2008/layout/VerticalCurvedList"/>
    <dgm:cxn modelId="{69C342BE-5AFA-493B-BF54-180ABA1B92FD}" type="presParOf" srcId="{6F8E0509-7B5B-4345-9BA0-6C564DDA1F7A}" destId="{AE639250-A1D1-4D4F-9254-A17E358C8454}" srcOrd="0" destOrd="0" presId="urn:microsoft.com/office/officeart/2008/layout/VerticalCurvedList"/>
    <dgm:cxn modelId="{EF104DF2-94CC-4ECC-9334-DCB18214181D}" type="presParOf" srcId="{EE0B9D23-E8F8-4DF7-A62C-E8B076EC1B76}" destId="{12CAF422-2E45-414B-9394-2F99003D43B3}" srcOrd="5" destOrd="0" presId="urn:microsoft.com/office/officeart/2008/layout/VerticalCurvedList"/>
    <dgm:cxn modelId="{72BE9B53-E155-4013-AA73-BF780A1481BB}" type="presParOf" srcId="{EE0B9D23-E8F8-4DF7-A62C-E8B076EC1B76}" destId="{59CB02AC-C450-4DB9-BE28-2B7225A8D2B0}" srcOrd="6" destOrd="0" presId="urn:microsoft.com/office/officeart/2008/layout/VerticalCurvedList"/>
    <dgm:cxn modelId="{638DC97D-1245-4610-A4F3-18496FED1132}" type="presParOf" srcId="{59CB02AC-C450-4DB9-BE28-2B7225A8D2B0}" destId="{7907DA00-08ED-41BF-ACBE-8DE15C27B3C8}" srcOrd="0" destOrd="0" presId="urn:microsoft.com/office/officeart/2008/layout/VerticalCurvedList"/>
    <dgm:cxn modelId="{B08E619C-2C6D-4598-94F5-8A837B7D0839}" type="presParOf" srcId="{EE0B9D23-E8F8-4DF7-A62C-E8B076EC1B76}" destId="{6B950DA7-95C0-47F6-9714-8F080E829BA1}" srcOrd="7" destOrd="0" presId="urn:microsoft.com/office/officeart/2008/layout/VerticalCurvedList"/>
    <dgm:cxn modelId="{53318931-1DD0-4DFB-97EF-DE210692300A}" type="presParOf" srcId="{EE0B9D23-E8F8-4DF7-A62C-E8B076EC1B76}" destId="{E74D7BE1-4EE2-44D7-BB2B-5DE4A62F44DC}" srcOrd="8" destOrd="0" presId="urn:microsoft.com/office/officeart/2008/layout/VerticalCurvedList"/>
    <dgm:cxn modelId="{6527B7E6-ABB2-4D34-8671-9676D7AC7223}" type="presParOf" srcId="{E74D7BE1-4EE2-44D7-BB2B-5DE4A62F44DC}" destId="{9407165E-07B3-44FD-87BB-76603B533819}" srcOrd="0" destOrd="0" presId="urn:microsoft.com/office/officeart/2008/layout/VerticalCurvedList"/>
    <dgm:cxn modelId="{9C08C622-0D57-4CD0-9CAB-F11BC4F1E5F2}" type="presParOf" srcId="{EE0B9D23-E8F8-4DF7-A62C-E8B076EC1B76}" destId="{CC2CC0CE-5D22-42C2-A66A-E1E1AD1922BE}" srcOrd="9" destOrd="0" presId="urn:microsoft.com/office/officeart/2008/layout/VerticalCurvedList"/>
    <dgm:cxn modelId="{6BD3491C-FD1C-49FA-A66B-67C10D6865CF}" type="presParOf" srcId="{EE0B9D23-E8F8-4DF7-A62C-E8B076EC1B76}" destId="{C5035267-5A92-4F8D-BE3F-51A24B94FE9F}" srcOrd="10" destOrd="0" presId="urn:microsoft.com/office/officeart/2008/layout/VerticalCurvedList"/>
    <dgm:cxn modelId="{7F18FF9B-BE11-4748-905C-06CBC2746552}" type="presParOf" srcId="{C5035267-5A92-4F8D-BE3F-51A24B94FE9F}" destId="{74014D1D-D0CF-4668-BF34-55E7C961CEA2}" srcOrd="0" destOrd="0" presId="urn:microsoft.com/office/officeart/2008/layout/VerticalCurvedList"/>
    <dgm:cxn modelId="{B89F637A-18AF-4EDB-925A-B47212AE44C4}" type="presParOf" srcId="{EE0B9D23-E8F8-4DF7-A62C-E8B076EC1B76}" destId="{A7B13665-22F8-4256-901A-A40BE70E73F4}" srcOrd="11" destOrd="0" presId="urn:microsoft.com/office/officeart/2008/layout/VerticalCurvedList"/>
    <dgm:cxn modelId="{3EF83EFE-65A4-41DD-808E-7DB9BBAEAE91}" type="presParOf" srcId="{EE0B9D23-E8F8-4DF7-A62C-E8B076EC1B76}" destId="{039D58E9-B862-482F-9507-DB64C2C1CB4D}" srcOrd="12" destOrd="0" presId="urn:microsoft.com/office/officeart/2008/layout/VerticalCurvedList"/>
    <dgm:cxn modelId="{6B1C5D66-84B9-4B3C-A654-B5F2C84E6FA1}" type="presParOf" srcId="{039D58E9-B862-482F-9507-DB64C2C1CB4D}" destId="{EF0A2CCF-006E-4AD8-8734-81C5114E3972}" srcOrd="0" destOrd="0" presId="urn:microsoft.com/office/officeart/2008/layout/VerticalCurvedList"/>
    <dgm:cxn modelId="{2862DA5E-7E21-4151-A1CA-83E700AD669A}" type="presParOf" srcId="{EE0B9D23-E8F8-4DF7-A62C-E8B076EC1B76}" destId="{FDC2D46F-C3EC-4F42-B8F3-60EF7FCC4BF2}" srcOrd="13" destOrd="0" presId="urn:microsoft.com/office/officeart/2008/layout/VerticalCurvedList"/>
    <dgm:cxn modelId="{4846A8FC-5754-43FB-85D0-86FCC148A64E}" type="presParOf" srcId="{EE0B9D23-E8F8-4DF7-A62C-E8B076EC1B76}" destId="{D117D029-6704-4778-AD96-297AD59A047D}" srcOrd="14" destOrd="0" presId="urn:microsoft.com/office/officeart/2008/layout/VerticalCurvedList"/>
    <dgm:cxn modelId="{400ECD4B-3457-42BB-8924-EC7CBA68F339}" type="presParOf" srcId="{D117D029-6704-4778-AD96-297AD59A047D}" destId="{0C2D60D6-155A-4B69-9472-1B43A6EA143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6B9A0-0C55-4FAD-BAFF-8D9C9CDC5CB3}"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0C0B1523-482A-4B9C-BE1B-2333375147F5}">
      <dgm:prSet phldrT="[Text]"/>
      <dgm:spPr/>
      <dgm:t>
        <a:bodyPr/>
        <a:lstStyle/>
        <a:p>
          <a:r>
            <a:rPr lang="en-US" dirty="0" smtClean="0"/>
            <a:t>Unmodified opinion</a:t>
          </a:r>
          <a:endParaRPr lang="en-US" dirty="0"/>
        </a:p>
      </dgm:t>
    </dgm:pt>
    <dgm:pt modelId="{3AEE85C2-BF71-49B6-926A-9125D16B434C}" type="parTrans" cxnId="{27CB06E5-1075-467B-BC8B-CF187AA97A9D}">
      <dgm:prSet/>
      <dgm:spPr/>
      <dgm:t>
        <a:bodyPr/>
        <a:lstStyle/>
        <a:p>
          <a:endParaRPr lang="en-US"/>
        </a:p>
      </dgm:t>
    </dgm:pt>
    <dgm:pt modelId="{D6B36979-1785-4518-9749-F8C2599B569A}" type="sibTrans" cxnId="{27CB06E5-1075-467B-BC8B-CF187AA97A9D}">
      <dgm:prSet/>
      <dgm:spPr/>
      <dgm:t>
        <a:bodyPr/>
        <a:lstStyle/>
        <a:p>
          <a:endParaRPr lang="en-US"/>
        </a:p>
      </dgm:t>
    </dgm:pt>
    <dgm:pt modelId="{44896616-1BB7-400B-9EAC-5D292F45AAB8}">
      <dgm:prSet phldrT="[Text]"/>
      <dgm:spPr/>
      <dgm:t>
        <a:bodyPr/>
        <a:lstStyle/>
        <a:p>
          <a:r>
            <a:rPr lang="en-US" dirty="0" smtClean="0"/>
            <a:t>Qualified opinion</a:t>
          </a:r>
          <a:endParaRPr lang="en-US" dirty="0"/>
        </a:p>
      </dgm:t>
    </dgm:pt>
    <dgm:pt modelId="{F5CB76B6-778B-4B8E-9A57-7277374598E4}" type="parTrans" cxnId="{B8B50419-087A-4B63-99D6-ABD917266CB3}">
      <dgm:prSet/>
      <dgm:spPr/>
      <dgm:t>
        <a:bodyPr/>
        <a:lstStyle/>
        <a:p>
          <a:endParaRPr lang="en-US"/>
        </a:p>
      </dgm:t>
    </dgm:pt>
    <dgm:pt modelId="{CA465D75-1179-453B-A151-9F372E85A3DA}" type="sibTrans" cxnId="{B8B50419-087A-4B63-99D6-ABD917266CB3}">
      <dgm:prSet/>
      <dgm:spPr/>
      <dgm:t>
        <a:bodyPr/>
        <a:lstStyle/>
        <a:p>
          <a:endParaRPr lang="en-US"/>
        </a:p>
      </dgm:t>
    </dgm:pt>
    <dgm:pt modelId="{A22DD72A-7E9E-4DD1-B5F4-82FD0306B4B7}">
      <dgm:prSet phldrT="[Text]"/>
      <dgm:spPr/>
      <dgm:t>
        <a:bodyPr/>
        <a:lstStyle/>
        <a:p>
          <a:r>
            <a:rPr lang="en-US" dirty="0" smtClean="0"/>
            <a:t>Adverse opinion</a:t>
          </a:r>
          <a:endParaRPr lang="en-US" dirty="0"/>
        </a:p>
      </dgm:t>
    </dgm:pt>
    <dgm:pt modelId="{653CA142-3EA1-4FD6-9EDA-2CDFB827FD6E}" type="parTrans" cxnId="{089F7A8A-C153-44BE-9021-115D4E3B7399}">
      <dgm:prSet/>
      <dgm:spPr/>
      <dgm:t>
        <a:bodyPr/>
        <a:lstStyle/>
        <a:p>
          <a:endParaRPr lang="en-US"/>
        </a:p>
      </dgm:t>
    </dgm:pt>
    <dgm:pt modelId="{7E3B9F7C-1BC8-4ECA-ADDC-DD9AFED98249}" type="sibTrans" cxnId="{089F7A8A-C153-44BE-9021-115D4E3B7399}">
      <dgm:prSet/>
      <dgm:spPr/>
      <dgm:t>
        <a:bodyPr/>
        <a:lstStyle/>
        <a:p>
          <a:endParaRPr lang="en-US"/>
        </a:p>
      </dgm:t>
    </dgm:pt>
    <dgm:pt modelId="{B0F15483-8272-4F11-A197-BE13D51908E6}">
      <dgm:prSet phldrT="[Text]"/>
      <dgm:spPr/>
      <dgm:t>
        <a:bodyPr/>
        <a:lstStyle/>
        <a:p>
          <a:r>
            <a:rPr lang="en-US" dirty="0" smtClean="0"/>
            <a:t>Disclaimer</a:t>
          </a:r>
          <a:endParaRPr lang="en-US" dirty="0"/>
        </a:p>
      </dgm:t>
    </dgm:pt>
    <dgm:pt modelId="{8CE802B2-C05D-4CB2-A744-CC33BC547072}" type="parTrans" cxnId="{F075CF32-DE90-4538-A129-16C677FC8F1D}">
      <dgm:prSet/>
      <dgm:spPr/>
      <dgm:t>
        <a:bodyPr/>
        <a:lstStyle/>
        <a:p>
          <a:endParaRPr lang="en-US"/>
        </a:p>
      </dgm:t>
    </dgm:pt>
    <dgm:pt modelId="{4D27D571-9B80-4312-9781-6D867DBA7884}" type="sibTrans" cxnId="{F075CF32-DE90-4538-A129-16C677FC8F1D}">
      <dgm:prSet/>
      <dgm:spPr/>
      <dgm:t>
        <a:bodyPr/>
        <a:lstStyle/>
        <a:p>
          <a:endParaRPr lang="en-US"/>
        </a:p>
      </dgm:t>
    </dgm:pt>
    <dgm:pt modelId="{D5C73344-9175-40EA-B864-377CFEF5A5F0}" type="pres">
      <dgm:prSet presAssocID="{4C96B9A0-0C55-4FAD-BAFF-8D9C9CDC5CB3}" presName="Name0" presStyleCnt="0">
        <dgm:presLayoutVars>
          <dgm:chMax val="7"/>
          <dgm:chPref val="5"/>
        </dgm:presLayoutVars>
      </dgm:prSet>
      <dgm:spPr/>
      <dgm:t>
        <a:bodyPr/>
        <a:lstStyle/>
        <a:p>
          <a:endParaRPr lang="en-US"/>
        </a:p>
      </dgm:t>
    </dgm:pt>
    <dgm:pt modelId="{589E736B-54C5-4DA1-A742-89F1DCD8777E}" type="pres">
      <dgm:prSet presAssocID="{4C96B9A0-0C55-4FAD-BAFF-8D9C9CDC5CB3}" presName="arrowNode" presStyleLbl="node1" presStyleIdx="0" presStyleCnt="1"/>
      <dgm:spPr/>
    </dgm:pt>
    <dgm:pt modelId="{6C1FCEED-D76B-4213-AF8F-F6507F328AE5}" type="pres">
      <dgm:prSet presAssocID="{0C0B1523-482A-4B9C-BE1B-2333375147F5}" presName="txNode1" presStyleLbl="revTx" presStyleIdx="0" presStyleCnt="4">
        <dgm:presLayoutVars>
          <dgm:bulletEnabled val="1"/>
        </dgm:presLayoutVars>
      </dgm:prSet>
      <dgm:spPr/>
      <dgm:t>
        <a:bodyPr/>
        <a:lstStyle/>
        <a:p>
          <a:endParaRPr lang="en-US"/>
        </a:p>
      </dgm:t>
    </dgm:pt>
    <dgm:pt modelId="{B9AA9179-FCFB-4A2D-AC2A-A91A796043E9}" type="pres">
      <dgm:prSet presAssocID="{44896616-1BB7-400B-9EAC-5D292F45AAB8}" presName="txNode2" presStyleLbl="revTx" presStyleIdx="1" presStyleCnt="4">
        <dgm:presLayoutVars>
          <dgm:bulletEnabled val="1"/>
        </dgm:presLayoutVars>
      </dgm:prSet>
      <dgm:spPr/>
      <dgm:t>
        <a:bodyPr/>
        <a:lstStyle/>
        <a:p>
          <a:endParaRPr lang="en-US"/>
        </a:p>
      </dgm:t>
    </dgm:pt>
    <dgm:pt modelId="{4B0C4AF8-885F-41FE-AFC9-DE43123D3734}" type="pres">
      <dgm:prSet presAssocID="{CA465D75-1179-453B-A151-9F372E85A3DA}" presName="dotNode2" presStyleCnt="0"/>
      <dgm:spPr/>
    </dgm:pt>
    <dgm:pt modelId="{45C9C9AA-74E3-4E94-87EF-E069F7F2F86E}" type="pres">
      <dgm:prSet presAssocID="{CA465D75-1179-453B-A151-9F372E85A3DA}" presName="dotRepeatNode" presStyleLbl="fgShp" presStyleIdx="0" presStyleCnt="2"/>
      <dgm:spPr/>
      <dgm:t>
        <a:bodyPr/>
        <a:lstStyle/>
        <a:p>
          <a:endParaRPr lang="en-US"/>
        </a:p>
      </dgm:t>
    </dgm:pt>
    <dgm:pt modelId="{A70575B9-A369-46AC-A629-7D729B5AC077}" type="pres">
      <dgm:prSet presAssocID="{A22DD72A-7E9E-4DD1-B5F4-82FD0306B4B7}" presName="txNode3" presStyleLbl="revTx" presStyleIdx="2" presStyleCnt="4" custLinFactNeighborX="-2970" custLinFactNeighborY="47238">
        <dgm:presLayoutVars>
          <dgm:bulletEnabled val="1"/>
        </dgm:presLayoutVars>
      </dgm:prSet>
      <dgm:spPr/>
      <dgm:t>
        <a:bodyPr/>
        <a:lstStyle/>
        <a:p>
          <a:endParaRPr lang="en-US"/>
        </a:p>
      </dgm:t>
    </dgm:pt>
    <dgm:pt modelId="{E7C99A91-A6E0-4690-B79E-D138C3E7FD9E}" type="pres">
      <dgm:prSet presAssocID="{7E3B9F7C-1BC8-4ECA-ADDC-DD9AFED98249}" presName="dotNode3" presStyleCnt="0"/>
      <dgm:spPr/>
    </dgm:pt>
    <dgm:pt modelId="{AB4D6F51-4866-464B-BDA4-2500E00A074D}" type="pres">
      <dgm:prSet presAssocID="{7E3B9F7C-1BC8-4ECA-ADDC-DD9AFED98249}" presName="dotRepeatNode" presStyleLbl="fgShp" presStyleIdx="1" presStyleCnt="2"/>
      <dgm:spPr/>
      <dgm:t>
        <a:bodyPr/>
        <a:lstStyle/>
        <a:p>
          <a:endParaRPr lang="en-US"/>
        </a:p>
      </dgm:t>
    </dgm:pt>
    <dgm:pt modelId="{0556EF1F-88D2-4758-8F27-4DB30116F2EE}" type="pres">
      <dgm:prSet presAssocID="{B0F15483-8272-4F11-A197-BE13D51908E6}" presName="txNode4" presStyleLbl="revTx" presStyleIdx="3" presStyleCnt="4" custLinFactNeighborY="16164">
        <dgm:presLayoutVars>
          <dgm:bulletEnabled val="1"/>
        </dgm:presLayoutVars>
      </dgm:prSet>
      <dgm:spPr/>
      <dgm:t>
        <a:bodyPr/>
        <a:lstStyle/>
        <a:p>
          <a:endParaRPr lang="en-US"/>
        </a:p>
      </dgm:t>
    </dgm:pt>
  </dgm:ptLst>
  <dgm:cxnLst>
    <dgm:cxn modelId="{2D83D9F8-F710-41FC-A2CA-5A41B9F233AE}" type="presOf" srcId="{0C0B1523-482A-4B9C-BE1B-2333375147F5}" destId="{6C1FCEED-D76B-4213-AF8F-F6507F328AE5}" srcOrd="0" destOrd="0" presId="urn:microsoft.com/office/officeart/2009/3/layout/DescendingProcess"/>
    <dgm:cxn modelId="{B8B50419-087A-4B63-99D6-ABD917266CB3}" srcId="{4C96B9A0-0C55-4FAD-BAFF-8D9C9CDC5CB3}" destId="{44896616-1BB7-400B-9EAC-5D292F45AAB8}" srcOrd="1" destOrd="0" parTransId="{F5CB76B6-778B-4B8E-9A57-7277374598E4}" sibTransId="{CA465D75-1179-453B-A151-9F372E85A3DA}"/>
    <dgm:cxn modelId="{6F9DDC22-6D25-471D-BDB0-8697446A6C40}" type="presOf" srcId="{7E3B9F7C-1BC8-4ECA-ADDC-DD9AFED98249}" destId="{AB4D6F51-4866-464B-BDA4-2500E00A074D}" srcOrd="0" destOrd="0" presId="urn:microsoft.com/office/officeart/2009/3/layout/DescendingProcess"/>
    <dgm:cxn modelId="{5F41F4A7-CE54-48B0-AF02-7C5DE1764F6E}" type="presOf" srcId="{CA465D75-1179-453B-A151-9F372E85A3DA}" destId="{45C9C9AA-74E3-4E94-87EF-E069F7F2F86E}" srcOrd="0" destOrd="0" presId="urn:microsoft.com/office/officeart/2009/3/layout/DescendingProcess"/>
    <dgm:cxn modelId="{089F7A8A-C153-44BE-9021-115D4E3B7399}" srcId="{4C96B9A0-0C55-4FAD-BAFF-8D9C9CDC5CB3}" destId="{A22DD72A-7E9E-4DD1-B5F4-82FD0306B4B7}" srcOrd="2" destOrd="0" parTransId="{653CA142-3EA1-4FD6-9EDA-2CDFB827FD6E}" sibTransId="{7E3B9F7C-1BC8-4ECA-ADDC-DD9AFED98249}"/>
    <dgm:cxn modelId="{F075CF32-DE90-4538-A129-16C677FC8F1D}" srcId="{4C96B9A0-0C55-4FAD-BAFF-8D9C9CDC5CB3}" destId="{B0F15483-8272-4F11-A197-BE13D51908E6}" srcOrd="3" destOrd="0" parTransId="{8CE802B2-C05D-4CB2-A744-CC33BC547072}" sibTransId="{4D27D571-9B80-4312-9781-6D867DBA7884}"/>
    <dgm:cxn modelId="{BBBE22BD-FD3F-4372-B368-5213AD7F563B}" type="presOf" srcId="{B0F15483-8272-4F11-A197-BE13D51908E6}" destId="{0556EF1F-88D2-4758-8F27-4DB30116F2EE}" srcOrd="0" destOrd="0" presId="urn:microsoft.com/office/officeart/2009/3/layout/DescendingProcess"/>
    <dgm:cxn modelId="{9148E431-F5A7-4E89-9266-91C99457929B}" type="presOf" srcId="{4C96B9A0-0C55-4FAD-BAFF-8D9C9CDC5CB3}" destId="{D5C73344-9175-40EA-B864-377CFEF5A5F0}" srcOrd="0" destOrd="0" presId="urn:microsoft.com/office/officeart/2009/3/layout/DescendingProcess"/>
    <dgm:cxn modelId="{64928B54-4648-498B-81A8-D52C67308F0F}" type="presOf" srcId="{A22DD72A-7E9E-4DD1-B5F4-82FD0306B4B7}" destId="{A70575B9-A369-46AC-A629-7D729B5AC077}" srcOrd="0" destOrd="0" presId="urn:microsoft.com/office/officeart/2009/3/layout/DescendingProcess"/>
    <dgm:cxn modelId="{27CB06E5-1075-467B-BC8B-CF187AA97A9D}" srcId="{4C96B9A0-0C55-4FAD-BAFF-8D9C9CDC5CB3}" destId="{0C0B1523-482A-4B9C-BE1B-2333375147F5}" srcOrd="0" destOrd="0" parTransId="{3AEE85C2-BF71-49B6-926A-9125D16B434C}" sibTransId="{D6B36979-1785-4518-9749-F8C2599B569A}"/>
    <dgm:cxn modelId="{871D3FDA-9109-457A-945A-688395B24612}" type="presOf" srcId="{44896616-1BB7-400B-9EAC-5D292F45AAB8}" destId="{B9AA9179-FCFB-4A2D-AC2A-A91A796043E9}" srcOrd="0" destOrd="0" presId="urn:microsoft.com/office/officeart/2009/3/layout/DescendingProcess"/>
    <dgm:cxn modelId="{95819FF8-B990-4AEE-9551-E4F4AAB5E773}" type="presParOf" srcId="{D5C73344-9175-40EA-B864-377CFEF5A5F0}" destId="{589E736B-54C5-4DA1-A742-89F1DCD8777E}" srcOrd="0" destOrd="0" presId="urn:microsoft.com/office/officeart/2009/3/layout/DescendingProcess"/>
    <dgm:cxn modelId="{133D2670-2B41-4CA8-ACC2-11A2937F2472}" type="presParOf" srcId="{D5C73344-9175-40EA-B864-377CFEF5A5F0}" destId="{6C1FCEED-D76B-4213-AF8F-F6507F328AE5}" srcOrd="1" destOrd="0" presId="urn:microsoft.com/office/officeart/2009/3/layout/DescendingProcess"/>
    <dgm:cxn modelId="{2D72A3FE-159E-4ABC-AC00-60D73CA1C8A0}" type="presParOf" srcId="{D5C73344-9175-40EA-B864-377CFEF5A5F0}" destId="{B9AA9179-FCFB-4A2D-AC2A-A91A796043E9}" srcOrd="2" destOrd="0" presId="urn:microsoft.com/office/officeart/2009/3/layout/DescendingProcess"/>
    <dgm:cxn modelId="{B6DC760C-C15B-4317-8659-2448C2550C46}" type="presParOf" srcId="{D5C73344-9175-40EA-B864-377CFEF5A5F0}" destId="{4B0C4AF8-885F-41FE-AFC9-DE43123D3734}" srcOrd="3" destOrd="0" presId="urn:microsoft.com/office/officeart/2009/3/layout/DescendingProcess"/>
    <dgm:cxn modelId="{2E85807B-4542-4BB7-BFE9-D389A6C65293}" type="presParOf" srcId="{4B0C4AF8-885F-41FE-AFC9-DE43123D3734}" destId="{45C9C9AA-74E3-4E94-87EF-E069F7F2F86E}" srcOrd="0" destOrd="0" presId="urn:microsoft.com/office/officeart/2009/3/layout/DescendingProcess"/>
    <dgm:cxn modelId="{1616BF64-E340-490F-89E9-C9C0DDA9A100}" type="presParOf" srcId="{D5C73344-9175-40EA-B864-377CFEF5A5F0}" destId="{A70575B9-A369-46AC-A629-7D729B5AC077}" srcOrd="4" destOrd="0" presId="urn:microsoft.com/office/officeart/2009/3/layout/DescendingProcess"/>
    <dgm:cxn modelId="{4A5093B2-EE42-4997-9854-BEB1970F012B}" type="presParOf" srcId="{D5C73344-9175-40EA-B864-377CFEF5A5F0}" destId="{E7C99A91-A6E0-4690-B79E-D138C3E7FD9E}" srcOrd="5" destOrd="0" presId="urn:microsoft.com/office/officeart/2009/3/layout/DescendingProcess"/>
    <dgm:cxn modelId="{2B3FC699-02B2-4DE6-B171-0545AA1A61F2}" type="presParOf" srcId="{E7C99A91-A6E0-4690-B79E-D138C3E7FD9E}" destId="{AB4D6F51-4866-464B-BDA4-2500E00A074D}" srcOrd="0" destOrd="0" presId="urn:microsoft.com/office/officeart/2009/3/layout/DescendingProcess"/>
    <dgm:cxn modelId="{FFF74EBC-01D2-42EC-8F29-A9F503EB31D7}" type="presParOf" srcId="{D5C73344-9175-40EA-B864-377CFEF5A5F0}" destId="{0556EF1F-88D2-4758-8F27-4DB30116F2EE}"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27F99-34CE-4C14-87D5-5A0EBA401F73}"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EFD4B93E-678B-424A-8F42-117A14FEBA49}">
      <dgm:prSet phldrT="[Text]"/>
      <dgm:spPr/>
      <dgm:t>
        <a:bodyPr/>
        <a:lstStyle/>
        <a:p>
          <a:r>
            <a:rPr lang="en-US" dirty="0" smtClean="0"/>
            <a:t>Determine appropriate GAAP</a:t>
          </a:r>
          <a:endParaRPr lang="en-US" dirty="0"/>
        </a:p>
      </dgm:t>
    </dgm:pt>
    <dgm:pt modelId="{F5788FD9-48D2-4D75-AF78-A93CE0CBAD7F}" type="parTrans" cxnId="{AFE4EF37-8674-41F4-9BBE-03B9EE20E191}">
      <dgm:prSet/>
      <dgm:spPr/>
      <dgm:t>
        <a:bodyPr/>
        <a:lstStyle/>
        <a:p>
          <a:endParaRPr lang="en-US"/>
        </a:p>
      </dgm:t>
    </dgm:pt>
    <dgm:pt modelId="{22E3594C-F68F-465D-BF7E-5774CEDDEA2B}" type="sibTrans" cxnId="{AFE4EF37-8674-41F4-9BBE-03B9EE20E191}">
      <dgm:prSet/>
      <dgm:spPr/>
      <dgm:t>
        <a:bodyPr/>
        <a:lstStyle/>
        <a:p>
          <a:endParaRPr lang="en-US" dirty="0"/>
        </a:p>
      </dgm:t>
    </dgm:pt>
    <dgm:pt modelId="{D6080708-F334-4D22-A8CC-FECDA3D4047C}">
      <dgm:prSet phldrT="[Text]"/>
      <dgm:spPr>
        <a:solidFill>
          <a:srgbClr val="18696F"/>
        </a:solidFill>
      </dgm:spPr>
      <dgm:t>
        <a:bodyPr/>
        <a:lstStyle/>
        <a:p>
          <a:r>
            <a:rPr lang="en-US" dirty="0" smtClean="0"/>
            <a:t>Establish scope</a:t>
          </a:r>
          <a:endParaRPr lang="en-US" dirty="0"/>
        </a:p>
      </dgm:t>
    </dgm:pt>
    <dgm:pt modelId="{73688392-0B98-4F33-BD89-9A40AEB8EB80}" type="parTrans" cxnId="{22F26A31-C6DC-4AEB-8AC4-673010C49F12}">
      <dgm:prSet/>
      <dgm:spPr/>
      <dgm:t>
        <a:bodyPr/>
        <a:lstStyle/>
        <a:p>
          <a:endParaRPr lang="en-US"/>
        </a:p>
      </dgm:t>
    </dgm:pt>
    <dgm:pt modelId="{92919074-DD4B-447D-A7E5-F8D87F1C97D4}" type="sibTrans" cxnId="{22F26A31-C6DC-4AEB-8AC4-673010C49F12}">
      <dgm:prSet/>
      <dgm:spPr/>
      <dgm:t>
        <a:bodyPr/>
        <a:lstStyle/>
        <a:p>
          <a:endParaRPr lang="en-US" dirty="0"/>
        </a:p>
      </dgm:t>
    </dgm:pt>
    <dgm:pt modelId="{754C1FCE-90E0-4D92-97DE-2AFF9EE096C8}">
      <dgm:prSet phldrT="[Text]"/>
      <dgm:spPr/>
      <dgm:t>
        <a:bodyPr/>
        <a:lstStyle/>
        <a:p>
          <a:r>
            <a:rPr lang="en-US" dirty="0" smtClean="0"/>
            <a:t>Establish audit procedures</a:t>
          </a:r>
        </a:p>
      </dgm:t>
    </dgm:pt>
    <dgm:pt modelId="{9C24FBB2-6943-46BA-884A-01714FFA3341}" type="parTrans" cxnId="{90713481-434B-4B66-B32B-4387EF4CCB5E}">
      <dgm:prSet/>
      <dgm:spPr/>
      <dgm:t>
        <a:bodyPr/>
        <a:lstStyle/>
        <a:p>
          <a:endParaRPr lang="en-US"/>
        </a:p>
      </dgm:t>
    </dgm:pt>
    <dgm:pt modelId="{29DAAD2A-50A5-4713-9338-DAE85E261BAD}" type="sibTrans" cxnId="{90713481-434B-4B66-B32B-4387EF4CCB5E}">
      <dgm:prSet/>
      <dgm:spPr/>
      <dgm:t>
        <a:bodyPr/>
        <a:lstStyle/>
        <a:p>
          <a:endParaRPr lang="en-US" dirty="0"/>
        </a:p>
      </dgm:t>
    </dgm:pt>
    <dgm:pt modelId="{E202BE3B-4B59-46F3-8F2F-0B9A4E1E8E8F}">
      <dgm:prSet phldrT="[Text]"/>
      <dgm:spPr/>
      <dgm:t>
        <a:bodyPr/>
        <a:lstStyle/>
        <a:p>
          <a:r>
            <a:rPr lang="en-US" dirty="0" smtClean="0">
              <a:solidFill>
                <a:srgbClr val="002060"/>
              </a:solidFill>
            </a:rPr>
            <a:t>Determine materiality</a:t>
          </a:r>
          <a:endParaRPr lang="en-US" dirty="0">
            <a:solidFill>
              <a:srgbClr val="002060"/>
            </a:solidFill>
          </a:endParaRPr>
        </a:p>
      </dgm:t>
    </dgm:pt>
    <dgm:pt modelId="{0FED09EE-5463-421C-9321-8A8B2E1B2A4B}" type="parTrans" cxnId="{979B38D8-C440-4534-88BC-948E7A11A3BD}">
      <dgm:prSet/>
      <dgm:spPr/>
      <dgm:t>
        <a:bodyPr/>
        <a:lstStyle/>
        <a:p>
          <a:endParaRPr lang="en-US"/>
        </a:p>
      </dgm:t>
    </dgm:pt>
    <dgm:pt modelId="{9A126CE6-B57C-4630-B105-9F5610688DE8}" type="sibTrans" cxnId="{979B38D8-C440-4534-88BC-948E7A11A3BD}">
      <dgm:prSet/>
      <dgm:spPr>
        <a:solidFill>
          <a:srgbClr val="A3B5FA"/>
        </a:solidFill>
        <a:ln>
          <a:noFill/>
        </a:ln>
      </dgm:spPr>
      <dgm:t>
        <a:bodyPr/>
        <a:lstStyle/>
        <a:p>
          <a:endParaRPr lang="en-US" dirty="0"/>
        </a:p>
      </dgm:t>
    </dgm:pt>
    <dgm:pt modelId="{22AECF84-B19B-4EB8-8FF3-F634041E7351}">
      <dgm:prSet phldrT="[Text]"/>
      <dgm:spPr/>
      <dgm:t>
        <a:bodyPr/>
        <a:lstStyle/>
        <a:p>
          <a:r>
            <a:rPr lang="en-US" dirty="0" smtClean="0">
              <a:solidFill>
                <a:schemeClr val="accent2">
                  <a:lumMod val="75000"/>
                </a:schemeClr>
              </a:solidFill>
            </a:rPr>
            <a:t>Conduct examination</a:t>
          </a:r>
          <a:endParaRPr lang="en-US" dirty="0">
            <a:solidFill>
              <a:schemeClr val="accent2">
                <a:lumMod val="75000"/>
              </a:schemeClr>
            </a:solidFill>
          </a:endParaRPr>
        </a:p>
      </dgm:t>
    </dgm:pt>
    <dgm:pt modelId="{5ED7A893-C43B-4550-B704-B658010CEDAA}" type="parTrans" cxnId="{6D6ED504-7E39-438C-810A-1D9A2A9455D7}">
      <dgm:prSet/>
      <dgm:spPr/>
      <dgm:t>
        <a:bodyPr/>
        <a:lstStyle/>
        <a:p>
          <a:endParaRPr lang="en-US"/>
        </a:p>
      </dgm:t>
    </dgm:pt>
    <dgm:pt modelId="{5109A154-5B17-4DD3-B78F-A4C973F02F0B}" type="sibTrans" cxnId="{6D6ED504-7E39-438C-810A-1D9A2A9455D7}">
      <dgm:prSet/>
      <dgm:spPr/>
      <dgm:t>
        <a:bodyPr/>
        <a:lstStyle/>
        <a:p>
          <a:endParaRPr lang="en-US" dirty="0"/>
        </a:p>
      </dgm:t>
    </dgm:pt>
    <dgm:pt modelId="{99392BF0-8BE7-4AB6-B572-F905A1483BB9}">
      <dgm:prSet phldrT="[Text]"/>
      <dgm:spPr/>
      <dgm:t>
        <a:bodyPr/>
        <a:lstStyle/>
        <a:p>
          <a:r>
            <a:rPr lang="en-US" dirty="0" smtClean="0">
              <a:solidFill>
                <a:schemeClr val="accent6">
                  <a:lumMod val="75000"/>
                </a:schemeClr>
              </a:solidFill>
            </a:rPr>
            <a:t>Issue opinion</a:t>
          </a:r>
          <a:endParaRPr lang="en-US" dirty="0">
            <a:solidFill>
              <a:schemeClr val="accent6">
                <a:lumMod val="75000"/>
              </a:schemeClr>
            </a:solidFill>
          </a:endParaRPr>
        </a:p>
      </dgm:t>
    </dgm:pt>
    <dgm:pt modelId="{59A9D8E8-4036-4389-914D-05928BD173A2}" type="parTrans" cxnId="{841E7DD0-4B30-458A-BD6E-ADED6298A317}">
      <dgm:prSet/>
      <dgm:spPr/>
      <dgm:t>
        <a:bodyPr/>
        <a:lstStyle/>
        <a:p>
          <a:endParaRPr lang="en-US"/>
        </a:p>
      </dgm:t>
    </dgm:pt>
    <dgm:pt modelId="{700B11A4-2974-4881-8671-0EF7B5724191}" type="sibTrans" cxnId="{841E7DD0-4B30-458A-BD6E-ADED6298A317}">
      <dgm:prSet/>
      <dgm:spPr/>
      <dgm:t>
        <a:bodyPr/>
        <a:lstStyle/>
        <a:p>
          <a:endParaRPr lang="en-US"/>
        </a:p>
      </dgm:t>
    </dgm:pt>
    <dgm:pt modelId="{CA7DB3B5-352F-4EFA-890A-D6F6B26EDA17}" type="pres">
      <dgm:prSet presAssocID="{49827F99-34CE-4C14-87D5-5A0EBA401F73}" presName="diagram" presStyleCnt="0">
        <dgm:presLayoutVars>
          <dgm:dir/>
          <dgm:resizeHandles val="exact"/>
        </dgm:presLayoutVars>
      </dgm:prSet>
      <dgm:spPr/>
      <dgm:t>
        <a:bodyPr/>
        <a:lstStyle/>
        <a:p>
          <a:endParaRPr lang="en-US"/>
        </a:p>
      </dgm:t>
    </dgm:pt>
    <dgm:pt modelId="{631749D6-5BBB-4D63-89FF-C909E315F2EF}" type="pres">
      <dgm:prSet presAssocID="{EFD4B93E-678B-424A-8F42-117A14FEBA49}" presName="node" presStyleLbl="node1" presStyleIdx="0" presStyleCnt="6">
        <dgm:presLayoutVars>
          <dgm:bulletEnabled val="1"/>
        </dgm:presLayoutVars>
      </dgm:prSet>
      <dgm:spPr/>
      <dgm:t>
        <a:bodyPr/>
        <a:lstStyle/>
        <a:p>
          <a:endParaRPr lang="en-US"/>
        </a:p>
      </dgm:t>
    </dgm:pt>
    <dgm:pt modelId="{6696A8A3-956C-4D08-BA08-ABCDCDAD85D2}" type="pres">
      <dgm:prSet presAssocID="{22E3594C-F68F-465D-BF7E-5774CEDDEA2B}" presName="sibTrans" presStyleLbl="sibTrans2D1" presStyleIdx="0" presStyleCnt="5"/>
      <dgm:spPr/>
      <dgm:t>
        <a:bodyPr/>
        <a:lstStyle/>
        <a:p>
          <a:endParaRPr lang="en-US"/>
        </a:p>
      </dgm:t>
    </dgm:pt>
    <dgm:pt modelId="{04A40C85-9402-4C12-9898-F57D3DF76CFB}" type="pres">
      <dgm:prSet presAssocID="{22E3594C-F68F-465D-BF7E-5774CEDDEA2B}" presName="connectorText" presStyleLbl="sibTrans2D1" presStyleIdx="0" presStyleCnt="5"/>
      <dgm:spPr/>
      <dgm:t>
        <a:bodyPr/>
        <a:lstStyle/>
        <a:p>
          <a:endParaRPr lang="en-US"/>
        </a:p>
      </dgm:t>
    </dgm:pt>
    <dgm:pt modelId="{B0573576-9915-402C-8D6C-2839D5C53757}" type="pres">
      <dgm:prSet presAssocID="{D6080708-F334-4D22-A8CC-FECDA3D4047C}" presName="node" presStyleLbl="node1" presStyleIdx="1" presStyleCnt="6">
        <dgm:presLayoutVars>
          <dgm:bulletEnabled val="1"/>
        </dgm:presLayoutVars>
      </dgm:prSet>
      <dgm:spPr/>
      <dgm:t>
        <a:bodyPr/>
        <a:lstStyle/>
        <a:p>
          <a:endParaRPr lang="en-US"/>
        </a:p>
      </dgm:t>
    </dgm:pt>
    <dgm:pt modelId="{07349584-EF4E-4CE5-A0D5-CA5D000CE629}" type="pres">
      <dgm:prSet presAssocID="{92919074-DD4B-447D-A7E5-F8D87F1C97D4}" presName="sibTrans" presStyleLbl="sibTrans2D1" presStyleIdx="1" presStyleCnt="5"/>
      <dgm:spPr/>
      <dgm:t>
        <a:bodyPr/>
        <a:lstStyle/>
        <a:p>
          <a:endParaRPr lang="en-US"/>
        </a:p>
      </dgm:t>
    </dgm:pt>
    <dgm:pt modelId="{B3227436-232A-4DAA-8D94-7A103C07D1BA}" type="pres">
      <dgm:prSet presAssocID="{92919074-DD4B-447D-A7E5-F8D87F1C97D4}" presName="connectorText" presStyleLbl="sibTrans2D1" presStyleIdx="1" presStyleCnt="5"/>
      <dgm:spPr/>
      <dgm:t>
        <a:bodyPr/>
        <a:lstStyle/>
        <a:p>
          <a:endParaRPr lang="en-US"/>
        </a:p>
      </dgm:t>
    </dgm:pt>
    <dgm:pt modelId="{A1A886B0-9458-4C9D-B79F-62D76A61F681}" type="pres">
      <dgm:prSet presAssocID="{754C1FCE-90E0-4D92-97DE-2AFF9EE096C8}" presName="node" presStyleLbl="node1" presStyleIdx="2" presStyleCnt="6">
        <dgm:presLayoutVars>
          <dgm:bulletEnabled val="1"/>
        </dgm:presLayoutVars>
      </dgm:prSet>
      <dgm:spPr/>
      <dgm:t>
        <a:bodyPr/>
        <a:lstStyle/>
        <a:p>
          <a:endParaRPr lang="en-US"/>
        </a:p>
      </dgm:t>
    </dgm:pt>
    <dgm:pt modelId="{0E47991E-C020-4F14-82B1-47921D259956}" type="pres">
      <dgm:prSet presAssocID="{29DAAD2A-50A5-4713-9338-DAE85E261BAD}" presName="sibTrans" presStyleLbl="sibTrans2D1" presStyleIdx="2" presStyleCnt="5"/>
      <dgm:spPr/>
      <dgm:t>
        <a:bodyPr/>
        <a:lstStyle/>
        <a:p>
          <a:endParaRPr lang="en-US"/>
        </a:p>
      </dgm:t>
    </dgm:pt>
    <dgm:pt modelId="{546F42D6-69DB-47DE-B0EB-37E8AE264BE8}" type="pres">
      <dgm:prSet presAssocID="{29DAAD2A-50A5-4713-9338-DAE85E261BAD}" presName="connectorText" presStyleLbl="sibTrans2D1" presStyleIdx="2" presStyleCnt="5"/>
      <dgm:spPr/>
      <dgm:t>
        <a:bodyPr/>
        <a:lstStyle/>
        <a:p>
          <a:endParaRPr lang="en-US"/>
        </a:p>
      </dgm:t>
    </dgm:pt>
    <dgm:pt modelId="{6A446CB1-E159-4EE8-83F6-A536D0F445DB}" type="pres">
      <dgm:prSet presAssocID="{E202BE3B-4B59-46F3-8F2F-0B9A4E1E8E8F}" presName="node" presStyleLbl="node1" presStyleIdx="3" presStyleCnt="6">
        <dgm:presLayoutVars>
          <dgm:bulletEnabled val="1"/>
        </dgm:presLayoutVars>
      </dgm:prSet>
      <dgm:spPr/>
      <dgm:t>
        <a:bodyPr/>
        <a:lstStyle/>
        <a:p>
          <a:endParaRPr lang="en-US"/>
        </a:p>
      </dgm:t>
    </dgm:pt>
    <dgm:pt modelId="{FD592F12-7AF5-4AA3-A22C-8171D1AC11BC}" type="pres">
      <dgm:prSet presAssocID="{9A126CE6-B57C-4630-B105-9F5610688DE8}" presName="sibTrans" presStyleLbl="sibTrans2D1" presStyleIdx="3" presStyleCnt="5"/>
      <dgm:spPr/>
      <dgm:t>
        <a:bodyPr/>
        <a:lstStyle/>
        <a:p>
          <a:endParaRPr lang="en-US"/>
        </a:p>
      </dgm:t>
    </dgm:pt>
    <dgm:pt modelId="{A9050CDF-B524-48BC-A813-22FF5C416645}" type="pres">
      <dgm:prSet presAssocID="{9A126CE6-B57C-4630-B105-9F5610688DE8}" presName="connectorText" presStyleLbl="sibTrans2D1" presStyleIdx="3" presStyleCnt="5"/>
      <dgm:spPr/>
      <dgm:t>
        <a:bodyPr/>
        <a:lstStyle/>
        <a:p>
          <a:endParaRPr lang="en-US"/>
        </a:p>
      </dgm:t>
    </dgm:pt>
    <dgm:pt modelId="{BC9F1629-1C2D-45AE-A10A-902C7052A62B}" type="pres">
      <dgm:prSet presAssocID="{22AECF84-B19B-4EB8-8FF3-F634041E7351}" presName="node" presStyleLbl="node1" presStyleIdx="4" presStyleCnt="6">
        <dgm:presLayoutVars>
          <dgm:bulletEnabled val="1"/>
        </dgm:presLayoutVars>
      </dgm:prSet>
      <dgm:spPr/>
      <dgm:t>
        <a:bodyPr/>
        <a:lstStyle/>
        <a:p>
          <a:endParaRPr lang="en-US"/>
        </a:p>
      </dgm:t>
    </dgm:pt>
    <dgm:pt modelId="{F6975597-DC46-4D28-83FD-72BD24E41713}" type="pres">
      <dgm:prSet presAssocID="{5109A154-5B17-4DD3-B78F-A4C973F02F0B}" presName="sibTrans" presStyleLbl="sibTrans2D1" presStyleIdx="4" presStyleCnt="5"/>
      <dgm:spPr/>
      <dgm:t>
        <a:bodyPr/>
        <a:lstStyle/>
        <a:p>
          <a:endParaRPr lang="en-US"/>
        </a:p>
      </dgm:t>
    </dgm:pt>
    <dgm:pt modelId="{40DF8139-C641-433D-B74E-A92F70867C8C}" type="pres">
      <dgm:prSet presAssocID="{5109A154-5B17-4DD3-B78F-A4C973F02F0B}" presName="connectorText" presStyleLbl="sibTrans2D1" presStyleIdx="4" presStyleCnt="5"/>
      <dgm:spPr/>
      <dgm:t>
        <a:bodyPr/>
        <a:lstStyle/>
        <a:p>
          <a:endParaRPr lang="en-US"/>
        </a:p>
      </dgm:t>
    </dgm:pt>
    <dgm:pt modelId="{EF58262B-D33F-45B1-979D-EE7338351FDA}" type="pres">
      <dgm:prSet presAssocID="{99392BF0-8BE7-4AB6-B572-F905A1483BB9}" presName="node" presStyleLbl="node1" presStyleIdx="5" presStyleCnt="6">
        <dgm:presLayoutVars>
          <dgm:bulletEnabled val="1"/>
        </dgm:presLayoutVars>
      </dgm:prSet>
      <dgm:spPr/>
      <dgm:t>
        <a:bodyPr/>
        <a:lstStyle/>
        <a:p>
          <a:endParaRPr lang="en-US"/>
        </a:p>
      </dgm:t>
    </dgm:pt>
  </dgm:ptLst>
  <dgm:cxnLst>
    <dgm:cxn modelId="{6D6ED504-7E39-438C-810A-1D9A2A9455D7}" srcId="{49827F99-34CE-4C14-87D5-5A0EBA401F73}" destId="{22AECF84-B19B-4EB8-8FF3-F634041E7351}" srcOrd="4" destOrd="0" parTransId="{5ED7A893-C43B-4550-B704-B658010CEDAA}" sibTransId="{5109A154-5B17-4DD3-B78F-A4C973F02F0B}"/>
    <dgm:cxn modelId="{99188A24-74B2-4FFA-999C-08470DAD691B}" type="presOf" srcId="{E202BE3B-4B59-46F3-8F2F-0B9A4E1E8E8F}" destId="{6A446CB1-E159-4EE8-83F6-A536D0F445DB}" srcOrd="0" destOrd="0" presId="urn:microsoft.com/office/officeart/2005/8/layout/process5"/>
    <dgm:cxn modelId="{DE38F676-4774-484C-AC2E-03BBBE1F2A12}" type="presOf" srcId="{29DAAD2A-50A5-4713-9338-DAE85E261BAD}" destId="{0E47991E-C020-4F14-82B1-47921D259956}" srcOrd="0" destOrd="0" presId="urn:microsoft.com/office/officeart/2005/8/layout/process5"/>
    <dgm:cxn modelId="{841E7DD0-4B30-458A-BD6E-ADED6298A317}" srcId="{49827F99-34CE-4C14-87D5-5A0EBA401F73}" destId="{99392BF0-8BE7-4AB6-B572-F905A1483BB9}" srcOrd="5" destOrd="0" parTransId="{59A9D8E8-4036-4389-914D-05928BD173A2}" sibTransId="{700B11A4-2974-4881-8671-0EF7B5724191}"/>
    <dgm:cxn modelId="{842B4C66-7093-4232-9F48-EFFCFD995C36}" type="presOf" srcId="{5109A154-5B17-4DD3-B78F-A4C973F02F0B}" destId="{F6975597-DC46-4D28-83FD-72BD24E41713}" srcOrd="0" destOrd="0" presId="urn:microsoft.com/office/officeart/2005/8/layout/process5"/>
    <dgm:cxn modelId="{90713481-434B-4B66-B32B-4387EF4CCB5E}" srcId="{49827F99-34CE-4C14-87D5-5A0EBA401F73}" destId="{754C1FCE-90E0-4D92-97DE-2AFF9EE096C8}" srcOrd="2" destOrd="0" parTransId="{9C24FBB2-6943-46BA-884A-01714FFA3341}" sibTransId="{29DAAD2A-50A5-4713-9338-DAE85E261BAD}"/>
    <dgm:cxn modelId="{685E8B13-F50F-4113-B525-272C881FF24F}" type="presOf" srcId="{49827F99-34CE-4C14-87D5-5A0EBA401F73}" destId="{CA7DB3B5-352F-4EFA-890A-D6F6B26EDA17}" srcOrd="0" destOrd="0" presId="urn:microsoft.com/office/officeart/2005/8/layout/process5"/>
    <dgm:cxn modelId="{D134D1DD-BBA6-42BA-B9B6-E5763EADA741}" type="presOf" srcId="{22AECF84-B19B-4EB8-8FF3-F634041E7351}" destId="{BC9F1629-1C2D-45AE-A10A-902C7052A62B}" srcOrd="0" destOrd="0" presId="urn:microsoft.com/office/officeart/2005/8/layout/process5"/>
    <dgm:cxn modelId="{8D606944-2E01-4BCC-B145-514B1B9BEEC0}" type="presOf" srcId="{754C1FCE-90E0-4D92-97DE-2AFF9EE096C8}" destId="{A1A886B0-9458-4C9D-B79F-62D76A61F681}" srcOrd="0" destOrd="0" presId="urn:microsoft.com/office/officeart/2005/8/layout/process5"/>
    <dgm:cxn modelId="{22F26A31-C6DC-4AEB-8AC4-673010C49F12}" srcId="{49827F99-34CE-4C14-87D5-5A0EBA401F73}" destId="{D6080708-F334-4D22-A8CC-FECDA3D4047C}" srcOrd="1" destOrd="0" parTransId="{73688392-0B98-4F33-BD89-9A40AEB8EB80}" sibTransId="{92919074-DD4B-447D-A7E5-F8D87F1C97D4}"/>
    <dgm:cxn modelId="{07CB8EC4-5DEE-4AFA-8551-23C5FA67EDD5}" type="presOf" srcId="{9A126CE6-B57C-4630-B105-9F5610688DE8}" destId="{FD592F12-7AF5-4AA3-A22C-8171D1AC11BC}" srcOrd="0" destOrd="0" presId="urn:microsoft.com/office/officeart/2005/8/layout/process5"/>
    <dgm:cxn modelId="{01D0FE09-6FAE-4B27-A558-7F4EDF24C2E4}" type="presOf" srcId="{22E3594C-F68F-465D-BF7E-5774CEDDEA2B}" destId="{04A40C85-9402-4C12-9898-F57D3DF76CFB}" srcOrd="1" destOrd="0" presId="urn:microsoft.com/office/officeart/2005/8/layout/process5"/>
    <dgm:cxn modelId="{12743674-4C04-49B6-A839-C9D7BE0419C0}" type="presOf" srcId="{92919074-DD4B-447D-A7E5-F8D87F1C97D4}" destId="{B3227436-232A-4DAA-8D94-7A103C07D1BA}" srcOrd="1" destOrd="0" presId="urn:microsoft.com/office/officeart/2005/8/layout/process5"/>
    <dgm:cxn modelId="{14E47EDA-B4E7-462C-B360-C61BF66756A9}" type="presOf" srcId="{EFD4B93E-678B-424A-8F42-117A14FEBA49}" destId="{631749D6-5BBB-4D63-89FF-C909E315F2EF}" srcOrd="0" destOrd="0" presId="urn:microsoft.com/office/officeart/2005/8/layout/process5"/>
    <dgm:cxn modelId="{979B38D8-C440-4534-88BC-948E7A11A3BD}" srcId="{49827F99-34CE-4C14-87D5-5A0EBA401F73}" destId="{E202BE3B-4B59-46F3-8F2F-0B9A4E1E8E8F}" srcOrd="3" destOrd="0" parTransId="{0FED09EE-5463-421C-9321-8A8B2E1B2A4B}" sibTransId="{9A126CE6-B57C-4630-B105-9F5610688DE8}"/>
    <dgm:cxn modelId="{6CD08446-861D-4513-A781-075BE460024B}" type="presOf" srcId="{5109A154-5B17-4DD3-B78F-A4C973F02F0B}" destId="{40DF8139-C641-433D-B74E-A92F70867C8C}" srcOrd="1" destOrd="0" presId="urn:microsoft.com/office/officeart/2005/8/layout/process5"/>
    <dgm:cxn modelId="{7BC6764A-3BC3-4467-B87D-FAFF8051C8E2}" type="presOf" srcId="{29DAAD2A-50A5-4713-9338-DAE85E261BAD}" destId="{546F42D6-69DB-47DE-B0EB-37E8AE264BE8}" srcOrd="1" destOrd="0" presId="urn:microsoft.com/office/officeart/2005/8/layout/process5"/>
    <dgm:cxn modelId="{AFE4EF37-8674-41F4-9BBE-03B9EE20E191}" srcId="{49827F99-34CE-4C14-87D5-5A0EBA401F73}" destId="{EFD4B93E-678B-424A-8F42-117A14FEBA49}" srcOrd="0" destOrd="0" parTransId="{F5788FD9-48D2-4D75-AF78-A93CE0CBAD7F}" sibTransId="{22E3594C-F68F-465D-BF7E-5774CEDDEA2B}"/>
    <dgm:cxn modelId="{067B07D1-8100-4CBF-AB53-AC054F5193F6}" type="presOf" srcId="{22E3594C-F68F-465D-BF7E-5774CEDDEA2B}" destId="{6696A8A3-956C-4D08-BA08-ABCDCDAD85D2}" srcOrd="0" destOrd="0" presId="urn:microsoft.com/office/officeart/2005/8/layout/process5"/>
    <dgm:cxn modelId="{166E2A1F-E789-4B80-8977-26C57DF7E149}" type="presOf" srcId="{92919074-DD4B-447D-A7E5-F8D87F1C97D4}" destId="{07349584-EF4E-4CE5-A0D5-CA5D000CE629}" srcOrd="0" destOrd="0" presId="urn:microsoft.com/office/officeart/2005/8/layout/process5"/>
    <dgm:cxn modelId="{77038351-32F9-4845-A345-1E6984577845}" type="presOf" srcId="{9A126CE6-B57C-4630-B105-9F5610688DE8}" destId="{A9050CDF-B524-48BC-A813-22FF5C416645}" srcOrd="1" destOrd="0" presId="urn:microsoft.com/office/officeart/2005/8/layout/process5"/>
    <dgm:cxn modelId="{8E76E889-537D-453F-8037-005CE815FBAB}" type="presOf" srcId="{D6080708-F334-4D22-A8CC-FECDA3D4047C}" destId="{B0573576-9915-402C-8D6C-2839D5C53757}" srcOrd="0" destOrd="0" presId="urn:microsoft.com/office/officeart/2005/8/layout/process5"/>
    <dgm:cxn modelId="{102AA5CB-7E5C-4B5A-AFA9-D2D8F062BD01}" type="presOf" srcId="{99392BF0-8BE7-4AB6-B572-F905A1483BB9}" destId="{EF58262B-D33F-45B1-979D-EE7338351FDA}" srcOrd="0" destOrd="0" presId="urn:microsoft.com/office/officeart/2005/8/layout/process5"/>
    <dgm:cxn modelId="{8C7857D0-6AF3-4215-9851-0D9667FDFE51}" type="presParOf" srcId="{CA7DB3B5-352F-4EFA-890A-D6F6B26EDA17}" destId="{631749D6-5BBB-4D63-89FF-C909E315F2EF}" srcOrd="0" destOrd="0" presId="urn:microsoft.com/office/officeart/2005/8/layout/process5"/>
    <dgm:cxn modelId="{C6742E45-2C3B-4550-9CA9-A6968DC84A6A}" type="presParOf" srcId="{CA7DB3B5-352F-4EFA-890A-D6F6B26EDA17}" destId="{6696A8A3-956C-4D08-BA08-ABCDCDAD85D2}" srcOrd="1" destOrd="0" presId="urn:microsoft.com/office/officeart/2005/8/layout/process5"/>
    <dgm:cxn modelId="{7B10D52B-C541-44F8-8A1C-B09F425E8EBF}" type="presParOf" srcId="{6696A8A3-956C-4D08-BA08-ABCDCDAD85D2}" destId="{04A40C85-9402-4C12-9898-F57D3DF76CFB}" srcOrd="0" destOrd="0" presId="urn:microsoft.com/office/officeart/2005/8/layout/process5"/>
    <dgm:cxn modelId="{82EA3A75-EB61-4E56-9F77-DB5FE651A251}" type="presParOf" srcId="{CA7DB3B5-352F-4EFA-890A-D6F6B26EDA17}" destId="{B0573576-9915-402C-8D6C-2839D5C53757}" srcOrd="2" destOrd="0" presId="urn:microsoft.com/office/officeart/2005/8/layout/process5"/>
    <dgm:cxn modelId="{734476F3-8739-43B1-BFB2-7F1293676049}" type="presParOf" srcId="{CA7DB3B5-352F-4EFA-890A-D6F6B26EDA17}" destId="{07349584-EF4E-4CE5-A0D5-CA5D000CE629}" srcOrd="3" destOrd="0" presId="urn:microsoft.com/office/officeart/2005/8/layout/process5"/>
    <dgm:cxn modelId="{DF72A78C-045D-4BB9-BEED-14B41E2F6AE6}" type="presParOf" srcId="{07349584-EF4E-4CE5-A0D5-CA5D000CE629}" destId="{B3227436-232A-4DAA-8D94-7A103C07D1BA}" srcOrd="0" destOrd="0" presId="urn:microsoft.com/office/officeart/2005/8/layout/process5"/>
    <dgm:cxn modelId="{F44D02B6-89E8-4638-BAB7-7A1BA6F620A7}" type="presParOf" srcId="{CA7DB3B5-352F-4EFA-890A-D6F6B26EDA17}" destId="{A1A886B0-9458-4C9D-B79F-62D76A61F681}" srcOrd="4" destOrd="0" presId="urn:microsoft.com/office/officeart/2005/8/layout/process5"/>
    <dgm:cxn modelId="{05AA50CE-9A0F-4057-9F1A-FF70C430A055}" type="presParOf" srcId="{CA7DB3B5-352F-4EFA-890A-D6F6B26EDA17}" destId="{0E47991E-C020-4F14-82B1-47921D259956}" srcOrd="5" destOrd="0" presId="urn:microsoft.com/office/officeart/2005/8/layout/process5"/>
    <dgm:cxn modelId="{9306C07A-9B6C-4C95-9ECA-B8DF1E8C749C}" type="presParOf" srcId="{0E47991E-C020-4F14-82B1-47921D259956}" destId="{546F42D6-69DB-47DE-B0EB-37E8AE264BE8}" srcOrd="0" destOrd="0" presId="urn:microsoft.com/office/officeart/2005/8/layout/process5"/>
    <dgm:cxn modelId="{35294C0D-2855-4F66-BB63-7AF7DAFC7DB4}" type="presParOf" srcId="{CA7DB3B5-352F-4EFA-890A-D6F6B26EDA17}" destId="{6A446CB1-E159-4EE8-83F6-A536D0F445DB}" srcOrd="6" destOrd="0" presId="urn:microsoft.com/office/officeart/2005/8/layout/process5"/>
    <dgm:cxn modelId="{B4B34792-7E28-4CE2-AE27-991DE4316B26}" type="presParOf" srcId="{CA7DB3B5-352F-4EFA-890A-D6F6B26EDA17}" destId="{FD592F12-7AF5-4AA3-A22C-8171D1AC11BC}" srcOrd="7" destOrd="0" presId="urn:microsoft.com/office/officeart/2005/8/layout/process5"/>
    <dgm:cxn modelId="{DB9B0281-CD5A-4743-83DC-5B44FD00E9E4}" type="presParOf" srcId="{FD592F12-7AF5-4AA3-A22C-8171D1AC11BC}" destId="{A9050CDF-B524-48BC-A813-22FF5C416645}" srcOrd="0" destOrd="0" presId="urn:microsoft.com/office/officeart/2005/8/layout/process5"/>
    <dgm:cxn modelId="{D7843343-193F-42BA-B457-9871AB65E78C}" type="presParOf" srcId="{CA7DB3B5-352F-4EFA-890A-D6F6B26EDA17}" destId="{BC9F1629-1C2D-45AE-A10A-902C7052A62B}" srcOrd="8" destOrd="0" presId="urn:microsoft.com/office/officeart/2005/8/layout/process5"/>
    <dgm:cxn modelId="{1634086A-BEE0-4C2D-9D6B-AE8AE4226A59}" type="presParOf" srcId="{CA7DB3B5-352F-4EFA-890A-D6F6B26EDA17}" destId="{F6975597-DC46-4D28-83FD-72BD24E41713}" srcOrd="9" destOrd="0" presId="urn:microsoft.com/office/officeart/2005/8/layout/process5"/>
    <dgm:cxn modelId="{15B6714E-E754-443D-A48C-FFD1BFC8A05E}" type="presParOf" srcId="{F6975597-DC46-4D28-83FD-72BD24E41713}" destId="{40DF8139-C641-433D-B74E-A92F70867C8C}" srcOrd="0" destOrd="0" presId="urn:microsoft.com/office/officeart/2005/8/layout/process5"/>
    <dgm:cxn modelId="{02F6D47E-47AC-4CF9-91F5-6A51FA2F06EE}" type="presParOf" srcId="{CA7DB3B5-352F-4EFA-890A-D6F6B26EDA17}" destId="{EF58262B-D33F-45B1-979D-EE7338351FD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692DCF-6448-44DD-98FB-41806C047F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9F38FFC-0D64-4138-BC41-EB4A6062F1B4}">
      <dgm:prSet phldrT="[Text]" custT="1"/>
      <dgm:spPr>
        <a:solidFill>
          <a:schemeClr val="bg1">
            <a:lumMod val="50000"/>
          </a:schemeClr>
        </a:solidFill>
      </dgm:spPr>
      <dgm:t>
        <a:bodyPr/>
        <a:lstStyle/>
        <a:p>
          <a:r>
            <a:rPr lang="en-US" sz="2400" dirty="0" smtClean="0"/>
            <a:t>Materiality must be determined for every opinion unit:</a:t>
          </a:r>
          <a:endParaRPr lang="en-US" sz="2400" dirty="0"/>
        </a:p>
      </dgm:t>
    </dgm:pt>
    <dgm:pt modelId="{CE3B2255-3F06-46F4-8A43-4CB06614289E}" type="parTrans" cxnId="{74F8C5B0-C4E5-4DCB-BF84-2B320E1EEF5F}">
      <dgm:prSet/>
      <dgm:spPr/>
      <dgm:t>
        <a:bodyPr/>
        <a:lstStyle/>
        <a:p>
          <a:endParaRPr lang="en-US"/>
        </a:p>
      </dgm:t>
    </dgm:pt>
    <dgm:pt modelId="{F0CFE4BF-437E-4B6A-ACE8-8EA183E4C2CF}" type="sibTrans" cxnId="{74F8C5B0-C4E5-4DCB-BF84-2B320E1EEF5F}">
      <dgm:prSet/>
      <dgm:spPr/>
      <dgm:t>
        <a:bodyPr/>
        <a:lstStyle/>
        <a:p>
          <a:endParaRPr lang="en-US"/>
        </a:p>
      </dgm:t>
    </dgm:pt>
    <dgm:pt modelId="{FF62A970-D7F5-4FB9-8AEF-880B21C7CC09}">
      <dgm:prSet phldrT="[Text]"/>
      <dgm:spPr>
        <a:solidFill>
          <a:schemeClr val="bg1">
            <a:lumMod val="50000"/>
          </a:schemeClr>
        </a:solidFill>
      </dgm:spPr>
      <dgm:t>
        <a:bodyPr/>
        <a:lstStyle/>
        <a:p>
          <a:r>
            <a:rPr lang="en-US" dirty="0" smtClean="0"/>
            <a:t>Governmental activities</a:t>
          </a:r>
          <a:endParaRPr lang="en-US" dirty="0"/>
        </a:p>
      </dgm:t>
    </dgm:pt>
    <dgm:pt modelId="{B271DA69-7945-43F8-97FE-F281B98FE13F}" type="parTrans" cxnId="{322F0FBB-88F1-4CFB-AFA4-E5D671547D71}">
      <dgm:prSet/>
      <dgm:spPr/>
      <dgm:t>
        <a:bodyPr/>
        <a:lstStyle/>
        <a:p>
          <a:endParaRPr lang="en-US"/>
        </a:p>
      </dgm:t>
    </dgm:pt>
    <dgm:pt modelId="{6190D73C-F1A4-4738-B6A3-FFE7EBBC0AA8}" type="sibTrans" cxnId="{322F0FBB-88F1-4CFB-AFA4-E5D671547D71}">
      <dgm:prSet/>
      <dgm:spPr/>
      <dgm:t>
        <a:bodyPr/>
        <a:lstStyle/>
        <a:p>
          <a:endParaRPr lang="en-US"/>
        </a:p>
      </dgm:t>
    </dgm:pt>
    <dgm:pt modelId="{BCCBCF2E-7D4E-46DB-9D88-406F392AFD3C}">
      <dgm:prSet phldrT="[Text]"/>
      <dgm:spPr>
        <a:solidFill>
          <a:schemeClr val="bg1">
            <a:lumMod val="65000"/>
          </a:schemeClr>
        </a:solidFill>
      </dgm:spPr>
      <dgm:t>
        <a:bodyPr/>
        <a:lstStyle/>
        <a:p>
          <a:r>
            <a:rPr lang="en-US" dirty="0" smtClean="0"/>
            <a:t>Business-type activities</a:t>
          </a:r>
          <a:endParaRPr lang="en-US" dirty="0"/>
        </a:p>
      </dgm:t>
    </dgm:pt>
    <dgm:pt modelId="{898A9A6C-F4CA-4696-AAFC-AB6AFBD978C5}" type="parTrans" cxnId="{434D00D0-3DF7-4AA6-B8C9-6B5EBF7403E9}">
      <dgm:prSet/>
      <dgm:spPr/>
      <dgm:t>
        <a:bodyPr/>
        <a:lstStyle/>
        <a:p>
          <a:endParaRPr lang="en-US"/>
        </a:p>
      </dgm:t>
    </dgm:pt>
    <dgm:pt modelId="{C766B889-576F-4A4C-8C85-1AE1EE03D8BE}" type="sibTrans" cxnId="{434D00D0-3DF7-4AA6-B8C9-6B5EBF7403E9}">
      <dgm:prSet/>
      <dgm:spPr/>
      <dgm:t>
        <a:bodyPr/>
        <a:lstStyle/>
        <a:p>
          <a:endParaRPr lang="en-US"/>
        </a:p>
      </dgm:t>
    </dgm:pt>
    <dgm:pt modelId="{C6DFA36F-0769-48F8-9A7A-34C637EF1561}">
      <dgm:prSet phldrT="[Text]"/>
      <dgm:spPr>
        <a:solidFill>
          <a:schemeClr val="bg1">
            <a:lumMod val="75000"/>
          </a:schemeClr>
        </a:solidFill>
      </dgm:spPr>
      <dgm:t>
        <a:bodyPr/>
        <a:lstStyle/>
        <a:p>
          <a:r>
            <a:rPr lang="en-US" dirty="0" smtClean="0"/>
            <a:t>Aggregate discretely presented component units</a:t>
          </a:r>
          <a:endParaRPr lang="en-US" dirty="0"/>
        </a:p>
      </dgm:t>
    </dgm:pt>
    <dgm:pt modelId="{F4769ABB-DAEE-4012-BE94-12D3560811F5}" type="parTrans" cxnId="{A0568047-9BEA-4A63-BD49-C9D9CC04B78D}">
      <dgm:prSet/>
      <dgm:spPr/>
      <dgm:t>
        <a:bodyPr/>
        <a:lstStyle/>
        <a:p>
          <a:endParaRPr lang="en-US"/>
        </a:p>
      </dgm:t>
    </dgm:pt>
    <dgm:pt modelId="{F85E60CE-3E21-445D-A861-055CCA11F8CE}" type="sibTrans" cxnId="{A0568047-9BEA-4A63-BD49-C9D9CC04B78D}">
      <dgm:prSet/>
      <dgm:spPr/>
      <dgm:t>
        <a:bodyPr/>
        <a:lstStyle/>
        <a:p>
          <a:endParaRPr lang="en-US"/>
        </a:p>
      </dgm:t>
    </dgm:pt>
    <dgm:pt modelId="{69638B85-F219-4CE4-95B2-15C4CE359117}">
      <dgm:prSet phldrT="[Text]"/>
      <dgm:spPr>
        <a:solidFill>
          <a:schemeClr val="bg1">
            <a:lumMod val="85000"/>
          </a:schemeClr>
        </a:solidFill>
      </dgm:spPr>
      <dgm:t>
        <a:bodyPr/>
        <a:lstStyle/>
        <a:p>
          <a:r>
            <a:rPr lang="en-US" dirty="0" smtClean="0">
              <a:solidFill>
                <a:schemeClr val="bg1">
                  <a:lumMod val="50000"/>
                </a:schemeClr>
              </a:solidFill>
            </a:rPr>
            <a:t>Each major governmental and enterprise fund</a:t>
          </a:r>
          <a:endParaRPr lang="en-US" dirty="0">
            <a:solidFill>
              <a:schemeClr val="bg1">
                <a:lumMod val="50000"/>
              </a:schemeClr>
            </a:solidFill>
          </a:endParaRPr>
        </a:p>
      </dgm:t>
    </dgm:pt>
    <dgm:pt modelId="{ACF59FE3-6598-47C4-AA98-1490389B3137}" type="parTrans" cxnId="{BFCCD768-6574-4FBF-AE99-506C68498C96}">
      <dgm:prSet/>
      <dgm:spPr/>
      <dgm:t>
        <a:bodyPr/>
        <a:lstStyle/>
        <a:p>
          <a:endParaRPr lang="en-US"/>
        </a:p>
      </dgm:t>
    </dgm:pt>
    <dgm:pt modelId="{65E9BA20-7FDD-4C23-9428-D5798BB48D5F}" type="sibTrans" cxnId="{BFCCD768-6574-4FBF-AE99-506C68498C96}">
      <dgm:prSet/>
      <dgm:spPr/>
      <dgm:t>
        <a:bodyPr/>
        <a:lstStyle/>
        <a:p>
          <a:endParaRPr lang="en-US"/>
        </a:p>
      </dgm:t>
    </dgm:pt>
    <dgm:pt modelId="{A05933CD-6EFA-4331-BA72-6E7019B9291C}">
      <dgm:prSet phldrT="[Text]"/>
      <dgm:spPr>
        <a:solidFill>
          <a:schemeClr val="bg1">
            <a:lumMod val="95000"/>
          </a:schemeClr>
        </a:solidFill>
      </dgm:spPr>
      <dgm:t>
        <a:bodyPr/>
        <a:lstStyle/>
        <a:p>
          <a:r>
            <a:rPr lang="en-US" dirty="0" smtClean="0">
              <a:solidFill>
                <a:schemeClr val="bg1">
                  <a:lumMod val="50000"/>
                </a:schemeClr>
              </a:solidFill>
            </a:rPr>
            <a:t>The aggregate remaining fund information</a:t>
          </a:r>
          <a:endParaRPr lang="en-US" dirty="0">
            <a:solidFill>
              <a:schemeClr val="bg1">
                <a:lumMod val="50000"/>
              </a:schemeClr>
            </a:solidFill>
          </a:endParaRPr>
        </a:p>
      </dgm:t>
    </dgm:pt>
    <dgm:pt modelId="{3EECDDA5-27F3-40AE-BED0-1BDF2463D418}" type="parTrans" cxnId="{7392BF10-BF23-45F7-A59B-C5F507CD23B9}">
      <dgm:prSet/>
      <dgm:spPr/>
      <dgm:t>
        <a:bodyPr/>
        <a:lstStyle/>
        <a:p>
          <a:endParaRPr lang="en-US"/>
        </a:p>
      </dgm:t>
    </dgm:pt>
    <dgm:pt modelId="{3454CC83-480F-494F-A3EC-C64A55159696}" type="sibTrans" cxnId="{7392BF10-BF23-45F7-A59B-C5F507CD23B9}">
      <dgm:prSet/>
      <dgm:spPr/>
      <dgm:t>
        <a:bodyPr/>
        <a:lstStyle/>
        <a:p>
          <a:endParaRPr lang="en-US"/>
        </a:p>
      </dgm:t>
    </dgm:pt>
    <dgm:pt modelId="{A1D04C78-56DA-4107-84D4-18938AC57F13}" type="pres">
      <dgm:prSet presAssocID="{3F692DCF-6448-44DD-98FB-41806C047FC8}" presName="composite" presStyleCnt="0">
        <dgm:presLayoutVars>
          <dgm:chMax val="1"/>
          <dgm:dir/>
          <dgm:resizeHandles val="exact"/>
        </dgm:presLayoutVars>
      </dgm:prSet>
      <dgm:spPr/>
      <dgm:t>
        <a:bodyPr/>
        <a:lstStyle/>
        <a:p>
          <a:endParaRPr lang="en-US"/>
        </a:p>
      </dgm:t>
    </dgm:pt>
    <dgm:pt modelId="{2A403A94-30D4-4AF6-8919-4E4EEFF7E0DB}" type="pres">
      <dgm:prSet presAssocID="{69F38FFC-0D64-4138-BC41-EB4A6062F1B4}" presName="roof" presStyleLbl="dkBgShp" presStyleIdx="0" presStyleCnt="2"/>
      <dgm:spPr/>
      <dgm:t>
        <a:bodyPr/>
        <a:lstStyle/>
        <a:p>
          <a:endParaRPr lang="en-US"/>
        </a:p>
      </dgm:t>
    </dgm:pt>
    <dgm:pt modelId="{FED35283-D054-4A83-9630-926BE2AF3EDC}" type="pres">
      <dgm:prSet presAssocID="{69F38FFC-0D64-4138-BC41-EB4A6062F1B4}" presName="pillars" presStyleCnt="0"/>
      <dgm:spPr/>
    </dgm:pt>
    <dgm:pt modelId="{E0F81948-AECE-4138-882E-4DEB6CD7C4BC}" type="pres">
      <dgm:prSet presAssocID="{69F38FFC-0D64-4138-BC41-EB4A6062F1B4}" presName="pillar1" presStyleLbl="node1" presStyleIdx="0" presStyleCnt="5">
        <dgm:presLayoutVars>
          <dgm:bulletEnabled val="1"/>
        </dgm:presLayoutVars>
      </dgm:prSet>
      <dgm:spPr/>
      <dgm:t>
        <a:bodyPr/>
        <a:lstStyle/>
        <a:p>
          <a:endParaRPr lang="en-US"/>
        </a:p>
      </dgm:t>
    </dgm:pt>
    <dgm:pt modelId="{28AFDDA9-F907-490F-9E51-7F8BBBE56AB0}" type="pres">
      <dgm:prSet presAssocID="{BCCBCF2E-7D4E-46DB-9D88-406F392AFD3C}" presName="pillarX" presStyleLbl="node1" presStyleIdx="1" presStyleCnt="5">
        <dgm:presLayoutVars>
          <dgm:bulletEnabled val="1"/>
        </dgm:presLayoutVars>
      </dgm:prSet>
      <dgm:spPr/>
      <dgm:t>
        <a:bodyPr/>
        <a:lstStyle/>
        <a:p>
          <a:endParaRPr lang="en-US"/>
        </a:p>
      </dgm:t>
    </dgm:pt>
    <dgm:pt modelId="{E00A718E-B27A-48EB-A2E6-55A8019D56A5}" type="pres">
      <dgm:prSet presAssocID="{C6DFA36F-0769-48F8-9A7A-34C637EF1561}" presName="pillarX" presStyleLbl="node1" presStyleIdx="2" presStyleCnt="5">
        <dgm:presLayoutVars>
          <dgm:bulletEnabled val="1"/>
        </dgm:presLayoutVars>
      </dgm:prSet>
      <dgm:spPr/>
      <dgm:t>
        <a:bodyPr/>
        <a:lstStyle/>
        <a:p>
          <a:endParaRPr lang="en-US"/>
        </a:p>
      </dgm:t>
    </dgm:pt>
    <dgm:pt modelId="{B982B709-75DA-4F9A-A38D-AF0FC92FC765}" type="pres">
      <dgm:prSet presAssocID="{69638B85-F219-4CE4-95B2-15C4CE359117}" presName="pillarX" presStyleLbl="node1" presStyleIdx="3" presStyleCnt="5">
        <dgm:presLayoutVars>
          <dgm:bulletEnabled val="1"/>
        </dgm:presLayoutVars>
      </dgm:prSet>
      <dgm:spPr/>
      <dgm:t>
        <a:bodyPr/>
        <a:lstStyle/>
        <a:p>
          <a:endParaRPr lang="en-US"/>
        </a:p>
      </dgm:t>
    </dgm:pt>
    <dgm:pt modelId="{31FCA3C1-E5FE-4983-8CD7-BC9C0CD0BF0D}" type="pres">
      <dgm:prSet presAssocID="{A05933CD-6EFA-4331-BA72-6E7019B9291C}" presName="pillarX" presStyleLbl="node1" presStyleIdx="4" presStyleCnt="5">
        <dgm:presLayoutVars>
          <dgm:bulletEnabled val="1"/>
        </dgm:presLayoutVars>
      </dgm:prSet>
      <dgm:spPr/>
      <dgm:t>
        <a:bodyPr/>
        <a:lstStyle/>
        <a:p>
          <a:endParaRPr lang="en-US"/>
        </a:p>
      </dgm:t>
    </dgm:pt>
    <dgm:pt modelId="{672A11AD-D706-4B03-BCA3-E7030211AD31}" type="pres">
      <dgm:prSet presAssocID="{69F38FFC-0D64-4138-BC41-EB4A6062F1B4}" presName="base" presStyleLbl="dkBgShp" presStyleIdx="1" presStyleCnt="2"/>
      <dgm:spPr/>
    </dgm:pt>
  </dgm:ptLst>
  <dgm:cxnLst>
    <dgm:cxn modelId="{9DD954FF-2A10-4E4E-B33B-C1D750585040}" type="presOf" srcId="{69F38FFC-0D64-4138-BC41-EB4A6062F1B4}" destId="{2A403A94-30D4-4AF6-8919-4E4EEFF7E0DB}" srcOrd="0" destOrd="0" presId="urn:microsoft.com/office/officeart/2005/8/layout/hList3"/>
    <dgm:cxn modelId="{84F05AC6-4F51-4827-8ED0-D58E48886C21}" type="presOf" srcId="{C6DFA36F-0769-48F8-9A7A-34C637EF1561}" destId="{E00A718E-B27A-48EB-A2E6-55A8019D56A5}" srcOrd="0" destOrd="0" presId="urn:microsoft.com/office/officeart/2005/8/layout/hList3"/>
    <dgm:cxn modelId="{74F8C5B0-C4E5-4DCB-BF84-2B320E1EEF5F}" srcId="{3F692DCF-6448-44DD-98FB-41806C047FC8}" destId="{69F38FFC-0D64-4138-BC41-EB4A6062F1B4}" srcOrd="0" destOrd="0" parTransId="{CE3B2255-3F06-46F4-8A43-4CB06614289E}" sibTransId="{F0CFE4BF-437E-4B6A-ACE8-8EA183E4C2CF}"/>
    <dgm:cxn modelId="{9391797E-F48E-47B4-A1A4-177B316EFDFD}" type="presOf" srcId="{BCCBCF2E-7D4E-46DB-9D88-406F392AFD3C}" destId="{28AFDDA9-F907-490F-9E51-7F8BBBE56AB0}" srcOrd="0" destOrd="0" presId="urn:microsoft.com/office/officeart/2005/8/layout/hList3"/>
    <dgm:cxn modelId="{EB944113-D017-4517-BA62-AF50BB411F1D}" type="presOf" srcId="{A05933CD-6EFA-4331-BA72-6E7019B9291C}" destId="{31FCA3C1-E5FE-4983-8CD7-BC9C0CD0BF0D}" srcOrd="0" destOrd="0" presId="urn:microsoft.com/office/officeart/2005/8/layout/hList3"/>
    <dgm:cxn modelId="{C8C91D91-B1A9-4255-8DA1-7D05EEE9DDB9}" type="presOf" srcId="{3F692DCF-6448-44DD-98FB-41806C047FC8}" destId="{A1D04C78-56DA-4107-84D4-18938AC57F13}" srcOrd="0" destOrd="0" presId="urn:microsoft.com/office/officeart/2005/8/layout/hList3"/>
    <dgm:cxn modelId="{133DAD3D-BA09-495B-A0E6-D679681373D8}" type="presOf" srcId="{69638B85-F219-4CE4-95B2-15C4CE359117}" destId="{B982B709-75DA-4F9A-A38D-AF0FC92FC765}" srcOrd="0" destOrd="0" presId="urn:microsoft.com/office/officeart/2005/8/layout/hList3"/>
    <dgm:cxn modelId="{434D00D0-3DF7-4AA6-B8C9-6B5EBF7403E9}" srcId="{69F38FFC-0D64-4138-BC41-EB4A6062F1B4}" destId="{BCCBCF2E-7D4E-46DB-9D88-406F392AFD3C}" srcOrd="1" destOrd="0" parTransId="{898A9A6C-F4CA-4696-AAFC-AB6AFBD978C5}" sibTransId="{C766B889-576F-4A4C-8C85-1AE1EE03D8BE}"/>
    <dgm:cxn modelId="{21A94996-E611-4B73-9E2E-52587D335C09}" type="presOf" srcId="{FF62A970-D7F5-4FB9-8AEF-880B21C7CC09}" destId="{E0F81948-AECE-4138-882E-4DEB6CD7C4BC}" srcOrd="0" destOrd="0" presId="urn:microsoft.com/office/officeart/2005/8/layout/hList3"/>
    <dgm:cxn modelId="{7392BF10-BF23-45F7-A59B-C5F507CD23B9}" srcId="{69F38FFC-0D64-4138-BC41-EB4A6062F1B4}" destId="{A05933CD-6EFA-4331-BA72-6E7019B9291C}" srcOrd="4" destOrd="0" parTransId="{3EECDDA5-27F3-40AE-BED0-1BDF2463D418}" sibTransId="{3454CC83-480F-494F-A3EC-C64A55159696}"/>
    <dgm:cxn modelId="{322F0FBB-88F1-4CFB-AFA4-E5D671547D71}" srcId="{69F38FFC-0D64-4138-BC41-EB4A6062F1B4}" destId="{FF62A970-D7F5-4FB9-8AEF-880B21C7CC09}" srcOrd="0" destOrd="0" parTransId="{B271DA69-7945-43F8-97FE-F281B98FE13F}" sibTransId="{6190D73C-F1A4-4738-B6A3-FFE7EBBC0AA8}"/>
    <dgm:cxn modelId="{BFCCD768-6574-4FBF-AE99-506C68498C96}" srcId="{69F38FFC-0D64-4138-BC41-EB4A6062F1B4}" destId="{69638B85-F219-4CE4-95B2-15C4CE359117}" srcOrd="3" destOrd="0" parTransId="{ACF59FE3-6598-47C4-AA98-1490389B3137}" sibTransId="{65E9BA20-7FDD-4C23-9428-D5798BB48D5F}"/>
    <dgm:cxn modelId="{A0568047-9BEA-4A63-BD49-C9D9CC04B78D}" srcId="{69F38FFC-0D64-4138-BC41-EB4A6062F1B4}" destId="{C6DFA36F-0769-48F8-9A7A-34C637EF1561}" srcOrd="2" destOrd="0" parTransId="{F4769ABB-DAEE-4012-BE94-12D3560811F5}" sibTransId="{F85E60CE-3E21-445D-A861-055CCA11F8CE}"/>
    <dgm:cxn modelId="{7E39F50B-96DA-4E9C-A328-ADCA3C7EBCA1}" type="presParOf" srcId="{A1D04C78-56DA-4107-84D4-18938AC57F13}" destId="{2A403A94-30D4-4AF6-8919-4E4EEFF7E0DB}" srcOrd="0" destOrd="0" presId="urn:microsoft.com/office/officeart/2005/8/layout/hList3"/>
    <dgm:cxn modelId="{1E823BF7-AAC8-4B68-8BFD-61EDB09A94C6}" type="presParOf" srcId="{A1D04C78-56DA-4107-84D4-18938AC57F13}" destId="{FED35283-D054-4A83-9630-926BE2AF3EDC}" srcOrd="1" destOrd="0" presId="urn:microsoft.com/office/officeart/2005/8/layout/hList3"/>
    <dgm:cxn modelId="{A632E576-073B-463D-8C0B-D2802E0DEB1C}" type="presParOf" srcId="{FED35283-D054-4A83-9630-926BE2AF3EDC}" destId="{E0F81948-AECE-4138-882E-4DEB6CD7C4BC}" srcOrd="0" destOrd="0" presId="urn:microsoft.com/office/officeart/2005/8/layout/hList3"/>
    <dgm:cxn modelId="{3AA975A9-0782-4273-9AEB-AE4E9AD1DFB7}" type="presParOf" srcId="{FED35283-D054-4A83-9630-926BE2AF3EDC}" destId="{28AFDDA9-F907-490F-9E51-7F8BBBE56AB0}" srcOrd="1" destOrd="0" presId="urn:microsoft.com/office/officeart/2005/8/layout/hList3"/>
    <dgm:cxn modelId="{F0C1E6A2-A3FC-4293-AA8C-C0FCC2FCD1DC}" type="presParOf" srcId="{FED35283-D054-4A83-9630-926BE2AF3EDC}" destId="{E00A718E-B27A-48EB-A2E6-55A8019D56A5}" srcOrd="2" destOrd="0" presId="urn:microsoft.com/office/officeart/2005/8/layout/hList3"/>
    <dgm:cxn modelId="{591FEE9E-6155-44BA-9B85-D93163018827}" type="presParOf" srcId="{FED35283-D054-4A83-9630-926BE2AF3EDC}" destId="{B982B709-75DA-4F9A-A38D-AF0FC92FC765}" srcOrd="3" destOrd="0" presId="urn:microsoft.com/office/officeart/2005/8/layout/hList3"/>
    <dgm:cxn modelId="{2DD9A2FE-61DA-467C-A973-B54753C9C624}" type="presParOf" srcId="{FED35283-D054-4A83-9630-926BE2AF3EDC}" destId="{31FCA3C1-E5FE-4983-8CD7-BC9C0CD0BF0D}" srcOrd="4" destOrd="0" presId="urn:microsoft.com/office/officeart/2005/8/layout/hList3"/>
    <dgm:cxn modelId="{A6DA338D-EFB2-4995-9B33-1001848A1042}" type="presParOf" srcId="{A1D04C78-56DA-4107-84D4-18938AC57F13}" destId="{672A11AD-D706-4B03-BCA3-E7030211AD3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181B5-5F81-4C67-944C-1FCB4751BA65}"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n-US"/>
        </a:p>
      </dgm:t>
    </dgm:pt>
    <dgm:pt modelId="{34D7CC74-6A32-4A14-BF54-0F3523CF21B1}">
      <dgm:prSet phldrT="[Text]"/>
      <dgm:spPr/>
      <dgm:t>
        <a:bodyPr/>
        <a:lstStyle/>
        <a:p>
          <a:r>
            <a:rPr lang="en-US" dirty="0" smtClean="0"/>
            <a:t>Financial Audits</a:t>
          </a:r>
          <a:endParaRPr lang="en-US" dirty="0"/>
        </a:p>
      </dgm:t>
    </dgm:pt>
    <dgm:pt modelId="{7D42253B-2CA9-49F5-BA75-F3E67CE1CD82}" type="parTrans" cxnId="{3E67E7FC-7294-4E93-B534-DD7A5DF39593}">
      <dgm:prSet/>
      <dgm:spPr/>
      <dgm:t>
        <a:bodyPr/>
        <a:lstStyle/>
        <a:p>
          <a:endParaRPr lang="en-US"/>
        </a:p>
      </dgm:t>
    </dgm:pt>
    <dgm:pt modelId="{85E19DD8-38FE-4F63-9349-EBC921167EC5}" type="sibTrans" cxnId="{3E67E7FC-7294-4E93-B534-DD7A5DF39593}">
      <dgm:prSet/>
      <dgm:spPr/>
      <dgm:t>
        <a:bodyPr/>
        <a:lstStyle/>
        <a:p>
          <a:endParaRPr lang="en-US"/>
        </a:p>
      </dgm:t>
    </dgm:pt>
    <dgm:pt modelId="{8D5502F2-579B-4174-8C5E-669A898B6278}">
      <dgm:prSet phldrT="[Text]"/>
      <dgm:spPr/>
      <dgm:t>
        <a:bodyPr/>
        <a:lstStyle/>
        <a:p>
          <a:r>
            <a:rPr lang="en-US" dirty="0" smtClean="0"/>
            <a:t>Financial statement audits</a:t>
          </a:r>
          <a:endParaRPr lang="en-US" dirty="0"/>
        </a:p>
      </dgm:t>
    </dgm:pt>
    <dgm:pt modelId="{478F319D-006C-44A2-A10B-CE438B08F009}" type="parTrans" cxnId="{3DF65FF9-677F-4C2C-89B7-FAC9040303A4}">
      <dgm:prSet/>
      <dgm:spPr/>
      <dgm:t>
        <a:bodyPr/>
        <a:lstStyle/>
        <a:p>
          <a:endParaRPr lang="en-US"/>
        </a:p>
      </dgm:t>
    </dgm:pt>
    <dgm:pt modelId="{DEC873A5-A3FC-4DFA-8D82-391114175AF3}" type="sibTrans" cxnId="{3DF65FF9-677F-4C2C-89B7-FAC9040303A4}">
      <dgm:prSet/>
      <dgm:spPr/>
      <dgm:t>
        <a:bodyPr/>
        <a:lstStyle/>
        <a:p>
          <a:endParaRPr lang="en-US"/>
        </a:p>
      </dgm:t>
    </dgm:pt>
    <dgm:pt modelId="{5D616D91-A073-4D1D-973B-2BF368C99091}">
      <dgm:prSet phldrT="[Text]"/>
      <dgm:spPr/>
      <dgm:t>
        <a:bodyPr/>
        <a:lstStyle/>
        <a:p>
          <a:r>
            <a:rPr lang="en-US" dirty="0" smtClean="0"/>
            <a:t>Compliance audits</a:t>
          </a:r>
        </a:p>
      </dgm:t>
    </dgm:pt>
    <dgm:pt modelId="{01396C7A-A4CA-4385-8C61-6F2F40641DC5}" type="parTrans" cxnId="{21A288CA-D35E-447B-8F59-C90042EB72AB}">
      <dgm:prSet/>
      <dgm:spPr/>
      <dgm:t>
        <a:bodyPr/>
        <a:lstStyle/>
        <a:p>
          <a:endParaRPr lang="en-US"/>
        </a:p>
      </dgm:t>
    </dgm:pt>
    <dgm:pt modelId="{42179912-ED17-4F79-9EE5-F30561F463D1}" type="sibTrans" cxnId="{21A288CA-D35E-447B-8F59-C90042EB72AB}">
      <dgm:prSet/>
      <dgm:spPr/>
      <dgm:t>
        <a:bodyPr/>
        <a:lstStyle/>
        <a:p>
          <a:endParaRPr lang="en-US"/>
        </a:p>
      </dgm:t>
    </dgm:pt>
    <dgm:pt modelId="{FFBBBF3F-ED5C-444A-AA5A-4360FA2970DC}">
      <dgm:prSet phldrT="[Text]"/>
      <dgm:spPr/>
      <dgm:t>
        <a:bodyPr/>
        <a:lstStyle/>
        <a:p>
          <a:r>
            <a:rPr lang="en-US" dirty="0" smtClean="0"/>
            <a:t>Attestation Engagements</a:t>
          </a:r>
          <a:endParaRPr lang="en-US" dirty="0"/>
        </a:p>
      </dgm:t>
    </dgm:pt>
    <dgm:pt modelId="{136F4CDB-6865-40B4-BFED-CF01F7E61C95}" type="parTrans" cxnId="{0C19FF73-E385-46E4-9868-75285E186D44}">
      <dgm:prSet/>
      <dgm:spPr/>
      <dgm:t>
        <a:bodyPr/>
        <a:lstStyle/>
        <a:p>
          <a:endParaRPr lang="en-US"/>
        </a:p>
      </dgm:t>
    </dgm:pt>
    <dgm:pt modelId="{F6BE27F1-9DAC-4C68-8835-FF8ED34D4FBE}" type="sibTrans" cxnId="{0C19FF73-E385-46E4-9868-75285E186D44}">
      <dgm:prSet/>
      <dgm:spPr/>
      <dgm:t>
        <a:bodyPr/>
        <a:lstStyle/>
        <a:p>
          <a:endParaRPr lang="en-US"/>
        </a:p>
      </dgm:t>
    </dgm:pt>
    <dgm:pt modelId="{65CFE398-8005-48E1-9153-8FD62BA964C8}">
      <dgm:prSet phldrT="[Text]"/>
      <dgm:spPr/>
      <dgm:t>
        <a:bodyPr/>
        <a:lstStyle/>
        <a:p>
          <a:r>
            <a:rPr lang="en-US" dirty="0" smtClean="0"/>
            <a:t>Internal control</a:t>
          </a:r>
          <a:endParaRPr lang="en-US" dirty="0"/>
        </a:p>
      </dgm:t>
    </dgm:pt>
    <dgm:pt modelId="{96414B79-AABC-40A6-9648-EB845ECF8ECA}" type="parTrans" cxnId="{2C1A446A-7DD2-4BF3-9321-53E0127A6E89}">
      <dgm:prSet/>
      <dgm:spPr/>
      <dgm:t>
        <a:bodyPr/>
        <a:lstStyle/>
        <a:p>
          <a:endParaRPr lang="en-US"/>
        </a:p>
      </dgm:t>
    </dgm:pt>
    <dgm:pt modelId="{99B94813-F864-4275-951A-9737F0F88FF0}" type="sibTrans" cxnId="{2C1A446A-7DD2-4BF3-9321-53E0127A6E89}">
      <dgm:prSet/>
      <dgm:spPr/>
      <dgm:t>
        <a:bodyPr/>
        <a:lstStyle/>
        <a:p>
          <a:endParaRPr lang="en-US"/>
        </a:p>
      </dgm:t>
    </dgm:pt>
    <dgm:pt modelId="{5F8CDC2A-6E38-46BB-8D71-7F3C4141E65E}">
      <dgm:prSet phldrT="[Text]"/>
      <dgm:spPr/>
      <dgm:t>
        <a:bodyPr/>
        <a:lstStyle/>
        <a:p>
          <a:r>
            <a:rPr lang="en-US" dirty="0" smtClean="0"/>
            <a:t>MD&amp;A</a:t>
          </a:r>
          <a:endParaRPr lang="en-US" dirty="0"/>
        </a:p>
      </dgm:t>
    </dgm:pt>
    <dgm:pt modelId="{BCA19C4C-9F48-4C4D-AF8B-CAFA408E8CDD}" type="parTrans" cxnId="{474ABB31-4DC6-4B26-9F6B-C62C3DF7FE0B}">
      <dgm:prSet/>
      <dgm:spPr/>
      <dgm:t>
        <a:bodyPr/>
        <a:lstStyle/>
        <a:p>
          <a:endParaRPr lang="en-US"/>
        </a:p>
      </dgm:t>
    </dgm:pt>
    <dgm:pt modelId="{81754152-2D64-43AF-A2EC-B0EF5818DDBB}" type="sibTrans" cxnId="{474ABB31-4DC6-4B26-9F6B-C62C3DF7FE0B}">
      <dgm:prSet/>
      <dgm:spPr/>
      <dgm:t>
        <a:bodyPr/>
        <a:lstStyle/>
        <a:p>
          <a:endParaRPr lang="en-US"/>
        </a:p>
      </dgm:t>
    </dgm:pt>
    <dgm:pt modelId="{9DC3C6AE-4231-4498-A912-4D891E0DA28D}">
      <dgm:prSet phldrT="[Text]"/>
      <dgm:spPr/>
      <dgm:t>
        <a:bodyPr/>
        <a:lstStyle/>
        <a:p>
          <a:r>
            <a:rPr lang="en-US" dirty="0" smtClean="0"/>
            <a:t>Performance Audits</a:t>
          </a:r>
          <a:endParaRPr lang="en-US" dirty="0"/>
        </a:p>
      </dgm:t>
    </dgm:pt>
    <dgm:pt modelId="{86036954-7EB9-41F4-832F-071453BE162A}" type="parTrans" cxnId="{D1F00086-5823-4735-927F-2C9DDEDF3956}">
      <dgm:prSet/>
      <dgm:spPr/>
      <dgm:t>
        <a:bodyPr/>
        <a:lstStyle/>
        <a:p>
          <a:endParaRPr lang="en-US"/>
        </a:p>
      </dgm:t>
    </dgm:pt>
    <dgm:pt modelId="{3D90265F-3CAC-4CBC-8423-C267C5E1CD89}" type="sibTrans" cxnId="{D1F00086-5823-4735-927F-2C9DDEDF3956}">
      <dgm:prSet/>
      <dgm:spPr/>
      <dgm:t>
        <a:bodyPr/>
        <a:lstStyle/>
        <a:p>
          <a:endParaRPr lang="en-US"/>
        </a:p>
      </dgm:t>
    </dgm:pt>
    <dgm:pt modelId="{1ADB41A0-21BB-4516-8AED-C98ACEC8F057}">
      <dgm:prSet phldrT="[Text]"/>
      <dgm:spPr/>
      <dgm:t>
        <a:bodyPr/>
        <a:lstStyle/>
        <a:p>
          <a:r>
            <a:rPr lang="en-US" dirty="0" smtClean="0"/>
            <a:t>Effectiveness and results</a:t>
          </a:r>
          <a:endParaRPr lang="en-US" dirty="0"/>
        </a:p>
      </dgm:t>
    </dgm:pt>
    <dgm:pt modelId="{7B6CFD63-E6D2-4A97-81C4-D01B69D83B8F}" type="parTrans" cxnId="{B21C4D84-C672-4B46-977B-2BAFE9EE0544}">
      <dgm:prSet/>
      <dgm:spPr/>
      <dgm:t>
        <a:bodyPr/>
        <a:lstStyle/>
        <a:p>
          <a:endParaRPr lang="en-US"/>
        </a:p>
      </dgm:t>
    </dgm:pt>
    <dgm:pt modelId="{111096B0-C62C-46D1-8ABC-8439ECD19F8C}" type="sibTrans" cxnId="{B21C4D84-C672-4B46-977B-2BAFE9EE0544}">
      <dgm:prSet/>
      <dgm:spPr/>
      <dgm:t>
        <a:bodyPr/>
        <a:lstStyle/>
        <a:p>
          <a:endParaRPr lang="en-US"/>
        </a:p>
      </dgm:t>
    </dgm:pt>
    <dgm:pt modelId="{EE2259C6-88B6-4488-959E-B476DADDC79A}">
      <dgm:prSet phldrT="[Text]"/>
      <dgm:spPr/>
      <dgm:t>
        <a:bodyPr/>
        <a:lstStyle/>
        <a:p>
          <a:r>
            <a:rPr lang="en-US" dirty="0" smtClean="0"/>
            <a:t>Special reports</a:t>
          </a:r>
        </a:p>
      </dgm:t>
    </dgm:pt>
    <dgm:pt modelId="{DBCC599E-4625-45D2-BCD5-62A36BFC9650}" type="parTrans" cxnId="{F5128646-590F-429C-B07A-48D8806B032C}">
      <dgm:prSet/>
      <dgm:spPr/>
      <dgm:t>
        <a:bodyPr/>
        <a:lstStyle/>
        <a:p>
          <a:endParaRPr lang="en-US"/>
        </a:p>
      </dgm:t>
    </dgm:pt>
    <dgm:pt modelId="{E5111469-3AF8-4097-B0BE-B724BDC23C81}" type="sibTrans" cxnId="{F5128646-590F-429C-B07A-48D8806B032C}">
      <dgm:prSet/>
      <dgm:spPr/>
      <dgm:t>
        <a:bodyPr/>
        <a:lstStyle/>
        <a:p>
          <a:endParaRPr lang="en-US"/>
        </a:p>
      </dgm:t>
    </dgm:pt>
    <dgm:pt modelId="{CEF24104-3584-4B7B-B52B-40114C3DEF78}">
      <dgm:prSet phldrT="[Text]"/>
      <dgm:spPr/>
      <dgm:t>
        <a:bodyPr/>
        <a:lstStyle/>
        <a:p>
          <a:r>
            <a:rPr lang="en-US" dirty="0" smtClean="0"/>
            <a:t>Final contract costs</a:t>
          </a:r>
          <a:endParaRPr lang="en-US" dirty="0"/>
        </a:p>
      </dgm:t>
    </dgm:pt>
    <dgm:pt modelId="{C9A8C744-9E88-4734-89E3-A18F21F10C87}" type="parTrans" cxnId="{83D352A4-1729-4FCB-91DD-C1E4CBD75B7F}">
      <dgm:prSet/>
      <dgm:spPr/>
      <dgm:t>
        <a:bodyPr/>
        <a:lstStyle/>
        <a:p>
          <a:endParaRPr lang="en-US"/>
        </a:p>
      </dgm:t>
    </dgm:pt>
    <dgm:pt modelId="{F3583AF2-3B68-4CB4-89A6-7BFCA5E078D8}" type="sibTrans" cxnId="{83D352A4-1729-4FCB-91DD-C1E4CBD75B7F}">
      <dgm:prSet/>
      <dgm:spPr/>
      <dgm:t>
        <a:bodyPr/>
        <a:lstStyle/>
        <a:p>
          <a:endParaRPr lang="en-US"/>
        </a:p>
      </dgm:t>
    </dgm:pt>
    <dgm:pt modelId="{8E47C5D2-3409-4D38-A3DE-B43B37840614}">
      <dgm:prSet phldrT="[Text]"/>
      <dgm:spPr/>
      <dgm:t>
        <a:bodyPr/>
        <a:lstStyle/>
        <a:p>
          <a:r>
            <a:rPr lang="en-US" dirty="0" smtClean="0"/>
            <a:t>Economy and efficiency</a:t>
          </a:r>
          <a:endParaRPr lang="en-US" dirty="0"/>
        </a:p>
      </dgm:t>
    </dgm:pt>
    <dgm:pt modelId="{E5C1D69B-9503-4855-BD1D-5EEE6A7BC719}" type="parTrans" cxnId="{AFA4EE42-6AC4-4724-8E64-C27FC0365486}">
      <dgm:prSet/>
      <dgm:spPr/>
      <dgm:t>
        <a:bodyPr/>
        <a:lstStyle/>
        <a:p>
          <a:endParaRPr lang="en-US"/>
        </a:p>
      </dgm:t>
    </dgm:pt>
    <dgm:pt modelId="{FA8198A8-890F-41BA-A8C6-9FBEFB83F477}" type="sibTrans" cxnId="{AFA4EE42-6AC4-4724-8E64-C27FC0365486}">
      <dgm:prSet/>
      <dgm:spPr/>
      <dgm:t>
        <a:bodyPr/>
        <a:lstStyle/>
        <a:p>
          <a:endParaRPr lang="en-US"/>
        </a:p>
      </dgm:t>
    </dgm:pt>
    <dgm:pt modelId="{50C2A83B-18C1-4C19-BA34-200143464499}">
      <dgm:prSet phldrT="[Text]"/>
      <dgm:spPr/>
      <dgm:t>
        <a:bodyPr/>
        <a:lstStyle/>
        <a:p>
          <a:r>
            <a:rPr lang="en-US" dirty="0" smtClean="0"/>
            <a:t>Internal control and compliance</a:t>
          </a:r>
          <a:endParaRPr lang="en-US" dirty="0"/>
        </a:p>
      </dgm:t>
    </dgm:pt>
    <dgm:pt modelId="{37E765C2-48F1-4E17-BEB5-181017E22CED}" type="parTrans" cxnId="{DF0A432B-98E2-4150-96FC-1B7E55B00AB9}">
      <dgm:prSet/>
      <dgm:spPr/>
      <dgm:t>
        <a:bodyPr/>
        <a:lstStyle/>
        <a:p>
          <a:endParaRPr lang="en-US"/>
        </a:p>
      </dgm:t>
    </dgm:pt>
    <dgm:pt modelId="{8EA812AA-B1DB-4D93-857F-6E5BB626A65A}" type="sibTrans" cxnId="{DF0A432B-98E2-4150-96FC-1B7E55B00AB9}">
      <dgm:prSet/>
      <dgm:spPr/>
      <dgm:t>
        <a:bodyPr/>
        <a:lstStyle/>
        <a:p>
          <a:endParaRPr lang="en-US"/>
        </a:p>
      </dgm:t>
    </dgm:pt>
    <dgm:pt modelId="{2859210A-FEEB-45D8-96A1-9DB876AC4C15}" type="pres">
      <dgm:prSet presAssocID="{F4F181B5-5F81-4C67-944C-1FCB4751BA65}" presName="diagram" presStyleCnt="0">
        <dgm:presLayoutVars>
          <dgm:chPref val="1"/>
          <dgm:dir/>
          <dgm:animOne val="branch"/>
          <dgm:animLvl val="lvl"/>
          <dgm:resizeHandles/>
        </dgm:presLayoutVars>
      </dgm:prSet>
      <dgm:spPr/>
      <dgm:t>
        <a:bodyPr/>
        <a:lstStyle/>
        <a:p>
          <a:endParaRPr lang="en-US"/>
        </a:p>
      </dgm:t>
    </dgm:pt>
    <dgm:pt modelId="{C1E64010-E877-4103-9C21-CEB4E0850FE6}" type="pres">
      <dgm:prSet presAssocID="{34D7CC74-6A32-4A14-BF54-0F3523CF21B1}" presName="root" presStyleCnt="0"/>
      <dgm:spPr/>
    </dgm:pt>
    <dgm:pt modelId="{40C64E25-6D82-4668-9213-213FC911A951}" type="pres">
      <dgm:prSet presAssocID="{34D7CC74-6A32-4A14-BF54-0F3523CF21B1}" presName="rootComposite" presStyleCnt="0"/>
      <dgm:spPr/>
    </dgm:pt>
    <dgm:pt modelId="{7D65E341-7F13-4D32-9603-C40A8564974C}" type="pres">
      <dgm:prSet presAssocID="{34D7CC74-6A32-4A14-BF54-0F3523CF21B1}" presName="rootText" presStyleLbl="node1" presStyleIdx="0" presStyleCnt="3"/>
      <dgm:spPr/>
      <dgm:t>
        <a:bodyPr/>
        <a:lstStyle/>
        <a:p>
          <a:endParaRPr lang="en-US"/>
        </a:p>
      </dgm:t>
    </dgm:pt>
    <dgm:pt modelId="{FA984B3E-7970-4D58-9F5E-345D9DA2013B}" type="pres">
      <dgm:prSet presAssocID="{34D7CC74-6A32-4A14-BF54-0F3523CF21B1}" presName="rootConnector" presStyleLbl="node1" presStyleIdx="0" presStyleCnt="3"/>
      <dgm:spPr/>
      <dgm:t>
        <a:bodyPr/>
        <a:lstStyle/>
        <a:p>
          <a:endParaRPr lang="en-US"/>
        </a:p>
      </dgm:t>
    </dgm:pt>
    <dgm:pt modelId="{85DACBDE-7657-4578-B80B-A828571A48F8}" type="pres">
      <dgm:prSet presAssocID="{34D7CC74-6A32-4A14-BF54-0F3523CF21B1}" presName="childShape" presStyleCnt="0"/>
      <dgm:spPr/>
    </dgm:pt>
    <dgm:pt modelId="{4E06B4DD-67A7-4000-A96C-EE99FA84CD2C}" type="pres">
      <dgm:prSet presAssocID="{478F319D-006C-44A2-A10B-CE438B08F009}" presName="Name13" presStyleLbl="parChTrans1D2" presStyleIdx="0" presStyleCnt="9"/>
      <dgm:spPr/>
      <dgm:t>
        <a:bodyPr/>
        <a:lstStyle/>
        <a:p>
          <a:endParaRPr lang="en-US"/>
        </a:p>
      </dgm:t>
    </dgm:pt>
    <dgm:pt modelId="{554458CB-8F01-44D7-8F6E-94AC2752367C}" type="pres">
      <dgm:prSet presAssocID="{8D5502F2-579B-4174-8C5E-669A898B6278}" presName="childText" presStyleLbl="bgAcc1" presStyleIdx="0" presStyleCnt="9">
        <dgm:presLayoutVars>
          <dgm:bulletEnabled val="1"/>
        </dgm:presLayoutVars>
      </dgm:prSet>
      <dgm:spPr/>
      <dgm:t>
        <a:bodyPr/>
        <a:lstStyle/>
        <a:p>
          <a:endParaRPr lang="en-US"/>
        </a:p>
      </dgm:t>
    </dgm:pt>
    <dgm:pt modelId="{541CD7B8-7E85-4CE9-AF22-41A974AB565D}" type="pres">
      <dgm:prSet presAssocID="{01396C7A-A4CA-4385-8C61-6F2F40641DC5}" presName="Name13" presStyleLbl="parChTrans1D2" presStyleIdx="1" presStyleCnt="9"/>
      <dgm:spPr/>
      <dgm:t>
        <a:bodyPr/>
        <a:lstStyle/>
        <a:p>
          <a:endParaRPr lang="en-US"/>
        </a:p>
      </dgm:t>
    </dgm:pt>
    <dgm:pt modelId="{84108C17-AF2F-4408-88C7-D87531ECCB24}" type="pres">
      <dgm:prSet presAssocID="{5D616D91-A073-4D1D-973B-2BF368C99091}" presName="childText" presStyleLbl="bgAcc1" presStyleIdx="1" presStyleCnt="9">
        <dgm:presLayoutVars>
          <dgm:bulletEnabled val="1"/>
        </dgm:presLayoutVars>
      </dgm:prSet>
      <dgm:spPr/>
      <dgm:t>
        <a:bodyPr/>
        <a:lstStyle/>
        <a:p>
          <a:endParaRPr lang="en-US"/>
        </a:p>
      </dgm:t>
    </dgm:pt>
    <dgm:pt modelId="{60FDC33F-6A7D-48EA-9E0B-F0324E6D0FC6}" type="pres">
      <dgm:prSet presAssocID="{DBCC599E-4625-45D2-BCD5-62A36BFC9650}" presName="Name13" presStyleLbl="parChTrans1D2" presStyleIdx="2" presStyleCnt="9"/>
      <dgm:spPr/>
      <dgm:t>
        <a:bodyPr/>
        <a:lstStyle/>
        <a:p>
          <a:endParaRPr lang="en-US"/>
        </a:p>
      </dgm:t>
    </dgm:pt>
    <dgm:pt modelId="{1967603E-369F-4ED1-8462-300BBFC0FC06}" type="pres">
      <dgm:prSet presAssocID="{EE2259C6-88B6-4488-959E-B476DADDC79A}" presName="childText" presStyleLbl="bgAcc1" presStyleIdx="2" presStyleCnt="9">
        <dgm:presLayoutVars>
          <dgm:bulletEnabled val="1"/>
        </dgm:presLayoutVars>
      </dgm:prSet>
      <dgm:spPr/>
      <dgm:t>
        <a:bodyPr/>
        <a:lstStyle/>
        <a:p>
          <a:endParaRPr lang="en-US"/>
        </a:p>
      </dgm:t>
    </dgm:pt>
    <dgm:pt modelId="{DC7C4ED9-DE54-4620-8803-3695F3BE2AA0}" type="pres">
      <dgm:prSet presAssocID="{FFBBBF3F-ED5C-444A-AA5A-4360FA2970DC}" presName="root" presStyleCnt="0"/>
      <dgm:spPr/>
    </dgm:pt>
    <dgm:pt modelId="{CF0384D6-D347-41F8-89AA-BE02D5110E84}" type="pres">
      <dgm:prSet presAssocID="{FFBBBF3F-ED5C-444A-AA5A-4360FA2970DC}" presName="rootComposite" presStyleCnt="0"/>
      <dgm:spPr/>
    </dgm:pt>
    <dgm:pt modelId="{2274BC02-7A0B-405C-B3C2-2B444D7421C4}" type="pres">
      <dgm:prSet presAssocID="{FFBBBF3F-ED5C-444A-AA5A-4360FA2970DC}" presName="rootText" presStyleLbl="node1" presStyleIdx="1" presStyleCnt="3" custLinFactNeighborY="-7124"/>
      <dgm:spPr/>
      <dgm:t>
        <a:bodyPr/>
        <a:lstStyle/>
        <a:p>
          <a:endParaRPr lang="en-US"/>
        </a:p>
      </dgm:t>
    </dgm:pt>
    <dgm:pt modelId="{BBBA627A-E196-470C-825C-9A1457C97C15}" type="pres">
      <dgm:prSet presAssocID="{FFBBBF3F-ED5C-444A-AA5A-4360FA2970DC}" presName="rootConnector" presStyleLbl="node1" presStyleIdx="1" presStyleCnt="3"/>
      <dgm:spPr/>
      <dgm:t>
        <a:bodyPr/>
        <a:lstStyle/>
        <a:p>
          <a:endParaRPr lang="en-US"/>
        </a:p>
      </dgm:t>
    </dgm:pt>
    <dgm:pt modelId="{CFD9D75F-7360-4DFA-9FBB-63DFA1FAD4E1}" type="pres">
      <dgm:prSet presAssocID="{FFBBBF3F-ED5C-444A-AA5A-4360FA2970DC}" presName="childShape" presStyleCnt="0"/>
      <dgm:spPr/>
    </dgm:pt>
    <dgm:pt modelId="{920F4315-EA56-4254-954E-30E692DB51F5}" type="pres">
      <dgm:prSet presAssocID="{96414B79-AABC-40A6-9648-EB845ECF8ECA}" presName="Name13" presStyleLbl="parChTrans1D2" presStyleIdx="3" presStyleCnt="9"/>
      <dgm:spPr/>
      <dgm:t>
        <a:bodyPr/>
        <a:lstStyle/>
        <a:p>
          <a:endParaRPr lang="en-US"/>
        </a:p>
      </dgm:t>
    </dgm:pt>
    <dgm:pt modelId="{91E30396-AF50-4BD7-BBFF-B7DC2BF31808}" type="pres">
      <dgm:prSet presAssocID="{65CFE398-8005-48E1-9153-8FD62BA964C8}" presName="childText" presStyleLbl="bgAcc1" presStyleIdx="3" presStyleCnt="9">
        <dgm:presLayoutVars>
          <dgm:bulletEnabled val="1"/>
        </dgm:presLayoutVars>
      </dgm:prSet>
      <dgm:spPr/>
      <dgm:t>
        <a:bodyPr/>
        <a:lstStyle/>
        <a:p>
          <a:endParaRPr lang="en-US"/>
        </a:p>
      </dgm:t>
    </dgm:pt>
    <dgm:pt modelId="{99D924CC-2CC3-4C59-8D85-4D69CC3345ED}" type="pres">
      <dgm:prSet presAssocID="{BCA19C4C-9F48-4C4D-AF8B-CAFA408E8CDD}" presName="Name13" presStyleLbl="parChTrans1D2" presStyleIdx="4" presStyleCnt="9"/>
      <dgm:spPr/>
      <dgm:t>
        <a:bodyPr/>
        <a:lstStyle/>
        <a:p>
          <a:endParaRPr lang="en-US"/>
        </a:p>
      </dgm:t>
    </dgm:pt>
    <dgm:pt modelId="{5BFEBE61-B2AD-460C-819F-48A7263A6DAB}" type="pres">
      <dgm:prSet presAssocID="{5F8CDC2A-6E38-46BB-8D71-7F3C4141E65E}" presName="childText" presStyleLbl="bgAcc1" presStyleIdx="4" presStyleCnt="9">
        <dgm:presLayoutVars>
          <dgm:bulletEnabled val="1"/>
        </dgm:presLayoutVars>
      </dgm:prSet>
      <dgm:spPr/>
      <dgm:t>
        <a:bodyPr/>
        <a:lstStyle/>
        <a:p>
          <a:endParaRPr lang="en-US"/>
        </a:p>
      </dgm:t>
    </dgm:pt>
    <dgm:pt modelId="{DBF891B6-A0A1-4A54-A8EE-3ABF27F4A051}" type="pres">
      <dgm:prSet presAssocID="{C9A8C744-9E88-4734-89E3-A18F21F10C87}" presName="Name13" presStyleLbl="parChTrans1D2" presStyleIdx="5" presStyleCnt="9"/>
      <dgm:spPr/>
      <dgm:t>
        <a:bodyPr/>
        <a:lstStyle/>
        <a:p>
          <a:endParaRPr lang="en-US"/>
        </a:p>
      </dgm:t>
    </dgm:pt>
    <dgm:pt modelId="{60045084-B5BB-4E45-8EA7-F33990C21240}" type="pres">
      <dgm:prSet presAssocID="{CEF24104-3584-4B7B-B52B-40114C3DEF78}" presName="childText" presStyleLbl="bgAcc1" presStyleIdx="5" presStyleCnt="9">
        <dgm:presLayoutVars>
          <dgm:bulletEnabled val="1"/>
        </dgm:presLayoutVars>
      </dgm:prSet>
      <dgm:spPr/>
      <dgm:t>
        <a:bodyPr/>
        <a:lstStyle/>
        <a:p>
          <a:endParaRPr lang="en-US"/>
        </a:p>
      </dgm:t>
    </dgm:pt>
    <dgm:pt modelId="{E70ADB7B-EF39-4946-A666-F0A0F787EBDD}" type="pres">
      <dgm:prSet presAssocID="{9DC3C6AE-4231-4498-A912-4D891E0DA28D}" presName="root" presStyleCnt="0"/>
      <dgm:spPr/>
    </dgm:pt>
    <dgm:pt modelId="{FCEE97BA-D5AB-4CDF-933B-A3FE1EBB2A40}" type="pres">
      <dgm:prSet presAssocID="{9DC3C6AE-4231-4498-A912-4D891E0DA28D}" presName="rootComposite" presStyleCnt="0"/>
      <dgm:spPr/>
    </dgm:pt>
    <dgm:pt modelId="{1816A19F-59F0-4B61-9A78-FC03DAD74E1B}" type="pres">
      <dgm:prSet presAssocID="{9DC3C6AE-4231-4498-A912-4D891E0DA28D}" presName="rootText" presStyleLbl="node1" presStyleIdx="2" presStyleCnt="3"/>
      <dgm:spPr/>
      <dgm:t>
        <a:bodyPr/>
        <a:lstStyle/>
        <a:p>
          <a:endParaRPr lang="en-US"/>
        </a:p>
      </dgm:t>
    </dgm:pt>
    <dgm:pt modelId="{6A8F11C6-A947-47D9-B447-4AD58D45D669}" type="pres">
      <dgm:prSet presAssocID="{9DC3C6AE-4231-4498-A912-4D891E0DA28D}" presName="rootConnector" presStyleLbl="node1" presStyleIdx="2" presStyleCnt="3"/>
      <dgm:spPr/>
      <dgm:t>
        <a:bodyPr/>
        <a:lstStyle/>
        <a:p>
          <a:endParaRPr lang="en-US"/>
        </a:p>
      </dgm:t>
    </dgm:pt>
    <dgm:pt modelId="{37FB06CA-F093-4019-BF76-0BE8474D93C0}" type="pres">
      <dgm:prSet presAssocID="{9DC3C6AE-4231-4498-A912-4D891E0DA28D}" presName="childShape" presStyleCnt="0"/>
      <dgm:spPr/>
    </dgm:pt>
    <dgm:pt modelId="{F37CAD2B-C249-4D8B-896A-C19D4977E983}" type="pres">
      <dgm:prSet presAssocID="{7B6CFD63-E6D2-4A97-81C4-D01B69D83B8F}" presName="Name13" presStyleLbl="parChTrans1D2" presStyleIdx="6" presStyleCnt="9"/>
      <dgm:spPr/>
      <dgm:t>
        <a:bodyPr/>
        <a:lstStyle/>
        <a:p>
          <a:endParaRPr lang="en-US"/>
        </a:p>
      </dgm:t>
    </dgm:pt>
    <dgm:pt modelId="{585BE99C-52D2-486B-995A-424DA99287C2}" type="pres">
      <dgm:prSet presAssocID="{1ADB41A0-21BB-4516-8AED-C98ACEC8F057}" presName="childText" presStyleLbl="bgAcc1" presStyleIdx="6" presStyleCnt="9">
        <dgm:presLayoutVars>
          <dgm:bulletEnabled val="1"/>
        </dgm:presLayoutVars>
      </dgm:prSet>
      <dgm:spPr/>
      <dgm:t>
        <a:bodyPr/>
        <a:lstStyle/>
        <a:p>
          <a:endParaRPr lang="en-US"/>
        </a:p>
      </dgm:t>
    </dgm:pt>
    <dgm:pt modelId="{11BA6D98-1C1D-485F-996B-84EE349F0019}" type="pres">
      <dgm:prSet presAssocID="{E5C1D69B-9503-4855-BD1D-5EEE6A7BC719}" presName="Name13" presStyleLbl="parChTrans1D2" presStyleIdx="7" presStyleCnt="9"/>
      <dgm:spPr/>
      <dgm:t>
        <a:bodyPr/>
        <a:lstStyle/>
        <a:p>
          <a:endParaRPr lang="en-US"/>
        </a:p>
      </dgm:t>
    </dgm:pt>
    <dgm:pt modelId="{D1E85F87-B1F0-4DB3-A806-4472C1168858}" type="pres">
      <dgm:prSet presAssocID="{8E47C5D2-3409-4D38-A3DE-B43B37840614}" presName="childText" presStyleLbl="bgAcc1" presStyleIdx="7" presStyleCnt="9">
        <dgm:presLayoutVars>
          <dgm:bulletEnabled val="1"/>
        </dgm:presLayoutVars>
      </dgm:prSet>
      <dgm:spPr/>
      <dgm:t>
        <a:bodyPr/>
        <a:lstStyle/>
        <a:p>
          <a:endParaRPr lang="en-US"/>
        </a:p>
      </dgm:t>
    </dgm:pt>
    <dgm:pt modelId="{938AC38A-6F03-4886-81C8-450036E0A44B}" type="pres">
      <dgm:prSet presAssocID="{37E765C2-48F1-4E17-BEB5-181017E22CED}" presName="Name13" presStyleLbl="parChTrans1D2" presStyleIdx="8" presStyleCnt="9"/>
      <dgm:spPr/>
      <dgm:t>
        <a:bodyPr/>
        <a:lstStyle/>
        <a:p>
          <a:endParaRPr lang="en-US"/>
        </a:p>
      </dgm:t>
    </dgm:pt>
    <dgm:pt modelId="{FBADF19E-98FB-476E-AD6F-A50C4470D391}" type="pres">
      <dgm:prSet presAssocID="{50C2A83B-18C1-4C19-BA34-200143464499}" presName="childText" presStyleLbl="bgAcc1" presStyleIdx="8" presStyleCnt="9">
        <dgm:presLayoutVars>
          <dgm:bulletEnabled val="1"/>
        </dgm:presLayoutVars>
      </dgm:prSet>
      <dgm:spPr/>
      <dgm:t>
        <a:bodyPr/>
        <a:lstStyle/>
        <a:p>
          <a:endParaRPr lang="en-US"/>
        </a:p>
      </dgm:t>
    </dgm:pt>
  </dgm:ptLst>
  <dgm:cxnLst>
    <dgm:cxn modelId="{474ABB31-4DC6-4B26-9F6B-C62C3DF7FE0B}" srcId="{FFBBBF3F-ED5C-444A-AA5A-4360FA2970DC}" destId="{5F8CDC2A-6E38-46BB-8D71-7F3C4141E65E}" srcOrd="1" destOrd="0" parTransId="{BCA19C4C-9F48-4C4D-AF8B-CAFA408E8CDD}" sibTransId="{81754152-2D64-43AF-A2EC-B0EF5818DDBB}"/>
    <dgm:cxn modelId="{6728842F-6938-4C6D-BFD8-BA7826339BA6}" type="presOf" srcId="{01396C7A-A4CA-4385-8C61-6F2F40641DC5}" destId="{541CD7B8-7E85-4CE9-AF22-41A974AB565D}" srcOrd="0" destOrd="0" presId="urn:microsoft.com/office/officeart/2005/8/layout/hierarchy3"/>
    <dgm:cxn modelId="{83D352A4-1729-4FCB-91DD-C1E4CBD75B7F}" srcId="{FFBBBF3F-ED5C-444A-AA5A-4360FA2970DC}" destId="{CEF24104-3584-4B7B-B52B-40114C3DEF78}" srcOrd="2" destOrd="0" parTransId="{C9A8C744-9E88-4734-89E3-A18F21F10C87}" sibTransId="{F3583AF2-3B68-4CB4-89A6-7BFCA5E078D8}"/>
    <dgm:cxn modelId="{A89BB5B5-F8E7-48C1-98F8-ED4E1EAF2126}" type="presOf" srcId="{FFBBBF3F-ED5C-444A-AA5A-4360FA2970DC}" destId="{BBBA627A-E196-470C-825C-9A1457C97C15}" srcOrd="1" destOrd="0" presId="urn:microsoft.com/office/officeart/2005/8/layout/hierarchy3"/>
    <dgm:cxn modelId="{A69BDE30-B28F-4485-8388-D0F7A854FEDE}" type="presOf" srcId="{9DC3C6AE-4231-4498-A912-4D891E0DA28D}" destId="{6A8F11C6-A947-47D9-B447-4AD58D45D669}" srcOrd="1" destOrd="0" presId="urn:microsoft.com/office/officeart/2005/8/layout/hierarchy3"/>
    <dgm:cxn modelId="{EB5586B3-8F3F-40E4-9C29-993C9A05860E}" type="presOf" srcId="{50C2A83B-18C1-4C19-BA34-200143464499}" destId="{FBADF19E-98FB-476E-AD6F-A50C4470D391}" srcOrd="0" destOrd="0" presId="urn:microsoft.com/office/officeart/2005/8/layout/hierarchy3"/>
    <dgm:cxn modelId="{00386F2F-1FE1-4C79-B3EF-993CC2106040}" type="presOf" srcId="{BCA19C4C-9F48-4C4D-AF8B-CAFA408E8CDD}" destId="{99D924CC-2CC3-4C59-8D85-4D69CC3345ED}" srcOrd="0" destOrd="0" presId="urn:microsoft.com/office/officeart/2005/8/layout/hierarchy3"/>
    <dgm:cxn modelId="{87A09D91-73A6-4ACE-91D4-2B14F96CC9F2}" type="presOf" srcId="{5D616D91-A073-4D1D-973B-2BF368C99091}" destId="{84108C17-AF2F-4408-88C7-D87531ECCB24}" srcOrd="0" destOrd="0" presId="urn:microsoft.com/office/officeart/2005/8/layout/hierarchy3"/>
    <dgm:cxn modelId="{0C19FF73-E385-46E4-9868-75285E186D44}" srcId="{F4F181B5-5F81-4C67-944C-1FCB4751BA65}" destId="{FFBBBF3F-ED5C-444A-AA5A-4360FA2970DC}" srcOrd="1" destOrd="0" parTransId="{136F4CDB-6865-40B4-BFED-CF01F7E61C95}" sibTransId="{F6BE27F1-9DAC-4C68-8835-FF8ED34D4FBE}"/>
    <dgm:cxn modelId="{3DF65FF9-677F-4C2C-89B7-FAC9040303A4}" srcId="{34D7CC74-6A32-4A14-BF54-0F3523CF21B1}" destId="{8D5502F2-579B-4174-8C5E-669A898B6278}" srcOrd="0" destOrd="0" parTransId="{478F319D-006C-44A2-A10B-CE438B08F009}" sibTransId="{DEC873A5-A3FC-4DFA-8D82-391114175AF3}"/>
    <dgm:cxn modelId="{B21C4D84-C672-4B46-977B-2BAFE9EE0544}" srcId="{9DC3C6AE-4231-4498-A912-4D891E0DA28D}" destId="{1ADB41A0-21BB-4516-8AED-C98ACEC8F057}" srcOrd="0" destOrd="0" parTransId="{7B6CFD63-E6D2-4A97-81C4-D01B69D83B8F}" sibTransId="{111096B0-C62C-46D1-8ABC-8439ECD19F8C}"/>
    <dgm:cxn modelId="{DF0A432B-98E2-4150-96FC-1B7E55B00AB9}" srcId="{9DC3C6AE-4231-4498-A912-4D891E0DA28D}" destId="{50C2A83B-18C1-4C19-BA34-200143464499}" srcOrd="2" destOrd="0" parTransId="{37E765C2-48F1-4E17-BEB5-181017E22CED}" sibTransId="{8EA812AA-B1DB-4D93-857F-6E5BB626A65A}"/>
    <dgm:cxn modelId="{AE7E21A3-C58A-4F1F-8A09-870DD68154A8}" type="presOf" srcId="{F4F181B5-5F81-4C67-944C-1FCB4751BA65}" destId="{2859210A-FEEB-45D8-96A1-9DB876AC4C15}" srcOrd="0" destOrd="0" presId="urn:microsoft.com/office/officeart/2005/8/layout/hierarchy3"/>
    <dgm:cxn modelId="{79E1B9AB-56FF-44B3-80B0-DAEC9B5AB480}" type="presOf" srcId="{5F8CDC2A-6E38-46BB-8D71-7F3C4141E65E}" destId="{5BFEBE61-B2AD-460C-819F-48A7263A6DAB}" srcOrd="0" destOrd="0" presId="urn:microsoft.com/office/officeart/2005/8/layout/hierarchy3"/>
    <dgm:cxn modelId="{8ED91872-6CE4-41C7-85B8-57D5BA643240}" type="presOf" srcId="{65CFE398-8005-48E1-9153-8FD62BA964C8}" destId="{91E30396-AF50-4BD7-BBFF-B7DC2BF31808}" srcOrd="0" destOrd="0" presId="urn:microsoft.com/office/officeart/2005/8/layout/hierarchy3"/>
    <dgm:cxn modelId="{2C1A446A-7DD2-4BF3-9321-53E0127A6E89}" srcId="{FFBBBF3F-ED5C-444A-AA5A-4360FA2970DC}" destId="{65CFE398-8005-48E1-9153-8FD62BA964C8}" srcOrd="0" destOrd="0" parTransId="{96414B79-AABC-40A6-9648-EB845ECF8ECA}" sibTransId="{99B94813-F864-4275-951A-9737F0F88FF0}"/>
    <dgm:cxn modelId="{040983D3-D83C-4FF5-8EFC-C858B2B7D291}" type="presOf" srcId="{96414B79-AABC-40A6-9648-EB845ECF8ECA}" destId="{920F4315-EA56-4254-954E-30E692DB51F5}" srcOrd="0" destOrd="0" presId="urn:microsoft.com/office/officeart/2005/8/layout/hierarchy3"/>
    <dgm:cxn modelId="{3079D80A-3E68-4271-973F-4495FC83F5EC}" type="presOf" srcId="{1ADB41A0-21BB-4516-8AED-C98ACEC8F057}" destId="{585BE99C-52D2-486B-995A-424DA99287C2}" srcOrd="0" destOrd="0" presId="urn:microsoft.com/office/officeart/2005/8/layout/hierarchy3"/>
    <dgm:cxn modelId="{88BB0186-EECF-47D4-9683-2F12577B75D2}" type="presOf" srcId="{7B6CFD63-E6D2-4A97-81C4-D01B69D83B8F}" destId="{F37CAD2B-C249-4D8B-896A-C19D4977E983}" srcOrd="0" destOrd="0" presId="urn:microsoft.com/office/officeart/2005/8/layout/hierarchy3"/>
    <dgm:cxn modelId="{5E6AB9B3-8333-4A27-B622-FFDF70A5C711}" type="presOf" srcId="{C9A8C744-9E88-4734-89E3-A18F21F10C87}" destId="{DBF891B6-A0A1-4A54-A8EE-3ABF27F4A051}" srcOrd="0" destOrd="0" presId="urn:microsoft.com/office/officeart/2005/8/layout/hierarchy3"/>
    <dgm:cxn modelId="{FC087CF6-A4FC-4197-BB03-7CAB3D28D00F}" type="presOf" srcId="{34D7CC74-6A32-4A14-BF54-0F3523CF21B1}" destId="{7D65E341-7F13-4D32-9603-C40A8564974C}" srcOrd="0" destOrd="0" presId="urn:microsoft.com/office/officeart/2005/8/layout/hierarchy3"/>
    <dgm:cxn modelId="{21A288CA-D35E-447B-8F59-C90042EB72AB}" srcId="{34D7CC74-6A32-4A14-BF54-0F3523CF21B1}" destId="{5D616D91-A073-4D1D-973B-2BF368C99091}" srcOrd="1" destOrd="0" parTransId="{01396C7A-A4CA-4385-8C61-6F2F40641DC5}" sibTransId="{42179912-ED17-4F79-9EE5-F30561F463D1}"/>
    <dgm:cxn modelId="{3E67E7FC-7294-4E93-B534-DD7A5DF39593}" srcId="{F4F181B5-5F81-4C67-944C-1FCB4751BA65}" destId="{34D7CC74-6A32-4A14-BF54-0F3523CF21B1}" srcOrd="0" destOrd="0" parTransId="{7D42253B-2CA9-49F5-BA75-F3E67CE1CD82}" sibTransId="{85E19DD8-38FE-4F63-9349-EBC921167EC5}"/>
    <dgm:cxn modelId="{77514C9B-6873-4562-B206-A9E2E7C1CBEA}" type="presOf" srcId="{CEF24104-3584-4B7B-B52B-40114C3DEF78}" destId="{60045084-B5BB-4E45-8EA7-F33990C21240}" srcOrd="0" destOrd="0" presId="urn:microsoft.com/office/officeart/2005/8/layout/hierarchy3"/>
    <dgm:cxn modelId="{A664A002-1C88-41F7-9964-5F013C3683B2}" type="presOf" srcId="{37E765C2-48F1-4E17-BEB5-181017E22CED}" destId="{938AC38A-6F03-4886-81C8-450036E0A44B}" srcOrd="0" destOrd="0" presId="urn:microsoft.com/office/officeart/2005/8/layout/hierarchy3"/>
    <dgm:cxn modelId="{FEE40F3B-31D3-4C01-BCD0-476D5DEFCCCB}" type="presOf" srcId="{FFBBBF3F-ED5C-444A-AA5A-4360FA2970DC}" destId="{2274BC02-7A0B-405C-B3C2-2B444D7421C4}" srcOrd="0" destOrd="0" presId="urn:microsoft.com/office/officeart/2005/8/layout/hierarchy3"/>
    <dgm:cxn modelId="{AFA4EE42-6AC4-4724-8E64-C27FC0365486}" srcId="{9DC3C6AE-4231-4498-A912-4D891E0DA28D}" destId="{8E47C5D2-3409-4D38-A3DE-B43B37840614}" srcOrd="1" destOrd="0" parTransId="{E5C1D69B-9503-4855-BD1D-5EEE6A7BC719}" sibTransId="{FA8198A8-890F-41BA-A8C6-9FBEFB83F477}"/>
    <dgm:cxn modelId="{DBD30077-A9F8-45D4-A96E-661B6734584F}" type="presOf" srcId="{DBCC599E-4625-45D2-BCD5-62A36BFC9650}" destId="{60FDC33F-6A7D-48EA-9E0B-F0324E6D0FC6}" srcOrd="0" destOrd="0" presId="urn:microsoft.com/office/officeart/2005/8/layout/hierarchy3"/>
    <dgm:cxn modelId="{F5128646-590F-429C-B07A-48D8806B032C}" srcId="{34D7CC74-6A32-4A14-BF54-0F3523CF21B1}" destId="{EE2259C6-88B6-4488-959E-B476DADDC79A}" srcOrd="2" destOrd="0" parTransId="{DBCC599E-4625-45D2-BCD5-62A36BFC9650}" sibTransId="{E5111469-3AF8-4097-B0BE-B724BDC23C81}"/>
    <dgm:cxn modelId="{68AE7FAD-6409-4D9A-A722-DF6A19F84085}" type="presOf" srcId="{9DC3C6AE-4231-4498-A912-4D891E0DA28D}" destId="{1816A19F-59F0-4B61-9A78-FC03DAD74E1B}" srcOrd="0" destOrd="0" presId="urn:microsoft.com/office/officeart/2005/8/layout/hierarchy3"/>
    <dgm:cxn modelId="{9B286B44-B450-4E45-A599-B736D3AC2338}" type="presOf" srcId="{8D5502F2-579B-4174-8C5E-669A898B6278}" destId="{554458CB-8F01-44D7-8F6E-94AC2752367C}" srcOrd="0" destOrd="0" presId="urn:microsoft.com/office/officeart/2005/8/layout/hierarchy3"/>
    <dgm:cxn modelId="{D1F00086-5823-4735-927F-2C9DDEDF3956}" srcId="{F4F181B5-5F81-4C67-944C-1FCB4751BA65}" destId="{9DC3C6AE-4231-4498-A912-4D891E0DA28D}" srcOrd="2" destOrd="0" parTransId="{86036954-7EB9-41F4-832F-071453BE162A}" sibTransId="{3D90265F-3CAC-4CBC-8423-C267C5E1CD89}"/>
    <dgm:cxn modelId="{D39D44E3-3DB1-4204-A062-7F134DAD5DA3}" type="presOf" srcId="{E5C1D69B-9503-4855-BD1D-5EEE6A7BC719}" destId="{11BA6D98-1C1D-485F-996B-84EE349F0019}" srcOrd="0" destOrd="0" presId="urn:microsoft.com/office/officeart/2005/8/layout/hierarchy3"/>
    <dgm:cxn modelId="{AED2CD58-BEEE-4767-BC5A-FAF2B809BCFD}" type="presOf" srcId="{8E47C5D2-3409-4D38-A3DE-B43B37840614}" destId="{D1E85F87-B1F0-4DB3-A806-4472C1168858}" srcOrd="0" destOrd="0" presId="urn:microsoft.com/office/officeart/2005/8/layout/hierarchy3"/>
    <dgm:cxn modelId="{94E640E6-4579-417A-8C15-8EDF477E7567}" type="presOf" srcId="{EE2259C6-88B6-4488-959E-B476DADDC79A}" destId="{1967603E-369F-4ED1-8462-300BBFC0FC06}" srcOrd="0" destOrd="0" presId="urn:microsoft.com/office/officeart/2005/8/layout/hierarchy3"/>
    <dgm:cxn modelId="{5FD5D6FD-FB80-495A-BD9B-F4DE53D1A999}" type="presOf" srcId="{34D7CC74-6A32-4A14-BF54-0F3523CF21B1}" destId="{FA984B3E-7970-4D58-9F5E-345D9DA2013B}" srcOrd="1" destOrd="0" presId="urn:microsoft.com/office/officeart/2005/8/layout/hierarchy3"/>
    <dgm:cxn modelId="{5E51E935-A57B-46C1-BDDD-593BDDFA9D50}" type="presOf" srcId="{478F319D-006C-44A2-A10B-CE438B08F009}" destId="{4E06B4DD-67A7-4000-A96C-EE99FA84CD2C}" srcOrd="0" destOrd="0" presId="urn:microsoft.com/office/officeart/2005/8/layout/hierarchy3"/>
    <dgm:cxn modelId="{B3B8CB31-38A5-4FDF-B40C-910B733BD9D2}" type="presParOf" srcId="{2859210A-FEEB-45D8-96A1-9DB876AC4C15}" destId="{C1E64010-E877-4103-9C21-CEB4E0850FE6}" srcOrd="0" destOrd="0" presId="urn:microsoft.com/office/officeart/2005/8/layout/hierarchy3"/>
    <dgm:cxn modelId="{50515638-5463-408D-97AB-C105C22A4CFC}" type="presParOf" srcId="{C1E64010-E877-4103-9C21-CEB4E0850FE6}" destId="{40C64E25-6D82-4668-9213-213FC911A951}" srcOrd="0" destOrd="0" presId="urn:microsoft.com/office/officeart/2005/8/layout/hierarchy3"/>
    <dgm:cxn modelId="{57E4A959-0A69-4466-9989-973B2BC08A55}" type="presParOf" srcId="{40C64E25-6D82-4668-9213-213FC911A951}" destId="{7D65E341-7F13-4D32-9603-C40A8564974C}" srcOrd="0" destOrd="0" presId="urn:microsoft.com/office/officeart/2005/8/layout/hierarchy3"/>
    <dgm:cxn modelId="{96C5D586-20B7-4844-831E-9A70D62A5411}" type="presParOf" srcId="{40C64E25-6D82-4668-9213-213FC911A951}" destId="{FA984B3E-7970-4D58-9F5E-345D9DA2013B}" srcOrd="1" destOrd="0" presId="urn:microsoft.com/office/officeart/2005/8/layout/hierarchy3"/>
    <dgm:cxn modelId="{46B6635C-C506-47E5-814D-3B3A7070FE38}" type="presParOf" srcId="{C1E64010-E877-4103-9C21-CEB4E0850FE6}" destId="{85DACBDE-7657-4578-B80B-A828571A48F8}" srcOrd="1" destOrd="0" presId="urn:microsoft.com/office/officeart/2005/8/layout/hierarchy3"/>
    <dgm:cxn modelId="{63B0D4C8-3575-4162-9354-4991EE87AE01}" type="presParOf" srcId="{85DACBDE-7657-4578-B80B-A828571A48F8}" destId="{4E06B4DD-67A7-4000-A96C-EE99FA84CD2C}" srcOrd="0" destOrd="0" presId="urn:microsoft.com/office/officeart/2005/8/layout/hierarchy3"/>
    <dgm:cxn modelId="{F252B073-C68A-4417-A7CE-0C8239EF787A}" type="presParOf" srcId="{85DACBDE-7657-4578-B80B-A828571A48F8}" destId="{554458CB-8F01-44D7-8F6E-94AC2752367C}" srcOrd="1" destOrd="0" presId="urn:microsoft.com/office/officeart/2005/8/layout/hierarchy3"/>
    <dgm:cxn modelId="{E503C9EE-88F7-453C-94AB-A02047D411B2}" type="presParOf" srcId="{85DACBDE-7657-4578-B80B-A828571A48F8}" destId="{541CD7B8-7E85-4CE9-AF22-41A974AB565D}" srcOrd="2" destOrd="0" presId="urn:microsoft.com/office/officeart/2005/8/layout/hierarchy3"/>
    <dgm:cxn modelId="{DB4E1786-18D2-497C-8F33-1B0931872D87}" type="presParOf" srcId="{85DACBDE-7657-4578-B80B-A828571A48F8}" destId="{84108C17-AF2F-4408-88C7-D87531ECCB24}" srcOrd="3" destOrd="0" presId="urn:microsoft.com/office/officeart/2005/8/layout/hierarchy3"/>
    <dgm:cxn modelId="{E01BE427-BCC6-43BD-92DC-5A60C7FAA59A}" type="presParOf" srcId="{85DACBDE-7657-4578-B80B-A828571A48F8}" destId="{60FDC33F-6A7D-48EA-9E0B-F0324E6D0FC6}" srcOrd="4" destOrd="0" presId="urn:microsoft.com/office/officeart/2005/8/layout/hierarchy3"/>
    <dgm:cxn modelId="{68FA959F-2096-4912-9E5D-027BA18EAE97}" type="presParOf" srcId="{85DACBDE-7657-4578-B80B-A828571A48F8}" destId="{1967603E-369F-4ED1-8462-300BBFC0FC06}" srcOrd="5" destOrd="0" presId="urn:microsoft.com/office/officeart/2005/8/layout/hierarchy3"/>
    <dgm:cxn modelId="{F959DD0A-180F-49FF-BEDD-92F1B5AE6038}" type="presParOf" srcId="{2859210A-FEEB-45D8-96A1-9DB876AC4C15}" destId="{DC7C4ED9-DE54-4620-8803-3695F3BE2AA0}" srcOrd="1" destOrd="0" presId="urn:microsoft.com/office/officeart/2005/8/layout/hierarchy3"/>
    <dgm:cxn modelId="{47126E62-D7B5-42FB-9962-DA4FFAEF1C59}" type="presParOf" srcId="{DC7C4ED9-DE54-4620-8803-3695F3BE2AA0}" destId="{CF0384D6-D347-41F8-89AA-BE02D5110E84}" srcOrd="0" destOrd="0" presId="urn:microsoft.com/office/officeart/2005/8/layout/hierarchy3"/>
    <dgm:cxn modelId="{ABCB5F61-8406-4323-A544-9A516D1DB052}" type="presParOf" srcId="{CF0384D6-D347-41F8-89AA-BE02D5110E84}" destId="{2274BC02-7A0B-405C-B3C2-2B444D7421C4}" srcOrd="0" destOrd="0" presId="urn:microsoft.com/office/officeart/2005/8/layout/hierarchy3"/>
    <dgm:cxn modelId="{8E346E31-E942-4B79-AD6E-9E10299DF028}" type="presParOf" srcId="{CF0384D6-D347-41F8-89AA-BE02D5110E84}" destId="{BBBA627A-E196-470C-825C-9A1457C97C15}" srcOrd="1" destOrd="0" presId="urn:microsoft.com/office/officeart/2005/8/layout/hierarchy3"/>
    <dgm:cxn modelId="{D5B83431-587D-4CDE-B6B7-3AD7C6C6278D}" type="presParOf" srcId="{DC7C4ED9-DE54-4620-8803-3695F3BE2AA0}" destId="{CFD9D75F-7360-4DFA-9FBB-63DFA1FAD4E1}" srcOrd="1" destOrd="0" presId="urn:microsoft.com/office/officeart/2005/8/layout/hierarchy3"/>
    <dgm:cxn modelId="{581DE73B-FCA5-47EA-9489-79BD8DF561D2}" type="presParOf" srcId="{CFD9D75F-7360-4DFA-9FBB-63DFA1FAD4E1}" destId="{920F4315-EA56-4254-954E-30E692DB51F5}" srcOrd="0" destOrd="0" presId="urn:microsoft.com/office/officeart/2005/8/layout/hierarchy3"/>
    <dgm:cxn modelId="{6A31B8FD-0B1E-43F1-A5BA-2B1265204F83}" type="presParOf" srcId="{CFD9D75F-7360-4DFA-9FBB-63DFA1FAD4E1}" destId="{91E30396-AF50-4BD7-BBFF-B7DC2BF31808}" srcOrd="1" destOrd="0" presId="urn:microsoft.com/office/officeart/2005/8/layout/hierarchy3"/>
    <dgm:cxn modelId="{91B1F6AE-FFB6-490B-8F1C-E93636A8D36B}" type="presParOf" srcId="{CFD9D75F-7360-4DFA-9FBB-63DFA1FAD4E1}" destId="{99D924CC-2CC3-4C59-8D85-4D69CC3345ED}" srcOrd="2" destOrd="0" presId="urn:microsoft.com/office/officeart/2005/8/layout/hierarchy3"/>
    <dgm:cxn modelId="{0A4565EC-047D-4715-9D2F-2D9D19227A2E}" type="presParOf" srcId="{CFD9D75F-7360-4DFA-9FBB-63DFA1FAD4E1}" destId="{5BFEBE61-B2AD-460C-819F-48A7263A6DAB}" srcOrd="3" destOrd="0" presId="urn:microsoft.com/office/officeart/2005/8/layout/hierarchy3"/>
    <dgm:cxn modelId="{B255E134-FBCA-4E16-96D4-1B719DDA2F29}" type="presParOf" srcId="{CFD9D75F-7360-4DFA-9FBB-63DFA1FAD4E1}" destId="{DBF891B6-A0A1-4A54-A8EE-3ABF27F4A051}" srcOrd="4" destOrd="0" presId="urn:microsoft.com/office/officeart/2005/8/layout/hierarchy3"/>
    <dgm:cxn modelId="{AEC5BE08-3A65-4757-8E25-33CE05DA44FF}" type="presParOf" srcId="{CFD9D75F-7360-4DFA-9FBB-63DFA1FAD4E1}" destId="{60045084-B5BB-4E45-8EA7-F33990C21240}" srcOrd="5" destOrd="0" presId="urn:microsoft.com/office/officeart/2005/8/layout/hierarchy3"/>
    <dgm:cxn modelId="{145C4140-E9A9-41F1-93FE-D5B511CBC775}" type="presParOf" srcId="{2859210A-FEEB-45D8-96A1-9DB876AC4C15}" destId="{E70ADB7B-EF39-4946-A666-F0A0F787EBDD}" srcOrd="2" destOrd="0" presId="urn:microsoft.com/office/officeart/2005/8/layout/hierarchy3"/>
    <dgm:cxn modelId="{349190F8-34A1-40BE-A1BA-AE16837A5036}" type="presParOf" srcId="{E70ADB7B-EF39-4946-A666-F0A0F787EBDD}" destId="{FCEE97BA-D5AB-4CDF-933B-A3FE1EBB2A40}" srcOrd="0" destOrd="0" presId="urn:microsoft.com/office/officeart/2005/8/layout/hierarchy3"/>
    <dgm:cxn modelId="{EC58682E-578F-4097-8900-637CCDE245C4}" type="presParOf" srcId="{FCEE97BA-D5AB-4CDF-933B-A3FE1EBB2A40}" destId="{1816A19F-59F0-4B61-9A78-FC03DAD74E1B}" srcOrd="0" destOrd="0" presId="urn:microsoft.com/office/officeart/2005/8/layout/hierarchy3"/>
    <dgm:cxn modelId="{DF711932-619B-4B9D-B311-A9A4BB20CA12}" type="presParOf" srcId="{FCEE97BA-D5AB-4CDF-933B-A3FE1EBB2A40}" destId="{6A8F11C6-A947-47D9-B447-4AD58D45D669}" srcOrd="1" destOrd="0" presId="urn:microsoft.com/office/officeart/2005/8/layout/hierarchy3"/>
    <dgm:cxn modelId="{1D1579D9-1C1C-4260-90DA-547ED9C9DF17}" type="presParOf" srcId="{E70ADB7B-EF39-4946-A666-F0A0F787EBDD}" destId="{37FB06CA-F093-4019-BF76-0BE8474D93C0}" srcOrd="1" destOrd="0" presId="urn:microsoft.com/office/officeart/2005/8/layout/hierarchy3"/>
    <dgm:cxn modelId="{B17021DC-627A-44F2-91A2-604420DF69E4}" type="presParOf" srcId="{37FB06CA-F093-4019-BF76-0BE8474D93C0}" destId="{F37CAD2B-C249-4D8B-896A-C19D4977E983}" srcOrd="0" destOrd="0" presId="urn:microsoft.com/office/officeart/2005/8/layout/hierarchy3"/>
    <dgm:cxn modelId="{C97FD6BB-26AE-4BDC-8B82-CCF98DB98F98}" type="presParOf" srcId="{37FB06CA-F093-4019-BF76-0BE8474D93C0}" destId="{585BE99C-52D2-486B-995A-424DA99287C2}" srcOrd="1" destOrd="0" presId="urn:microsoft.com/office/officeart/2005/8/layout/hierarchy3"/>
    <dgm:cxn modelId="{E9FA3372-C9AF-49DF-9B5C-B193874DFB34}" type="presParOf" srcId="{37FB06CA-F093-4019-BF76-0BE8474D93C0}" destId="{11BA6D98-1C1D-485F-996B-84EE349F0019}" srcOrd="2" destOrd="0" presId="urn:microsoft.com/office/officeart/2005/8/layout/hierarchy3"/>
    <dgm:cxn modelId="{A125ED79-99D7-4D62-906C-7C8B0637D2B2}" type="presParOf" srcId="{37FB06CA-F093-4019-BF76-0BE8474D93C0}" destId="{D1E85F87-B1F0-4DB3-A806-4472C1168858}" srcOrd="3" destOrd="0" presId="urn:microsoft.com/office/officeart/2005/8/layout/hierarchy3"/>
    <dgm:cxn modelId="{5A1D9B65-E192-48EF-A6E1-1721100F3438}" type="presParOf" srcId="{37FB06CA-F093-4019-BF76-0BE8474D93C0}" destId="{938AC38A-6F03-4886-81C8-450036E0A44B}" srcOrd="4" destOrd="0" presId="urn:microsoft.com/office/officeart/2005/8/layout/hierarchy3"/>
    <dgm:cxn modelId="{BF368C4C-D4E5-42BB-995D-C6D058654F1A}" type="presParOf" srcId="{37FB06CA-F093-4019-BF76-0BE8474D93C0}" destId="{FBADF19E-98FB-476E-AD6F-A50C4470D39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258E66-2214-4A76-B1C6-C98E074DED7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A8FFDE8-4CA8-4CDF-8CBA-D27BCD7A47B4}">
      <dgm:prSet phldrT="[Text]" custT="1"/>
      <dgm:spPr/>
      <dgm:t>
        <a:bodyPr/>
        <a:lstStyle/>
        <a:p>
          <a:r>
            <a:rPr lang="en-US" sz="1800" dirty="0" smtClean="0"/>
            <a:t>Public interest</a:t>
          </a:r>
          <a:endParaRPr lang="en-US" sz="1800" dirty="0"/>
        </a:p>
      </dgm:t>
    </dgm:pt>
    <dgm:pt modelId="{7D9FDE23-20ED-4169-B1C2-329E2A1EF259}" type="parTrans" cxnId="{AE48E3A6-2271-4CC1-8DEE-455E1AA6DBD0}">
      <dgm:prSet/>
      <dgm:spPr/>
      <dgm:t>
        <a:bodyPr/>
        <a:lstStyle/>
        <a:p>
          <a:endParaRPr lang="en-US"/>
        </a:p>
      </dgm:t>
    </dgm:pt>
    <dgm:pt modelId="{04A2DB32-1F43-4218-AD31-5A58AC433276}" type="sibTrans" cxnId="{AE48E3A6-2271-4CC1-8DEE-455E1AA6DBD0}">
      <dgm:prSet/>
      <dgm:spPr/>
      <dgm:t>
        <a:bodyPr/>
        <a:lstStyle/>
        <a:p>
          <a:endParaRPr lang="en-US"/>
        </a:p>
      </dgm:t>
    </dgm:pt>
    <dgm:pt modelId="{843D4ECD-85C5-44D2-B71E-D3889B1D505C}">
      <dgm:prSet phldrT="[Text]" custT="1"/>
      <dgm:spPr/>
      <dgm:t>
        <a:bodyPr/>
        <a:lstStyle/>
        <a:p>
          <a:r>
            <a:rPr lang="en-US" sz="1800" dirty="0" smtClean="0"/>
            <a:t>Objectivity</a:t>
          </a:r>
          <a:endParaRPr lang="en-US" sz="1800" dirty="0"/>
        </a:p>
      </dgm:t>
    </dgm:pt>
    <dgm:pt modelId="{11FF9CDF-364B-488C-BF57-D28D41E98594}" type="parTrans" cxnId="{311478F0-0A90-4A72-ADFA-C5E97E5FB451}">
      <dgm:prSet/>
      <dgm:spPr/>
      <dgm:t>
        <a:bodyPr/>
        <a:lstStyle/>
        <a:p>
          <a:endParaRPr lang="en-US"/>
        </a:p>
      </dgm:t>
    </dgm:pt>
    <dgm:pt modelId="{2C25ADC7-9BAF-4BC3-A580-46FC275C9F58}" type="sibTrans" cxnId="{311478F0-0A90-4A72-ADFA-C5E97E5FB451}">
      <dgm:prSet/>
      <dgm:spPr/>
      <dgm:t>
        <a:bodyPr/>
        <a:lstStyle/>
        <a:p>
          <a:endParaRPr lang="en-US"/>
        </a:p>
      </dgm:t>
    </dgm:pt>
    <dgm:pt modelId="{73B863D8-3BE9-4014-9C86-0544063F454D}">
      <dgm:prSet phldrT="[Text]" custT="1"/>
      <dgm:spPr/>
      <dgm:t>
        <a:bodyPr/>
        <a:lstStyle/>
        <a:p>
          <a:r>
            <a:rPr lang="en-US" sz="1700" dirty="0" smtClean="0"/>
            <a:t>Proper use of government information, resources, and position</a:t>
          </a:r>
        </a:p>
      </dgm:t>
    </dgm:pt>
    <dgm:pt modelId="{2D4C15CC-8FFE-4148-862A-AAEC168E317C}" type="parTrans" cxnId="{E047DC06-293E-43C8-9DDE-789540BDC3A1}">
      <dgm:prSet/>
      <dgm:spPr/>
      <dgm:t>
        <a:bodyPr/>
        <a:lstStyle/>
        <a:p>
          <a:endParaRPr lang="en-US"/>
        </a:p>
      </dgm:t>
    </dgm:pt>
    <dgm:pt modelId="{8272426A-06EE-4422-B475-CEAF6AD10920}" type="sibTrans" cxnId="{E047DC06-293E-43C8-9DDE-789540BDC3A1}">
      <dgm:prSet/>
      <dgm:spPr/>
      <dgm:t>
        <a:bodyPr/>
        <a:lstStyle/>
        <a:p>
          <a:endParaRPr lang="en-US"/>
        </a:p>
      </dgm:t>
    </dgm:pt>
    <dgm:pt modelId="{F234B1A8-D74A-4769-9A46-9115D84FEB51}">
      <dgm:prSet phldrT="[Text]" custT="1"/>
      <dgm:spPr/>
      <dgm:t>
        <a:bodyPr/>
        <a:lstStyle/>
        <a:p>
          <a:r>
            <a:rPr lang="en-US" sz="1800" dirty="0" smtClean="0"/>
            <a:t>Integrity</a:t>
          </a:r>
          <a:endParaRPr lang="en-US" sz="1800" dirty="0"/>
        </a:p>
      </dgm:t>
    </dgm:pt>
    <dgm:pt modelId="{36D9C1ED-B726-40C9-98DD-A26267AC8293}" type="parTrans" cxnId="{23464141-0386-41C9-984B-3DF0AA7FE7B2}">
      <dgm:prSet/>
      <dgm:spPr/>
      <dgm:t>
        <a:bodyPr/>
        <a:lstStyle/>
        <a:p>
          <a:endParaRPr lang="en-US"/>
        </a:p>
      </dgm:t>
    </dgm:pt>
    <dgm:pt modelId="{3040C838-EE73-40A8-A6DA-70E74B2405FF}" type="sibTrans" cxnId="{23464141-0386-41C9-984B-3DF0AA7FE7B2}">
      <dgm:prSet/>
      <dgm:spPr/>
      <dgm:t>
        <a:bodyPr/>
        <a:lstStyle/>
        <a:p>
          <a:endParaRPr lang="en-US"/>
        </a:p>
      </dgm:t>
    </dgm:pt>
    <dgm:pt modelId="{670B0E18-232E-4015-B9C1-97F8CDC9D47D}">
      <dgm:prSet phldrT="[Text]" custT="1"/>
      <dgm:spPr/>
      <dgm:t>
        <a:bodyPr/>
        <a:lstStyle/>
        <a:p>
          <a:r>
            <a:rPr lang="en-US" sz="1800" dirty="0" smtClean="0"/>
            <a:t>Professional behavior</a:t>
          </a:r>
        </a:p>
      </dgm:t>
    </dgm:pt>
    <dgm:pt modelId="{E8EAB007-CEA8-4A67-93ED-29FECB960A42}" type="parTrans" cxnId="{C2B62064-50C7-4492-8993-8CBEC486AC7B}">
      <dgm:prSet/>
      <dgm:spPr/>
      <dgm:t>
        <a:bodyPr/>
        <a:lstStyle/>
        <a:p>
          <a:endParaRPr lang="en-US"/>
        </a:p>
      </dgm:t>
    </dgm:pt>
    <dgm:pt modelId="{7F57A78E-C112-4D36-85F9-C0D780BC9D09}" type="sibTrans" cxnId="{C2B62064-50C7-4492-8993-8CBEC486AC7B}">
      <dgm:prSet/>
      <dgm:spPr/>
      <dgm:t>
        <a:bodyPr/>
        <a:lstStyle/>
        <a:p>
          <a:endParaRPr lang="en-US"/>
        </a:p>
      </dgm:t>
    </dgm:pt>
    <dgm:pt modelId="{57D57C77-37A8-43B2-A296-7A852C6BC856}" type="pres">
      <dgm:prSet presAssocID="{47258E66-2214-4A76-B1C6-C98E074DED76}" presName="Name0" presStyleCnt="0">
        <dgm:presLayoutVars>
          <dgm:chMax val="7"/>
          <dgm:chPref val="7"/>
          <dgm:dir/>
          <dgm:animLvl val="lvl"/>
        </dgm:presLayoutVars>
      </dgm:prSet>
      <dgm:spPr/>
      <dgm:t>
        <a:bodyPr/>
        <a:lstStyle/>
        <a:p>
          <a:endParaRPr lang="en-US"/>
        </a:p>
      </dgm:t>
    </dgm:pt>
    <dgm:pt modelId="{DAB47C7C-EDA5-4E1D-B133-33C21C349426}" type="pres">
      <dgm:prSet presAssocID="{4A8FFDE8-4CA8-4CDF-8CBA-D27BCD7A47B4}" presName="Accent1" presStyleCnt="0"/>
      <dgm:spPr/>
    </dgm:pt>
    <dgm:pt modelId="{AE36CAA8-862F-4B41-8D23-209952B552D1}" type="pres">
      <dgm:prSet presAssocID="{4A8FFDE8-4CA8-4CDF-8CBA-D27BCD7A47B4}" presName="Accent" presStyleLbl="node1" presStyleIdx="0" presStyleCnt="5" custScaleX="345952" custScaleY="78837"/>
      <dgm:spPr/>
    </dgm:pt>
    <dgm:pt modelId="{C881AEE1-429C-47A7-970D-EC91FB808284}" type="pres">
      <dgm:prSet presAssocID="{4A8FFDE8-4CA8-4CDF-8CBA-D27BCD7A47B4}" presName="Parent1" presStyleLbl="revTx" presStyleIdx="0" presStyleCnt="5" custScaleX="260454" custScaleY="178561" custLinFactX="32216" custLinFactNeighborX="100000" custLinFactNeighborY="0">
        <dgm:presLayoutVars>
          <dgm:chMax val="1"/>
          <dgm:chPref val="1"/>
          <dgm:bulletEnabled val="1"/>
        </dgm:presLayoutVars>
      </dgm:prSet>
      <dgm:spPr/>
      <dgm:t>
        <a:bodyPr/>
        <a:lstStyle/>
        <a:p>
          <a:endParaRPr lang="en-US"/>
        </a:p>
      </dgm:t>
    </dgm:pt>
    <dgm:pt modelId="{BB5A7B3B-0A8B-412B-8EF7-E89F7F997B23}" type="pres">
      <dgm:prSet presAssocID="{F234B1A8-D74A-4769-9A46-9115D84FEB51}" presName="Accent2" presStyleCnt="0"/>
      <dgm:spPr/>
    </dgm:pt>
    <dgm:pt modelId="{136116AE-CD9C-4E4F-AF11-8955C8C4306F}" type="pres">
      <dgm:prSet presAssocID="{F234B1A8-D74A-4769-9A46-9115D84FEB51}" presName="Accent" presStyleLbl="node1" presStyleIdx="1" presStyleCnt="5" custScaleX="337418" custScaleY="67534" custLinFactNeighborX="802" custLinFactNeighborY="-8020"/>
      <dgm:spPr/>
    </dgm:pt>
    <dgm:pt modelId="{453B5B90-82F3-490D-B64A-B1B16799E250}" type="pres">
      <dgm:prSet presAssocID="{F234B1A8-D74A-4769-9A46-9115D84FEB51}" presName="Parent2" presStyleLbl="revTx" presStyleIdx="1" presStyleCnt="5" custScaleX="193046" custScaleY="171695" custLinFactX="-50899" custLinFactNeighborX="-100000" custLinFactNeighborY="-25880">
        <dgm:presLayoutVars>
          <dgm:chMax val="1"/>
          <dgm:chPref val="1"/>
          <dgm:bulletEnabled val="1"/>
        </dgm:presLayoutVars>
      </dgm:prSet>
      <dgm:spPr/>
      <dgm:t>
        <a:bodyPr/>
        <a:lstStyle/>
        <a:p>
          <a:endParaRPr lang="en-US"/>
        </a:p>
      </dgm:t>
    </dgm:pt>
    <dgm:pt modelId="{A05B6DCD-D850-42B9-AF6A-7C98617D4CD9}" type="pres">
      <dgm:prSet presAssocID="{843D4ECD-85C5-44D2-B71E-D3889B1D505C}" presName="Accent3" presStyleCnt="0"/>
      <dgm:spPr/>
    </dgm:pt>
    <dgm:pt modelId="{817A754E-50E0-4461-93B3-3B38EBCE684F}" type="pres">
      <dgm:prSet presAssocID="{843D4ECD-85C5-44D2-B71E-D3889B1D505C}" presName="Accent" presStyleLbl="node1" presStyleIdx="2" presStyleCnt="5" custScaleX="313327" custScaleY="72398"/>
      <dgm:spPr/>
    </dgm:pt>
    <dgm:pt modelId="{D5A4D257-449C-4B2E-A933-1BD4DAAEF9E0}" type="pres">
      <dgm:prSet presAssocID="{843D4ECD-85C5-44D2-B71E-D3889B1D505C}" presName="Parent3" presStyleLbl="revTx" presStyleIdx="2" presStyleCnt="5" custScaleX="231712" custScaleY="193352" custLinFactX="33653" custLinFactNeighborX="100000" custLinFactNeighborY="2876">
        <dgm:presLayoutVars>
          <dgm:chMax val="1"/>
          <dgm:chPref val="1"/>
          <dgm:bulletEnabled val="1"/>
        </dgm:presLayoutVars>
      </dgm:prSet>
      <dgm:spPr/>
      <dgm:t>
        <a:bodyPr/>
        <a:lstStyle/>
        <a:p>
          <a:endParaRPr lang="en-US"/>
        </a:p>
      </dgm:t>
    </dgm:pt>
    <dgm:pt modelId="{48C72FA0-6BD0-48E1-B0BB-218CC04A6722}" type="pres">
      <dgm:prSet presAssocID="{73B863D8-3BE9-4014-9C86-0544063F454D}" presName="Accent4" presStyleCnt="0"/>
      <dgm:spPr/>
    </dgm:pt>
    <dgm:pt modelId="{77520AB4-FCE6-48F9-B311-A071852F6BE7}" type="pres">
      <dgm:prSet presAssocID="{73B863D8-3BE9-4014-9C86-0544063F454D}" presName="Accent" presStyleLbl="node1" presStyleIdx="3" presStyleCnt="5" custScaleX="511676" custScaleY="110073"/>
      <dgm:spPr/>
    </dgm:pt>
    <dgm:pt modelId="{EE76B499-9754-4A21-AE07-56D4F25831EC}" type="pres">
      <dgm:prSet presAssocID="{73B863D8-3BE9-4014-9C86-0544063F454D}" presName="Parent4" presStyleLbl="revTx" presStyleIdx="3" presStyleCnt="5" custScaleX="379873" custScaleY="169233" custLinFactX="-42276" custLinFactNeighborX="-100000" custLinFactNeighborY="17254">
        <dgm:presLayoutVars>
          <dgm:chMax val="1"/>
          <dgm:chPref val="1"/>
          <dgm:bulletEnabled val="1"/>
        </dgm:presLayoutVars>
      </dgm:prSet>
      <dgm:spPr/>
      <dgm:t>
        <a:bodyPr/>
        <a:lstStyle/>
        <a:p>
          <a:endParaRPr lang="en-US"/>
        </a:p>
      </dgm:t>
    </dgm:pt>
    <dgm:pt modelId="{99275CCA-2A92-4DCA-8EE2-7BA6B1699A2E}" type="pres">
      <dgm:prSet presAssocID="{670B0E18-232E-4015-B9C1-97F8CDC9D47D}" presName="Accent5" presStyleCnt="0"/>
      <dgm:spPr/>
    </dgm:pt>
    <dgm:pt modelId="{80182EC0-9278-4CED-8761-957C63F0E055}" type="pres">
      <dgm:prSet presAssocID="{670B0E18-232E-4015-B9C1-97F8CDC9D47D}" presName="Accent" presStyleLbl="node1" presStyleIdx="4" presStyleCnt="5" custScaleX="357120" custScaleY="72416"/>
      <dgm:spPr/>
    </dgm:pt>
    <dgm:pt modelId="{CBE13025-C263-40F3-A9B2-0587DCDDD827}" type="pres">
      <dgm:prSet presAssocID="{670B0E18-232E-4015-B9C1-97F8CDC9D47D}" presName="Parent5" presStyleLbl="revTx" presStyleIdx="4" presStyleCnt="5" custScaleX="360386" custScaleY="199188" custLinFactNeighborX="56048" custLinFactNeighborY="14378">
        <dgm:presLayoutVars>
          <dgm:chMax val="1"/>
          <dgm:chPref val="1"/>
          <dgm:bulletEnabled val="1"/>
        </dgm:presLayoutVars>
      </dgm:prSet>
      <dgm:spPr/>
      <dgm:t>
        <a:bodyPr/>
        <a:lstStyle/>
        <a:p>
          <a:endParaRPr lang="en-US"/>
        </a:p>
      </dgm:t>
    </dgm:pt>
  </dgm:ptLst>
  <dgm:cxnLst>
    <dgm:cxn modelId="{DAF759F7-0B2D-4CF5-844F-1F7072EB60F3}" type="presOf" srcId="{F234B1A8-D74A-4769-9A46-9115D84FEB51}" destId="{453B5B90-82F3-490D-B64A-B1B16799E250}" srcOrd="0" destOrd="0" presId="urn:microsoft.com/office/officeart/2009/layout/CircleArrowProcess"/>
    <dgm:cxn modelId="{B8751B55-05E7-4895-B121-B7E666163865}" type="presOf" srcId="{670B0E18-232E-4015-B9C1-97F8CDC9D47D}" destId="{CBE13025-C263-40F3-A9B2-0587DCDDD827}" srcOrd="0" destOrd="0" presId="urn:microsoft.com/office/officeart/2009/layout/CircleArrowProcess"/>
    <dgm:cxn modelId="{42137BC9-8185-4A99-8EB7-5AA90F4A58DA}" type="presOf" srcId="{47258E66-2214-4A76-B1C6-C98E074DED76}" destId="{57D57C77-37A8-43B2-A296-7A852C6BC856}" srcOrd="0" destOrd="0" presId="urn:microsoft.com/office/officeart/2009/layout/CircleArrowProcess"/>
    <dgm:cxn modelId="{1045BA9E-19D2-418B-A49A-F6749D9D0FD5}" type="presOf" srcId="{73B863D8-3BE9-4014-9C86-0544063F454D}" destId="{EE76B499-9754-4A21-AE07-56D4F25831EC}" srcOrd="0" destOrd="0" presId="urn:microsoft.com/office/officeart/2009/layout/CircleArrowProcess"/>
    <dgm:cxn modelId="{23464141-0386-41C9-984B-3DF0AA7FE7B2}" srcId="{47258E66-2214-4A76-B1C6-C98E074DED76}" destId="{F234B1A8-D74A-4769-9A46-9115D84FEB51}" srcOrd="1" destOrd="0" parTransId="{36D9C1ED-B726-40C9-98DD-A26267AC8293}" sibTransId="{3040C838-EE73-40A8-A6DA-70E74B2405FF}"/>
    <dgm:cxn modelId="{8EA8871B-846E-49DE-8174-50F340777CD1}" type="presOf" srcId="{843D4ECD-85C5-44D2-B71E-D3889B1D505C}" destId="{D5A4D257-449C-4B2E-A933-1BD4DAAEF9E0}" srcOrd="0" destOrd="0" presId="urn:microsoft.com/office/officeart/2009/layout/CircleArrowProcess"/>
    <dgm:cxn modelId="{AE48E3A6-2271-4CC1-8DEE-455E1AA6DBD0}" srcId="{47258E66-2214-4A76-B1C6-C98E074DED76}" destId="{4A8FFDE8-4CA8-4CDF-8CBA-D27BCD7A47B4}" srcOrd="0" destOrd="0" parTransId="{7D9FDE23-20ED-4169-B1C2-329E2A1EF259}" sibTransId="{04A2DB32-1F43-4218-AD31-5A58AC433276}"/>
    <dgm:cxn modelId="{C2B62064-50C7-4492-8993-8CBEC486AC7B}" srcId="{47258E66-2214-4A76-B1C6-C98E074DED76}" destId="{670B0E18-232E-4015-B9C1-97F8CDC9D47D}" srcOrd="4" destOrd="0" parTransId="{E8EAB007-CEA8-4A67-93ED-29FECB960A42}" sibTransId="{7F57A78E-C112-4D36-85F9-C0D780BC9D09}"/>
    <dgm:cxn modelId="{311478F0-0A90-4A72-ADFA-C5E97E5FB451}" srcId="{47258E66-2214-4A76-B1C6-C98E074DED76}" destId="{843D4ECD-85C5-44D2-B71E-D3889B1D505C}" srcOrd="2" destOrd="0" parTransId="{11FF9CDF-364B-488C-BF57-D28D41E98594}" sibTransId="{2C25ADC7-9BAF-4BC3-A580-46FC275C9F58}"/>
    <dgm:cxn modelId="{42CAE0F5-A185-4B88-97C6-1588C8214015}" type="presOf" srcId="{4A8FFDE8-4CA8-4CDF-8CBA-D27BCD7A47B4}" destId="{C881AEE1-429C-47A7-970D-EC91FB808284}" srcOrd="0" destOrd="0" presId="urn:microsoft.com/office/officeart/2009/layout/CircleArrowProcess"/>
    <dgm:cxn modelId="{E047DC06-293E-43C8-9DDE-789540BDC3A1}" srcId="{47258E66-2214-4A76-B1C6-C98E074DED76}" destId="{73B863D8-3BE9-4014-9C86-0544063F454D}" srcOrd="3" destOrd="0" parTransId="{2D4C15CC-8FFE-4148-862A-AAEC168E317C}" sibTransId="{8272426A-06EE-4422-B475-CEAF6AD10920}"/>
    <dgm:cxn modelId="{CC94F388-4B5A-4912-946F-6EA13D728DD6}" type="presParOf" srcId="{57D57C77-37A8-43B2-A296-7A852C6BC856}" destId="{DAB47C7C-EDA5-4E1D-B133-33C21C349426}" srcOrd="0" destOrd="0" presId="urn:microsoft.com/office/officeart/2009/layout/CircleArrowProcess"/>
    <dgm:cxn modelId="{E0F67468-6EED-4FDD-94ED-22CC5D67E18F}" type="presParOf" srcId="{DAB47C7C-EDA5-4E1D-B133-33C21C349426}" destId="{AE36CAA8-862F-4B41-8D23-209952B552D1}" srcOrd="0" destOrd="0" presId="urn:microsoft.com/office/officeart/2009/layout/CircleArrowProcess"/>
    <dgm:cxn modelId="{70A24098-111B-422D-827E-E3B5179B5E15}" type="presParOf" srcId="{57D57C77-37A8-43B2-A296-7A852C6BC856}" destId="{C881AEE1-429C-47A7-970D-EC91FB808284}" srcOrd="1" destOrd="0" presId="urn:microsoft.com/office/officeart/2009/layout/CircleArrowProcess"/>
    <dgm:cxn modelId="{AB3D7038-8CBC-492A-A324-69A5DEB514A6}" type="presParOf" srcId="{57D57C77-37A8-43B2-A296-7A852C6BC856}" destId="{BB5A7B3B-0A8B-412B-8EF7-E89F7F997B23}" srcOrd="2" destOrd="0" presId="urn:microsoft.com/office/officeart/2009/layout/CircleArrowProcess"/>
    <dgm:cxn modelId="{7C5A3E50-67B3-498E-B26F-CCF552481E5F}" type="presParOf" srcId="{BB5A7B3B-0A8B-412B-8EF7-E89F7F997B23}" destId="{136116AE-CD9C-4E4F-AF11-8955C8C4306F}" srcOrd="0" destOrd="0" presId="urn:microsoft.com/office/officeart/2009/layout/CircleArrowProcess"/>
    <dgm:cxn modelId="{59254B8C-11B0-48D1-927B-715CDDD6B0CF}" type="presParOf" srcId="{57D57C77-37A8-43B2-A296-7A852C6BC856}" destId="{453B5B90-82F3-490D-B64A-B1B16799E250}" srcOrd="3" destOrd="0" presId="urn:microsoft.com/office/officeart/2009/layout/CircleArrowProcess"/>
    <dgm:cxn modelId="{600B3788-F6B4-405C-A2E2-EC76E06A4CAE}" type="presParOf" srcId="{57D57C77-37A8-43B2-A296-7A852C6BC856}" destId="{A05B6DCD-D850-42B9-AF6A-7C98617D4CD9}" srcOrd="4" destOrd="0" presId="urn:microsoft.com/office/officeart/2009/layout/CircleArrowProcess"/>
    <dgm:cxn modelId="{4AE39201-62AD-4883-BB8F-008D0BE0F8CD}" type="presParOf" srcId="{A05B6DCD-D850-42B9-AF6A-7C98617D4CD9}" destId="{817A754E-50E0-4461-93B3-3B38EBCE684F}" srcOrd="0" destOrd="0" presId="urn:microsoft.com/office/officeart/2009/layout/CircleArrowProcess"/>
    <dgm:cxn modelId="{6820D3CB-E684-4B18-A923-6EE41C62E600}" type="presParOf" srcId="{57D57C77-37A8-43B2-A296-7A852C6BC856}" destId="{D5A4D257-449C-4B2E-A933-1BD4DAAEF9E0}" srcOrd="5" destOrd="0" presId="urn:microsoft.com/office/officeart/2009/layout/CircleArrowProcess"/>
    <dgm:cxn modelId="{8DE4E841-BCF0-48F3-B65E-6BA2F644F462}" type="presParOf" srcId="{57D57C77-37A8-43B2-A296-7A852C6BC856}" destId="{48C72FA0-6BD0-48E1-B0BB-218CC04A6722}" srcOrd="6" destOrd="0" presId="urn:microsoft.com/office/officeart/2009/layout/CircleArrowProcess"/>
    <dgm:cxn modelId="{4E8C91CF-6188-4B70-8D0F-45321ECA1F65}" type="presParOf" srcId="{48C72FA0-6BD0-48E1-B0BB-218CC04A6722}" destId="{77520AB4-FCE6-48F9-B311-A071852F6BE7}" srcOrd="0" destOrd="0" presId="urn:microsoft.com/office/officeart/2009/layout/CircleArrowProcess"/>
    <dgm:cxn modelId="{34D2D6C4-E84A-41C1-87C9-F98D19E46990}" type="presParOf" srcId="{57D57C77-37A8-43B2-A296-7A852C6BC856}" destId="{EE76B499-9754-4A21-AE07-56D4F25831EC}" srcOrd="7" destOrd="0" presId="urn:microsoft.com/office/officeart/2009/layout/CircleArrowProcess"/>
    <dgm:cxn modelId="{E1CC1F3A-3CAC-413F-B13D-7AE69B62F001}" type="presParOf" srcId="{57D57C77-37A8-43B2-A296-7A852C6BC856}" destId="{99275CCA-2A92-4DCA-8EE2-7BA6B1699A2E}" srcOrd="8" destOrd="0" presId="urn:microsoft.com/office/officeart/2009/layout/CircleArrowProcess"/>
    <dgm:cxn modelId="{C7D8A9D9-4D5A-4921-AA3D-4A6BCED05B11}" type="presParOf" srcId="{99275CCA-2A92-4DCA-8EE2-7BA6B1699A2E}" destId="{80182EC0-9278-4CED-8761-957C63F0E055}" srcOrd="0" destOrd="0" presId="urn:microsoft.com/office/officeart/2009/layout/CircleArrowProcess"/>
    <dgm:cxn modelId="{A6803B8F-E4FF-405C-99EA-73EE681ACBE8}" type="presParOf" srcId="{57D57C77-37A8-43B2-A296-7A852C6BC856}" destId="{CBE13025-C263-40F3-A9B2-0587DCDDD827}"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BDBC3F-3D79-47EA-9498-6E640BFB10F2}"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500E1616-054F-40B2-9DA9-9FBA6E070CA2}">
      <dgm:prSet phldrT="[Text]" custT="1"/>
      <dgm:spPr/>
      <dgm:t>
        <a:bodyPr/>
        <a:lstStyle/>
        <a:p>
          <a:r>
            <a:rPr lang="en-US" sz="1600" dirty="0" smtClean="0"/>
            <a:t>Identify all federal awards received and expended, and the federal programs under which they were received.</a:t>
          </a:r>
          <a:endParaRPr lang="en-US" sz="1600" dirty="0"/>
        </a:p>
      </dgm:t>
    </dgm:pt>
    <dgm:pt modelId="{696F4DFC-0915-4694-9D4E-CF6A008FABCD}" type="parTrans" cxnId="{ED978047-8B50-4AC4-8577-927C14BE8BE5}">
      <dgm:prSet/>
      <dgm:spPr/>
      <dgm:t>
        <a:bodyPr/>
        <a:lstStyle/>
        <a:p>
          <a:endParaRPr lang="en-US"/>
        </a:p>
      </dgm:t>
    </dgm:pt>
    <dgm:pt modelId="{CBA9C250-5D2D-40C0-A640-E18DDBD91DB6}" type="sibTrans" cxnId="{ED978047-8B50-4AC4-8577-927C14BE8BE5}">
      <dgm:prSet/>
      <dgm:spPr>
        <a:ln w="57150"/>
      </dgm:spPr>
      <dgm:t>
        <a:bodyPr/>
        <a:lstStyle/>
        <a:p>
          <a:endParaRPr lang="en-US"/>
        </a:p>
      </dgm:t>
    </dgm:pt>
    <dgm:pt modelId="{104904F3-323E-4087-8C66-F159BE51A7A7}">
      <dgm:prSet phldrT="[Text]" custT="1"/>
      <dgm:spPr/>
      <dgm:t>
        <a:bodyPr/>
        <a:lstStyle/>
        <a:p>
          <a:r>
            <a:rPr lang="en-US" sz="1600" dirty="0" smtClean="0"/>
            <a:t>Maintain appropriate internal controls and systems to ensure compliance with all laws, regulations, and contract or grant provisions.</a:t>
          </a:r>
          <a:endParaRPr lang="en-US" sz="1600" dirty="0"/>
        </a:p>
      </dgm:t>
    </dgm:pt>
    <dgm:pt modelId="{D44BF949-0665-4C62-8151-D8BAC02AC52C}" type="parTrans" cxnId="{7E66A20D-C5F2-4880-9F7C-FA237A51BF00}">
      <dgm:prSet/>
      <dgm:spPr/>
      <dgm:t>
        <a:bodyPr/>
        <a:lstStyle/>
        <a:p>
          <a:endParaRPr lang="en-US"/>
        </a:p>
      </dgm:t>
    </dgm:pt>
    <dgm:pt modelId="{00D91D34-FC3F-482C-99C5-841995EE28BF}" type="sibTrans" cxnId="{7E66A20D-C5F2-4880-9F7C-FA237A51BF00}">
      <dgm:prSet/>
      <dgm:spPr>
        <a:ln w="57150"/>
      </dgm:spPr>
      <dgm:t>
        <a:bodyPr/>
        <a:lstStyle/>
        <a:p>
          <a:endParaRPr lang="en-US"/>
        </a:p>
      </dgm:t>
    </dgm:pt>
    <dgm:pt modelId="{21B8227F-269B-489C-BA55-FB14F5BAF707}">
      <dgm:prSet phldrT="[Text]" custT="1"/>
      <dgm:spPr/>
      <dgm:t>
        <a:bodyPr/>
        <a:lstStyle/>
        <a:p>
          <a:r>
            <a:rPr lang="en-US" sz="1600" dirty="0" smtClean="0"/>
            <a:t>Prepare appropriate financial statements and the schedule of expenditures of federal awards, ensure that audits are properly performed and submitted when due, and follow up and take appropriate corrective action on audit findings</a:t>
          </a:r>
          <a:r>
            <a:rPr lang="en-US" sz="1400" dirty="0" smtClean="0"/>
            <a:t>.</a:t>
          </a:r>
          <a:endParaRPr lang="en-US" sz="1400" dirty="0"/>
        </a:p>
      </dgm:t>
    </dgm:pt>
    <dgm:pt modelId="{927691DB-6018-41DB-B6BE-B42DA25C311E}" type="parTrans" cxnId="{AEF9653D-E694-4A3B-AFCE-06BEE55F8C89}">
      <dgm:prSet/>
      <dgm:spPr/>
      <dgm:t>
        <a:bodyPr/>
        <a:lstStyle/>
        <a:p>
          <a:endParaRPr lang="en-US"/>
        </a:p>
      </dgm:t>
    </dgm:pt>
    <dgm:pt modelId="{C299756D-EB70-4FA7-886B-A293D2B1A155}" type="sibTrans" cxnId="{AEF9653D-E694-4A3B-AFCE-06BEE55F8C89}">
      <dgm:prSet/>
      <dgm:spPr>
        <a:ln w="57150"/>
      </dgm:spPr>
      <dgm:t>
        <a:bodyPr/>
        <a:lstStyle/>
        <a:p>
          <a:endParaRPr lang="en-US"/>
        </a:p>
      </dgm:t>
    </dgm:pt>
    <dgm:pt modelId="{FDC621D0-8166-4690-AB83-05AD89024D3F}" type="pres">
      <dgm:prSet presAssocID="{64BDBC3F-3D79-47EA-9498-6E640BFB10F2}" presName="cycle" presStyleCnt="0">
        <dgm:presLayoutVars>
          <dgm:dir/>
          <dgm:resizeHandles val="exact"/>
        </dgm:presLayoutVars>
      </dgm:prSet>
      <dgm:spPr/>
      <dgm:t>
        <a:bodyPr/>
        <a:lstStyle/>
        <a:p>
          <a:endParaRPr lang="en-US"/>
        </a:p>
      </dgm:t>
    </dgm:pt>
    <dgm:pt modelId="{B03B27AB-679A-4842-A1B8-1E821AB43B68}" type="pres">
      <dgm:prSet presAssocID="{500E1616-054F-40B2-9DA9-9FBA6E070CA2}" presName="node" presStyleLbl="node1" presStyleIdx="0" presStyleCnt="3" custScaleX="210452" custScaleY="63255" custRadScaleRad="88431" custRadScaleInc="986">
        <dgm:presLayoutVars>
          <dgm:bulletEnabled val="1"/>
        </dgm:presLayoutVars>
      </dgm:prSet>
      <dgm:spPr/>
      <dgm:t>
        <a:bodyPr/>
        <a:lstStyle/>
        <a:p>
          <a:endParaRPr lang="en-US"/>
        </a:p>
      </dgm:t>
    </dgm:pt>
    <dgm:pt modelId="{87103424-8D8A-4576-8266-48612D7AAF53}" type="pres">
      <dgm:prSet presAssocID="{500E1616-054F-40B2-9DA9-9FBA6E070CA2}" presName="spNode" presStyleCnt="0"/>
      <dgm:spPr/>
    </dgm:pt>
    <dgm:pt modelId="{3606B948-6154-4A15-822C-3FFC831D4AEF}" type="pres">
      <dgm:prSet presAssocID="{CBA9C250-5D2D-40C0-A640-E18DDBD91DB6}" presName="sibTrans" presStyleLbl="sibTrans1D1" presStyleIdx="0" presStyleCnt="3"/>
      <dgm:spPr/>
      <dgm:t>
        <a:bodyPr/>
        <a:lstStyle/>
        <a:p>
          <a:endParaRPr lang="en-US"/>
        </a:p>
      </dgm:t>
    </dgm:pt>
    <dgm:pt modelId="{40AE1A2C-6B30-45B8-B0CC-360F1DE37D70}" type="pres">
      <dgm:prSet presAssocID="{104904F3-323E-4087-8C66-F159BE51A7A7}" presName="node" presStyleLbl="node1" presStyleIdx="1" presStyleCnt="3" custScaleX="161714" custScaleY="139215" custRadScaleRad="105344" custRadScaleInc="-44079">
        <dgm:presLayoutVars>
          <dgm:bulletEnabled val="1"/>
        </dgm:presLayoutVars>
      </dgm:prSet>
      <dgm:spPr/>
      <dgm:t>
        <a:bodyPr/>
        <a:lstStyle/>
        <a:p>
          <a:endParaRPr lang="en-US"/>
        </a:p>
      </dgm:t>
    </dgm:pt>
    <dgm:pt modelId="{DFCBE5F3-90D8-490C-8277-38B043F48358}" type="pres">
      <dgm:prSet presAssocID="{104904F3-323E-4087-8C66-F159BE51A7A7}" presName="spNode" presStyleCnt="0"/>
      <dgm:spPr/>
    </dgm:pt>
    <dgm:pt modelId="{AA89B846-0B5F-4468-89A9-A6A734EE7CE8}" type="pres">
      <dgm:prSet presAssocID="{00D91D34-FC3F-482C-99C5-841995EE28BF}" presName="sibTrans" presStyleLbl="sibTrans1D1" presStyleIdx="1" presStyleCnt="3"/>
      <dgm:spPr/>
      <dgm:t>
        <a:bodyPr/>
        <a:lstStyle/>
        <a:p>
          <a:endParaRPr lang="en-US"/>
        </a:p>
      </dgm:t>
    </dgm:pt>
    <dgm:pt modelId="{F9F59070-FB08-4E11-A1EA-7C66A5B6BD39}" type="pres">
      <dgm:prSet presAssocID="{21B8227F-269B-489C-BA55-FB14F5BAF707}" presName="node" presStyleLbl="node1" presStyleIdx="2" presStyleCnt="3" custScaleX="168371" custScaleY="140141" custRadScaleRad="110549" custRadScaleInc="48392">
        <dgm:presLayoutVars>
          <dgm:bulletEnabled val="1"/>
        </dgm:presLayoutVars>
      </dgm:prSet>
      <dgm:spPr/>
      <dgm:t>
        <a:bodyPr/>
        <a:lstStyle/>
        <a:p>
          <a:endParaRPr lang="en-US"/>
        </a:p>
      </dgm:t>
    </dgm:pt>
    <dgm:pt modelId="{2710C568-2415-46E0-A125-7CE90DE68542}" type="pres">
      <dgm:prSet presAssocID="{21B8227F-269B-489C-BA55-FB14F5BAF707}" presName="spNode" presStyleCnt="0"/>
      <dgm:spPr/>
    </dgm:pt>
    <dgm:pt modelId="{D90E6DE2-B902-4088-BEA6-090C5ABAC969}" type="pres">
      <dgm:prSet presAssocID="{C299756D-EB70-4FA7-886B-A293D2B1A155}" presName="sibTrans" presStyleLbl="sibTrans1D1" presStyleIdx="2" presStyleCnt="3"/>
      <dgm:spPr/>
      <dgm:t>
        <a:bodyPr/>
        <a:lstStyle/>
        <a:p>
          <a:endParaRPr lang="en-US"/>
        </a:p>
      </dgm:t>
    </dgm:pt>
  </dgm:ptLst>
  <dgm:cxnLst>
    <dgm:cxn modelId="{C3732D21-3CC4-4615-9E7E-C4DEFC2595C2}" type="presOf" srcId="{CBA9C250-5D2D-40C0-A640-E18DDBD91DB6}" destId="{3606B948-6154-4A15-822C-3FFC831D4AEF}" srcOrd="0" destOrd="0" presId="urn:microsoft.com/office/officeart/2005/8/layout/cycle6"/>
    <dgm:cxn modelId="{1F35972C-DD2B-4962-A78F-D4174D64389E}" type="presOf" srcId="{104904F3-323E-4087-8C66-F159BE51A7A7}" destId="{40AE1A2C-6B30-45B8-B0CC-360F1DE37D70}" srcOrd="0" destOrd="0" presId="urn:microsoft.com/office/officeart/2005/8/layout/cycle6"/>
    <dgm:cxn modelId="{A9491581-3817-41CD-B603-DFC8D2DBBAF2}" type="presOf" srcId="{00D91D34-FC3F-482C-99C5-841995EE28BF}" destId="{AA89B846-0B5F-4468-89A9-A6A734EE7CE8}" srcOrd="0" destOrd="0" presId="urn:microsoft.com/office/officeart/2005/8/layout/cycle6"/>
    <dgm:cxn modelId="{AEF9653D-E694-4A3B-AFCE-06BEE55F8C89}" srcId="{64BDBC3F-3D79-47EA-9498-6E640BFB10F2}" destId="{21B8227F-269B-489C-BA55-FB14F5BAF707}" srcOrd="2" destOrd="0" parTransId="{927691DB-6018-41DB-B6BE-B42DA25C311E}" sibTransId="{C299756D-EB70-4FA7-886B-A293D2B1A155}"/>
    <dgm:cxn modelId="{2A316A4E-11A8-40C7-BABB-903CDB5DD901}" type="presOf" srcId="{500E1616-054F-40B2-9DA9-9FBA6E070CA2}" destId="{B03B27AB-679A-4842-A1B8-1E821AB43B68}" srcOrd="0" destOrd="0" presId="urn:microsoft.com/office/officeart/2005/8/layout/cycle6"/>
    <dgm:cxn modelId="{ED978047-8B50-4AC4-8577-927C14BE8BE5}" srcId="{64BDBC3F-3D79-47EA-9498-6E640BFB10F2}" destId="{500E1616-054F-40B2-9DA9-9FBA6E070CA2}" srcOrd="0" destOrd="0" parTransId="{696F4DFC-0915-4694-9D4E-CF6A008FABCD}" sibTransId="{CBA9C250-5D2D-40C0-A640-E18DDBD91DB6}"/>
    <dgm:cxn modelId="{51441C4B-684C-4C64-9F57-1120D4C2F0CC}" type="presOf" srcId="{21B8227F-269B-489C-BA55-FB14F5BAF707}" destId="{F9F59070-FB08-4E11-A1EA-7C66A5B6BD39}" srcOrd="0" destOrd="0" presId="urn:microsoft.com/office/officeart/2005/8/layout/cycle6"/>
    <dgm:cxn modelId="{16471C18-D380-48F3-AF5B-BF26590B2196}" type="presOf" srcId="{64BDBC3F-3D79-47EA-9498-6E640BFB10F2}" destId="{FDC621D0-8166-4690-AB83-05AD89024D3F}" srcOrd="0" destOrd="0" presId="urn:microsoft.com/office/officeart/2005/8/layout/cycle6"/>
    <dgm:cxn modelId="{7E66A20D-C5F2-4880-9F7C-FA237A51BF00}" srcId="{64BDBC3F-3D79-47EA-9498-6E640BFB10F2}" destId="{104904F3-323E-4087-8C66-F159BE51A7A7}" srcOrd="1" destOrd="0" parTransId="{D44BF949-0665-4C62-8151-D8BAC02AC52C}" sibTransId="{00D91D34-FC3F-482C-99C5-841995EE28BF}"/>
    <dgm:cxn modelId="{5E6C823A-8968-4B29-A692-C68D6A73246F}" type="presOf" srcId="{C299756D-EB70-4FA7-886B-A293D2B1A155}" destId="{D90E6DE2-B902-4088-BEA6-090C5ABAC969}" srcOrd="0" destOrd="0" presId="urn:microsoft.com/office/officeart/2005/8/layout/cycle6"/>
    <dgm:cxn modelId="{F116444E-AB87-4454-84EE-29BD2A387B9C}" type="presParOf" srcId="{FDC621D0-8166-4690-AB83-05AD89024D3F}" destId="{B03B27AB-679A-4842-A1B8-1E821AB43B68}" srcOrd="0" destOrd="0" presId="urn:microsoft.com/office/officeart/2005/8/layout/cycle6"/>
    <dgm:cxn modelId="{697CD022-E453-48F0-9C9E-AA806D1A1A92}" type="presParOf" srcId="{FDC621D0-8166-4690-AB83-05AD89024D3F}" destId="{87103424-8D8A-4576-8266-48612D7AAF53}" srcOrd="1" destOrd="0" presId="urn:microsoft.com/office/officeart/2005/8/layout/cycle6"/>
    <dgm:cxn modelId="{EFEE5FB7-A2D0-4BFD-B490-2A33024D1445}" type="presParOf" srcId="{FDC621D0-8166-4690-AB83-05AD89024D3F}" destId="{3606B948-6154-4A15-822C-3FFC831D4AEF}" srcOrd="2" destOrd="0" presId="urn:microsoft.com/office/officeart/2005/8/layout/cycle6"/>
    <dgm:cxn modelId="{92DC349F-407B-4C55-97ED-F070F3FAAAAF}" type="presParOf" srcId="{FDC621D0-8166-4690-AB83-05AD89024D3F}" destId="{40AE1A2C-6B30-45B8-B0CC-360F1DE37D70}" srcOrd="3" destOrd="0" presId="urn:microsoft.com/office/officeart/2005/8/layout/cycle6"/>
    <dgm:cxn modelId="{66A1566C-9FB3-4FD7-A23B-1BD65A5FCDD3}" type="presParOf" srcId="{FDC621D0-8166-4690-AB83-05AD89024D3F}" destId="{DFCBE5F3-90D8-490C-8277-38B043F48358}" srcOrd="4" destOrd="0" presId="urn:microsoft.com/office/officeart/2005/8/layout/cycle6"/>
    <dgm:cxn modelId="{91398519-0499-41ED-AB55-D9E135F6B0C1}" type="presParOf" srcId="{FDC621D0-8166-4690-AB83-05AD89024D3F}" destId="{AA89B846-0B5F-4468-89A9-A6A734EE7CE8}" srcOrd="5" destOrd="0" presId="urn:microsoft.com/office/officeart/2005/8/layout/cycle6"/>
    <dgm:cxn modelId="{515C1A61-5B28-4EBD-B530-79B8D5A7E3A3}" type="presParOf" srcId="{FDC621D0-8166-4690-AB83-05AD89024D3F}" destId="{F9F59070-FB08-4E11-A1EA-7C66A5B6BD39}" srcOrd="6" destOrd="0" presId="urn:microsoft.com/office/officeart/2005/8/layout/cycle6"/>
    <dgm:cxn modelId="{1026F8B2-F52D-4A8F-9D08-1E4FCC5EB134}" type="presParOf" srcId="{FDC621D0-8166-4690-AB83-05AD89024D3F}" destId="{2710C568-2415-46E0-A125-7CE90DE68542}" srcOrd="7" destOrd="0" presId="urn:microsoft.com/office/officeart/2005/8/layout/cycle6"/>
    <dgm:cxn modelId="{B9D81186-AF1D-4C96-BB47-AA6D3AE964FC}" type="presParOf" srcId="{FDC621D0-8166-4690-AB83-05AD89024D3F}" destId="{D90E6DE2-B902-4088-BEA6-090C5ABAC969}"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50A22D-E8F0-4E73-9830-F9A041DB7723}" type="doc">
      <dgm:prSet loTypeId="urn:microsoft.com/office/officeart/2005/8/layout/vList5" loCatId="list" qsTypeId="urn:microsoft.com/office/officeart/2005/8/quickstyle/simple1" qsCatId="simple" csTypeId="urn:microsoft.com/office/officeart/2005/8/colors/accent4_4" csCatId="accent4" phldr="1"/>
      <dgm:spPr/>
      <dgm:t>
        <a:bodyPr/>
        <a:lstStyle/>
        <a:p>
          <a:endParaRPr lang="en-US"/>
        </a:p>
      </dgm:t>
    </dgm:pt>
    <dgm:pt modelId="{38248F42-DF26-4F23-B374-CA2425A50854}">
      <dgm:prSet phldrT="[Text]"/>
      <dgm:spPr/>
      <dgm:t>
        <a:bodyPr/>
        <a:lstStyle/>
        <a:p>
          <a:r>
            <a:rPr lang="en-US" dirty="0" smtClean="0"/>
            <a:t>Deficiency</a:t>
          </a:r>
          <a:endParaRPr lang="en-US" dirty="0"/>
        </a:p>
      </dgm:t>
    </dgm:pt>
    <dgm:pt modelId="{AA468186-3D9C-4613-A371-313137166B2C}" type="parTrans" cxnId="{6AB48B82-A30C-42C2-B775-983A8FDD0A33}">
      <dgm:prSet/>
      <dgm:spPr/>
      <dgm:t>
        <a:bodyPr/>
        <a:lstStyle/>
        <a:p>
          <a:endParaRPr lang="en-US"/>
        </a:p>
      </dgm:t>
    </dgm:pt>
    <dgm:pt modelId="{CBCDFB23-6DCC-4A91-89D9-B75551404063}" type="sibTrans" cxnId="{6AB48B82-A30C-42C2-B775-983A8FDD0A33}">
      <dgm:prSet/>
      <dgm:spPr/>
      <dgm:t>
        <a:bodyPr/>
        <a:lstStyle/>
        <a:p>
          <a:endParaRPr lang="en-US"/>
        </a:p>
      </dgm:t>
    </dgm:pt>
    <dgm:pt modelId="{AAD770F2-4C72-42CA-BE30-0F497BD294B1}">
      <dgm:prSet phldrT="[Text]" custT="1"/>
      <dgm:spPr/>
      <dgm:t>
        <a:bodyPr/>
        <a:lstStyle/>
        <a:p>
          <a:r>
            <a:rPr lang="en-US" sz="1800" dirty="0" smtClean="0"/>
            <a:t>A material weakness is a deficiency in internal control so that there is a possibility a material misstatement will not be prevented, detected, or corrected on a timely basis. </a:t>
          </a:r>
          <a:endParaRPr lang="en-US" sz="1800" dirty="0"/>
        </a:p>
      </dgm:t>
    </dgm:pt>
    <dgm:pt modelId="{82BA22AF-2BBA-49CC-91FC-66225444FF05}" type="parTrans" cxnId="{BE92DF42-ADB2-4AA3-ADA3-BDD24D803008}">
      <dgm:prSet/>
      <dgm:spPr/>
      <dgm:t>
        <a:bodyPr/>
        <a:lstStyle/>
        <a:p>
          <a:endParaRPr lang="en-US"/>
        </a:p>
      </dgm:t>
    </dgm:pt>
    <dgm:pt modelId="{8FB550BC-13D8-49D5-ABA7-3B6B9FCFEF90}" type="sibTrans" cxnId="{BE92DF42-ADB2-4AA3-ADA3-BDD24D803008}">
      <dgm:prSet/>
      <dgm:spPr/>
      <dgm:t>
        <a:bodyPr/>
        <a:lstStyle/>
        <a:p>
          <a:endParaRPr lang="en-US"/>
        </a:p>
      </dgm:t>
    </dgm:pt>
    <dgm:pt modelId="{636BF20A-1859-41D3-8E54-3B170244ABEA}">
      <dgm:prSet phldrT="[Text]" custT="1"/>
      <dgm:spPr/>
      <dgm:t>
        <a:bodyPr/>
        <a:lstStyle/>
        <a:p>
          <a:r>
            <a:rPr lang="en-US" sz="1800" dirty="0" smtClean="0"/>
            <a:t>A significant deficiency is less severe than a material weakness, but something that needs to be brought to management’s attention.</a:t>
          </a:r>
          <a:endParaRPr lang="en-US" sz="1800" dirty="0"/>
        </a:p>
      </dgm:t>
    </dgm:pt>
    <dgm:pt modelId="{3140010F-12B1-4302-A39C-6990BEBDBBDD}" type="parTrans" cxnId="{0D8BE4BC-4F10-4BBD-931A-A447A7D7EF42}">
      <dgm:prSet/>
      <dgm:spPr/>
      <dgm:t>
        <a:bodyPr/>
        <a:lstStyle/>
        <a:p>
          <a:endParaRPr lang="en-US"/>
        </a:p>
      </dgm:t>
    </dgm:pt>
    <dgm:pt modelId="{136270FB-56E4-43C2-B48A-628A312FE7B7}" type="sibTrans" cxnId="{0D8BE4BC-4F10-4BBD-931A-A447A7D7EF42}">
      <dgm:prSet/>
      <dgm:spPr/>
      <dgm:t>
        <a:bodyPr/>
        <a:lstStyle/>
        <a:p>
          <a:endParaRPr lang="en-US"/>
        </a:p>
      </dgm:t>
    </dgm:pt>
    <dgm:pt modelId="{A5D81C7C-359F-4ED8-A179-FFF10F6895E1}">
      <dgm:prSet phldrT="[Text]"/>
      <dgm:spPr/>
      <dgm:t>
        <a:bodyPr/>
        <a:lstStyle/>
        <a:p>
          <a:r>
            <a:rPr lang="en-US" dirty="0" smtClean="0"/>
            <a:t>Questioned cost</a:t>
          </a:r>
          <a:endParaRPr lang="en-US" dirty="0"/>
        </a:p>
      </dgm:t>
    </dgm:pt>
    <dgm:pt modelId="{3A59354F-08F2-4562-BFA9-A406947CF9AC}" type="parTrans" cxnId="{7D5DB1DC-532F-49BE-A33C-767CFDB227AF}">
      <dgm:prSet/>
      <dgm:spPr/>
      <dgm:t>
        <a:bodyPr/>
        <a:lstStyle/>
        <a:p>
          <a:endParaRPr lang="en-US"/>
        </a:p>
      </dgm:t>
    </dgm:pt>
    <dgm:pt modelId="{A63BA2CA-CA9E-48EE-B0BD-9EAC12E16AC0}" type="sibTrans" cxnId="{7D5DB1DC-532F-49BE-A33C-767CFDB227AF}">
      <dgm:prSet/>
      <dgm:spPr/>
      <dgm:t>
        <a:bodyPr/>
        <a:lstStyle/>
        <a:p>
          <a:endParaRPr lang="en-US"/>
        </a:p>
      </dgm:t>
    </dgm:pt>
    <dgm:pt modelId="{383A084C-859D-4202-9316-F1C482BFAED9}">
      <dgm:prSet phldrT="[Text]" custT="1"/>
      <dgm:spPr/>
      <dgm:t>
        <a:bodyPr/>
        <a:lstStyle/>
        <a:p>
          <a:r>
            <a:rPr lang="en-US" sz="1800" dirty="0" smtClean="0"/>
            <a:t>A cost is either not supported by adequate documentation or appears unreasonable.</a:t>
          </a:r>
          <a:endParaRPr lang="en-US" sz="1800" dirty="0"/>
        </a:p>
      </dgm:t>
    </dgm:pt>
    <dgm:pt modelId="{1D227341-EFFB-4468-8C36-C5152D646A64}" type="parTrans" cxnId="{0D2E5C81-E031-412D-982B-9F534F69A84C}">
      <dgm:prSet/>
      <dgm:spPr/>
      <dgm:t>
        <a:bodyPr/>
        <a:lstStyle/>
        <a:p>
          <a:endParaRPr lang="en-US"/>
        </a:p>
      </dgm:t>
    </dgm:pt>
    <dgm:pt modelId="{013EBABB-182E-457C-90CC-C44D0291B2EE}" type="sibTrans" cxnId="{0D2E5C81-E031-412D-982B-9F534F69A84C}">
      <dgm:prSet/>
      <dgm:spPr/>
      <dgm:t>
        <a:bodyPr/>
        <a:lstStyle/>
        <a:p>
          <a:endParaRPr lang="en-US"/>
        </a:p>
      </dgm:t>
    </dgm:pt>
    <dgm:pt modelId="{9DB6D3D1-916E-40E4-B7D6-3A4531BAFAE5}" type="pres">
      <dgm:prSet presAssocID="{6C50A22D-E8F0-4E73-9830-F9A041DB7723}" presName="Name0" presStyleCnt="0">
        <dgm:presLayoutVars>
          <dgm:dir/>
          <dgm:animLvl val="lvl"/>
          <dgm:resizeHandles val="exact"/>
        </dgm:presLayoutVars>
      </dgm:prSet>
      <dgm:spPr/>
      <dgm:t>
        <a:bodyPr/>
        <a:lstStyle/>
        <a:p>
          <a:endParaRPr lang="en-US"/>
        </a:p>
      </dgm:t>
    </dgm:pt>
    <dgm:pt modelId="{F8A23C7A-FE26-44D9-B7F1-281E5C061034}" type="pres">
      <dgm:prSet presAssocID="{38248F42-DF26-4F23-B374-CA2425A50854}" presName="linNode" presStyleCnt="0"/>
      <dgm:spPr/>
    </dgm:pt>
    <dgm:pt modelId="{77F12F11-6FC8-4D4E-8CC1-0A0714D4F41D}" type="pres">
      <dgm:prSet presAssocID="{38248F42-DF26-4F23-B374-CA2425A50854}" presName="parentText" presStyleLbl="node1" presStyleIdx="0" presStyleCnt="2" custScaleX="77227" custScaleY="108742" custLinFactNeighborX="-5096" custLinFactNeighborY="-503">
        <dgm:presLayoutVars>
          <dgm:chMax val="1"/>
          <dgm:bulletEnabled val="1"/>
        </dgm:presLayoutVars>
      </dgm:prSet>
      <dgm:spPr/>
      <dgm:t>
        <a:bodyPr/>
        <a:lstStyle/>
        <a:p>
          <a:endParaRPr lang="en-US"/>
        </a:p>
      </dgm:t>
    </dgm:pt>
    <dgm:pt modelId="{00D7F340-0DD4-437D-8853-92752C3A11D9}" type="pres">
      <dgm:prSet presAssocID="{38248F42-DF26-4F23-B374-CA2425A50854}" presName="descendantText" presStyleLbl="alignAccFollowNode1" presStyleIdx="0" presStyleCnt="2" custScaleX="105869" custScaleY="122298">
        <dgm:presLayoutVars>
          <dgm:bulletEnabled val="1"/>
        </dgm:presLayoutVars>
      </dgm:prSet>
      <dgm:spPr/>
      <dgm:t>
        <a:bodyPr/>
        <a:lstStyle/>
        <a:p>
          <a:endParaRPr lang="en-US"/>
        </a:p>
      </dgm:t>
    </dgm:pt>
    <dgm:pt modelId="{D5220833-3C29-4313-AD7F-5CB97D81191B}" type="pres">
      <dgm:prSet presAssocID="{CBCDFB23-6DCC-4A91-89D9-B75551404063}" presName="sp" presStyleCnt="0"/>
      <dgm:spPr/>
    </dgm:pt>
    <dgm:pt modelId="{5B650B0A-3FCD-468A-9C3B-D5C98AA90C80}" type="pres">
      <dgm:prSet presAssocID="{A5D81C7C-359F-4ED8-A179-FFF10F6895E1}" presName="linNode" presStyleCnt="0"/>
      <dgm:spPr/>
    </dgm:pt>
    <dgm:pt modelId="{B35DC86C-73C6-4BEC-9990-54CEB7C35E52}" type="pres">
      <dgm:prSet presAssocID="{A5D81C7C-359F-4ED8-A179-FFF10F6895E1}" presName="parentText" presStyleLbl="node1" presStyleIdx="1" presStyleCnt="2" custScaleX="74921" custScaleY="66412" custLinFactNeighborX="-2380" custLinFactNeighborY="-3381">
        <dgm:presLayoutVars>
          <dgm:chMax val="1"/>
          <dgm:bulletEnabled val="1"/>
        </dgm:presLayoutVars>
      </dgm:prSet>
      <dgm:spPr/>
      <dgm:t>
        <a:bodyPr/>
        <a:lstStyle/>
        <a:p>
          <a:endParaRPr lang="en-US"/>
        </a:p>
      </dgm:t>
    </dgm:pt>
    <dgm:pt modelId="{E2D5F2AA-A7A4-4022-8A05-98B9B1FD0A31}" type="pres">
      <dgm:prSet presAssocID="{A5D81C7C-359F-4ED8-A179-FFF10F6895E1}" presName="descendantText" presStyleLbl="alignAccFollowNode1" presStyleIdx="1" presStyleCnt="2" custScaleX="105105" custScaleY="88727" custLinFactNeighborX="1356" custLinFactNeighborY="-2516">
        <dgm:presLayoutVars>
          <dgm:bulletEnabled val="1"/>
        </dgm:presLayoutVars>
      </dgm:prSet>
      <dgm:spPr/>
      <dgm:t>
        <a:bodyPr/>
        <a:lstStyle/>
        <a:p>
          <a:endParaRPr lang="en-US"/>
        </a:p>
      </dgm:t>
    </dgm:pt>
  </dgm:ptLst>
  <dgm:cxnLst>
    <dgm:cxn modelId="{48D7B6C8-61D6-4D28-B86E-5E13871740E6}" type="presOf" srcId="{A5D81C7C-359F-4ED8-A179-FFF10F6895E1}" destId="{B35DC86C-73C6-4BEC-9990-54CEB7C35E52}" srcOrd="0" destOrd="0" presId="urn:microsoft.com/office/officeart/2005/8/layout/vList5"/>
    <dgm:cxn modelId="{BE92DF42-ADB2-4AA3-ADA3-BDD24D803008}" srcId="{38248F42-DF26-4F23-B374-CA2425A50854}" destId="{AAD770F2-4C72-42CA-BE30-0F497BD294B1}" srcOrd="0" destOrd="0" parTransId="{82BA22AF-2BBA-49CC-91FC-66225444FF05}" sibTransId="{8FB550BC-13D8-49D5-ABA7-3B6B9FCFEF90}"/>
    <dgm:cxn modelId="{4E66993B-20F8-4BD7-B6AC-1510142A5450}" type="presOf" srcId="{AAD770F2-4C72-42CA-BE30-0F497BD294B1}" destId="{00D7F340-0DD4-437D-8853-92752C3A11D9}" srcOrd="0" destOrd="0" presId="urn:microsoft.com/office/officeart/2005/8/layout/vList5"/>
    <dgm:cxn modelId="{0D2E5C81-E031-412D-982B-9F534F69A84C}" srcId="{A5D81C7C-359F-4ED8-A179-FFF10F6895E1}" destId="{383A084C-859D-4202-9316-F1C482BFAED9}" srcOrd="0" destOrd="0" parTransId="{1D227341-EFFB-4468-8C36-C5152D646A64}" sibTransId="{013EBABB-182E-457C-90CC-C44D0291B2EE}"/>
    <dgm:cxn modelId="{0D8BE4BC-4F10-4BBD-931A-A447A7D7EF42}" srcId="{38248F42-DF26-4F23-B374-CA2425A50854}" destId="{636BF20A-1859-41D3-8E54-3B170244ABEA}" srcOrd="1" destOrd="0" parTransId="{3140010F-12B1-4302-A39C-6990BEBDBBDD}" sibTransId="{136270FB-56E4-43C2-B48A-628A312FE7B7}"/>
    <dgm:cxn modelId="{C10F8CA1-0D57-4CDA-8E80-EBDA20B8AA82}" type="presOf" srcId="{383A084C-859D-4202-9316-F1C482BFAED9}" destId="{E2D5F2AA-A7A4-4022-8A05-98B9B1FD0A31}" srcOrd="0" destOrd="0" presId="urn:microsoft.com/office/officeart/2005/8/layout/vList5"/>
    <dgm:cxn modelId="{FA083074-6859-4015-B478-A3FC7EDC6819}" type="presOf" srcId="{6C50A22D-E8F0-4E73-9830-F9A041DB7723}" destId="{9DB6D3D1-916E-40E4-B7D6-3A4531BAFAE5}" srcOrd="0" destOrd="0" presId="urn:microsoft.com/office/officeart/2005/8/layout/vList5"/>
    <dgm:cxn modelId="{8C596DCA-A2BD-4678-9EEA-2568639E1B5C}" type="presOf" srcId="{636BF20A-1859-41D3-8E54-3B170244ABEA}" destId="{00D7F340-0DD4-437D-8853-92752C3A11D9}" srcOrd="0" destOrd="1" presId="urn:microsoft.com/office/officeart/2005/8/layout/vList5"/>
    <dgm:cxn modelId="{959FF6D6-EA39-44D8-B903-984B439ACB7B}" type="presOf" srcId="{38248F42-DF26-4F23-B374-CA2425A50854}" destId="{77F12F11-6FC8-4D4E-8CC1-0A0714D4F41D}" srcOrd="0" destOrd="0" presId="urn:microsoft.com/office/officeart/2005/8/layout/vList5"/>
    <dgm:cxn modelId="{7D5DB1DC-532F-49BE-A33C-767CFDB227AF}" srcId="{6C50A22D-E8F0-4E73-9830-F9A041DB7723}" destId="{A5D81C7C-359F-4ED8-A179-FFF10F6895E1}" srcOrd="1" destOrd="0" parTransId="{3A59354F-08F2-4562-BFA9-A406947CF9AC}" sibTransId="{A63BA2CA-CA9E-48EE-B0BD-9EAC12E16AC0}"/>
    <dgm:cxn modelId="{6AB48B82-A30C-42C2-B775-983A8FDD0A33}" srcId="{6C50A22D-E8F0-4E73-9830-F9A041DB7723}" destId="{38248F42-DF26-4F23-B374-CA2425A50854}" srcOrd="0" destOrd="0" parTransId="{AA468186-3D9C-4613-A371-313137166B2C}" sibTransId="{CBCDFB23-6DCC-4A91-89D9-B75551404063}"/>
    <dgm:cxn modelId="{EB9D7B32-2C4A-410E-BE8A-628CB08E284B}" type="presParOf" srcId="{9DB6D3D1-916E-40E4-B7D6-3A4531BAFAE5}" destId="{F8A23C7A-FE26-44D9-B7F1-281E5C061034}" srcOrd="0" destOrd="0" presId="urn:microsoft.com/office/officeart/2005/8/layout/vList5"/>
    <dgm:cxn modelId="{293C25EA-E03C-4B0F-AB74-4A68B9C5DF6C}" type="presParOf" srcId="{F8A23C7A-FE26-44D9-B7F1-281E5C061034}" destId="{77F12F11-6FC8-4D4E-8CC1-0A0714D4F41D}" srcOrd="0" destOrd="0" presId="urn:microsoft.com/office/officeart/2005/8/layout/vList5"/>
    <dgm:cxn modelId="{7294A1E6-8DC7-4EFD-8C04-C4F1D4FD5F27}" type="presParOf" srcId="{F8A23C7A-FE26-44D9-B7F1-281E5C061034}" destId="{00D7F340-0DD4-437D-8853-92752C3A11D9}" srcOrd="1" destOrd="0" presId="urn:microsoft.com/office/officeart/2005/8/layout/vList5"/>
    <dgm:cxn modelId="{5CB5400E-65C0-45AD-9951-87CDBD937D09}" type="presParOf" srcId="{9DB6D3D1-916E-40E4-B7D6-3A4531BAFAE5}" destId="{D5220833-3C29-4313-AD7F-5CB97D81191B}" srcOrd="1" destOrd="0" presId="urn:microsoft.com/office/officeart/2005/8/layout/vList5"/>
    <dgm:cxn modelId="{01B5E05A-FAFE-4CA5-983F-FCB437896F53}" type="presParOf" srcId="{9DB6D3D1-916E-40E4-B7D6-3A4531BAFAE5}" destId="{5B650B0A-3FCD-468A-9C3B-D5C98AA90C80}" srcOrd="2" destOrd="0" presId="urn:microsoft.com/office/officeart/2005/8/layout/vList5"/>
    <dgm:cxn modelId="{84104D24-1F4C-4FD5-888C-C64FF71C70DD}" type="presParOf" srcId="{5B650B0A-3FCD-468A-9C3B-D5C98AA90C80}" destId="{B35DC86C-73C6-4BEC-9990-54CEB7C35E52}" srcOrd="0" destOrd="0" presId="urn:microsoft.com/office/officeart/2005/8/layout/vList5"/>
    <dgm:cxn modelId="{8B4CC35F-A563-43FD-A57A-3B940BB55068}" type="presParOf" srcId="{5B650B0A-3FCD-468A-9C3B-D5C98AA90C80}" destId="{E2D5F2AA-A7A4-4022-8A05-98B9B1FD0A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9BD9-ECC9-46CB-AF95-233245A54040}">
      <dsp:nvSpPr>
        <dsp:cNvPr id="0" name=""/>
        <dsp:cNvSpPr/>
      </dsp:nvSpPr>
      <dsp:spPr>
        <a:xfrm rot="5400000">
          <a:off x="458139" y="1337725"/>
          <a:ext cx="1366874" cy="227444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CEE07-A502-4D15-A087-01B8C58BEB33}">
      <dsp:nvSpPr>
        <dsp:cNvPr id="0" name=""/>
        <dsp:cNvSpPr/>
      </dsp:nvSpPr>
      <dsp:spPr>
        <a:xfrm>
          <a:off x="229973" y="2017295"/>
          <a:ext cx="2053385" cy="179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Generally Accepted Auditing Standards (GAAS)</a:t>
          </a:r>
          <a:endParaRPr lang="en-US" sz="1900" kern="1200" dirty="0"/>
        </a:p>
      </dsp:txBody>
      <dsp:txXfrm>
        <a:off x="229973" y="2017295"/>
        <a:ext cx="2053385" cy="1799912"/>
      </dsp:txXfrm>
    </dsp:sp>
    <dsp:sp modelId="{7DBAB38A-B237-4FDD-9094-E9289D06DA37}">
      <dsp:nvSpPr>
        <dsp:cNvPr id="0" name=""/>
        <dsp:cNvSpPr/>
      </dsp:nvSpPr>
      <dsp:spPr>
        <a:xfrm>
          <a:off x="1895927" y="1170278"/>
          <a:ext cx="387431" cy="387431"/>
        </a:xfrm>
        <a:prstGeom prst="triangle">
          <a:avLst>
            <a:gd name="adj" fmla="val 100000"/>
          </a:avLst>
        </a:prstGeom>
        <a:solidFill>
          <a:schemeClr val="bg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1862B5-8A25-4E9F-8FD6-1C97EDB84309}">
      <dsp:nvSpPr>
        <dsp:cNvPr id="0" name=""/>
        <dsp:cNvSpPr/>
      </dsp:nvSpPr>
      <dsp:spPr>
        <a:xfrm rot="5400000">
          <a:off x="2971883" y="715697"/>
          <a:ext cx="1366874" cy="2274448"/>
        </a:xfrm>
        <a:prstGeom prst="corner">
          <a:avLst>
            <a:gd name="adj1" fmla="val 16120"/>
            <a:gd name="adj2" fmla="val 16110"/>
          </a:avLst>
        </a:prstGeom>
        <a:solidFill>
          <a:srgbClr val="18696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C3D61A-4FA1-4EF7-A042-7C003484ACFD}">
      <dsp:nvSpPr>
        <dsp:cNvPr id="0" name=""/>
        <dsp:cNvSpPr/>
      </dsp:nvSpPr>
      <dsp:spPr>
        <a:xfrm>
          <a:off x="2743718" y="1395267"/>
          <a:ext cx="2053385" cy="179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Generally Accepted Government Auditing Standards (GAGAS)</a:t>
          </a:r>
          <a:endParaRPr lang="en-US" sz="1900" kern="1200" dirty="0"/>
        </a:p>
      </dsp:txBody>
      <dsp:txXfrm>
        <a:off x="2743718" y="1395267"/>
        <a:ext cx="2053385" cy="1799912"/>
      </dsp:txXfrm>
    </dsp:sp>
    <dsp:sp modelId="{EC62968C-8F2A-4772-B97C-91CDD5335914}">
      <dsp:nvSpPr>
        <dsp:cNvPr id="0" name=""/>
        <dsp:cNvSpPr/>
      </dsp:nvSpPr>
      <dsp:spPr>
        <a:xfrm>
          <a:off x="4409672" y="548249"/>
          <a:ext cx="387431" cy="387431"/>
        </a:xfrm>
        <a:prstGeom prst="triangle">
          <a:avLst>
            <a:gd name="adj" fmla="val 100000"/>
          </a:avLst>
        </a:prstGeom>
        <a:solidFill>
          <a:schemeClr val="bg2">
            <a:lumMod val="60000"/>
            <a:lumOff val="40000"/>
          </a:schemeClr>
        </a:solidFill>
        <a:ln w="25400" cap="flat" cmpd="sng" algn="ctr">
          <a:solidFill>
            <a:schemeClr val="accent2">
              <a:hueOff val="-10800000"/>
              <a:satOff val="-37502"/>
              <a:lumOff val="45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C4BF8-6BE0-4385-B508-FFBBDF87053E}">
      <dsp:nvSpPr>
        <dsp:cNvPr id="0" name=""/>
        <dsp:cNvSpPr/>
      </dsp:nvSpPr>
      <dsp:spPr>
        <a:xfrm rot="5400000">
          <a:off x="5485628" y="93668"/>
          <a:ext cx="1366874" cy="2274448"/>
        </a:xfrm>
        <a:prstGeom prst="corner">
          <a:avLst>
            <a:gd name="adj1" fmla="val 16120"/>
            <a:gd name="adj2" fmla="val 16110"/>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8F8A3-77E4-478F-A62F-13D56360D393}">
      <dsp:nvSpPr>
        <dsp:cNvPr id="0" name=""/>
        <dsp:cNvSpPr/>
      </dsp:nvSpPr>
      <dsp:spPr>
        <a:xfrm>
          <a:off x="5257462" y="773238"/>
          <a:ext cx="2053385" cy="179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Single Audit Act</a:t>
          </a:r>
          <a:endParaRPr lang="en-US" sz="1900" kern="1200" dirty="0"/>
        </a:p>
      </dsp:txBody>
      <dsp:txXfrm>
        <a:off x="5257462" y="773238"/>
        <a:ext cx="2053385" cy="17999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3998-9A44-4520-ACA5-D2F705F5D393}">
      <dsp:nvSpPr>
        <dsp:cNvPr id="0" name=""/>
        <dsp:cNvSpPr/>
      </dsp:nvSpPr>
      <dsp:spPr>
        <a:xfrm>
          <a:off x="1441455" y="96993"/>
          <a:ext cx="4330660" cy="628073"/>
        </a:xfrm>
        <a:prstGeom prst="roundRect">
          <a:avLst>
            <a:gd name="adj" fmla="val 10000"/>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Impact of SOX</a:t>
          </a:r>
          <a:endParaRPr lang="en-US" sz="2400" kern="1200" dirty="0"/>
        </a:p>
      </dsp:txBody>
      <dsp:txXfrm>
        <a:off x="1459851" y="115389"/>
        <a:ext cx="4293868" cy="591281"/>
      </dsp:txXfrm>
    </dsp:sp>
    <dsp:sp modelId="{F10D4942-E409-4320-A609-E02495B9A59F}">
      <dsp:nvSpPr>
        <dsp:cNvPr id="0" name=""/>
        <dsp:cNvSpPr/>
      </dsp:nvSpPr>
      <dsp:spPr>
        <a:xfrm rot="5335021">
          <a:off x="3557406" y="758733"/>
          <a:ext cx="114978" cy="162583"/>
        </a:xfrm>
        <a:prstGeom prst="rightArrow">
          <a:avLst>
            <a:gd name="adj1" fmla="val 66700"/>
            <a:gd name="adj2" fmla="val 50000"/>
          </a:avLst>
        </a:prstGeom>
        <a:solidFill>
          <a:srgbClr val="18696F"/>
        </a:solidFill>
        <a:ln>
          <a:noFill/>
        </a:ln>
        <a:effectLst/>
      </dsp:spPr>
      <dsp:style>
        <a:lnRef idx="0">
          <a:scrgbClr r="0" g="0" b="0"/>
        </a:lnRef>
        <a:fillRef idx="1">
          <a:scrgbClr r="0" g="0" b="0"/>
        </a:fillRef>
        <a:effectRef idx="0">
          <a:scrgbClr r="0" g="0" b="0"/>
        </a:effectRef>
        <a:fontRef idx="minor">
          <a:schemeClr val="lt1"/>
        </a:fontRef>
      </dsp:style>
    </dsp:sp>
    <dsp:sp modelId="{B153D4DC-A2CE-4089-9DEE-379603B06ACB}">
      <dsp:nvSpPr>
        <dsp:cNvPr id="0" name=""/>
        <dsp:cNvSpPr/>
      </dsp:nvSpPr>
      <dsp:spPr>
        <a:xfrm>
          <a:off x="1441455" y="954982"/>
          <a:ext cx="4368788" cy="9290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Applies to publicly held companies and their auditing firms.</a:t>
          </a:r>
          <a:endParaRPr lang="en-US" sz="1900" kern="1200" dirty="0"/>
        </a:p>
      </dsp:txBody>
      <dsp:txXfrm>
        <a:off x="1468666" y="982193"/>
        <a:ext cx="4314366" cy="874625"/>
      </dsp:txXfrm>
    </dsp:sp>
    <dsp:sp modelId="{3A07A8B8-CA52-428B-833B-6AA9420E2B1C}">
      <dsp:nvSpPr>
        <dsp:cNvPr id="0" name=""/>
        <dsp:cNvSpPr/>
      </dsp:nvSpPr>
      <dsp:spPr>
        <a:xfrm rot="5400000">
          <a:off x="3573134" y="1936745"/>
          <a:ext cx="105431" cy="162583"/>
        </a:xfrm>
        <a:prstGeom prst="rightArrow">
          <a:avLst>
            <a:gd name="adj1" fmla="val 66700"/>
            <a:gd name="adj2" fmla="val 50000"/>
          </a:avLst>
        </a:prstGeom>
        <a:solidFill>
          <a:srgbClr val="18696F"/>
        </a:solidFill>
        <a:ln>
          <a:noFill/>
        </a:ln>
        <a:effectLst/>
      </dsp:spPr>
      <dsp:style>
        <a:lnRef idx="0">
          <a:scrgbClr r="0" g="0" b="0"/>
        </a:lnRef>
        <a:fillRef idx="1">
          <a:scrgbClr r="0" g="0" b="0"/>
        </a:fillRef>
        <a:effectRef idx="0">
          <a:scrgbClr r="0" g="0" b="0"/>
        </a:effectRef>
        <a:fontRef idx="minor">
          <a:schemeClr val="lt1"/>
        </a:fontRef>
      </dsp:style>
    </dsp:sp>
    <dsp:sp modelId="{EC62A3A9-EC6E-4162-8658-9B1E8123B338}">
      <dsp:nvSpPr>
        <dsp:cNvPr id="0" name=""/>
        <dsp:cNvSpPr/>
      </dsp:nvSpPr>
      <dsp:spPr>
        <a:xfrm>
          <a:off x="1441455" y="2152044"/>
          <a:ext cx="4368788" cy="9290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Indirect impact on governments and not-for-profits.</a:t>
          </a:r>
          <a:endParaRPr lang="en-US" sz="1900" kern="1200" dirty="0"/>
        </a:p>
      </dsp:txBody>
      <dsp:txXfrm>
        <a:off x="1468666" y="2179255"/>
        <a:ext cx="4314366" cy="874625"/>
      </dsp:txXfrm>
    </dsp:sp>
    <dsp:sp modelId="{8F023F56-7627-4FE4-BCC1-A48A72ACD932}">
      <dsp:nvSpPr>
        <dsp:cNvPr id="0" name=""/>
        <dsp:cNvSpPr/>
      </dsp:nvSpPr>
      <dsp:spPr>
        <a:xfrm rot="5400000">
          <a:off x="3573132" y="3133809"/>
          <a:ext cx="105435" cy="162583"/>
        </a:xfrm>
        <a:prstGeom prst="rightArrow">
          <a:avLst>
            <a:gd name="adj1" fmla="val 66700"/>
            <a:gd name="adj2" fmla="val 50000"/>
          </a:avLst>
        </a:prstGeom>
        <a:solidFill>
          <a:srgbClr val="18696F"/>
        </a:solidFill>
        <a:ln>
          <a:noFill/>
        </a:ln>
        <a:effectLst/>
      </dsp:spPr>
      <dsp:style>
        <a:lnRef idx="0">
          <a:scrgbClr r="0" g="0" b="0"/>
        </a:lnRef>
        <a:fillRef idx="1">
          <a:scrgbClr r="0" g="0" b="0"/>
        </a:fillRef>
        <a:effectRef idx="0">
          <a:scrgbClr r="0" g="0" b="0"/>
        </a:effectRef>
        <a:fontRef idx="minor">
          <a:schemeClr val="lt1"/>
        </a:fontRef>
      </dsp:style>
    </dsp:sp>
    <dsp:sp modelId="{DD9DA848-0F57-4C32-ADC2-07E262529774}">
      <dsp:nvSpPr>
        <dsp:cNvPr id="0" name=""/>
        <dsp:cNvSpPr/>
      </dsp:nvSpPr>
      <dsp:spPr>
        <a:xfrm>
          <a:off x="1460501" y="3349110"/>
          <a:ext cx="4330697" cy="9290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Government/not-for-profit entities could benefit from adopting certain requirements of SOX.</a:t>
          </a:r>
          <a:endParaRPr lang="en-US" sz="1900" kern="1200" dirty="0"/>
        </a:p>
      </dsp:txBody>
      <dsp:txXfrm>
        <a:off x="1487712" y="3376321"/>
        <a:ext cx="4276275" cy="87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0520-08AC-499C-8A8E-14541F86DB4D}">
      <dsp:nvSpPr>
        <dsp:cNvPr id="0" name=""/>
        <dsp:cNvSpPr/>
      </dsp:nvSpPr>
      <dsp:spPr>
        <a:xfrm>
          <a:off x="-5160901" y="-790869"/>
          <a:ext cx="6148421" cy="6148421"/>
        </a:xfrm>
        <a:prstGeom prst="blockArc">
          <a:avLst>
            <a:gd name="adj1" fmla="val 18900000"/>
            <a:gd name="adj2" fmla="val 2700000"/>
            <a:gd name="adj3" fmla="val 351"/>
          </a:avLst>
        </a:pr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5688F3-B1A7-4F43-9B3C-3521952B2185}">
      <dsp:nvSpPr>
        <dsp:cNvPr id="0" name=""/>
        <dsp:cNvSpPr/>
      </dsp:nvSpPr>
      <dsp:spPr>
        <a:xfrm>
          <a:off x="320352" y="207601"/>
          <a:ext cx="6901984" cy="415020"/>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A title that includes the word </a:t>
          </a:r>
          <a:r>
            <a:rPr lang="en-US" sz="1800" i="1" kern="1200" dirty="0" smtClean="0"/>
            <a:t>independent</a:t>
          </a:r>
          <a:r>
            <a:rPr lang="en-US" sz="1800" kern="1200" dirty="0" smtClean="0"/>
            <a:t> and the addressee</a:t>
          </a:r>
          <a:endParaRPr lang="en-US" sz="1800" kern="1200" dirty="0"/>
        </a:p>
      </dsp:txBody>
      <dsp:txXfrm>
        <a:off x="320352" y="207601"/>
        <a:ext cx="6901984" cy="415020"/>
      </dsp:txXfrm>
    </dsp:sp>
    <dsp:sp modelId="{FC80944B-871B-498B-B5CE-F6CD267EE949}">
      <dsp:nvSpPr>
        <dsp:cNvPr id="0" name=""/>
        <dsp:cNvSpPr/>
      </dsp:nvSpPr>
      <dsp:spPr>
        <a:xfrm>
          <a:off x="60965" y="155723"/>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C7043-BBB2-4F77-85EA-DA66B5D45666}">
      <dsp:nvSpPr>
        <dsp:cNvPr id="0" name=""/>
        <dsp:cNvSpPr/>
      </dsp:nvSpPr>
      <dsp:spPr>
        <a:xfrm>
          <a:off x="696190" y="830496"/>
          <a:ext cx="6526146" cy="415020"/>
        </a:xfrm>
        <a:prstGeom prst="rect">
          <a:avLst/>
        </a:prstGeom>
        <a:solidFill>
          <a:schemeClr val="accent4">
            <a:shade val="50000"/>
            <a:hueOff val="0"/>
            <a:satOff val="0"/>
            <a:lumOff val="20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Introductory paragraph</a:t>
          </a:r>
          <a:endParaRPr lang="en-US" sz="1800" kern="1200" dirty="0"/>
        </a:p>
      </dsp:txBody>
      <dsp:txXfrm>
        <a:off x="696190" y="830496"/>
        <a:ext cx="6526146" cy="415020"/>
      </dsp:txXfrm>
    </dsp:sp>
    <dsp:sp modelId="{AE639250-A1D1-4D4F-9254-A17E358C8454}">
      <dsp:nvSpPr>
        <dsp:cNvPr id="0" name=""/>
        <dsp:cNvSpPr/>
      </dsp:nvSpPr>
      <dsp:spPr>
        <a:xfrm>
          <a:off x="436803" y="778619"/>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20040"/>
              <a:alphaOff val="0"/>
            </a:schemeClr>
          </a:solidFill>
          <a:prstDash val="solid"/>
        </a:ln>
        <a:effectLst/>
      </dsp:spPr>
      <dsp:style>
        <a:lnRef idx="2">
          <a:scrgbClr r="0" g="0" b="0"/>
        </a:lnRef>
        <a:fillRef idx="1">
          <a:scrgbClr r="0" g="0" b="0"/>
        </a:fillRef>
        <a:effectRef idx="0">
          <a:scrgbClr r="0" g="0" b="0"/>
        </a:effectRef>
        <a:fontRef idx="minor"/>
      </dsp:style>
    </dsp:sp>
    <dsp:sp modelId="{12CAF422-2E45-414B-9394-2F99003D43B3}">
      <dsp:nvSpPr>
        <dsp:cNvPr id="0" name=""/>
        <dsp:cNvSpPr/>
      </dsp:nvSpPr>
      <dsp:spPr>
        <a:xfrm>
          <a:off x="902148" y="1452935"/>
          <a:ext cx="6320189" cy="415020"/>
        </a:xfrm>
        <a:prstGeom prst="rect">
          <a:avLst/>
        </a:prstGeom>
        <a:solidFill>
          <a:schemeClr val="accent4">
            <a:shade val="50000"/>
            <a:hueOff val="0"/>
            <a:satOff val="0"/>
            <a:lumOff val="400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Management’s Responsibility for the Financial Statements</a:t>
          </a:r>
          <a:endParaRPr lang="en-US" sz="1800" kern="1200" dirty="0"/>
        </a:p>
      </dsp:txBody>
      <dsp:txXfrm>
        <a:off x="902148" y="1452935"/>
        <a:ext cx="6320189" cy="415020"/>
      </dsp:txXfrm>
    </dsp:sp>
    <dsp:sp modelId="{7907DA00-08ED-41BF-ACBE-8DE15C27B3C8}">
      <dsp:nvSpPr>
        <dsp:cNvPr id="0" name=""/>
        <dsp:cNvSpPr/>
      </dsp:nvSpPr>
      <dsp:spPr>
        <a:xfrm>
          <a:off x="642760" y="1401058"/>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40081"/>
              <a:alphaOff val="0"/>
            </a:schemeClr>
          </a:solidFill>
          <a:prstDash val="solid"/>
        </a:ln>
        <a:effectLst/>
      </dsp:spPr>
      <dsp:style>
        <a:lnRef idx="2">
          <a:scrgbClr r="0" g="0" b="0"/>
        </a:lnRef>
        <a:fillRef idx="1">
          <a:scrgbClr r="0" g="0" b="0"/>
        </a:fillRef>
        <a:effectRef idx="0">
          <a:scrgbClr r="0" g="0" b="0"/>
        </a:effectRef>
        <a:fontRef idx="minor"/>
      </dsp:style>
    </dsp:sp>
    <dsp:sp modelId="{6B950DA7-95C0-47F6-9714-8F080E829BA1}">
      <dsp:nvSpPr>
        <dsp:cNvPr id="0" name=""/>
        <dsp:cNvSpPr/>
      </dsp:nvSpPr>
      <dsp:spPr>
        <a:xfrm>
          <a:off x="967908" y="2075831"/>
          <a:ext cx="6254429" cy="415020"/>
        </a:xfrm>
        <a:prstGeom prst="rect">
          <a:avLst/>
        </a:prstGeom>
        <a:solidFill>
          <a:schemeClr val="accent4">
            <a:shade val="50000"/>
            <a:hueOff val="0"/>
            <a:satOff val="0"/>
            <a:lumOff val="601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Auditor’s Responsibility</a:t>
          </a:r>
          <a:endParaRPr lang="en-US" sz="1800" kern="1200" dirty="0"/>
        </a:p>
      </dsp:txBody>
      <dsp:txXfrm>
        <a:off x="967908" y="2075831"/>
        <a:ext cx="6254429" cy="415020"/>
      </dsp:txXfrm>
    </dsp:sp>
    <dsp:sp modelId="{9407165E-07B3-44FD-87BB-76603B533819}">
      <dsp:nvSpPr>
        <dsp:cNvPr id="0" name=""/>
        <dsp:cNvSpPr/>
      </dsp:nvSpPr>
      <dsp:spPr>
        <a:xfrm>
          <a:off x="708520" y="2023953"/>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60121"/>
              <a:alphaOff val="0"/>
            </a:schemeClr>
          </a:solidFill>
          <a:prstDash val="solid"/>
        </a:ln>
        <a:effectLst/>
      </dsp:spPr>
      <dsp:style>
        <a:lnRef idx="2">
          <a:scrgbClr r="0" g="0" b="0"/>
        </a:lnRef>
        <a:fillRef idx="1">
          <a:scrgbClr r="0" g="0" b="0"/>
        </a:fillRef>
        <a:effectRef idx="0">
          <a:scrgbClr r="0" g="0" b="0"/>
        </a:effectRef>
        <a:fontRef idx="minor"/>
      </dsp:style>
    </dsp:sp>
    <dsp:sp modelId="{CC2CC0CE-5D22-42C2-A66A-E1E1AD1922BE}">
      <dsp:nvSpPr>
        <dsp:cNvPr id="0" name=""/>
        <dsp:cNvSpPr/>
      </dsp:nvSpPr>
      <dsp:spPr>
        <a:xfrm>
          <a:off x="902148" y="2698726"/>
          <a:ext cx="6320189" cy="415020"/>
        </a:xfrm>
        <a:prstGeom prst="rect">
          <a:avLst/>
        </a:prstGeom>
        <a:solidFill>
          <a:schemeClr val="accent4">
            <a:shade val="50000"/>
            <a:hueOff val="0"/>
            <a:satOff val="0"/>
            <a:lumOff val="601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Opinion(s)</a:t>
          </a:r>
          <a:endParaRPr lang="en-US" sz="1800" kern="1200" dirty="0"/>
        </a:p>
      </dsp:txBody>
      <dsp:txXfrm>
        <a:off x="902148" y="2698726"/>
        <a:ext cx="6320189" cy="415020"/>
      </dsp:txXfrm>
    </dsp:sp>
    <dsp:sp modelId="{74014D1D-D0CF-4668-BF34-55E7C961CEA2}">
      <dsp:nvSpPr>
        <dsp:cNvPr id="0" name=""/>
        <dsp:cNvSpPr/>
      </dsp:nvSpPr>
      <dsp:spPr>
        <a:xfrm>
          <a:off x="642760" y="2646849"/>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60121"/>
              <a:alphaOff val="0"/>
            </a:schemeClr>
          </a:solidFill>
          <a:prstDash val="solid"/>
        </a:ln>
        <a:effectLst/>
      </dsp:spPr>
      <dsp:style>
        <a:lnRef idx="2">
          <a:scrgbClr r="0" g="0" b="0"/>
        </a:lnRef>
        <a:fillRef idx="1">
          <a:scrgbClr r="0" g="0" b="0"/>
        </a:fillRef>
        <a:effectRef idx="0">
          <a:scrgbClr r="0" g="0" b="0"/>
        </a:effectRef>
        <a:fontRef idx="minor"/>
      </dsp:style>
    </dsp:sp>
    <dsp:sp modelId="{A7B13665-22F8-4256-901A-A40BE70E73F4}">
      <dsp:nvSpPr>
        <dsp:cNvPr id="0" name=""/>
        <dsp:cNvSpPr/>
      </dsp:nvSpPr>
      <dsp:spPr>
        <a:xfrm>
          <a:off x="696190" y="3321165"/>
          <a:ext cx="6526146" cy="415020"/>
        </a:xfrm>
        <a:prstGeom prst="rect">
          <a:avLst/>
        </a:prstGeom>
        <a:solidFill>
          <a:schemeClr val="accent4">
            <a:shade val="50000"/>
            <a:hueOff val="0"/>
            <a:satOff val="0"/>
            <a:lumOff val="400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Report on Other Legal and Regulatory Requirements</a:t>
          </a:r>
          <a:endParaRPr lang="en-US" sz="1800" kern="1200" dirty="0"/>
        </a:p>
      </dsp:txBody>
      <dsp:txXfrm>
        <a:off x="696190" y="3321165"/>
        <a:ext cx="6526146" cy="415020"/>
      </dsp:txXfrm>
    </dsp:sp>
    <dsp:sp modelId="{EF0A2CCF-006E-4AD8-8734-81C5114E3972}">
      <dsp:nvSpPr>
        <dsp:cNvPr id="0" name=""/>
        <dsp:cNvSpPr/>
      </dsp:nvSpPr>
      <dsp:spPr>
        <a:xfrm>
          <a:off x="436803" y="3269288"/>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40081"/>
              <a:alphaOff val="0"/>
            </a:schemeClr>
          </a:solidFill>
          <a:prstDash val="solid"/>
        </a:ln>
        <a:effectLst/>
      </dsp:spPr>
      <dsp:style>
        <a:lnRef idx="2">
          <a:scrgbClr r="0" g="0" b="0"/>
        </a:lnRef>
        <a:fillRef idx="1">
          <a:scrgbClr r="0" g="0" b="0"/>
        </a:fillRef>
        <a:effectRef idx="0">
          <a:scrgbClr r="0" g="0" b="0"/>
        </a:effectRef>
        <a:fontRef idx="minor"/>
      </dsp:style>
    </dsp:sp>
    <dsp:sp modelId="{FDC2D46F-C3EC-4F42-B8F3-60EF7FCC4BF2}">
      <dsp:nvSpPr>
        <dsp:cNvPr id="0" name=""/>
        <dsp:cNvSpPr/>
      </dsp:nvSpPr>
      <dsp:spPr>
        <a:xfrm>
          <a:off x="320352" y="3944061"/>
          <a:ext cx="6901984" cy="415020"/>
        </a:xfrm>
        <a:prstGeom prst="rect">
          <a:avLst/>
        </a:prstGeom>
        <a:solidFill>
          <a:schemeClr val="accent4">
            <a:shade val="50000"/>
            <a:hueOff val="0"/>
            <a:satOff val="0"/>
            <a:lumOff val="20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422"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Auditor’s signature and date of the audit</a:t>
          </a:r>
          <a:endParaRPr lang="en-US" sz="1800" kern="1200" dirty="0"/>
        </a:p>
      </dsp:txBody>
      <dsp:txXfrm>
        <a:off x="320352" y="3944061"/>
        <a:ext cx="6901984" cy="415020"/>
      </dsp:txXfrm>
    </dsp:sp>
    <dsp:sp modelId="{0C2D60D6-155A-4B69-9472-1B43A6EA1435}">
      <dsp:nvSpPr>
        <dsp:cNvPr id="0" name=""/>
        <dsp:cNvSpPr/>
      </dsp:nvSpPr>
      <dsp:spPr>
        <a:xfrm>
          <a:off x="60965" y="3892183"/>
          <a:ext cx="518775" cy="518775"/>
        </a:xfrm>
        <a:prstGeom prst="ellipse">
          <a:avLst/>
        </a:prstGeom>
        <a:solidFill>
          <a:schemeClr val="lt1">
            <a:hueOff val="0"/>
            <a:satOff val="0"/>
            <a:lumOff val="0"/>
            <a:alphaOff val="0"/>
          </a:schemeClr>
        </a:solidFill>
        <a:ln w="25400" cap="flat" cmpd="sng" algn="ctr">
          <a:solidFill>
            <a:schemeClr val="accent4">
              <a:shade val="50000"/>
              <a:hueOff val="0"/>
              <a:satOff val="0"/>
              <a:lumOff val="2004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E736B-54C5-4DA1-A742-89F1DCD8777E}">
      <dsp:nvSpPr>
        <dsp:cNvPr id="0" name=""/>
        <dsp:cNvSpPr/>
      </dsp:nvSpPr>
      <dsp:spPr>
        <a:xfrm rot="4396374">
          <a:off x="2031190" y="727833"/>
          <a:ext cx="3157457" cy="2201932"/>
        </a:xfrm>
        <a:prstGeom prst="swooshArrow">
          <a:avLst>
            <a:gd name="adj1" fmla="val 16310"/>
            <a:gd name="adj2" fmla="val 31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9C9AA-74E3-4E94-87EF-E069F7F2F86E}">
      <dsp:nvSpPr>
        <dsp:cNvPr id="0" name=""/>
        <dsp:cNvSpPr/>
      </dsp:nvSpPr>
      <dsp:spPr>
        <a:xfrm>
          <a:off x="3348766" y="1113373"/>
          <a:ext cx="79735" cy="7973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4D6F51-4866-464B-BDA4-2500E00A074D}">
      <dsp:nvSpPr>
        <dsp:cNvPr id="0" name=""/>
        <dsp:cNvSpPr/>
      </dsp:nvSpPr>
      <dsp:spPr>
        <a:xfrm>
          <a:off x="4043198" y="1790395"/>
          <a:ext cx="79735" cy="7973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FCEED-D76B-4213-AF8F-F6507F328AE5}">
      <dsp:nvSpPr>
        <dsp:cNvPr id="0" name=""/>
        <dsp:cNvSpPr/>
      </dsp:nvSpPr>
      <dsp:spPr>
        <a:xfrm>
          <a:off x="1819523" y="0"/>
          <a:ext cx="1488643" cy="58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lvl="0" algn="ctr" defTabSz="844550">
            <a:lnSpc>
              <a:spcPct val="90000"/>
            </a:lnSpc>
            <a:spcBef>
              <a:spcPct val="0"/>
            </a:spcBef>
            <a:spcAft>
              <a:spcPct val="35000"/>
            </a:spcAft>
          </a:pPr>
          <a:r>
            <a:rPr lang="en-US" sz="1900" kern="1200" dirty="0" smtClean="0"/>
            <a:t>Unmodified opinion</a:t>
          </a:r>
          <a:endParaRPr lang="en-US" sz="1900" kern="1200" dirty="0"/>
        </a:p>
      </dsp:txBody>
      <dsp:txXfrm>
        <a:off x="1819523" y="0"/>
        <a:ext cx="1488643" cy="585216"/>
      </dsp:txXfrm>
    </dsp:sp>
    <dsp:sp modelId="{B9AA9179-FCFB-4A2D-AC2A-A91A796043E9}">
      <dsp:nvSpPr>
        <dsp:cNvPr id="0" name=""/>
        <dsp:cNvSpPr/>
      </dsp:nvSpPr>
      <dsp:spPr>
        <a:xfrm>
          <a:off x="3790970" y="860633"/>
          <a:ext cx="2051913" cy="58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r>
            <a:rPr lang="en-US" sz="1900" kern="1200" dirty="0" smtClean="0"/>
            <a:t>Qualified opinion</a:t>
          </a:r>
          <a:endParaRPr lang="en-US" sz="1900" kern="1200" dirty="0"/>
        </a:p>
      </dsp:txBody>
      <dsp:txXfrm>
        <a:off x="3790970" y="860633"/>
        <a:ext cx="2051913" cy="585216"/>
      </dsp:txXfrm>
    </dsp:sp>
    <dsp:sp modelId="{A70575B9-A369-46AC-A629-7D729B5AC077}">
      <dsp:nvSpPr>
        <dsp:cNvPr id="0" name=""/>
        <dsp:cNvSpPr/>
      </dsp:nvSpPr>
      <dsp:spPr>
        <a:xfrm>
          <a:off x="1759777" y="1814099"/>
          <a:ext cx="2011680" cy="58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r" defTabSz="844550">
            <a:lnSpc>
              <a:spcPct val="90000"/>
            </a:lnSpc>
            <a:spcBef>
              <a:spcPct val="0"/>
            </a:spcBef>
            <a:spcAft>
              <a:spcPct val="35000"/>
            </a:spcAft>
          </a:pPr>
          <a:r>
            <a:rPr lang="en-US" sz="1900" kern="1200" dirty="0" smtClean="0"/>
            <a:t>Adverse opinion</a:t>
          </a:r>
          <a:endParaRPr lang="en-US" sz="1900" kern="1200" dirty="0"/>
        </a:p>
      </dsp:txBody>
      <dsp:txXfrm>
        <a:off x="1759777" y="1814099"/>
        <a:ext cx="2011680" cy="585216"/>
      </dsp:txXfrm>
    </dsp:sp>
    <dsp:sp modelId="{0556EF1F-88D2-4758-8F27-4DB30116F2EE}">
      <dsp:nvSpPr>
        <dsp:cNvPr id="0" name=""/>
        <dsp:cNvSpPr/>
      </dsp:nvSpPr>
      <dsp:spPr>
        <a:xfrm>
          <a:off x="3831204" y="3072383"/>
          <a:ext cx="2011680" cy="58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lvl="0" algn="ctr" defTabSz="844550">
            <a:lnSpc>
              <a:spcPct val="90000"/>
            </a:lnSpc>
            <a:spcBef>
              <a:spcPct val="0"/>
            </a:spcBef>
            <a:spcAft>
              <a:spcPct val="35000"/>
            </a:spcAft>
          </a:pPr>
          <a:r>
            <a:rPr lang="en-US" sz="1900" kern="1200" dirty="0" smtClean="0"/>
            <a:t>Disclaimer</a:t>
          </a:r>
          <a:endParaRPr lang="en-US" sz="1900" kern="1200" dirty="0"/>
        </a:p>
      </dsp:txBody>
      <dsp:txXfrm>
        <a:off x="3831204" y="3072383"/>
        <a:ext cx="2011680" cy="585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749D6-5BBB-4D63-89FF-C909E315F2EF}">
      <dsp:nvSpPr>
        <dsp:cNvPr id="0" name=""/>
        <dsp:cNvSpPr/>
      </dsp:nvSpPr>
      <dsp:spPr>
        <a:xfrm>
          <a:off x="869037" y="475"/>
          <a:ext cx="1561802" cy="9370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Determine appropriate GAAP</a:t>
          </a:r>
          <a:endParaRPr lang="en-US" sz="1700" kern="1200" dirty="0"/>
        </a:p>
      </dsp:txBody>
      <dsp:txXfrm>
        <a:off x="896483" y="27921"/>
        <a:ext cx="1506910" cy="882189"/>
      </dsp:txXfrm>
    </dsp:sp>
    <dsp:sp modelId="{6696A8A3-956C-4D08-BA08-ABCDCDAD85D2}">
      <dsp:nvSpPr>
        <dsp:cNvPr id="0" name=""/>
        <dsp:cNvSpPr/>
      </dsp:nvSpPr>
      <dsp:spPr>
        <a:xfrm>
          <a:off x="2568278" y="275352"/>
          <a:ext cx="331102" cy="3873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568278" y="352817"/>
        <a:ext cx="231771" cy="232396"/>
      </dsp:txXfrm>
    </dsp:sp>
    <dsp:sp modelId="{B0573576-9915-402C-8D6C-2839D5C53757}">
      <dsp:nvSpPr>
        <dsp:cNvPr id="0" name=""/>
        <dsp:cNvSpPr/>
      </dsp:nvSpPr>
      <dsp:spPr>
        <a:xfrm>
          <a:off x="3055560" y="475"/>
          <a:ext cx="1561802" cy="937081"/>
        </a:xfrm>
        <a:prstGeom prst="roundRect">
          <a:avLst>
            <a:gd name="adj" fmla="val 10000"/>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Establish scope</a:t>
          </a:r>
          <a:endParaRPr lang="en-US" sz="1700" kern="1200" dirty="0"/>
        </a:p>
      </dsp:txBody>
      <dsp:txXfrm>
        <a:off x="3083006" y="27921"/>
        <a:ext cx="1506910" cy="882189"/>
      </dsp:txXfrm>
    </dsp:sp>
    <dsp:sp modelId="{07349584-EF4E-4CE5-A0D5-CA5D000CE629}">
      <dsp:nvSpPr>
        <dsp:cNvPr id="0" name=""/>
        <dsp:cNvSpPr/>
      </dsp:nvSpPr>
      <dsp:spPr>
        <a:xfrm rot="5400000">
          <a:off x="3670910" y="1046883"/>
          <a:ext cx="331102" cy="387326"/>
        </a:xfrm>
        <a:prstGeom prst="rightArrow">
          <a:avLst>
            <a:gd name="adj1" fmla="val 60000"/>
            <a:gd name="adj2" fmla="val 50000"/>
          </a:avLst>
        </a:prstGeom>
        <a:solidFill>
          <a:schemeClr val="accent2">
            <a:hueOff val="-3600000"/>
            <a:satOff val="-12501"/>
            <a:lumOff val="15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3720264" y="1074995"/>
        <a:ext cx="232396" cy="231771"/>
      </dsp:txXfrm>
    </dsp:sp>
    <dsp:sp modelId="{A1A886B0-9458-4C9D-B79F-62D76A61F681}">
      <dsp:nvSpPr>
        <dsp:cNvPr id="0" name=""/>
        <dsp:cNvSpPr/>
      </dsp:nvSpPr>
      <dsp:spPr>
        <a:xfrm>
          <a:off x="3055560" y="1562277"/>
          <a:ext cx="1561802" cy="937081"/>
        </a:xfrm>
        <a:prstGeom prst="roundRect">
          <a:avLst>
            <a:gd name="adj" fmla="val 10000"/>
          </a:avLst>
        </a:prstGeom>
        <a:solidFill>
          <a:schemeClr val="accent2">
            <a:hueOff val="-5760000"/>
            <a:satOff val="-20001"/>
            <a:lumOff val="2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Establish audit procedures</a:t>
          </a:r>
        </a:p>
      </dsp:txBody>
      <dsp:txXfrm>
        <a:off x="3083006" y="1589723"/>
        <a:ext cx="1506910" cy="882189"/>
      </dsp:txXfrm>
    </dsp:sp>
    <dsp:sp modelId="{0E47991E-C020-4F14-82B1-47921D259956}">
      <dsp:nvSpPr>
        <dsp:cNvPr id="0" name=""/>
        <dsp:cNvSpPr/>
      </dsp:nvSpPr>
      <dsp:spPr>
        <a:xfrm rot="10800000">
          <a:off x="2587019" y="1837155"/>
          <a:ext cx="331102" cy="387326"/>
        </a:xfrm>
        <a:prstGeom prst="rightArrow">
          <a:avLst>
            <a:gd name="adj1" fmla="val 60000"/>
            <a:gd name="adj2" fmla="val 50000"/>
          </a:avLst>
        </a:prstGeom>
        <a:solidFill>
          <a:schemeClr val="accent2">
            <a:hueOff val="-7200000"/>
            <a:satOff val="-25001"/>
            <a:lumOff val="3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2686350" y="1914620"/>
        <a:ext cx="231771" cy="232396"/>
      </dsp:txXfrm>
    </dsp:sp>
    <dsp:sp modelId="{6A446CB1-E159-4EE8-83F6-A536D0F445DB}">
      <dsp:nvSpPr>
        <dsp:cNvPr id="0" name=""/>
        <dsp:cNvSpPr/>
      </dsp:nvSpPr>
      <dsp:spPr>
        <a:xfrm>
          <a:off x="869037" y="1562277"/>
          <a:ext cx="1561802" cy="937081"/>
        </a:xfrm>
        <a:prstGeom prst="roundRect">
          <a:avLst>
            <a:gd name="adj" fmla="val 10000"/>
          </a:avLst>
        </a:prstGeom>
        <a:solidFill>
          <a:schemeClr val="accent2">
            <a:hueOff val="-8640000"/>
            <a:satOff val="-30002"/>
            <a:lumOff val="3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Determine materiality</a:t>
          </a:r>
          <a:endParaRPr lang="en-US" sz="1700" kern="1200" dirty="0">
            <a:solidFill>
              <a:srgbClr val="002060"/>
            </a:solidFill>
          </a:endParaRPr>
        </a:p>
      </dsp:txBody>
      <dsp:txXfrm>
        <a:off x="896483" y="1589723"/>
        <a:ext cx="1506910" cy="882189"/>
      </dsp:txXfrm>
    </dsp:sp>
    <dsp:sp modelId="{FD592F12-7AF5-4AA3-A22C-8171D1AC11BC}">
      <dsp:nvSpPr>
        <dsp:cNvPr id="0" name=""/>
        <dsp:cNvSpPr/>
      </dsp:nvSpPr>
      <dsp:spPr>
        <a:xfrm rot="5400000">
          <a:off x="1484387" y="2608685"/>
          <a:ext cx="331102" cy="387326"/>
        </a:xfrm>
        <a:prstGeom prst="rightArrow">
          <a:avLst>
            <a:gd name="adj1" fmla="val 60000"/>
            <a:gd name="adj2" fmla="val 50000"/>
          </a:avLst>
        </a:prstGeom>
        <a:solidFill>
          <a:srgbClr val="A3B5F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1533741" y="2636797"/>
        <a:ext cx="232396" cy="231771"/>
      </dsp:txXfrm>
    </dsp:sp>
    <dsp:sp modelId="{BC9F1629-1C2D-45AE-A10A-902C7052A62B}">
      <dsp:nvSpPr>
        <dsp:cNvPr id="0" name=""/>
        <dsp:cNvSpPr/>
      </dsp:nvSpPr>
      <dsp:spPr>
        <a:xfrm>
          <a:off x="869037" y="3124080"/>
          <a:ext cx="1561802" cy="937081"/>
        </a:xfrm>
        <a:prstGeom prst="roundRect">
          <a:avLst>
            <a:gd name="adj" fmla="val 10000"/>
          </a:avLst>
        </a:prstGeom>
        <a:solidFill>
          <a:schemeClr val="accent2">
            <a:hueOff val="-11520000"/>
            <a:satOff val="-40002"/>
            <a:lumOff val="48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2">
                  <a:lumMod val="75000"/>
                </a:schemeClr>
              </a:solidFill>
            </a:rPr>
            <a:t>Conduct examination</a:t>
          </a:r>
          <a:endParaRPr lang="en-US" sz="1700" kern="1200" dirty="0">
            <a:solidFill>
              <a:schemeClr val="accent2">
                <a:lumMod val="75000"/>
              </a:schemeClr>
            </a:solidFill>
          </a:endParaRPr>
        </a:p>
      </dsp:txBody>
      <dsp:txXfrm>
        <a:off x="896483" y="3151526"/>
        <a:ext cx="1506910" cy="882189"/>
      </dsp:txXfrm>
    </dsp:sp>
    <dsp:sp modelId="{F6975597-DC46-4D28-83FD-72BD24E41713}">
      <dsp:nvSpPr>
        <dsp:cNvPr id="0" name=""/>
        <dsp:cNvSpPr/>
      </dsp:nvSpPr>
      <dsp:spPr>
        <a:xfrm>
          <a:off x="2568278" y="3398957"/>
          <a:ext cx="331102" cy="387326"/>
        </a:xfrm>
        <a:prstGeom prst="rightArrow">
          <a:avLst>
            <a:gd name="adj1" fmla="val 60000"/>
            <a:gd name="adj2" fmla="val 50000"/>
          </a:avLst>
        </a:prstGeom>
        <a:solidFill>
          <a:schemeClr val="accent2">
            <a:hueOff val="-14400000"/>
            <a:satOff val="-50003"/>
            <a:lumOff val="60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568278" y="3476422"/>
        <a:ext cx="231771" cy="232396"/>
      </dsp:txXfrm>
    </dsp:sp>
    <dsp:sp modelId="{EF58262B-D33F-45B1-979D-EE7338351FDA}">
      <dsp:nvSpPr>
        <dsp:cNvPr id="0" name=""/>
        <dsp:cNvSpPr/>
      </dsp:nvSpPr>
      <dsp:spPr>
        <a:xfrm>
          <a:off x="3055560" y="3124080"/>
          <a:ext cx="1561802" cy="937081"/>
        </a:xfrm>
        <a:prstGeom prst="roundRect">
          <a:avLst>
            <a:gd name="adj" fmla="val 1000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6">
                  <a:lumMod val="75000"/>
                </a:schemeClr>
              </a:solidFill>
            </a:rPr>
            <a:t>Issue opinion</a:t>
          </a:r>
          <a:endParaRPr lang="en-US" sz="1700" kern="1200" dirty="0">
            <a:solidFill>
              <a:schemeClr val="accent6">
                <a:lumMod val="75000"/>
              </a:schemeClr>
            </a:solidFill>
          </a:endParaRPr>
        </a:p>
      </dsp:txBody>
      <dsp:txXfrm>
        <a:off x="3083006" y="3151526"/>
        <a:ext cx="1506910" cy="882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03A94-30D4-4AF6-8919-4E4EEFF7E0DB}">
      <dsp:nvSpPr>
        <dsp:cNvPr id="0" name=""/>
        <dsp:cNvSpPr/>
      </dsp:nvSpPr>
      <dsp:spPr>
        <a:xfrm>
          <a:off x="0" y="0"/>
          <a:ext cx="7325831" cy="1248794"/>
        </a:xfrm>
        <a:prstGeom prst="rect">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Materiality must be determined for every opinion unit:</a:t>
          </a:r>
          <a:endParaRPr lang="en-US" sz="2400" kern="1200" dirty="0"/>
        </a:p>
      </dsp:txBody>
      <dsp:txXfrm>
        <a:off x="0" y="0"/>
        <a:ext cx="7325831" cy="1248794"/>
      </dsp:txXfrm>
    </dsp:sp>
    <dsp:sp modelId="{E0F81948-AECE-4138-882E-4DEB6CD7C4BC}">
      <dsp:nvSpPr>
        <dsp:cNvPr id="0" name=""/>
        <dsp:cNvSpPr/>
      </dsp:nvSpPr>
      <dsp:spPr>
        <a:xfrm>
          <a:off x="894" y="1248794"/>
          <a:ext cx="1464808" cy="2622467"/>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Governmental activities</a:t>
          </a:r>
          <a:endParaRPr lang="en-US" sz="1600" kern="1200" dirty="0"/>
        </a:p>
      </dsp:txBody>
      <dsp:txXfrm>
        <a:off x="894" y="1248794"/>
        <a:ext cx="1464808" cy="2622467"/>
      </dsp:txXfrm>
    </dsp:sp>
    <dsp:sp modelId="{28AFDDA9-F907-490F-9E51-7F8BBBE56AB0}">
      <dsp:nvSpPr>
        <dsp:cNvPr id="0" name=""/>
        <dsp:cNvSpPr/>
      </dsp:nvSpPr>
      <dsp:spPr>
        <a:xfrm>
          <a:off x="1465702" y="1248794"/>
          <a:ext cx="1464808" cy="2622467"/>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Business-type activities</a:t>
          </a:r>
          <a:endParaRPr lang="en-US" sz="1600" kern="1200" dirty="0"/>
        </a:p>
      </dsp:txBody>
      <dsp:txXfrm>
        <a:off x="1465702" y="1248794"/>
        <a:ext cx="1464808" cy="2622467"/>
      </dsp:txXfrm>
    </dsp:sp>
    <dsp:sp modelId="{E00A718E-B27A-48EB-A2E6-55A8019D56A5}">
      <dsp:nvSpPr>
        <dsp:cNvPr id="0" name=""/>
        <dsp:cNvSpPr/>
      </dsp:nvSpPr>
      <dsp:spPr>
        <a:xfrm>
          <a:off x="2930511" y="1248794"/>
          <a:ext cx="1464808" cy="2622467"/>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Aggregate discretely presented component units</a:t>
          </a:r>
          <a:endParaRPr lang="en-US" sz="1600" kern="1200" dirty="0"/>
        </a:p>
      </dsp:txBody>
      <dsp:txXfrm>
        <a:off x="2930511" y="1248794"/>
        <a:ext cx="1464808" cy="2622467"/>
      </dsp:txXfrm>
    </dsp:sp>
    <dsp:sp modelId="{B982B709-75DA-4F9A-A38D-AF0FC92FC765}">
      <dsp:nvSpPr>
        <dsp:cNvPr id="0" name=""/>
        <dsp:cNvSpPr/>
      </dsp:nvSpPr>
      <dsp:spPr>
        <a:xfrm>
          <a:off x="4395319" y="1248794"/>
          <a:ext cx="1464808" cy="2622467"/>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50000"/>
                </a:schemeClr>
              </a:solidFill>
            </a:rPr>
            <a:t>Each major governmental and enterprise fund</a:t>
          </a:r>
          <a:endParaRPr lang="en-US" sz="1600" kern="1200" dirty="0">
            <a:solidFill>
              <a:schemeClr val="bg1">
                <a:lumMod val="50000"/>
              </a:schemeClr>
            </a:solidFill>
          </a:endParaRPr>
        </a:p>
      </dsp:txBody>
      <dsp:txXfrm>
        <a:off x="4395319" y="1248794"/>
        <a:ext cx="1464808" cy="2622467"/>
      </dsp:txXfrm>
    </dsp:sp>
    <dsp:sp modelId="{31FCA3C1-E5FE-4983-8CD7-BC9C0CD0BF0D}">
      <dsp:nvSpPr>
        <dsp:cNvPr id="0" name=""/>
        <dsp:cNvSpPr/>
      </dsp:nvSpPr>
      <dsp:spPr>
        <a:xfrm>
          <a:off x="5860128" y="1248794"/>
          <a:ext cx="1464808" cy="2622467"/>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50000"/>
                </a:schemeClr>
              </a:solidFill>
            </a:rPr>
            <a:t>The aggregate remaining fund information</a:t>
          </a:r>
          <a:endParaRPr lang="en-US" sz="1600" kern="1200" dirty="0">
            <a:solidFill>
              <a:schemeClr val="bg1">
                <a:lumMod val="50000"/>
              </a:schemeClr>
            </a:solidFill>
          </a:endParaRPr>
        </a:p>
      </dsp:txBody>
      <dsp:txXfrm>
        <a:off x="5860128" y="1248794"/>
        <a:ext cx="1464808" cy="2622467"/>
      </dsp:txXfrm>
    </dsp:sp>
    <dsp:sp modelId="{672A11AD-D706-4B03-BCA3-E7030211AD31}">
      <dsp:nvSpPr>
        <dsp:cNvPr id="0" name=""/>
        <dsp:cNvSpPr/>
      </dsp:nvSpPr>
      <dsp:spPr>
        <a:xfrm>
          <a:off x="0" y="3871261"/>
          <a:ext cx="7325831" cy="29138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5E341-7F13-4D32-9603-C40A8564974C}">
      <dsp:nvSpPr>
        <dsp:cNvPr id="0" name=""/>
        <dsp:cNvSpPr/>
      </dsp:nvSpPr>
      <dsp:spPr>
        <a:xfrm>
          <a:off x="507486" y="1845"/>
          <a:ext cx="1775761" cy="88788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Financial Audits</a:t>
          </a:r>
          <a:endParaRPr lang="en-US" sz="2100" kern="1200" dirty="0"/>
        </a:p>
      </dsp:txBody>
      <dsp:txXfrm>
        <a:off x="533491" y="27850"/>
        <a:ext cx="1723751" cy="835870"/>
      </dsp:txXfrm>
    </dsp:sp>
    <dsp:sp modelId="{4E06B4DD-67A7-4000-A96C-EE99FA84CD2C}">
      <dsp:nvSpPr>
        <dsp:cNvPr id="0" name=""/>
        <dsp:cNvSpPr/>
      </dsp:nvSpPr>
      <dsp:spPr>
        <a:xfrm>
          <a:off x="685062" y="889726"/>
          <a:ext cx="177576" cy="665910"/>
        </a:xfrm>
        <a:custGeom>
          <a:avLst/>
          <a:gdLst/>
          <a:ahLst/>
          <a:cxnLst/>
          <a:rect l="0" t="0" r="0" b="0"/>
          <a:pathLst>
            <a:path>
              <a:moveTo>
                <a:pt x="0" y="0"/>
              </a:moveTo>
              <a:lnTo>
                <a:pt x="0" y="665910"/>
              </a:lnTo>
              <a:lnTo>
                <a:pt x="177576" y="66591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458CB-8F01-44D7-8F6E-94AC2752367C}">
      <dsp:nvSpPr>
        <dsp:cNvPr id="0" name=""/>
        <dsp:cNvSpPr/>
      </dsp:nvSpPr>
      <dsp:spPr>
        <a:xfrm>
          <a:off x="862639" y="1111696"/>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Financial statement audits</a:t>
          </a:r>
          <a:endParaRPr lang="en-US" sz="1700" kern="1200" dirty="0"/>
        </a:p>
      </dsp:txBody>
      <dsp:txXfrm>
        <a:off x="888644" y="1137701"/>
        <a:ext cx="1368599" cy="835870"/>
      </dsp:txXfrm>
    </dsp:sp>
    <dsp:sp modelId="{541CD7B8-7E85-4CE9-AF22-41A974AB565D}">
      <dsp:nvSpPr>
        <dsp:cNvPr id="0" name=""/>
        <dsp:cNvSpPr/>
      </dsp:nvSpPr>
      <dsp:spPr>
        <a:xfrm>
          <a:off x="685062" y="889726"/>
          <a:ext cx="177576" cy="1775761"/>
        </a:xfrm>
        <a:custGeom>
          <a:avLst/>
          <a:gdLst/>
          <a:ahLst/>
          <a:cxnLst/>
          <a:rect l="0" t="0" r="0" b="0"/>
          <a:pathLst>
            <a:path>
              <a:moveTo>
                <a:pt x="0" y="0"/>
              </a:moveTo>
              <a:lnTo>
                <a:pt x="0" y="1775761"/>
              </a:lnTo>
              <a:lnTo>
                <a:pt x="177576" y="177576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08C17-AF2F-4408-88C7-D87531ECCB24}">
      <dsp:nvSpPr>
        <dsp:cNvPr id="0" name=""/>
        <dsp:cNvSpPr/>
      </dsp:nvSpPr>
      <dsp:spPr>
        <a:xfrm>
          <a:off x="862639" y="2221548"/>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Compliance audits</a:t>
          </a:r>
        </a:p>
      </dsp:txBody>
      <dsp:txXfrm>
        <a:off x="888644" y="2247553"/>
        <a:ext cx="1368599" cy="835870"/>
      </dsp:txXfrm>
    </dsp:sp>
    <dsp:sp modelId="{60FDC33F-6A7D-48EA-9E0B-F0324E6D0FC6}">
      <dsp:nvSpPr>
        <dsp:cNvPr id="0" name=""/>
        <dsp:cNvSpPr/>
      </dsp:nvSpPr>
      <dsp:spPr>
        <a:xfrm>
          <a:off x="685062" y="889726"/>
          <a:ext cx="177576" cy="2885613"/>
        </a:xfrm>
        <a:custGeom>
          <a:avLst/>
          <a:gdLst/>
          <a:ahLst/>
          <a:cxnLst/>
          <a:rect l="0" t="0" r="0" b="0"/>
          <a:pathLst>
            <a:path>
              <a:moveTo>
                <a:pt x="0" y="0"/>
              </a:moveTo>
              <a:lnTo>
                <a:pt x="0" y="2885613"/>
              </a:lnTo>
              <a:lnTo>
                <a:pt x="177576" y="288561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7603E-369F-4ED1-8462-300BBFC0FC06}">
      <dsp:nvSpPr>
        <dsp:cNvPr id="0" name=""/>
        <dsp:cNvSpPr/>
      </dsp:nvSpPr>
      <dsp:spPr>
        <a:xfrm>
          <a:off x="862639" y="3331399"/>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Special reports</a:t>
          </a:r>
        </a:p>
      </dsp:txBody>
      <dsp:txXfrm>
        <a:off x="888644" y="3357404"/>
        <a:ext cx="1368599" cy="835870"/>
      </dsp:txXfrm>
    </dsp:sp>
    <dsp:sp modelId="{2274BC02-7A0B-405C-B3C2-2B444D7421C4}">
      <dsp:nvSpPr>
        <dsp:cNvPr id="0" name=""/>
        <dsp:cNvSpPr/>
      </dsp:nvSpPr>
      <dsp:spPr>
        <a:xfrm>
          <a:off x="2727189" y="0"/>
          <a:ext cx="1775761" cy="88788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Attestation Engagements</a:t>
          </a:r>
          <a:endParaRPr lang="en-US" sz="2100" kern="1200" dirty="0"/>
        </a:p>
      </dsp:txBody>
      <dsp:txXfrm>
        <a:off x="2753194" y="26005"/>
        <a:ext cx="1723751" cy="835870"/>
      </dsp:txXfrm>
    </dsp:sp>
    <dsp:sp modelId="{920F4315-EA56-4254-954E-30E692DB51F5}">
      <dsp:nvSpPr>
        <dsp:cNvPr id="0" name=""/>
        <dsp:cNvSpPr/>
      </dsp:nvSpPr>
      <dsp:spPr>
        <a:xfrm>
          <a:off x="2904765" y="887880"/>
          <a:ext cx="177576" cy="667756"/>
        </a:xfrm>
        <a:custGeom>
          <a:avLst/>
          <a:gdLst/>
          <a:ahLst/>
          <a:cxnLst/>
          <a:rect l="0" t="0" r="0" b="0"/>
          <a:pathLst>
            <a:path>
              <a:moveTo>
                <a:pt x="0" y="0"/>
              </a:moveTo>
              <a:lnTo>
                <a:pt x="0" y="667756"/>
              </a:lnTo>
              <a:lnTo>
                <a:pt x="177576" y="66775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30396-AF50-4BD7-BBFF-B7DC2BF31808}">
      <dsp:nvSpPr>
        <dsp:cNvPr id="0" name=""/>
        <dsp:cNvSpPr/>
      </dsp:nvSpPr>
      <dsp:spPr>
        <a:xfrm>
          <a:off x="3082341" y="1111696"/>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Internal control</a:t>
          </a:r>
          <a:endParaRPr lang="en-US" sz="1700" kern="1200" dirty="0"/>
        </a:p>
      </dsp:txBody>
      <dsp:txXfrm>
        <a:off x="3108346" y="1137701"/>
        <a:ext cx="1368599" cy="835870"/>
      </dsp:txXfrm>
    </dsp:sp>
    <dsp:sp modelId="{99D924CC-2CC3-4C59-8D85-4D69CC3345ED}">
      <dsp:nvSpPr>
        <dsp:cNvPr id="0" name=""/>
        <dsp:cNvSpPr/>
      </dsp:nvSpPr>
      <dsp:spPr>
        <a:xfrm>
          <a:off x="2904765" y="887880"/>
          <a:ext cx="177576" cy="1777607"/>
        </a:xfrm>
        <a:custGeom>
          <a:avLst/>
          <a:gdLst/>
          <a:ahLst/>
          <a:cxnLst/>
          <a:rect l="0" t="0" r="0" b="0"/>
          <a:pathLst>
            <a:path>
              <a:moveTo>
                <a:pt x="0" y="0"/>
              </a:moveTo>
              <a:lnTo>
                <a:pt x="0" y="1777607"/>
              </a:lnTo>
              <a:lnTo>
                <a:pt x="177576" y="177760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EBE61-B2AD-460C-819F-48A7263A6DAB}">
      <dsp:nvSpPr>
        <dsp:cNvPr id="0" name=""/>
        <dsp:cNvSpPr/>
      </dsp:nvSpPr>
      <dsp:spPr>
        <a:xfrm>
          <a:off x="3082341" y="2221548"/>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MD&amp;A</a:t>
          </a:r>
          <a:endParaRPr lang="en-US" sz="1700" kern="1200" dirty="0"/>
        </a:p>
      </dsp:txBody>
      <dsp:txXfrm>
        <a:off x="3108346" y="2247553"/>
        <a:ext cx="1368599" cy="835870"/>
      </dsp:txXfrm>
    </dsp:sp>
    <dsp:sp modelId="{DBF891B6-A0A1-4A54-A8EE-3ABF27F4A051}">
      <dsp:nvSpPr>
        <dsp:cNvPr id="0" name=""/>
        <dsp:cNvSpPr/>
      </dsp:nvSpPr>
      <dsp:spPr>
        <a:xfrm>
          <a:off x="2904765" y="887880"/>
          <a:ext cx="177576" cy="2887458"/>
        </a:xfrm>
        <a:custGeom>
          <a:avLst/>
          <a:gdLst/>
          <a:ahLst/>
          <a:cxnLst/>
          <a:rect l="0" t="0" r="0" b="0"/>
          <a:pathLst>
            <a:path>
              <a:moveTo>
                <a:pt x="0" y="0"/>
              </a:moveTo>
              <a:lnTo>
                <a:pt x="0" y="2887458"/>
              </a:lnTo>
              <a:lnTo>
                <a:pt x="177576" y="288745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45084-B5BB-4E45-8EA7-F33990C21240}">
      <dsp:nvSpPr>
        <dsp:cNvPr id="0" name=""/>
        <dsp:cNvSpPr/>
      </dsp:nvSpPr>
      <dsp:spPr>
        <a:xfrm>
          <a:off x="3082341" y="3331399"/>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Final contract costs</a:t>
          </a:r>
          <a:endParaRPr lang="en-US" sz="1700" kern="1200" dirty="0"/>
        </a:p>
      </dsp:txBody>
      <dsp:txXfrm>
        <a:off x="3108346" y="3357404"/>
        <a:ext cx="1368599" cy="835870"/>
      </dsp:txXfrm>
    </dsp:sp>
    <dsp:sp modelId="{1816A19F-59F0-4B61-9A78-FC03DAD74E1B}">
      <dsp:nvSpPr>
        <dsp:cNvPr id="0" name=""/>
        <dsp:cNvSpPr/>
      </dsp:nvSpPr>
      <dsp:spPr>
        <a:xfrm>
          <a:off x="4946891" y="1845"/>
          <a:ext cx="1775761" cy="88788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Performance Audits</a:t>
          </a:r>
          <a:endParaRPr lang="en-US" sz="2100" kern="1200" dirty="0"/>
        </a:p>
      </dsp:txBody>
      <dsp:txXfrm>
        <a:off x="4972896" y="27850"/>
        <a:ext cx="1723751" cy="835870"/>
      </dsp:txXfrm>
    </dsp:sp>
    <dsp:sp modelId="{F37CAD2B-C249-4D8B-896A-C19D4977E983}">
      <dsp:nvSpPr>
        <dsp:cNvPr id="0" name=""/>
        <dsp:cNvSpPr/>
      </dsp:nvSpPr>
      <dsp:spPr>
        <a:xfrm>
          <a:off x="5124467" y="889726"/>
          <a:ext cx="177576" cy="665910"/>
        </a:xfrm>
        <a:custGeom>
          <a:avLst/>
          <a:gdLst/>
          <a:ahLst/>
          <a:cxnLst/>
          <a:rect l="0" t="0" r="0" b="0"/>
          <a:pathLst>
            <a:path>
              <a:moveTo>
                <a:pt x="0" y="0"/>
              </a:moveTo>
              <a:lnTo>
                <a:pt x="0" y="665910"/>
              </a:lnTo>
              <a:lnTo>
                <a:pt x="177576" y="66591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BE99C-52D2-486B-995A-424DA99287C2}">
      <dsp:nvSpPr>
        <dsp:cNvPr id="0" name=""/>
        <dsp:cNvSpPr/>
      </dsp:nvSpPr>
      <dsp:spPr>
        <a:xfrm>
          <a:off x="5302043" y="1111696"/>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Effectiveness and results</a:t>
          </a:r>
          <a:endParaRPr lang="en-US" sz="1700" kern="1200" dirty="0"/>
        </a:p>
      </dsp:txBody>
      <dsp:txXfrm>
        <a:off x="5328048" y="1137701"/>
        <a:ext cx="1368599" cy="835870"/>
      </dsp:txXfrm>
    </dsp:sp>
    <dsp:sp modelId="{11BA6D98-1C1D-485F-996B-84EE349F0019}">
      <dsp:nvSpPr>
        <dsp:cNvPr id="0" name=""/>
        <dsp:cNvSpPr/>
      </dsp:nvSpPr>
      <dsp:spPr>
        <a:xfrm>
          <a:off x="5124467" y="889726"/>
          <a:ext cx="177576" cy="1775761"/>
        </a:xfrm>
        <a:custGeom>
          <a:avLst/>
          <a:gdLst/>
          <a:ahLst/>
          <a:cxnLst/>
          <a:rect l="0" t="0" r="0" b="0"/>
          <a:pathLst>
            <a:path>
              <a:moveTo>
                <a:pt x="0" y="0"/>
              </a:moveTo>
              <a:lnTo>
                <a:pt x="0" y="1775761"/>
              </a:lnTo>
              <a:lnTo>
                <a:pt x="177576" y="177576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85F87-B1F0-4DB3-A806-4472C1168858}">
      <dsp:nvSpPr>
        <dsp:cNvPr id="0" name=""/>
        <dsp:cNvSpPr/>
      </dsp:nvSpPr>
      <dsp:spPr>
        <a:xfrm>
          <a:off x="5302043" y="2221548"/>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Economy and efficiency</a:t>
          </a:r>
          <a:endParaRPr lang="en-US" sz="1700" kern="1200" dirty="0"/>
        </a:p>
      </dsp:txBody>
      <dsp:txXfrm>
        <a:off x="5328048" y="2247553"/>
        <a:ext cx="1368599" cy="835870"/>
      </dsp:txXfrm>
    </dsp:sp>
    <dsp:sp modelId="{938AC38A-6F03-4886-81C8-450036E0A44B}">
      <dsp:nvSpPr>
        <dsp:cNvPr id="0" name=""/>
        <dsp:cNvSpPr/>
      </dsp:nvSpPr>
      <dsp:spPr>
        <a:xfrm>
          <a:off x="5124467" y="889726"/>
          <a:ext cx="177576" cy="2885613"/>
        </a:xfrm>
        <a:custGeom>
          <a:avLst/>
          <a:gdLst/>
          <a:ahLst/>
          <a:cxnLst/>
          <a:rect l="0" t="0" r="0" b="0"/>
          <a:pathLst>
            <a:path>
              <a:moveTo>
                <a:pt x="0" y="0"/>
              </a:moveTo>
              <a:lnTo>
                <a:pt x="0" y="2885613"/>
              </a:lnTo>
              <a:lnTo>
                <a:pt x="177576" y="288561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DF19E-98FB-476E-AD6F-A50C4470D391}">
      <dsp:nvSpPr>
        <dsp:cNvPr id="0" name=""/>
        <dsp:cNvSpPr/>
      </dsp:nvSpPr>
      <dsp:spPr>
        <a:xfrm>
          <a:off x="5302043" y="3331399"/>
          <a:ext cx="1420609" cy="88788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Internal control and compliance</a:t>
          </a:r>
          <a:endParaRPr lang="en-US" sz="1700" kern="1200" dirty="0"/>
        </a:p>
      </dsp:txBody>
      <dsp:txXfrm>
        <a:off x="5328048" y="3357404"/>
        <a:ext cx="1368599" cy="835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CAA8-862F-4B41-8D23-209952B552D1}">
      <dsp:nvSpPr>
        <dsp:cNvPr id="0" name=""/>
        <dsp:cNvSpPr/>
      </dsp:nvSpPr>
      <dsp:spPr>
        <a:xfrm>
          <a:off x="1764566" y="148736"/>
          <a:ext cx="4586475" cy="104523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1AEE1-429C-47A7-970D-EC91FB808284}">
      <dsp:nvSpPr>
        <dsp:cNvPr id="0" name=""/>
        <dsp:cNvSpPr/>
      </dsp:nvSpPr>
      <dsp:spPr>
        <a:xfrm>
          <a:off x="4072271" y="343373"/>
          <a:ext cx="1926959" cy="66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Public interest</a:t>
          </a:r>
          <a:endParaRPr lang="en-US" sz="1800" kern="1200" dirty="0"/>
        </a:p>
      </dsp:txBody>
      <dsp:txXfrm>
        <a:off x="4072271" y="343373"/>
        <a:ext cx="1926959" cy="660243"/>
      </dsp:txXfrm>
    </dsp:sp>
    <dsp:sp modelId="{136116AE-CD9C-4E4F-AF11-8955C8C4306F}">
      <dsp:nvSpPr>
        <dsp:cNvPr id="0" name=""/>
        <dsp:cNvSpPr/>
      </dsp:nvSpPr>
      <dsp:spPr>
        <a:xfrm>
          <a:off x="1463462" y="879104"/>
          <a:ext cx="4473335" cy="8953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B5B90-82F3-490D-B64A-B1B16799E250}">
      <dsp:nvSpPr>
        <dsp:cNvPr id="0" name=""/>
        <dsp:cNvSpPr/>
      </dsp:nvSpPr>
      <dsp:spPr>
        <a:xfrm>
          <a:off x="1857214" y="1023855"/>
          <a:ext cx="1428243" cy="63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Integrity</a:t>
          </a:r>
          <a:endParaRPr lang="en-US" sz="1800" kern="1200" dirty="0"/>
        </a:p>
      </dsp:txBody>
      <dsp:txXfrm>
        <a:off x="1857214" y="1023855"/>
        <a:ext cx="1428243" cy="634855"/>
      </dsp:txXfrm>
    </dsp:sp>
    <dsp:sp modelId="{817A754E-50E0-4461-93B3-3B38EBCE684F}">
      <dsp:nvSpPr>
        <dsp:cNvPr id="0" name=""/>
        <dsp:cNvSpPr/>
      </dsp:nvSpPr>
      <dsp:spPr>
        <a:xfrm>
          <a:off x="1980830" y="1718384"/>
          <a:ext cx="4153948" cy="959868"/>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A4D257-449C-4B2E-A933-1BD4DAAEF9E0}">
      <dsp:nvSpPr>
        <dsp:cNvPr id="0" name=""/>
        <dsp:cNvSpPr/>
      </dsp:nvSpPr>
      <dsp:spPr>
        <a:xfrm>
          <a:off x="4189225" y="1853197"/>
          <a:ext cx="1714312" cy="71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Objectivity</a:t>
          </a:r>
          <a:endParaRPr lang="en-US" sz="1800" kern="1200" dirty="0"/>
        </a:p>
      </dsp:txBody>
      <dsp:txXfrm>
        <a:off x="4189225" y="1853197"/>
        <a:ext cx="1714312" cy="714934"/>
      </dsp:txXfrm>
    </dsp:sp>
    <dsp:sp modelId="{77520AB4-FCE6-48F9-B311-A071852F6BE7}">
      <dsp:nvSpPr>
        <dsp:cNvPr id="0" name=""/>
        <dsp:cNvSpPr/>
      </dsp:nvSpPr>
      <dsp:spPr>
        <a:xfrm>
          <a:off x="297712" y="2231686"/>
          <a:ext cx="6783569" cy="145937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6B499-9754-4A21-AE07-56D4F25831EC}">
      <dsp:nvSpPr>
        <dsp:cNvPr id="0" name=""/>
        <dsp:cNvSpPr/>
      </dsp:nvSpPr>
      <dsp:spPr>
        <a:xfrm>
          <a:off x="1229894" y="2714434"/>
          <a:ext cx="2810476" cy="62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Proper use of government information, resources, and position</a:t>
          </a:r>
        </a:p>
      </dsp:txBody>
      <dsp:txXfrm>
        <a:off x="1229894" y="2714434"/>
        <a:ext cx="2810476" cy="625752"/>
      </dsp:txXfrm>
    </dsp:sp>
    <dsp:sp modelId="{80182EC0-9278-4CED-8761-957C63F0E055}">
      <dsp:nvSpPr>
        <dsp:cNvPr id="0" name=""/>
        <dsp:cNvSpPr/>
      </dsp:nvSpPr>
      <dsp:spPr>
        <a:xfrm>
          <a:off x="2024893" y="3305572"/>
          <a:ext cx="4067562" cy="825295"/>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13025-C263-40F3-A9B2-0587DCDDD827}">
      <dsp:nvSpPr>
        <dsp:cNvPr id="0" name=""/>
        <dsp:cNvSpPr/>
      </dsp:nvSpPr>
      <dsp:spPr>
        <a:xfrm>
          <a:off x="3139073" y="3411900"/>
          <a:ext cx="2666302" cy="736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Professional behavior</a:t>
          </a:r>
        </a:p>
      </dsp:txBody>
      <dsp:txXfrm>
        <a:off x="3139073" y="3411900"/>
        <a:ext cx="2666302" cy="736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B27AB-679A-4842-A1B8-1E821AB43B68}">
      <dsp:nvSpPr>
        <dsp:cNvPr id="0" name=""/>
        <dsp:cNvSpPr/>
      </dsp:nvSpPr>
      <dsp:spPr>
        <a:xfrm>
          <a:off x="1595503" y="323397"/>
          <a:ext cx="4241102" cy="82857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Identify all federal awards received and expended, and the federal programs under which they were received.</a:t>
          </a:r>
          <a:endParaRPr lang="en-US" sz="1600" kern="1200" dirty="0"/>
        </a:p>
      </dsp:txBody>
      <dsp:txXfrm>
        <a:off x="1635951" y="363845"/>
        <a:ext cx="4160206" cy="747683"/>
      </dsp:txXfrm>
    </dsp:sp>
    <dsp:sp modelId="{3606B948-6154-4A15-822C-3FFC831D4AEF}">
      <dsp:nvSpPr>
        <dsp:cNvPr id="0" name=""/>
        <dsp:cNvSpPr/>
      </dsp:nvSpPr>
      <dsp:spPr>
        <a:xfrm>
          <a:off x="1386756" y="861084"/>
          <a:ext cx="3492197" cy="3492197"/>
        </a:xfrm>
        <a:custGeom>
          <a:avLst/>
          <a:gdLst/>
          <a:ahLst/>
          <a:cxnLst/>
          <a:rect l="0" t="0" r="0" b="0"/>
          <a:pathLst>
            <a:path>
              <a:moveTo>
                <a:pt x="2718028" y="295507"/>
              </a:moveTo>
              <a:arcTo wR="1746098" hR="1746098" stAng="18229379" swAng="1621637"/>
            </a:path>
          </a:pathLst>
        </a:custGeom>
        <a:noFill/>
        <a:ln w="571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0AE1A2C-6B30-45B8-B0CC-360F1DE37D70}">
      <dsp:nvSpPr>
        <dsp:cNvPr id="0" name=""/>
        <dsp:cNvSpPr/>
      </dsp:nvSpPr>
      <dsp:spPr>
        <a:xfrm>
          <a:off x="3872686" y="1763948"/>
          <a:ext cx="3258917" cy="1823581"/>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Maintain appropriate internal controls and systems to ensure compliance with all laws, regulations, and contract or grant provisions.</a:t>
          </a:r>
          <a:endParaRPr lang="en-US" sz="1600" kern="1200" dirty="0"/>
        </a:p>
      </dsp:txBody>
      <dsp:txXfrm>
        <a:off x="3961706" y="1852968"/>
        <a:ext cx="3080877" cy="1645541"/>
      </dsp:txXfrm>
    </dsp:sp>
    <dsp:sp modelId="{AA89B846-0B5F-4468-89A9-A6A734EE7CE8}">
      <dsp:nvSpPr>
        <dsp:cNvPr id="0" name=""/>
        <dsp:cNvSpPr/>
      </dsp:nvSpPr>
      <dsp:spPr>
        <a:xfrm>
          <a:off x="1894513" y="746727"/>
          <a:ext cx="3492197" cy="3492197"/>
        </a:xfrm>
        <a:custGeom>
          <a:avLst/>
          <a:gdLst/>
          <a:ahLst/>
          <a:cxnLst/>
          <a:rect l="0" t="0" r="0" b="0"/>
          <a:pathLst>
            <a:path>
              <a:moveTo>
                <a:pt x="3089044" y="2862054"/>
              </a:moveTo>
              <a:arcTo wR="1746098" hR="1746098" stAng="2383546" swAng="6111593"/>
            </a:path>
          </a:pathLst>
        </a:custGeom>
        <a:noFill/>
        <a:ln w="571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F9F59070-FB08-4E11-A1EA-7C66A5B6BD39}">
      <dsp:nvSpPr>
        <dsp:cNvPr id="0" name=""/>
        <dsp:cNvSpPr/>
      </dsp:nvSpPr>
      <dsp:spPr>
        <a:xfrm>
          <a:off x="111803" y="1720398"/>
          <a:ext cx="3393071" cy="1835710"/>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appropriate financial statements and the schedule of expenditures of federal awards, ensure that audits are properly performed and submitted when due, and follow up and take appropriate corrective action on audit findings</a:t>
          </a:r>
          <a:r>
            <a:rPr lang="en-US" sz="1400" kern="1200" dirty="0" smtClean="0"/>
            <a:t>.</a:t>
          </a:r>
          <a:endParaRPr lang="en-US" sz="1400" kern="1200" dirty="0"/>
        </a:p>
      </dsp:txBody>
      <dsp:txXfrm>
        <a:off x="201415" y="1810010"/>
        <a:ext cx="3213847" cy="1656486"/>
      </dsp:txXfrm>
    </dsp:sp>
    <dsp:sp modelId="{D90E6DE2-B902-4088-BEA6-090C5ABAC969}">
      <dsp:nvSpPr>
        <dsp:cNvPr id="0" name=""/>
        <dsp:cNvSpPr/>
      </dsp:nvSpPr>
      <dsp:spPr>
        <a:xfrm>
          <a:off x="2467966" y="893736"/>
          <a:ext cx="3492197" cy="3492197"/>
        </a:xfrm>
        <a:custGeom>
          <a:avLst/>
          <a:gdLst/>
          <a:ahLst/>
          <a:cxnLst/>
          <a:rect l="0" t="0" r="0" b="0"/>
          <a:pathLst>
            <a:path>
              <a:moveTo>
                <a:pt x="265937" y="819824"/>
              </a:moveTo>
              <a:arcTo wR="1746098" hR="1746098" stAng="12722282" swAng="1568342"/>
            </a:path>
          </a:pathLst>
        </a:custGeom>
        <a:noFill/>
        <a:ln w="5715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F340-0DD4-437D-8853-92752C3A11D9}">
      <dsp:nvSpPr>
        <dsp:cNvPr id="0" name=""/>
        <dsp:cNvSpPr/>
      </dsp:nvSpPr>
      <dsp:spPr>
        <a:xfrm rot="5400000">
          <a:off x="3505754" y="-1182386"/>
          <a:ext cx="2309136" cy="4933940"/>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 material weakness is a deficiency in internal control so that there is a possibility a material misstatement will not be prevented, detected, or corrected on a timely basis. </a:t>
          </a:r>
          <a:endParaRPr lang="en-US" sz="1800" kern="1200" dirty="0"/>
        </a:p>
        <a:p>
          <a:pPr marL="171450" lvl="1" indent="-171450" algn="l" defTabSz="800100">
            <a:lnSpc>
              <a:spcPct val="90000"/>
            </a:lnSpc>
            <a:spcBef>
              <a:spcPct val="0"/>
            </a:spcBef>
            <a:spcAft>
              <a:spcPct val="15000"/>
            </a:spcAft>
            <a:buChar char="••"/>
          </a:pPr>
          <a:r>
            <a:rPr lang="en-US" sz="1800" kern="1200" dirty="0" smtClean="0"/>
            <a:t>A significant deficiency is less severe than a material weakness, but something that needs to be brought to management’s attention.</a:t>
          </a:r>
          <a:endParaRPr lang="en-US" sz="1800" kern="1200" dirty="0"/>
        </a:p>
      </dsp:txBody>
      <dsp:txXfrm rot="-5400000">
        <a:off x="2193353" y="242738"/>
        <a:ext cx="4821217" cy="2083690"/>
      </dsp:txXfrm>
    </dsp:sp>
    <dsp:sp modelId="{77F12F11-6FC8-4D4E-8CC1-0A0714D4F41D}">
      <dsp:nvSpPr>
        <dsp:cNvPr id="0" name=""/>
        <dsp:cNvSpPr/>
      </dsp:nvSpPr>
      <dsp:spPr>
        <a:xfrm>
          <a:off x="0" y="0"/>
          <a:ext cx="2024495" cy="2566478"/>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Deficiency</a:t>
          </a:r>
          <a:endParaRPr lang="en-US" sz="2400" kern="1200" dirty="0"/>
        </a:p>
      </dsp:txBody>
      <dsp:txXfrm>
        <a:off x="98828" y="98828"/>
        <a:ext cx="1826839" cy="2368822"/>
      </dsp:txXfrm>
    </dsp:sp>
    <dsp:sp modelId="{E2D5F2AA-A7A4-4022-8A05-98B9B1FD0A31}">
      <dsp:nvSpPr>
        <dsp:cNvPr id="0" name=""/>
        <dsp:cNvSpPr/>
      </dsp:nvSpPr>
      <dsp:spPr>
        <a:xfrm rot="5400000">
          <a:off x="3788680" y="1022004"/>
          <a:ext cx="1675274" cy="490791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 cost is either not supported by adequate documentation or appears unreasonable.</a:t>
          </a:r>
          <a:endParaRPr lang="en-US" sz="1800" kern="1200" dirty="0"/>
        </a:p>
      </dsp:txBody>
      <dsp:txXfrm rot="-5400000">
        <a:off x="2172360" y="2720104"/>
        <a:ext cx="4826135" cy="1511714"/>
      </dsp:txXfrm>
    </dsp:sp>
    <dsp:sp modelId="{B35DC86C-73C6-4BEC-9990-54CEB7C35E52}">
      <dsp:nvSpPr>
        <dsp:cNvPr id="0" name=""/>
        <dsp:cNvSpPr/>
      </dsp:nvSpPr>
      <dsp:spPr>
        <a:xfrm>
          <a:off x="57722" y="2659958"/>
          <a:ext cx="1967885" cy="1567425"/>
        </a:xfrm>
        <a:prstGeom prst="roundRect">
          <a:avLst/>
        </a:prstGeom>
        <a:solidFill>
          <a:schemeClr val="accent4">
            <a:shade val="50000"/>
            <a:hueOff val="0"/>
            <a:satOff val="0"/>
            <a:lumOff val="701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Questioned cost</a:t>
          </a:r>
          <a:endParaRPr lang="en-US" sz="2400" kern="1200" dirty="0"/>
        </a:p>
      </dsp:txBody>
      <dsp:txXfrm>
        <a:off x="134237" y="2736473"/>
        <a:ext cx="1814855" cy="141439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87324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129440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5</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93827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157331043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376730591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17274550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14612232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41331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230488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351721991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228232760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31822218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163975074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141467065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5723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11-</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285482577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92449" y="5433833"/>
            <a:ext cx="7794858"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Basic Format of the Audit Report</a:t>
            </a:r>
            <a:endParaRPr lang="en-US" sz="3200" b="1" dirty="0"/>
          </a:p>
        </p:txBody>
      </p:sp>
      <p:graphicFrame>
        <p:nvGraphicFramePr>
          <p:cNvPr id="4" name="Diagram 3"/>
          <p:cNvGraphicFramePr/>
          <p:nvPr>
            <p:extLst>
              <p:ext uri="{D42A27DB-BD31-4B8C-83A1-F6EECF244321}">
                <p14:modId xmlns:p14="http://schemas.microsoft.com/office/powerpoint/2010/main" val="3029445878"/>
              </p:ext>
            </p:extLst>
          </p:nvPr>
        </p:nvGraphicFramePr>
        <p:xfrm>
          <a:off x="499729" y="1266557"/>
          <a:ext cx="7283303" cy="4566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545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Types of Opinions</a:t>
            </a:r>
            <a:endParaRPr lang="en-US" sz="3200" b="1" dirty="0"/>
          </a:p>
        </p:txBody>
      </p:sp>
      <p:graphicFrame>
        <p:nvGraphicFramePr>
          <p:cNvPr id="4" name="Diagram 3"/>
          <p:cNvGraphicFramePr/>
          <p:nvPr>
            <p:extLst>
              <p:ext uri="{D42A27DB-BD31-4B8C-83A1-F6EECF244321}">
                <p14:modId xmlns:p14="http://schemas.microsoft.com/office/powerpoint/2010/main" val="3504838106"/>
              </p:ext>
            </p:extLst>
          </p:nvPr>
        </p:nvGraphicFramePr>
        <p:xfrm>
          <a:off x="425302" y="1749056"/>
          <a:ext cx="76624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6440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Why Not an Unmodified Opinion?</a:t>
            </a:r>
            <a:endParaRPr lang="en-US" sz="3200" b="1" dirty="0"/>
          </a:p>
        </p:txBody>
      </p:sp>
      <p:sp>
        <p:nvSpPr>
          <p:cNvPr id="3" name="Content Placeholder 2"/>
          <p:cNvSpPr>
            <a:spLocks noGrp="1"/>
          </p:cNvSpPr>
          <p:nvPr>
            <p:ph idx="1"/>
          </p:nvPr>
        </p:nvSpPr>
        <p:spPr>
          <a:xfrm>
            <a:off x="411163" y="1621391"/>
            <a:ext cx="7407275" cy="3921125"/>
          </a:xfrm>
        </p:spPr>
        <p:txBody>
          <a:bodyPr/>
          <a:lstStyle/>
          <a:p>
            <a:pPr>
              <a:spcBef>
                <a:spcPts val="1200"/>
              </a:spcBef>
            </a:pPr>
            <a:r>
              <a:rPr lang="en-US" dirty="0" smtClean="0"/>
              <a:t>Material departure from GAAP.</a:t>
            </a:r>
          </a:p>
          <a:p>
            <a:pPr>
              <a:spcBef>
                <a:spcPts val="1200"/>
              </a:spcBef>
            </a:pPr>
            <a:r>
              <a:rPr lang="en-US" dirty="0" smtClean="0"/>
              <a:t>Material change between accounting periods in accounting principles or their method of application.</a:t>
            </a:r>
          </a:p>
          <a:p>
            <a:pPr>
              <a:spcBef>
                <a:spcPts val="1200"/>
              </a:spcBef>
            </a:pPr>
            <a:r>
              <a:rPr lang="en-US" dirty="0" smtClean="0"/>
              <a:t>Scope of the examination was affected by conditions that prevented the auditor from conducting necessary audit procedures.</a:t>
            </a:r>
            <a:endParaRPr lang="en-US" dirty="0"/>
          </a:p>
        </p:txBody>
      </p:sp>
    </p:spTree>
    <p:extLst>
      <p:ext uri="{BB962C8B-B14F-4D97-AF65-F5344CB8AC3E}">
        <p14:creationId xmlns:p14="http://schemas.microsoft.com/office/powerpoint/2010/main" val="3652568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Government Audit Process</a:t>
            </a:r>
            <a:endParaRPr lang="en-US" sz="3200" b="1" dirty="0"/>
          </a:p>
        </p:txBody>
      </p:sp>
      <p:graphicFrame>
        <p:nvGraphicFramePr>
          <p:cNvPr id="4" name="Diagram 3"/>
          <p:cNvGraphicFramePr/>
          <p:nvPr>
            <p:extLst>
              <p:ext uri="{D42A27DB-BD31-4B8C-83A1-F6EECF244321}">
                <p14:modId xmlns:p14="http://schemas.microsoft.com/office/powerpoint/2010/main" val="3364231135"/>
              </p:ext>
            </p:extLst>
          </p:nvPr>
        </p:nvGraphicFramePr>
        <p:xfrm>
          <a:off x="1371600" y="1477926"/>
          <a:ext cx="5486400" cy="406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311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Materiality</a:t>
            </a:r>
            <a:endParaRPr lang="en-US" sz="3200" b="1" dirty="0"/>
          </a:p>
        </p:txBody>
      </p:sp>
      <p:graphicFrame>
        <p:nvGraphicFramePr>
          <p:cNvPr id="5" name="Diagram 4"/>
          <p:cNvGraphicFramePr/>
          <p:nvPr>
            <p:extLst>
              <p:ext uri="{D42A27DB-BD31-4B8C-83A1-F6EECF244321}">
                <p14:modId xmlns:p14="http://schemas.microsoft.com/office/powerpoint/2010/main" val="1939327115"/>
              </p:ext>
            </p:extLst>
          </p:nvPr>
        </p:nvGraphicFramePr>
        <p:xfrm>
          <a:off x="435935" y="1499191"/>
          <a:ext cx="7325831" cy="416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0009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Government Auditing Standards</a:t>
            </a:r>
            <a:endParaRPr lang="en-US" sz="3200" b="1" dirty="0"/>
          </a:p>
        </p:txBody>
      </p:sp>
      <p:sp>
        <p:nvSpPr>
          <p:cNvPr id="3" name="Content Placeholder 2"/>
          <p:cNvSpPr>
            <a:spLocks noGrp="1"/>
          </p:cNvSpPr>
          <p:nvPr>
            <p:ph idx="1"/>
          </p:nvPr>
        </p:nvSpPr>
        <p:spPr/>
        <p:txBody>
          <a:bodyPr/>
          <a:lstStyle/>
          <a:p>
            <a:pPr>
              <a:spcBef>
                <a:spcPts val="1200"/>
              </a:spcBef>
            </a:pPr>
            <a:r>
              <a:rPr lang="en-US" sz="2400" dirty="0"/>
              <a:t>Audit standards that are to be followed by auditors of federal organizations, </a:t>
            </a:r>
            <a:r>
              <a:rPr lang="en-US" sz="2400" dirty="0" smtClean="0"/>
              <a:t>programs, activities</a:t>
            </a:r>
            <a:r>
              <a:rPr lang="en-US" sz="2400" dirty="0"/>
              <a:t>, and functions are </a:t>
            </a:r>
            <a:r>
              <a:rPr lang="en-US" sz="2400" dirty="0" smtClean="0"/>
              <a:t>broader </a:t>
            </a:r>
            <a:r>
              <a:rPr lang="en-US" sz="2400" dirty="0"/>
              <a:t>in scope than GAAS</a:t>
            </a:r>
            <a:r>
              <a:rPr lang="en-US" sz="2400" dirty="0" smtClean="0"/>
              <a:t>.</a:t>
            </a:r>
          </a:p>
          <a:p>
            <a:pPr>
              <a:spcBef>
                <a:spcPts val="1200"/>
              </a:spcBef>
            </a:pPr>
            <a:r>
              <a:rPr lang="en-US" sz="2400" dirty="0"/>
              <a:t>Generally </a:t>
            </a:r>
            <a:r>
              <a:rPr lang="en-US" sz="2400" dirty="0" smtClean="0"/>
              <a:t>accepted government </a:t>
            </a:r>
            <a:r>
              <a:rPr lang="en-US" sz="2400" dirty="0"/>
              <a:t>auditing standards (GAGAS</a:t>
            </a:r>
            <a:r>
              <a:rPr lang="en-US" sz="2400" dirty="0" smtClean="0"/>
              <a:t>) </a:t>
            </a:r>
            <a:r>
              <a:rPr lang="en-US" sz="2400" dirty="0">
                <a:solidFill>
                  <a:srgbClr val="000000"/>
                </a:solidFill>
              </a:rPr>
              <a:t>are set forth and explained in the </a:t>
            </a:r>
            <a:r>
              <a:rPr lang="en-US" sz="2400" dirty="0" smtClean="0">
                <a:solidFill>
                  <a:srgbClr val="000000"/>
                </a:solidFill>
              </a:rPr>
              <a:t>publication </a:t>
            </a:r>
            <a:r>
              <a:rPr lang="en-US" sz="2400" i="1" dirty="0" smtClean="0">
                <a:solidFill>
                  <a:srgbClr val="000000"/>
                </a:solidFill>
              </a:rPr>
              <a:t>Government </a:t>
            </a:r>
            <a:r>
              <a:rPr lang="en-US" sz="2400" i="1" dirty="0">
                <a:solidFill>
                  <a:srgbClr val="000000"/>
                </a:solidFill>
              </a:rPr>
              <a:t>Auditing </a:t>
            </a:r>
            <a:r>
              <a:rPr lang="en-US" sz="2400" i="1" dirty="0" smtClean="0">
                <a:solidFill>
                  <a:srgbClr val="000000"/>
                </a:solidFill>
              </a:rPr>
              <a:t>Standards </a:t>
            </a:r>
            <a:r>
              <a:rPr lang="en-US" sz="2400" dirty="0" smtClean="0">
                <a:solidFill>
                  <a:srgbClr val="000000"/>
                </a:solidFill>
              </a:rPr>
              <a:t>issued by the Government Accountability Office (GAO).</a:t>
            </a:r>
            <a:endParaRPr lang="en-US" sz="2400" dirty="0"/>
          </a:p>
        </p:txBody>
      </p:sp>
    </p:spTree>
    <p:extLst>
      <p:ext uri="{BB962C8B-B14F-4D97-AF65-F5344CB8AC3E}">
        <p14:creationId xmlns:p14="http://schemas.microsoft.com/office/powerpoint/2010/main" val="21169840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Types of Audits and Engagements</a:t>
            </a:r>
            <a:endParaRPr lang="en-US" sz="3200" b="1" dirty="0"/>
          </a:p>
        </p:txBody>
      </p:sp>
      <p:graphicFrame>
        <p:nvGraphicFramePr>
          <p:cNvPr id="4" name="Diagram 3"/>
          <p:cNvGraphicFramePr/>
          <p:nvPr>
            <p:extLst>
              <p:ext uri="{D42A27DB-BD31-4B8C-83A1-F6EECF244321}">
                <p14:modId xmlns:p14="http://schemas.microsoft.com/office/powerpoint/2010/main" val="535229115"/>
              </p:ext>
            </p:extLst>
          </p:nvPr>
        </p:nvGraphicFramePr>
        <p:xfrm>
          <a:off x="457200" y="1477925"/>
          <a:ext cx="7230140" cy="4221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242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GAGAS General Standards</a:t>
            </a:r>
            <a:endParaRPr lang="en-US" sz="3200" b="1" dirty="0"/>
          </a:p>
        </p:txBody>
      </p:sp>
      <p:sp>
        <p:nvSpPr>
          <p:cNvPr id="3" name="Content Placeholder 2"/>
          <p:cNvSpPr>
            <a:spLocks noGrp="1"/>
          </p:cNvSpPr>
          <p:nvPr>
            <p:ph idx="1"/>
          </p:nvPr>
        </p:nvSpPr>
        <p:spPr>
          <a:xfrm>
            <a:off x="411163" y="1387475"/>
            <a:ext cx="7407275" cy="4247781"/>
          </a:xfrm>
        </p:spPr>
        <p:txBody>
          <a:bodyPr/>
          <a:lstStyle/>
          <a:p>
            <a:pPr marL="0" indent="0">
              <a:spcBef>
                <a:spcPts val="600"/>
              </a:spcBef>
              <a:buNone/>
            </a:pPr>
            <a:r>
              <a:rPr lang="en-US" sz="2000" dirty="0" smtClean="0"/>
              <a:t>1</a:t>
            </a:r>
            <a:r>
              <a:rPr lang="en-US" sz="2000" dirty="0"/>
              <a:t>. Independence standard: In all matters relating to audit work, the audit organization and the individual auditor must </a:t>
            </a:r>
            <a:r>
              <a:rPr lang="en-US" sz="2000" dirty="0" smtClean="0"/>
              <a:t>be independent </a:t>
            </a:r>
            <a:r>
              <a:rPr lang="en-US" sz="2000" dirty="0"/>
              <a:t>in mind and in appearance.</a:t>
            </a:r>
          </a:p>
          <a:p>
            <a:pPr marL="0" indent="0">
              <a:spcBef>
                <a:spcPts val="600"/>
              </a:spcBef>
              <a:buNone/>
            </a:pPr>
            <a:r>
              <a:rPr lang="en-US" sz="2000" dirty="0"/>
              <a:t>2. Professional judgment: Auditors must use professional judgment in planning and performing audits and in reporting </a:t>
            </a:r>
            <a:r>
              <a:rPr lang="en-US" sz="2000" dirty="0" smtClean="0"/>
              <a:t>the results.</a:t>
            </a:r>
          </a:p>
          <a:p>
            <a:pPr marL="0" indent="0">
              <a:spcBef>
                <a:spcPts val="600"/>
              </a:spcBef>
              <a:buNone/>
            </a:pPr>
            <a:r>
              <a:rPr lang="en-US" sz="2000" dirty="0" smtClean="0"/>
              <a:t>3</a:t>
            </a:r>
            <a:r>
              <a:rPr lang="en-US" sz="2000" dirty="0"/>
              <a:t>. Competence: The staff assigned to perform the audit must collectively possess adequate professional competence </a:t>
            </a:r>
            <a:r>
              <a:rPr lang="en-US" sz="2000" dirty="0" smtClean="0"/>
              <a:t>needed to </a:t>
            </a:r>
            <a:r>
              <a:rPr lang="en-US" sz="2000" dirty="0"/>
              <a:t>address the audit objectives and perform the work in accordance with </a:t>
            </a:r>
            <a:r>
              <a:rPr lang="en-US" sz="2000" dirty="0" smtClean="0"/>
              <a:t>GAGAS.</a:t>
            </a:r>
          </a:p>
          <a:p>
            <a:pPr marL="0" indent="0">
              <a:spcBef>
                <a:spcPts val="600"/>
              </a:spcBef>
              <a:buNone/>
            </a:pPr>
            <a:r>
              <a:rPr lang="en-US" sz="2000" dirty="0" smtClean="0"/>
              <a:t>4</a:t>
            </a:r>
            <a:r>
              <a:rPr lang="en-US" sz="2000" dirty="0"/>
              <a:t>. Quality control and assurance: The audit organization must establish and maintain a system of quality control and </a:t>
            </a:r>
            <a:r>
              <a:rPr lang="en-US" sz="2000" dirty="0" smtClean="0"/>
              <a:t>have an </a:t>
            </a:r>
            <a:r>
              <a:rPr lang="en-US" sz="2000" dirty="0"/>
              <a:t>external peer review at least once every 3 years.</a:t>
            </a:r>
          </a:p>
        </p:txBody>
      </p:sp>
    </p:spTree>
    <p:extLst>
      <p:ext uri="{BB962C8B-B14F-4D97-AF65-F5344CB8AC3E}">
        <p14:creationId xmlns:p14="http://schemas.microsoft.com/office/powerpoint/2010/main" val="8054290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Additional GAGAS Requirements for Performing Financial Audits</a:t>
            </a:r>
            <a:endParaRPr lang="en-US" sz="3200" b="1" dirty="0"/>
          </a:p>
        </p:txBody>
      </p:sp>
      <p:grpSp>
        <p:nvGrpSpPr>
          <p:cNvPr id="12" name="Group 11"/>
          <p:cNvGrpSpPr/>
          <p:nvPr/>
        </p:nvGrpSpPr>
        <p:grpSpPr>
          <a:xfrm>
            <a:off x="478466" y="1472608"/>
            <a:ext cx="7251403" cy="4130748"/>
            <a:chOff x="478466" y="1472608"/>
            <a:chExt cx="7251403" cy="4130748"/>
          </a:xfrm>
        </p:grpSpPr>
        <p:sp>
          <p:nvSpPr>
            <p:cNvPr id="13" name="Freeform 12"/>
            <p:cNvSpPr/>
            <p:nvPr/>
          </p:nvSpPr>
          <p:spPr>
            <a:xfrm>
              <a:off x="478466" y="1472608"/>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43748" bIns="97977" numCol="1" spcCol="1270" anchor="ctr" anchorCtr="0">
              <a:noAutofit/>
            </a:bodyPr>
            <a:lstStyle/>
            <a:p>
              <a:pPr lvl="0" algn="l" defTabSz="889000">
                <a:lnSpc>
                  <a:spcPct val="90000"/>
                </a:lnSpc>
                <a:spcBef>
                  <a:spcPct val="0"/>
                </a:spcBef>
                <a:spcAft>
                  <a:spcPct val="35000"/>
                </a:spcAft>
              </a:pPr>
              <a:r>
                <a:rPr lang="en-US" sz="2000" kern="1200" dirty="0" smtClean="0"/>
                <a:t>Importance of communication</a:t>
              </a:r>
              <a:endParaRPr lang="en-US" sz="2000" kern="1200" dirty="0"/>
            </a:p>
          </p:txBody>
        </p:sp>
        <p:sp>
          <p:nvSpPr>
            <p:cNvPr id="14" name="Freeform 13"/>
            <p:cNvSpPr/>
            <p:nvPr/>
          </p:nvSpPr>
          <p:spPr>
            <a:xfrm>
              <a:off x="895421" y="2319411"/>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Follow-up on prior findings and recommendations</a:t>
              </a:r>
              <a:endParaRPr lang="en-US" sz="2000" kern="1200" dirty="0"/>
            </a:p>
          </p:txBody>
        </p:sp>
        <p:sp>
          <p:nvSpPr>
            <p:cNvPr id="15" name="Freeform 14"/>
            <p:cNvSpPr/>
            <p:nvPr/>
          </p:nvSpPr>
          <p:spPr>
            <a:xfrm>
              <a:off x="1312377" y="3166215"/>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Detection of material misstatements</a:t>
              </a:r>
              <a:endParaRPr lang="en-US" sz="2000" kern="1200" dirty="0"/>
            </a:p>
          </p:txBody>
        </p:sp>
        <p:sp>
          <p:nvSpPr>
            <p:cNvPr id="16" name="Freeform 15"/>
            <p:cNvSpPr/>
            <p:nvPr/>
          </p:nvSpPr>
          <p:spPr>
            <a:xfrm>
              <a:off x="1729333" y="4013018"/>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Development of the elements of a deficiency finding</a:t>
              </a:r>
              <a:endParaRPr lang="en-US" sz="2000" kern="1200" dirty="0"/>
            </a:p>
          </p:txBody>
        </p:sp>
        <p:sp>
          <p:nvSpPr>
            <p:cNvPr id="17" name="Freeform 16"/>
            <p:cNvSpPr/>
            <p:nvPr/>
          </p:nvSpPr>
          <p:spPr>
            <a:xfrm>
              <a:off x="2146288" y="4859822"/>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Documentation</a:t>
              </a:r>
              <a:endParaRPr lang="en-US" sz="2000" kern="1200" dirty="0"/>
            </a:p>
          </p:txBody>
        </p:sp>
      </p:grpSp>
    </p:spTree>
    <p:extLst>
      <p:ext uri="{BB962C8B-B14F-4D97-AF65-F5344CB8AC3E}">
        <p14:creationId xmlns:p14="http://schemas.microsoft.com/office/powerpoint/2010/main" val="19996942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Additional GAGAS Requirements for Reporting on Financial Audits</a:t>
            </a:r>
            <a:endParaRPr lang="en-US" sz="3200" b="1" dirty="0"/>
          </a:p>
        </p:txBody>
      </p:sp>
      <p:grpSp>
        <p:nvGrpSpPr>
          <p:cNvPr id="5" name="Group 4"/>
          <p:cNvGrpSpPr/>
          <p:nvPr/>
        </p:nvGrpSpPr>
        <p:grpSpPr>
          <a:xfrm>
            <a:off x="510363" y="1949956"/>
            <a:ext cx="6834448" cy="3283944"/>
            <a:chOff x="478466" y="1472608"/>
            <a:chExt cx="6834448" cy="3283944"/>
          </a:xfrm>
        </p:grpSpPr>
        <p:sp>
          <p:nvSpPr>
            <p:cNvPr id="6" name="Freeform 5"/>
            <p:cNvSpPr/>
            <p:nvPr/>
          </p:nvSpPr>
          <p:spPr>
            <a:xfrm>
              <a:off x="478466" y="1472608"/>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43748" bIns="97977" numCol="1" spcCol="1270" anchor="ctr" anchorCtr="0">
              <a:noAutofit/>
            </a:bodyPr>
            <a:lstStyle/>
            <a:p>
              <a:pPr lvl="0" algn="l" defTabSz="889000">
                <a:lnSpc>
                  <a:spcPct val="90000"/>
                </a:lnSpc>
                <a:spcBef>
                  <a:spcPct val="0"/>
                </a:spcBef>
                <a:spcAft>
                  <a:spcPct val="35000"/>
                </a:spcAft>
              </a:pPr>
              <a:r>
                <a:rPr lang="en-US" sz="2000" kern="1200" dirty="0" smtClean="0"/>
                <a:t>Reporting on compliance</a:t>
              </a:r>
              <a:endParaRPr lang="en-US" sz="2000" kern="1200" dirty="0"/>
            </a:p>
          </p:txBody>
        </p:sp>
        <p:sp>
          <p:nvSpPr>
            <p:cNvPr id="7" name="Freeform 6"/>
            <p:cNvSpPr/>
            <p:nvPr/>
          </p:nvSpPr>
          <p:spPr>
            <a:xfrm>
              <a:off x="895421" y="2319411"/>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Internal controls</a:t>
              </a:r>
              <a:endParaRPr lang="en-US" sz="2000" kern="1200" dirty="0"/>
            </a:p>
          </p:txBody>
        </p:sp>
        <p:sp>
          <p:nvSpPr>
            <p:cNvPr id="8" name="Freeform 7"/>
            <p:cNvSpPr/>
            <p:nvPr/>
          </p:nvSpPr>
          <p:spPr>
            <a:xfrm>
              <a:off x="1312377" y="3166215"/>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dirty="0" smtClean="0"/>
                <a:t>Report requirements</a:t>
              </a:r>
              <a:endParaRPr lang="en-US" sz="2000" kern="1200" dirty="0"/>
            </a:p>
          </p:txBody>
        </p:sp>
        <p:sp>
          <p:nvSpPr>
            <p:cNvPr id="9" name="Freeform 8"/>
            <p:cNvSpPr/>
            <p:nvPr/>
          </p:nvSpPr>
          <p:spPr>
            <a:xfrm>
              <a:off x="1729333" y="4013018"/>
              <a:ext cx="5583581" cy="743534"/>
            </a:xfrm>
            <a:custGeom>
              <a:avLst/>
              <a:gdLst>
                <a:gd name="connsiteX0" fmla="*/ 0 w 5583581"/>
                <a:gd name="connsiteY0" fmla="*/ 74353 h 743534"/>
                <a:gd name="connsiteX1" fmla="*/ 74353 w 5583581"/>
                <a:gd name="connsiteY1" fmla="*/ 0 h 743534"/>
                <a:gd name="connsiteX2" fmla="*/ 5509228 w 5583581"/>
                <a:gd name="connsiteY2" fmla="*/ 0 h 743534"/>
                <a:gd name="connsiteX3" fmla="*/ 5583581 w 5583581"/>
                <a:gd name="connsiteY3" fmla="*/ 74353 h 743534"/>
                <a:gd name="connsiteX4" fmla="*/ 5583581 w 5583581"/>
                <a:gd name="connsiteY4" fmla="*/ 669181 h 743534"/>
                <a:gd name="connsiteX5" fmla="*/ 5509228 w 5583581"/>
                <a:gd name="connsiteY5" fmla="*/ 743534 h 743534"/>
                <a:gd name="connsiteX6" fmla="*/ 74353 w 5583581"/>
                <a:gd name="connsiteY6" fmla="*/ 743534 h 743534"/>
                <a:gd name="connsiteX7" fmla="*/ 0 w 5583581"/>
                <a:gd name="connsiteY7" fmla="*/ 669181 h 743534"/>
                <a:gd name="connsiteX8" fmla="*/ 0 w 5583581"/>
                <a:gd name="connsiteY8" fmla="*/ 74353 h 74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581" h="743534">
                  <a:moveTo>
                    <a:pt x="0" y="74353"/>
                  </a:moveTo>
                  <a:cubicBezTo>
                    <a:pt x="0" y="33289"/>
                    <a:pt x="33289" y="0"/>
                    <a:pt x="74353" y="0"/>
                  </a:cubicBezTo>
                  <a:lnTo>
                    <a:pt x="5509228" y="0"/>
                  </a:lnTo>
                  <a:cubicBezTo>
                    <a:pt x="5550292" y="0"/>
                    <a:pt x="5583581" y="33289"/>
                    <a:pt x="5583581" y="74353"/>
                  </a:cubicBezTo>
                  <a:lnTo>
                    <a:pt x="5583581" y="669181"/>
                  </a:lnTo>
                  <a:cubicBezTo>
                    <a:pt x="5583581" y="710245"/>
                    <a:pt x="5550292" y="743534"/>
                    <a:pt x="5509228" y="743534"/>
                  </a:cubicBezTo>
                  <a:lnTo>
                    <a:pt x="74353" y="743534"/>
                  </a:lnTo>
                  <a:cubicBezTo>
                    <a:pt x="33289" y="743534"/>
                    <a:pt x="0" y="710245"/>
                    <a:pt x="0" y="669181"/>
                  </a:cubicBezTo>
                  <a:lnTo>
                    <a:pt x="0" y="74353"/>
                  </a:lnTo>
                  <a:close/>
                </a:path>
              </a:pathLst>
            </a:custGeom>
            <a:ln>
              <a:prstDash val="dash"/>
            </a:ln>
          </p:spPr>
          <p:style>
            <a:lnRef idx="1">
              <a:schemeClr val="accent4"/>
            </a:lnRef>
            <a:fillRef idx="2">
              <a:schemeClr val="accent4"/>
            </a:fillRef>
            <a:effectRef idx="1">
              <a:schemeClr val="accent4"/>
            </a:effectRef>
            <a:fontRef idx="minor">
              <a:schemeClr val="dk1"/>
            </a:fontRef>
          </p:style>
          <p:txBody>
            <a:bodyPr spcFirstLastPara="0" vert="horz" wrap="square" lIns="97977" tIns="97977" rIns="998231" bIns="97977" numCol="1" spcCol="1270" anchor="ctr" anchorCtr="0">
              <a:noAutofit/>
            </a:bodyPr>
            <a:lstStyle/>
            <a:p>
              <a:pPr lvl="0" algn="l" defTabSz="889000">
                <a:lnSpc>
                  <a:spcPct val="90000"/>
                </a:lnSpc>
                <a:spcBef>
                  <a:spcPct val="0"/>
                </a:spcBef>
                <a:spcAft>
                  <a:spcPct val="35000"/>
                </a:spcAft>
              </a:pPr>
              <a:r>
                <a:rPr lang="en-US" sz="2000" kern="1200" dirty="0" smtClean="0"/>
                <a:t>Distribution</a:t>
              </a:r>
              <a:endParaRPr lang="en-US" sz="2000" kern="1200" dirty="0"/>
            </a:p>
          </p:txBody>
        </p:sp>
      </p:grpSp>
    </p:spTree>
    <p:extLst>
      <p:ext uri="{BB962C8B-B14F-4D97-AF65-F5344CB8AC3E}">
        <p14:creationId xmlns:p14="http://schemas.microsoft.com/office/powerpoint/2010/main" val="20733380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smtClean="0">
                <a:solidFill>
                  <a:schemeClr val="bg1"/>
                </a:solidFill>
                <a:latin typeface="+mj-lt"/>
              </a:rPr>
              <a:t>11</a:t>
            </a:r>
          </a:p>
        </p:txBody>
      </p:sp>
      <p:sp>
        <p:nvSpPr>
          <p:cNvPr id="2" name="Title 1"/>
          <p:cNvSpPr>
            <a:spLocks noGrp="1"/>
          </p:cNvSpPr>
          <p:nvPr>
            <p:ph type="title"/>
          </p:nvPr>
        </p:nvSpPr>
        <p:spPr>
          <a:xfrm>
            <a:off x="1642898" y="2499914"/>
            <a:ext cx="4545683" cy="1693493"/>
          </a:xfrm>
        </p:spPr>
        <p:txBody>
          <a:bodyPr/>
          <a:lstStyle/>
          <a:p>
            <a:r>
              <a:rPr lang="en-US" altLang="en-US" sz="2800" b="1" dirty="0"/>
              <a:t>Auditing of Governmental and Not-for-profit </a:t>
            </a:r>
            <a:r>
              <a:rPr lang="en-US" altLang="en-US" sz="2800" b="1" dirty="0" smtClean="0"/>
              <a:t>Organizations</a:t>
            </a:r>
            <a:endParaRPr lang="en-US" sz="2800" dirty="0"/>
          </a:p>
        </p:txBody>
      </p:sp>
      <p:sp>
        <p:nvSpPr>
          <p:cNvPr id="3" name="TextBox 2"/>
          <p:cNvSpPr txBox="1"/>
          <p:nvPr/>
        </p:nvSpPr>
        <p:spPr>
          <a:xfrm>
            <a:off x="11354490" y="342520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Fundamental Ethical Principles</a:t>
            </a:r>
            <a:endParaRPr lang="en-US" sz="3200" b="1" dirty="0"/>
          </a:p>
        </p:txBody>
      </p:sp>
      <p:graphicFrame>
        <p:nvGraphicFramePr>
          <p:cNvPr id="4" name="Diagram 3"/>
          <p:cNvGraphicFramePr/>
          <p:nvPr>
            <p:extLst>
              <p:ext uri="{D42A27DB-BD31-4B8C-83A1-F6EECF244321}">
                <p14:modId xmlns:p14="http://schemas.microsoft.com/office/powerpoint/2010/main" val="400498879"/>
              </p:ext>
            </p:extLst>
          </p:nvPr>
        </p:nvGraphicFramePr>
        <p:xfrm>
          <a:off x="457200" y="1291855"/>
          <a:ext cx="7378995" cy="4279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7182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Independence</a:t>
            </a:r>
            <a:endParaRPr lang="en-US" sz="3200" b="1" dirty="0"/>
          </a:p>
        </p:txBody>
      </p:sp>
      <p:sp>
        <p:nvSpPr>
          <p:cNvPr id="3" name="Content Placeholder 2"/>
          <p:cNvSpPr>
            <a:spLocks noGrp="1"/>
          </p:cNvSpPr>
          <p:nvPr>
            <p:ph idx="1"/>
          </p:nvPr>
        </p:nvSpPr>
        <p:spPr>
          <a:xfrm>
            <a:off x="492806" y="1453245"/>
            <a:ext cx="7407275" cy="4359727"/>
          </a:xfrm>
        </p:spPr>
        <p:txBody>
          <a:bodyPr/>
          <a:lstStyle/>
          <a:p>
            <a:pPr>
              <a:spcBef>
                <a:spcPts val="1200"/>
              </a:spcBef>
            </a:pPr>
            <a:r>
              <a:rPr lang="en-US" sz="2000" dirty="0"/>
              <a:t>The </a:t>
            </a:r>
            <a:r>
              <a:rPr lang="en-US" sz="2000" dirty="0" smtClean="0"/>
              <a:t>GAGAS independence standard requires </a:t>
            </a:r>
            <a:r>
              <a:rPr lang="en-US" sz="2000" dirty="0"/>
              <a:t>that the highest degree of integrity and objectivity be maintained </a:t>
            </a:r>
            <a:r>
              <a:rPr lang="en-US" sz="2000" dirty="0" smtClean="0"/>
              <a:t>by any auditor performing </a:t>
            </a:r>
            <a:r>
              <a:rPr lang="en-US" sz="2000" dirty="0"/>
              <a:t>audits of federal, state, and local governments and not-for-profit </a:t>
            </a:r>
            <a:r>
              <a:rPr lang="en-US" sz="2000" dirty="0" smtClean="0"/>
              <a:t>entities that </a:t>
            </a:r>
            <a:r>
              <a:rPr lang="en-US" sz="2000" dirty="0"/>
              <a:t>receive federal financial assistance so that the public is </a:t>
            </a:r>
            <a:r>
              <a:rPr lang="en-US" sz="2000" dirty="0" smtClean="0"/>
              <a:t>best served.</a:t>
            </a:r>
          </a:p>
          <a:p>
            <a:pPr>
              <a:spcBef>
                <a:spcPts val="1200"/>
              </a:spcBef>
            </a:pPr>
            <a:r>
              <a:rPr lang="en-US" sz="2000" dirty="0" smtClean="0"/>
              <a:t>The GAGAS conceptual framework for independence assists auditors in evaluating whether a situation poses a threat to independence.</a:t>
            </a:r>
          </a:p>
          <a:p>
            <a:pPr>
              <a:spcBef>
                <a:spcPts val="1200"/>
              </a:spcBef>
            </a:pPr>
            <a:r>
              <a:rPr lang="en-US" sz="2000" dirty="0"/>
              <a:t>If the threats are considered so significant </a:t>
            </a:r>
            <a:r>
              <a:rPr lang="en-US" sz="2000" dirty="0" smtClean="0"/>
              <a:t>that they </a:t>
            </a:r>
            <a:r>
              <a:rPr lang="en-US" sz="2000" dirty="0"/>
              <a:t>cannot be eliminated or reduced to an acceptable level through the </a:t>
            </a:r>
            <a:r>
              <a:rPr lang="en-US" sz="2000" dirty="0" smtClean="0"/>
              <a:t>application of </a:t>
            </a:r>
            <a:r>
              <a:rPr lang="en-US" sz="2000" dirty="0"/>
              <a:t>safeguards, auditors should decline to perform the audit, since independence </a:t>
            </a:r>
            <a:r>
              <a:rPr lang="en-US" sz="2000" dirty="0" smtClean="0"/>
              <a:t>has been </a:t>
            </a:r>
            <a:r>
              <a:rPr lang="en-US" sz="2000" dirty="0"/>
              <a:t>impaired.</a:t>
            </a:r>
          </a:p>
        </p:txBody>
      </p:sp>
    </p:spTree>
    <p:extLst>
      <p:ext uri="{BB962C8B-B14F-4D97-AF65-F5344CB8AC3E}">
        <p14:creationId xmlns:p14="http://schemas.microsoft.com/office/powerpoint/2010/main" val="7297338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Nonaudit Services</a:t>
            </a:r>
            <a:endParaRPr lang="en-US" sz="3200" b="1" dirty="0"/>
          </a:p>
        </p:txBody>
      </p:sp>
      <p:sp>
        <p:nvSpPr>
          <p:cNvPr id="3" name="Content Placeholder 2"/>
          <p:cNvSpPr>
            <a:spLocks noGrp="1"/>
          </p:cNvSpPr>
          <p:nvPr>
            <p:ph idx="1"/>
          </p:nvPr>
        </p:nvSpPr>
        <p:spPr>
          <a:xfrm>
            <a:off x="326571" y="1387475"/>
            <a:ext cx="7641772" cy="4332841"/>
          </a:xfrm>
        </p:spPr>
        <p:txBody>
          <a:bodyPr/>
          <a:lstStyle/>
          <a:p>
            <a:pPr>
              <a:spcBef>
                <a:spcPts val="1200"/>
              </a:spcBef>
            </a:pPr>
            <a:r>
              <a:rPr lang="en-US" sz="2000" dirty="0"/>
              <a:t>Before an auditor agrees </a:t>
            </a:r>
            <a:r>
              <a:rPr lang="en-US" sz="2000" dirty="0" smtClean="0"/>
              <a:t>to provide </a:t>
            </a:r>
            <a:r>
              <a:rPr lang="en-US" sz="2000" dirty="0"/>
              <a:t>a nonaudit service to an audited entity, the auditor should determine </a:t>
            </a:r>
            <a:r>
              <a:rPr lang="en-US" sz="2000" dirty="0" smtClean="0"/>
              <a:t>whether providing </a:t>
            </a:r>
            <a:r>
              <a:rPr lang="en-US" sz="2000" dirty="0"/>
              <a:t>such a service would create a threat to independence with respect to </a:t>
            </a:r>
            <a:r>
              <a:rPr lang="en-US" sz="2000" dirty="0" smtClean="0"/>
              <a:t>any GAGAS </a:t>
            </a:r>
            <a:r>
              <a:rPr lang="en-US" sz="2000" dirty="0"/>
              <a:t>audit or attestation engagement </a:t>
            </a:r>
            <a:r>
              <a:rPr lang="en-US" sz="2000" dirty="0" smtClean="0"/>
              <a:t>it performs</a:t>
            </a:r>
            <a:r>
              <a:rPr lang="en-US" sz="2000" dirty="0"/>
              <a:t>. </a:t>
            </a:r>
            <a:endParaRPr lang="en-US" sz="2000" dirty="0" smtClean="0"/>
          </a:p>
          <a:p>
            <a:pPr>
              <a:spcBef>
                <a:spcPts val="1200"/>
              </a:spcBef>
            </a:pPr>
            <a:r>
              <a:rPr lang="en-US" sz="2000" dirty="0" smtClean="0"/>
              <a:t>If </a:t>
            </a:r>
            <a:r>
              <a:rPr lang="en-US" sz="2000" dirty="0"/>
              <a:t>a threat is created that </a:t>
            </a:r>
            <a:r>
              <a:rPr lang="en-US" sz="2000" dirty="0" smtClean="0"/>
              <a:t>cannot be </a:t>
            </a:r>
            <a:r>
              <a:rPr lang="en-US" sz="2000" dirty="0"/>
              <a:t>eliminated or reduced to an acceptable level by the application of </a:t>
            </a:r>
            <a:r>
              <a:rPr lang="en-US" sz="2000" dirty="0" smtClean="0"/>
              <a:t>safeguards, auditors </a:t>
            </a:r>
            <a:r>
              <a:rPr lang="en-US" sz="2000" dirty="0"/>
              <a:t>should either decline to perform the nonaudit service or decline to </a:t>
            </a:r>
            <a:r>
              <a:rPr lang="en-US" sz="2000" dirty="0" smtClean="0"/>
              <a:t>perform or </a:t>
            </a:r>
            <a:r>
              <a:rPr lang="en-US" sz="2000" dirty="0"/>
              <a:t>terminate the audit engagement for which independence may be </a:t>
            </a:r>
            <a:r>
              <a:rPr lang="en-US" sz="2000" dirty="0" smtClean="0"/>
              <a:t>impaired.</a:t>
            </a:r>
          </a:p>
          <a:p>
            <a:pPr>
              <a:spcBef>
                <a:spcPts val="1200"/>
              </a:spcBef>
            </a:pPr>
            <a:r>
              <a:rPr lang="en-US" sz="2000" dirty="0"/>
              <a:t>The auditor is required to document conclusions regarding compliance with </a:t>
            </a:r>
            <a:r>
              <a:rPr lang="en-US" sz="2000" dirty="0" smtClean="0"/>
              <a:t>independence requirements </a:t>
            </a:r>
            <a:r>
              <a:rPr lang="en-US" sz="2000" dirty="0"/>
              <a:t>and support for those conclusions.</a:t>
            </a:r>
          </a:p>
        </p:txBody>
      </p:sp>
    </p:spTree>
    <p:extLst>
      <p:ext uri="{BB962C8B-B14F-4D97-AF65-F5344CB8AC3E}">
        <p14:creationId xmlns:p14="http://schemas.microsoft.com/office/powerpoint/2010/main" val="5671394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History of the Single Audit Act</a:t>
            </a:r>
            <a:endParaRPr lang="en-US" sz="3200" b="1" dirty="0"/>
          </a:p>
        </p:txBody>
      </p:sp>
      <p:sp>
        <p:nvSpPr>
          <p:cNvPr id="4" name="TextBox 3"/>
          <p:cNvSpPr txBox="1"/>
          <p:nvPr/>
        </p:nvSpPr>
        <p:spPr>
          <a:xfrm>
            <a:off x="438151" y="1600200"/>
            <a:ext cx="7353300" cy="3662541"/>
          </a:xfrm>
          <a:prstGeom prst="rect">
            <a:avLst/>
          </a:prstGeom>
          <a:noFill/>
        </p:spPr>
        <p:txBody>
          <a:bodyPr wrap="square" rtlCol="0">
            <a:spAutoFit/>
          </a:bodyPr>
          <a:lstStyle/>
          <a:p>
            <a:r>
              <a:rPr lang="en-US" sz="2000" dirty="0" smtClean="0">
                <a:latin typeface="+mn-lt"/>
              </a:rPr>
              <a:t>▪ Prior </a:t>
            </a:r>
            <a:r>
              <a:rPr lang="en-US" sz="2000" dirty="0">
                <a:latin typeface="+mn-lt"/>
              </a:rPr>
              <a:t>to </a:t>
            </a:r>
            <a:r>
              <a:rPr lang="en-US" sz="2000" dirty="0" smtClean="0">
                <a:latin typeface="+mn-lt"/>
              </a:rPr>
              <a:t>1979 </a:t>
            </a:r>
            <a:r>
              <a:rPr lang="en-US" sz="2000" dirty="0">
                <a:latin typeface="+mn-lt"/>
              </a:rPr>
              <a:t>each federal agency conducted its own audit based on </a:t>
            </a:r>
            <a:r>
              <a:rPr lang="en-US" sz="2000" dirty="0" smtClean="0">
                <a:latin typeface="+mn-lt"/>
              </a:rPr>
              <a:t>grant specific </a:t>
            </a:r>
            <a:r>
              <a:rPr lang="en-US" sz="2000" dirty="0">
                <a:latin typeface="+mn-lt"/>
              </a:rPr>
              <a:t>requirements</a:t>
            </a:r>
            <a:r>
              <a:rPr lang="en-US" sz="2000" dirty="0" smtClean="0">
                <a:latin typeface="+mn-lt"/>
              </a:rPr>
              <a:t>. </a:t>
            </a:r>
          </a:p>
          <a:p>
            <a:r>
              <a:rPr lang="en-US" sz="2000" dirty="0" smtClean="0">
                <a:latin typeface="+mn-lt"/>
              </a:rPr>
              <a:t>▪ In 1979, OMB required </a:t>
            </a:r>
            <a:r>
              <a:rPr lang="en-US" sz="2000" dirty="0">
                <a:latin typeface="+mn-lt"/>
              </a:rPr>
              <a:t>federal audits be done on </a:t>
            </a:r>
            <a:r>
              <a:rPr lang="en-US" sz="2000" dirty="0" smtClean="0">
                <a:latin typeface="+mn-lt"/>
              </a:rPr>
              <a:t>an organization-wide basis, rather than a grant-by-grant basis – i.e., single audit.</a:t>
            </a:r>
          </a:p>
          <a:p>
            <a:r>
              <a:rPr lang="en-US" sz="2000" dirty="0" smtClean="0">
                <a:latin typeface="+mn-lt"/>
              </a:rPr>
              <a:t>▪ In 1984, the Single </a:t>
            </a:r>
            <a:r>
              <a:rPr lang="en-US" sz="2000" dirty="0">
                <a:latin typeface="+mn-lt"/>
              </a:rPr>
              <a:t>Audit Act of </a:t>
            </a:r>
            <a:r>
              <a:rPr lang="en-US" sz="2000" dirty="0" smtClean="0">
                <a:latin typeface="+mn-lt"/>
              </a:rPr>
              <a:t>1984 was passed to facilitate organization-wide audits of federal funds; it was amended and revised in 1996, 1997, 2003, and 2013.</a:t>
            </a:r>
          </a:p>
          <a:p>
            <a:r>
              <a:rPr lang="en-US" sz="2000" dirty="0" smtClean="0">
                <a:latin typeface="+mn-lt"/>
                <a:ea typeface="Times New Roman"/>
              </a:rPr>
              <a:t>▪ The </a:t>
            </a:r>
            <a:r>
              <a:rPr lang="en-US" sz="2000" dirty="0">
                <a:latin typeface="+mn-lt"/>
                <a:ea typeface="Times New Roman"/>
              </a:rPr>
              <a:t>current guidance for single audits is contained within an </a:t>
            </a:r>
            <a:r>
              <a:rPr lang="en-US" sz="2000" dirty="0" smtClean="0">
                <a:latin typeface="+mn-lt"/>
                <a:ea typeface="Times New Roman"/>
              </a:rPr>
              <a:t>OMB </a:t>
            </a:r>
            <a:r>
              <a:rPr lang="en-US" sz="2000" dirty="0">
                <a:latin typeface="+mn-lt"/>
                <a:ea typeface="Times New Roman"/>
              </a:rPr>
              <a:t>document, </a:t>
            </a:r>
            <a:r>
              <a:rPr lang="en-US" sz="2000" i="1" dirty="0">
                <a:latin typeface="+mn-lt"/>
                <a:ea typeface="Times New Roman"/>
              </a:rPr>
              <a:t>Uniform Administrative Requirements, Cost Principles, and Audit Requirements for Federal </a:t>
            </a:r>
            <a:r>
              <a:rPr lang="en-US" sz="2000" i="1" dirty="0" smtClean="0">
                <a:latin typeface="+mn-lt"/>
                <a:ea typeface="Times New Roman"/>
              </a:rPr>
              <a:t>Awards.</a:t>
            </a:r>
            <a:endParaRPr lang="en-US" sz="2000" dirty="0">
              <a:latin typeface="+mn-lt"/>
            </a:endParaRPr>
          </a:p>
        </p:txBody>
      </p:sp>
    </p:spTree>
    <p:extLst>
      <p:ext uri="{BB962C8B-B14F-4D97-AF65-F5344CB8AC3E}">
        <p14:creationId xmlns:p14="http://schemas.microsoft.com/office/powerpoint/2010/main" val="40788895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Purposes of the Single Audit Act</a:t>
            </a:r>
            <a:endParaRPr lang="en-US" sz="3200" b="1" dirty="0"/>
          </a:p>
        </p:txBody>
      </p:sp>
      <p:sp>
        <p:nvSpPr>
          <p:cNvPr id="3" name="Rectangle 2"/>
          <p:cNvSpPr/>
          <p:nvPr/>
        </p:nvSpPr>
        <p:spPr>
          <a:xfrm>
            <a:off x="473530" y="1637961"/>
            <a:ext cx="7519306" cy="3939540"/>
          </a:xfrm>
          <a:prstGeom prst="rect">
            <a:avLst/>
          </a:prstGeom>
        </p:spPr>
        <p:txBody>
          <a:bodyPr wrap="square">
            <a:spAutoFit/>
          </a:bodyPr>
          <a:lstStyle/>
          <a:p>
            <a:pPr>
              <a:spcBef>
                <a:spcPts val="1200"/>
              </a:spcBef>
            </a:pPr>
            <a:r>
              <a:rPr lang="en-US" sz="2200" dirty="0">
                <a:latin typeface="+mn-lt"/>
              </a:rPr>
              <a:t>1. Improve the financial management of state and local governments with respect </a:t>
            </a:r>
            <a:r>
              <a:rPr lang="en-US" sz="2200" dirty="0" smtClean="0">
                <a:latin typeface="+mn-lt"/>
              </a:rPr>
              <a:t>to federal </a:t>
            </a:r>
            <a:r>
              <a:rPr lang="en-US" sz="2200" dirty="0">
                <a:latin typeface="+mn-lt"/>
              </a:rPr>
              <a:t>financial assistance </a:t>
            </a:r>
            <a:r>
              <a:rPr lang="en-US" sz="2200" dirty="0" smtClean="0">
                <a:latin typeface="+mn-lt"/>
              </a:rPr>
              <a:t>programs.</a:t>
            </a:r>
            <a:endParaRPr lang="en-US" sz="2200" dirty="0">
              <a:latin typeface="+mn-lt"/>
            </a:endParaRPr>
          </a:p>
          <a:p>
            <a:pPr>
              <a:spcBef>
                <a:spcPts val="1200"/>
              </a:spcBef>
            </a:pPr>
            <a:r>
              <a:rPr lang="en-US" sz="2200" dirty="0">
                <a:latin typeface="+mn-lt"/>
              </a:rPr>
              <a:t>2. Establish uniform requirements for audits of federal financial assistance </a:t>
            </a:r>
            <a:r>
              <a:rPr lang="en-US" sz="2200" dirty="0" smtClean="0">
                <a:latin typeface="+mn-lt"/>
              </a:rPr>
              <a:t>provided to </a:t>
            </a:r>
            <a:r>
              <a:rPr lang="en-US" sz="2200" dirty="0">
                <a:latin typeface="+mn-lt"/>
              </a:rPr>
              <a:t>state and local </a:t>
            </a:r>
            <a:r>
              <a:rPr lang="en-US" sz="2200" dirty="0" smtClean="0">
                <a:latin typeface="+mn-lt"/>
              </a:rPr>
              <a:t>governments.</a:t>
            </a:r>
            <a:endParaRPr lang="en-US" sz="2200" dirty="0">
              <a:latin typeface="+mn-lt"/>
            </a:endParaRPr>
          </a:p>
          <a:p>
            <a:pPr>
              <a:spcBef>
                <a:spcPts val="1200"/>
              </a:spcBef>
            </a:pPr>
            <a:r>
              <a:rPr lang="en-US" sz="2200" dirty="0">
                <a:latin typeface="+mn-lt"/>
              </a:rPr>
              <a:t>3. Promote the efficient and effective use of audit </a:t>
            </a:r>
            <a:r>
              <a:rPr lang="en-US" sz="2200" dirty="0" smtClean="0">
                <a:latin typeface="+mn-lt"/>
              </a:rPr>
              <a:t>resources.</a:t>
            </a:r>
            <a:endParaRPr lang="en-US" sz="2200" dirty="0">
              <a:latin typeface="+mn-lt"/>
            </a:endParaRPr>
          </a:p>
          <a:p>
            <a:pPr>
              <a:spcBef>
                <a:spcPts val="1200"/>
              </a:spcBef>
            </a:pPr>
            <a:r>
              <a:rPr lang="en-US" sz="2200" dirty="0">
                <a:latin typeface="+mn-lt"/>
              </a:rPr>
              <a:t>4. Ensure that federal departments and agencies rely upon and use audit work </a:t>
            </a:r>
            <a:r>
              <a:rPr lang="en-US" sz="2200" dirty="0" smtClean="0">
                <a:latin typeface="+mn-lt"/>
              </a:rPr>
              <a:t>done pursuant </a:t>
            </a:r>
            <a:r>
              <a:rPr lang="en-US" sz="2200" dirty="0">
                <a:latin typeface="+mn-lt"/>
              </a:rPr>
              <a:t>to the Single Audit Act.</a:t>
            </a:r>
          </a:p>
        </p:txBody>
      </p:sp>
    </p:spTree>
    <p:extLst>
      <p:ext uri="{BB962C8B-B14F-4D97-AF65-F5344CB8AC3E}">
        <p14:creationId xmlns:p14="http://schemas.microsoft.com/office/powerpoint/2010/main" val="15044895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Who Must Have a Single Audit?</a:t>
            </a:r>
            <a:endParaRPr lang="en-US" sz="3200" b="1" dirty="0"/>
          </a:p>
        </p:txBody>
      </p:sp>
      <p:sp>
        <p:nvSpPr>
          <p:cNvPr id="4" name="Flowchart: Process 3"/>
          <p:cNvSpPr/>
          <p:nvPr/>
        </p:nvSpPr>
        <p:spPr>
          <a:xfrm>
            <a:off x="1171575" y="1447800"/>
            <a:ext cx="2562226" cy="8620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State or </a:t>
            </a:r>
            <a:r>
              <a:rPr lang="en-US" sz="1500" dirty="0" smtClean="0">
                <a:solidFill>
                  <a:schemeClr val="tx1"/>
                </a:solidFill>
              </a:rPr>
              <a:t>local government or not-for-profit</a:t>
            </a:r>
            <a:r>
              <a:rPr lang="en-US" sz="1500" dirty="0">
                <a:solidFill>
                  <a:schemeClr val="tx1"/>
                </a:solidFill>
              </a:rPr>
              <a:t> </a:t>
            </a:r>
            <a:r>
              <a:rPr lang="en-US" sz="1500" dirty="0" smtClean="0">
                <a:solidFill>
                  <a:schemeClr val="tx1"/>
                </a:solidFill>
              </a:rPr>
              <a:t>organization</a:t>
            </a:r>
            <a:r>
              <a:rPr lang="en-US" sz="1500" dirty="0">
                <a:solidFill>
                  <a:schemeClr val="tx1"/>
                </a:solidFill>
              </a:rPr>
              <a:t>?</a:t>
            </a:r>
          </a:p>
        </p:txBody>
      </p:sp>
      <p:sp>
        <p:nvSpPr>
          <p:cNvPr id="5" name="Flowchart: Process 4"/>
          <p:cNvSpPr/>
          <p:nvPr/>
        </p:nvSpPr>
        <p:spPr>
          <a:xfrm>
            <a:off x="1171575" y="2590800"/>
            <a:ext cx="2562225" cy="8572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Expended at least $750,000 in federal awards during year?</a:t>
            </a:r>
            <a:endParaRPr lang="en-US" sz="1500" dirty="0">
              <a:solidFill>
                <a:schemeClr val="tx1"/>
              </a:solidFill>
            </a:endParaRPr>
          </a:p>
        </p:txBody>
      </p:sp>
      <p:sp>
        <p:nvSpPr>
          <p:cNvPr id="6" name="Flowchart: Process 5"/>
          <p:cNvSpPr/>
          <p:nvPr/>
        </p:nvSpPr>
        <p:spPr>
          <a:xfrm>
            <a:off x="1171575" y="3738560"/>
            <a:ext cx="2562225" cy="8429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Expended from </a:t>
            </a:r>
            <a:r>
              <a:rPr lang="en-US" sz="1500" dirty="0" smtClean="0">
                <a:solidFill>
                  <a:schemeClr val="tx1"/>
                </a:solidFill>
              </a:rPr>
              <a:t>only one </a:t>
            </a:r>
            <a:r>
              <a:rPr lang="en-US" sz="1500" dirty="0">
                <a:solidFill>
                  <a:schemeClr val="tx1"/>
                </a:solidFill>
              </a:rPr>
              <a:t>program </a:t>
            </a:r>
            <a:r>
              <a:rPr lang="en-US" sz="1500" dirty="0" smtClean="0">
                <a:solidFill>
                  <a:schemeClr val="tx1"/>
                </a:solidFill>
              </a:rPr>
              <a:t>or program </a:t>
            </a:r>
            <a:r>
              <a:rPr lang="en-US" sz="1500" dirty="0">
                <a:solidFill>
                  <a:schemeClr val="tx1"/>
                </a:solidFill>
              </a:rPr>
              <a:t>cluster?</a:t>
            </a:r>
          </a:p>
        </p:txBody>
      </p:sp>
      <p:sp>
        <p:nvSpPr>
          <p:cNvPr id="7" name="Flowchart: Process 6"/>
          <p:cNvSpPr/>
          <p:nvPr/>
        </p:nvSpPr>
        <p:spPr>
          <a:xfrm>
            <a:off x="1171575" y="4857750"/>
            <a:ext cx="2562225" cy="84296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Perform</a:t>
            </a:r>
          </a:p>
          <a:p>
            <a:pPr algn="ctr"/>
            <a:r>
              <a:rPr lang="en-US" sz="1500" dirty="0">
                <a:solidFill>
                  <a:schemeClr val="tx1"/>
                </a:solidFill>
              </a:rPr>
              <a:t>single audit</a:t>
            </a:r>
          </a:p>
        </p:txBody>
      </p:sp>
      <p:sp>
        <p:nvSpPr>
          <p:cNvPr id="9" name="Flowchart: Process 8"/>
          <p:cNvSpPr/>
          <p:nvPr/>
        </p:nvSpPr>
        <p:spPr>
          <a:xfrm>
            <a:off x="4352925" y="3738561"/>
            <a:ext cx="2362200" cy="84296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Perform </a:t>
            </a:r>
            <a:r>
              <a:rPr lang="en-US" sz="1500" dirty="0" smtClean="0">
                <a:solidFill>
                  <a:schemeClr val="tx1"/>
                </a:solidFill>
              </a:rPr>
              <a:t>either single </a:t>
            </a:r>
            <a:r>
              <a:rPr lang="en-US" sz="1500" dirty="0">
                <a:solidFill>
                  <a:schemeClr val="tx1"/>
                </a:solidFill>
              </a:rPr>
              <a:t>audit </a:t>
            </a:r>
            <a:r>
              <a:rPr lang="en-US" sz="1500" dirty="0" smtClean="0">
                <a:solidFill>
                  <a:schemeClr val="tx1"/>
                </a:solidFill>
              </a:rPr>
              <a:t>or program-specific</a:t>
            </a:r>
            <a:r>
              <a:rPr lang="en-US" sz="1500" dirty="0">
                <a:solidFill>
                  <a:schemeClr val="tx1"/>
                </a:solidFill>
              </a:rPr>
              <a:t> </a:t>
            </a:r>
            <a:r>
              <a:rPr lang="en-US" sz="1500" dirty="0" smtClean="0">
                <a:solidFill>
                  <a:schemeClr val="tx1"/>
                </a:solidFill>
              </a:rPr>
              <a:t>audi</a:t>
            </a:r>
            <a:r>
              <a:rPr lang="en-US" sz="1400" dirty="0" smtClean="0">
                <a:solidFill>
                  <a:schemeClr val="tx1"/>
                </a:solidFill>
              </a:rPr>
              <a:t>t</a:t>
            </a:r>
            <a:endParaRPr lang="en-US" sz="1400" dirty="0">
              <a:solidFill>
                <a:schemeClr val="tx1"/>
              </a:solidFill>
            </a:endParaRPr>
          </a:p>
        </p:txBody>
      </p:sp>
      <p:sp>
        <p:nvSpPr>
          <p:cNvPr id="10" name="Flowchart: Process 9"/>
          <p:cNvSpPr/>
          <p:nvPr/>
        </p:nvSpPr>
        <p:spPr>
          <a:xfrm>
            <a:off x="4352924" y="2590796"/>
            <a:ext cx="2362201" cy="8572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Comply with </a:t>
            </a:r>
            <a:r>
              <a:rPr lang="en-US" sz="1500" dirty="0" smtClean="0">
                <a:solidFill>
                  <a:schemeClr val="tx1"/>
                </a:solidFill>
              </a:rPr>
              <a:t>any nonfederal </a:t>
            </a:r>
            <a:r>
              <a:rPr lang="en-US" sz="1500" dirty="0">
                <a:solidFill>
                  <a:schemeClr val="tx1"/>
                </a:solidFill>
              </a:rPr>
              <a:t>audit</a:t>
            </a:r>
          </a:p>
          <a:p>
            <a:pPr algn="ctr"/>
            <a:r>
              <a:rPr lang="en-US" sz="1500" dirty="0">
                <a:solidFill>
                  <a:schemeClr val="tx1"/>
                </a:solidFill>
              </a:rPr>
              <a:t>requirements</a:t>
            </a:r>
          </a:p>
        </p:txBody>
      </p:sp>
      <p:cxnSp>
        <p:nvCxnSpPr>
          <p:cNvPr id="12" name="Straight Arrow Connector 11"/>
          <p:cNvCxnSpPr>
            <a:stCxn id="4" idx="2"/>
            <a:endCxn id="5" idx="0"/>
          </p:cNvCxnSpPr>
          <p:nvPr/>
        </p:nvCxnSpPr>
        <p:spPr>
          <a:xfrm>
            <a:off x="2452688" y="2309811"/>
            <a:ext cx="0" cy="28098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5" idx="2"/>
            <a:endCxn id="6" idx="0"/>
          </p:cNvCxnSpPr>
          <p:nvPr/>
        </p:nvCxnSpPr>
        <p:spPr>
          <a:xfrm>
            <a:off x="2452688" y="3448045"/>
            <a:ext cx="0" cy="2905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6" idx="2"/>
            <a:endCxn id="7" idx="0"/>
          </p:cNvCxnSpPr>
          <p:nvPr/>
        </p:nvCxnSpPr>
        <p:spPr>
          <a:xfrm>
            <a:off x="2452688" y="4581526"/>
            <a:ext cx="0" cy="2762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stCxn id="5" idx="3"/>
            <a:endCxn id="10" idx="1"/>
          </p:cNvCxnSpPr>
          <p:nvPr/>
        </p:nvCxnSpPr>
        <p:spPr>
          <a:xfrm flipV="1">
            <a:off x="3733800" y="3019421"/>
            <a:ext cx="619124" cy="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a:stCxn id="6" idx="3"/>
            <a:endCxn id="9" idx="1"/>
          </p:cNvCxnSpPr>
          <p:nvPr/>
        </p:nvCxnSpPr>
        <p:spPr>
          <a:xfrm>
            <a:off x="3733800" y="4160043"/>
            <a:ext cx="619125" cy="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2545217" y="3430783"/>
            <a:ext cx="463588" cy="307777"/>
          </a:xfrm>
          <a:prstGeom prst="rect">
            <a:avLst/>
          </a:prstGeom>
          <a:noFill/>
        </p:spPr>
        <p:txBody>
          <a:bodyPr wrap="none" rtlCol="0">
            <a:spAutoFit/>
          </a:bodyPr>
          <a:lstStyle/>
          <a:p>
            <a:r>
              <a:rPr lang="en-US" sz="1400" dirty="0" smtClean="0">
                <a:latin typeface="+mn-lt"/>
              </a:rPr>
              <a:t>yes</a:t>
            </a:r>
            <a:endParaRPr lang="en-US" sz="1400" dirty="0">
              <a:latin typeface="+mn-lt"/>
            </a:endParaRPr>
          </a:p>
        </p:txBody>
      </p:sp>
      <p:sp>
        <p:nvSpPr>
          <p:cNvPr id="15" name="TextBox 14"/>
          <p:cNvSpPr txBox="1"/>
          <p:nvPr/>
        </p:nvSpPr>
        <p:spPr>
          <a:xfrm>
            <a:off x="2490788" y="2283019"/>
            <a:ext cx="463588" cy="307777"/>
          </a:xfrm>
          <a:prstGeom prst="rect">
            <a:avLst/>
          </a:prstGeom>
          <a:noFill/>
        </p:spPr>
        <p:txBody>
          <a:bodyPr wrap="none" rtlCol="0">
            <a:spAutoFit/>
          </a:bodyPr>
          <a:lstStyle/>
          <a:p>
            <a:r>
              <a:rPr lang="en-US" sz="1400" dirty="0" smtClean="0">
                <a:latin typeface="+mn-lt"/>
              </a:rPr>
              <a:t>yes</a:t>
            </a:r>
            <a:endParaRPr lang="en-US" sz="1400" dirty="0">
              <a:latin typeface="+mn-lt"/>
            </a:endParaRPr>
          </a:p>
        </p:txBody>
      </p:sp>
      <p:sp>
        <p:nvSpPr>
          <p:cNvPr id="17" name="TextBox 16"/>
          <p:cNvSpPr txBox="1"/>
          <p:nvPr/>
        </p:nvSpPr>
        <p:spPr>
          <a:xfrm>
            <a:off x="3822558" y="2642292"/>
            <a:ext cx="383438" cy="307777"/>
          </a:xfrm>
          <a:prstGeom prst="rect">
            <a:avLst/>
          </a:prstGeom>
          <a:noFill/>
        </p:spPr>
        <p:txBody>
          <a:bodyPr wrap="none" rtlCol="0">
            <a:spAutoFit/>
          </a:bodyPr>
          <a:lstStyle/>
          <a:p>
            <a:r>
              <a:rPr lang="en-US" sz="1400" dirty="0" smtClean="0">
                <a:latin typeface="+mn-lt"/>
              </a:rPr>
              <a:t>no</a:t>
            </a:r>
            <a:endParaRPr lang="en-US" sz="1400" dirty="0">
              <a:latin typeface="+mn-lt"/>
            </a:endParaRPr>
          </a:p>
        </p:txBody>
      </p:sp>
      <p:sp>
        <p:nvSpPr>
          <p:cNvPr id="19" name="TextBox 18"/>
          <p:cNvSpPr txBox="1"/>
          <p:nvPr/>
        </p:nvSpPr>
        <p:spPr>
          <a:xfrm>
            <a:off x="2545217" y="4549973"/>
            <a:ext cx="463588" cy="307777"/>
          </a:xfrm>
          <a:prstGeom prst="rect">
            <a:avLst/>
          </a:prstGeom>
          <a:noFill/>
        </p:spPr>
        <p:txBody>
          <a:bodyPr wrap="none" rtlCol="0">
            <a:spAutoFit/>
          </a:bodyPr>
          <a:lstStyle/>
          <a:p>
            <a:r>
              <a:rPr lang="en-US" sz="1400" dirty="0" smtClean="0">
                <a:latin typeface="+mn-lt"/>
              </a:rPr>
              <a:t>yes</a:t>
            </a:r>
            <a:endParaRPr lang="en-US" sz="1400" dirty="0">
              <a:latin typeface="+mn-lt"/>
            </a:endParaRPr>
          </a:p>
        </p:txBody>
      </p:sp>
      <p:sp>
        <p:nvSpPr>
          <p:cNvPr id="21" name="TextBox 20"/>
          <p:cNvSpPr txBox="1"/>
          <p:nvPr/>
        </p:nvSpPr>
        <p:spPr>
          <a:xfrm>
            <a:off x="3782483" y="3738560"/>
            <a:ext cx="383438" cy="307777"/>
          </a:xfrm>
          <a:prstGeom prst="rect">
            <a:avLst/>
          </a:prstGeom>
          <a:noFill/>
        </p:spPr>
        <p:txBody>
          <a:bodyPr wrap="none" rtlCol="0">
            <a:spAutoFit/>
          </a:bodyPr>
          <a:lstStyle/>
          <a:p>
            <a:r>
              <a:rPr lang="en-US" sz="1400" dirty="0" smtClean="0">
                <a:latin typeface="+mn-lt"/>
              </a:rPr>
              <a:t>no</a:t>
            </a:r>
            <a:endParaRPr lang="en-US" sz="1400" dirty="0">
              <a:latin typeface="+mn-lt"/>
            </a:endParaRPr>
          </a:p>
        </p:txBody>
      </p:sp>
    </p:spTree>
    <p:extLst>
      <p:ext uri="{BB962C8B-B14F-4D97-AF65-F5344CB8AC3E}">
        <p14:creationId xmlns:p14="http://schemas.microsoft.com/office/powerpoint/2010/main" val="28678822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Single Audit Requirements</a:t>
            </a:r>
            <a:br>
              <a:rPr lang="en-US" sz="3200" b="1" dirty="0" smtClean="0"/>
            </a:br>
            <a:r>
              <a:rPr lang="en-US" sz="2400" b="1" dirty="0" smtClean="0"/>
              <a:t>(1 of 2)</a:t>
            </a:r>
            <a:endParaRPr lang="en-US" sz="2400" b="1" dirty="0"/>
          </a:p>
        </p:txBody>
      </p:sp>
      <p:sp>
        <p:nvSpPr>
          <p:cNvPr id="3" name="Content Placeholder 2"/>
          <p:cNvSpPr>
            <a:spLocks noGrp="1"/>
          </p:cNvSpPr>
          <p:nvPr>
            <p:ph idx="1"/>
          </p:nvPr>
        </p:nvSpPr>
        <p:spPr>
          <a:xfrm>
            <a:off x="279147" y="1646833"/>
            <a:ext cx="7539291" cy="3661767"/>
          </a:xfrm>
        </p:spPr>
        <p:txBody>
          <a:bodyPr/>
          <a:lstStyle/>
          <a:p>
            <a:pPr marL="865188" indent="-519113">
              <a:spcBef>
                <a:spcPts val="1200"/>
              </a:spcBef>
              <a:buFont typeface="+mj-lt"/>
              <a:buAutoNum type="arabicPeriod"/>
            </a:pPr>
            <a:r>
              <a:rPr lang="en-US" sz="2200" dirty="0" smtClean="0"/>
              <a:t>An </a:t>
            </a:r>
            <a:r>
              <a:rPr lang="en-US" sz="2200" dirty="0"/>
              <a:t>annual audit must be performed </a:t>
            </a:r>
            <a:r>
              <a:rPr lang="en-US" sz="2200" dirty="0" smtClean="0"/>
              <a:t>encompassing the </a:t>
            </a:r>
            <a:r>
              <a:rPr lang="en-US" sz="2200" dirty="0"/>
              <a:t>nonfederal entity’s </a:t>
            </a:r>
            <a:r>
              <a:rPr lang="en-US" sz="2200" dirty="0" smtClean="0"/>
              <a:t>financial statements </a:t>
            </a:r>
            <a:r>
              <a:rPr lang="en-US" sz="2200" dirty="0"/>
              <a:t>and </a:t>
            </a:r>
            <a:r>
              <a:rPr lang="en-US" sz="2200" dirty="0" smtClean="0"/>
              <a:t>schedule </a:t>
            </a:r>
            <a:r>
              <a:rPr lang="en-US" sz="2200" dirty="0"/>
              <a:t>of expenditures of </a:t>
            </a:r>
            <a:r>
              <a:rPr lang="en-US" sz="2200" dirty="0" smtClean="0"/>
              <a:t>federal awards.</a:t>
            </a:r>
          </a:p>
          <a:p>
            <a:pPr marL="808038" indent="-461963">
              <a:spcBef>
                <a:spcPts val="1200"/>
              </a:spcBef>
              <a:buFont typeface="+mj-lt"/>
              <a:buAutoNum type="arabicPeriod"/>
            </a:pPr>
            <a:r>
              <a:rPr lang="en-US" sz="2200" dirty="0" smtClean="0"/>
              <a:t>The audit must be conducted in </a:t>
            </a:r>
            <a:r>
              <a:rPr lang="en-US" sz="2200" dirty="0"/>
              <a:t>accordance </a:t>
            </a:r>
            <a:r>
              <a:rPr lang="en-US" sz="2200" dirty="0" smtClean="0"/>
              <a:t>with generally accepted government </a:t>
            </a:r>
            <a:r>
              <a:rPr lang="en-US" sz="2200" dirty="0"/>
              <a:t>auditing </a:t>
            </a:r>
            <a:r>
              <a:rPr lang="en-US" sz="2200" dirty="0" smtClean="0"/>
              <a:t>standards (</a:t>
            </a:r>
            <a:r>
              <a:rPr lang="en-US" sz="2200" dirty="0"/>
              <a:t>GAGAS) and </a:t>
            </a:r>
            <a:r>
              <a:rPr lang="en-US" sz="2200" dirty="0" smtClean="0"/>
              <a:t>cover </a:t>
            </a:r>
            <a:r>
              <a:rPr lang="en-US" sz="2200" dirty="0"/>
              <a:t>the </a:t>
            </a:r>
            <a:r>
              <a:rPr lang="en-US" sz="2200" dirty="0" smtClean="0"/>
              <a:t>operations of </a:t>
            </a:r>
            <a:r>
              <a:rPr lang="en-US" sz="2200" dirty="0"/>
              <a:t>the entire </a:t>
            </a:r>
            <a:r>
              <a:rPr lang="en-US" sz="2200" dirty="0" smtClean="0"/>
              <a:t>nonfederal </a:t>
            </a:r>
            <a:r>
              <a:rPr lang="en-US" sz="2200" dirty="0"/>
              <a:t>entity. </a:t>
            </a:r>
            <a:r>
              <a:rPr lang="en-US" sz="2200" dirty="0" smtClean="0"/>
              <a:t>	</a:t>
            </a:r>
            <a:endParaRPr lang="en-US" sz="2200" dirty="0"/>
          </a:p>
        </p:txBody>
      </p:sp>
    </p:spTree>
    <p:extLst>
      <p:ext uri="{BB962C8B-B14F-4D97-AF65-F5344CB8AC3E}">
        <p14:creationId xmlns:p14="http://schemas.microsoft.com/office/powerpoint/2010/main" val="3009717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Single Audit Requirements</a:t>
            </a:r>
            <a:br>
              <a:rPr lang="en-US" sz="3200" b="1" dirty="0" smtClean="0"/>
            </a:br>
            <a:r>
              <a:rPr lang="en-US" sz="2400" b="1" dirty="0" smtClean="0"/>
              <a:t>(2 of 2)</a:t>
            </a:r>
            <a:endParaRPr lang="en-US" sz="2400" b="1" dirty="0"/>
          </a:p>
        </p:txBody>
      </p:sp>
      <p:sp>
        <p:nvSpPr>
          <p:cNvPr id="3" name="Content Placeholder 2"/>
          <p:cNvSpPr>
            <a:spLocks noGrp="1"/>
          </p:cNvSpPr>
          <p:nvPr>
            <p:ph idx="1"/>
          </p:nvPr>
        </p:nvSpPr>
        <p:spPr>
          <a:xfrm>
            <a:off x="411163" y="1563095"/>
            <a:ext cx="7407275" cy="3949607"/>
          </a:xfrm>
        </p:spPr>
        <p:txBody>
          <a:bodyPr/>
          <a:lstStyle/>
          <a:p>
            <a:pPr marL="923925" indent="-557213">
              <a:spcBef>
                <a:spcPts val="1200"/>
              </a:spcBef>
              <a:buFont typeface="+mj-lt"/>
              <a:buAutoNum type="arabicPeriod" startAt="3"/>
            </a:pPr>
            <a:r>
              <a:rPr lang="en-US" sz="2200" dirty="0" smtClean="0"/>
              <a:t>The auditor must determine whether the financial statements are presented fairly in all material respects with GAAP and whether the schedule of expenditures of federal awards is presented fairly in relation to the financial statements taken as a whole.</a:t>
            </a:r>
          </a:p>
          <a:p>
            <a:pPr marL="923925" indent="-557213">
              <a:spcBef>
                <a:spcPts val="1200"/>
              </a:spcBef>
              <a:buFont typeface="+mj-lt"/>
              <a:buAutoNum type="arabicPeriod" startAt="3"/>
            </a:pPr>
            <a:r>
              <a:rPr lang="en-US" sz="2200" dirty="0" smtClean="0"/>
              <a:t>For each major program, the auditor must obtain an understanding of the internal controls pertaining to the compliance requirements for the program, assess control risk, and perform tests of controls, unless the controls are deemed to be ineffective.</a:t>
            </a:r>
            <a:endParaRPr lang="en-US" sz="2200" dirty="0"/>
          </a:p>
        </p:txBody>
      </p:sp>
    </p:spTree>
    <p:extLst>
      <p:ext uri="{BB962C8B-B14F-4D97-AF65-F5344CB8AC3E}">
        <p14:creationId xmlns:p14="http://schemas.microsoft.com/office/powerpoint/2010/main" val="42861622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Compliance Audits</a:t>
            </a:r>
            <a:endParaRPr lang="en-US" sz="3200" b="1" dirty="0"/>
          </a:p>
        </p:txBody>
      </p:sp>
      <p:sp>
        <p:nvSpPr>
          <p:cNvPr id="4" name="Content Placeholder 3"/>
          <p:cNvSpPr>
            <a:spLocks noGrp="1"/>
          </p:cNvSpPr>
          <p:nvPr>
            <p:ph idx="1"/>
          </p:nvPr>
        </p:nvSpPr>
        <p:spPr>
          <a:xfrm>
            <a:off x="411163" y="1563624"/>
            <a:ext cx="7531182" cy="3921125"/>
          </a:xfrm>
        </p:spPr>
        <p:txBody>
          <a:bodyPr/>
          <a:lstStyle/>
          <a:p>
            <a:pPr marL="0" indent="0">
              <a:spcBef>
                <a:spcPts val="0"/>
              </a:spcBef>
              <a:spcAft>
                <a:spcPts val="1200"/>
              </a:spcAft>
              <a:buNone/>
            </a:pPr>
            <a:r>
              <a:rPr lang="en-US" sz="2300" dirty="0"/>
              <a:t>The </a:t>
            </a:r>
            <a:r>
              <a:rPr lang="en-US" sz="2300" i="1" dirty="0"/>
              <a:t>Uniform Guidance </a:t>
            </a:r>
            <a:r>
              <a:rPr lang="en-US" sz="2300" dirty="0"/>
              <a:t>requires the auditor to express an opinion that the </a:t>
            </a:r>
            <a:r>
              <a:rPr lang="en-US" sz="2300" dirty="0" err="1"/>
              <a:t>auditee</a:t>
            </a:r>
            <a:r>
              <a:rPr lang="en-US" sz="2300" dirty="0"/>
              <a:t> complied with laws, regulations, and grant or contract provisions that could have a direct and material effect on each major program. </a:t>
            </a:r>
          </a:p>
          <a:p>
            <a:pPr marL="0" indent="0">
              <a:spcBef>
                <a:spcPts val="1200"/>
              </a:spcBef>
              <a:buNone/>
            </a:pPr>
            <a:r>
              <a:rPr lang="en-US" sz="2300" dirty="0"/>
              <a:t>To gather sufficient evidence, the auditor tests whether each major program was administered in conformity with administrative requirements contained in the </a:t>
            </a:r>
            <a:r>
              <a:rPr lang="en-US" sz="2300" i="1" dirty="0"/>
              <a:t>Uniform Guidance </a:t>
            </a:r>
            <a:r>
              <a:rPr lang="en-US" sz="2300" dirty="0"/>
              <a:t>and compliance requirements contained in the</a:t>
            </a:r>
            <a:r>
              <a:rPr lang="en-US" sz="2300" i="1" dirty="0"/>
              <a:t> Compliance Supplement</a:t>
            </a:r>
            <a:r>
              <a:rPr lang="en-US" sz="2300" dirty="0" smtClean="0"/>
              <a:t>.</a:t>
            </a:r>
            <a:endParaRPr lang="en-US" sz="2300" dirty="0"/>
          </a:p>
        </p:txBody>
      </p:sp>
    </p:spTree>
    <p:extLst>
      <p:ext uri="{BB962C8B-B14F-4D97-AF65-F5344CB8AC3E}">
        <p14:creationId xmlns:p14="http://schemas.microsoft.com/office/powerpoint/2010/main" val="25200794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Auditee Requirements</a:t>
            </a:r>
            <a:endParaRPr lang="en-US" sz="3200" b="1" dirty="0"/>
          </a:p>
        </p:txBody>
      </p:sp>
      <p:graphicFrame>
        <p:nvGraphicFramePr>
          <p:cNvPr id="5" name="Diagram 4"/>
          <p:cNvGraphicFramePr/>
          <p:nvPr>
            <p:extLst>
              <p:ext uri="{D42A27DB-BD31-4B8C-83A1-F6EECF244321}">
                <p14:modId xmlns:p14="http://schemas.microsoft.com/office/powerpoint/2010/main" val="529416671"/>
              </p:ext>
            </p:extLst>
          </p:nvPr>
        </p:nvGraphicFramePr>
        <p:xfrm>
          <a:off x="447675" y="1400174"/>
          <a:ext cx="7343775"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3798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4" name="Title 3"/>
          <p:cNvSpPr>
            <a:spLocks noGrp="1"/>
          </p:cNvSpPr>
          <p:nvPr>
            <p:ph type="title"/>
          </p:nvPr>
        </p:nvSpPr>
        <p:spPr/>
        <p:txBody>
          <a:bodyPr/>
          <a:lstStyle/>
          <a:p>
            <a:pPr>
              <a:defRPr/>
            </a:pPr>
            <a:r>
              <a:rPr lang="en-US" altLang="en-US" sz="3200" b="1" dirty="0"/>
              <a:t>Learning Objectives</a:t>
            </a:r>
            <a:br>
              <a:rPr lang="en-US" altLang="en-US" sz="3200" b="1" dirty="0"/>
            </a:br>
            <a:r>
              <a:rPr lang="en-US" altLang="en-US" sz="2400" b="1" dirty="0"/>
              <a:t>(1 of 3</a:t>
            </a:r>
            <a:r>
              <a:rPr lang="en-US" altLang="en-US" sz="2400" b="1" dirty="0" smtClean="0"/>
              <a:t>)</a:t>
            </a:r>
            <a:endParaRPr lang="en-US" sz="2400" dirty="0"/>
          </a:p>
        </p:txBody>
      </p:sp>
      <p:sp>
        <p:nvSpPr>
          <p:cNvPr id="6" name="Content Placeholder 5"/>
          <p:cNvSpPr>
            <a:spLocks noGrp="1"/>
          </p:cNvSpPr>
          <p:nvPr>
            <p:ph idx="1"/>
          </p:nvPr>
        </p:nvSpPr>
        <p:spPr>
          <a:xfrm>
            <a:off x="411163" y="1562447"/>
            <a:ext cx="7407275" cy="3746153"/>
          </a:xfrm>
        </p:spPr>
        <p:txBody>
          <a:bodyPr/>
          <a:lstStyle/>
          <a:p>
            <a:pPr marL="917575" indent="-917575">
              <a:buNone/>
            </a:pPr>
            <a:r>
              <a:rPr lang="en-US" sz="2400" dirty="0"/>
              <a:t>11-</a:t>
            </a:r>
            <a:r>
              <a:rPr lang="en-US" sz="2400" dirty="0" smtClean="0"/>
              <a:t>1	Explain </a:t>
            </a:r>
            <a:r>
              <a:rPr lang="en-US" sz="2400" dirty="0"/>
              <a:t>the essential elements of financial </a:t>
            </a:r>
            <a:r>
              <a:rPr lang="en-US" sz="2400" dirty="0" smtClean="0"/>
              <a:t>audits </a:t>
            </a:r>
            <a:r>
              <a:rPr lang="en-US" sz="2400" dirty="0"/>
              <a:t>by independent CPAs, </a:t>
            </a:r>
            <a:r>
              <a:rPr lang="en-US" sz="2400" dirty="0" smtClean="0"/>
              <a:t>including:</a:t>
            </a:r>
          </a:p>
          <a:p>
            <a:pPr marL="1373188" indent="-1373188">
              <a:buNone/>
            </a:pPr>
            <a:r>
              <a:rPr lang="en-US" sz="2400" dirty="0"/>
              <a:t>	</a:t>
            </a:r>
            <a:r>
              <a:rPr lang="en-US" sz="2400" dirty="0" smtClean="0"/>
              <a:t>The </a:t>
            </a:r>
            <a:r>
              <a:rPr lang="en-US" sz="2400" dirty="0"/>
              <a:t>objective(s) of financial </a:t>
            </a:r>
            <a:r>
              <a:rPr lang="en-US" sz="2400" dirty="0" smtClean="0"/>
              <a:t>audits.</a:t>
            </a:r>
          </a:p>
          <a:p>
            <a:pPr marL="1373188" indent="0">
              <a:buNone/>
            </a:pPr>
            <a:r>
              <a:rPr lang="en-US" sz="2400" dirty="0" smtClean="0"/>
              <a:t>The </a:t>
            </a:r>
            <a:r>
              <a:rPr lang="en-US" sz="2400" dirty="0"/>
              <a:t>source and content of generally </a:t>
            </a:r>
            <a:r>
              <a:rPr lang="en-US" sz="2400" dirty="0" smtClean="0"/>
              <a:t>accepted </a:t>
            </a:r>
            <a:r>
              <a:rPr lang="en-US" sz="2400" dirty="0"/>
              <a:t>auditing standards (GAAS)</a:t>
            </a:r>
            <a:r>
              <a:rPr lang="en-US" sz="2400" dirty="0" smtClean="0"/>
              <a:t>.</a:t>
            </a:r>
          </a:p>
          <a:p>
            <a:pPr marL="1373188" indent="0">
              <a:buNone/>
            </a:pPr>
            <a:r>
              <a:rPr lang="en-US" sz="2400" dirty="0" smtClean="0"/>
              <a:t>Audit </a:t>
            </a:r>
            <a:r>
              <a:rPr lang="en-US" sz="2400" dirty="0"/>
              <a:t>report formats and </a:t>
            </a:r>
            <a:r>
              <a:rPr lang="en-US" sz="2400" dirty="0" smtClean="0"/>
              <a:t>opinions.</a:t>
            </a:r>
          </a:p>
          <a:p>
            <a:pPr marL="1373188" indent="0">
              <a:buNone/>
            </a:pPr>
            <a:r>
              <a:rPr lang="en-US" sz="2400" dirty="0" smtClean="0"/>
              <a:t>The </a:t>
            </a:r>
            <a:r>
              <a:rPr lang="en-US" sz="2400" dirty="0"/>
              <a:t>audit process</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Risk-Based Approach for Selecting Major Programs for </a:t>
            </a:r>
            <a:r>
              <a:rPr lang="en-US" sz="3200" b="1" dirty="0" smtClean="0"/>
              <a:t>Audit (1 of 5)</a:t>
            </a:r>
            <a:endParaRPr lang="en-US" sz="3200" b="1" dirty="0"/>
          </a:p>
        </p:txBody>
      </p:sp>
      <p:sp>
        <p:nvSpPr>
          <p:cNvPr id="10" name="Text Placeholder 9"/>
          <p:cNvSpPr>
            <a:spLocks noGrp="1"/>
          </p:cNvSpPr>
          <p:nvPr>
            <p:ph type="body" idx="1"/>
          </p:nvPr>
        </p:nvSpPr>
        <p:spPr>
          <a:xfrm>
            <a:off x="353745" y="1330429"/>
            <a:ext cx="7575153" cy="1325069"/>
          </a:xfrm>
        </p:spPr>
        <p:txBody>
          <a:bodyPr/>
          <a:lstStyle/>
          <a:p>
            <a:r>
              <a:rPr lang="en-US" sz="2400" b="0" dirty="0"/>
              <a:t>Step 1:  </a:t>
            </a:r>
          </a:p>
          <a:p>
            <a:r>
              <a:rPr lang="en-US" sz="2400" b="0" dirty="0"/>
              <a:t>Identify larger federal programs and analyze them as Type A or B programs based on the following scale:</a:t>
            </a:r>
          </a:p>
        </p:txBody>
      </p:sp>
      <p:sp>
        <p:nvSpPr>
          <p:cNvPr id="3" name="Content Placeholder 2"/>
          <p:cNvSpPr>
            <a:spLocks noGrp="1"/>
          </p:cNvSpPr>
          <p:nvPr>
            <p:ph sz="half" idx="2"/>
          </p:nvPr>
        </p:nvSpPr>
        <p:spPr>
          <a:xfrm>
            <a:off x="353744" y="2751712"/>
            <a:ext cx="3880133" cy="2963380"/>
          </a:xfrm>
        </p:spPr>
        <p:txBody>
          <a:bodyPr/>
          <a:lstStyle/>
          <a:p>
            <a:pPr marL="0" indent="0">
              <a:buNone/>
            </a:pPr>
            <a:r>
              <a:rPr lang="en-US" sz="1800" b="1" dirty="0" smtClean="0"/>
              <a:t>Total Federal Awards Expended</a:t>
            </a:r>
          </a:p>
          <a:p>
            <a:pPr marL="0" indent="0">
              <a:spcAft>
                <a:spcPts val="4200"/>
              </a:spcAft>
              <a:buNone/>
            </a:pPr>
            <a:r>
              <a:rPr lang="en-US" sz="1800" dirty="0" smtClean="0"/>
              <a:t>$750,000 to $100 million</a:t>
            </a:r>
          </a:p>
          <a:p>
            <a:pPr marL="0" indent="0">
              <a:spcAft>
                <a:spcPts val="4200"/>
              </a:spcAft>
              <a:buNone/>
            </a:pPr>
            <a:r>
              <a:rPr lang="en-US" sz="1800" dirty="0" smtClean="0"/>
              <a:t>More than $100 million to $10 billion</a:t>
            </a:r>
          </a:p>
          <a:p>
            <a:pPr marL="0" indent="0">
              <a:buNone/>
            </a:pPr>
            <a:r>
              <a:rPr lang="en-US" sz="1800" dirty="0" smtClean="0"/>
              <a:t>More than $10 billion</a:t>
            </a:r>
            <a:endParaRPr lang="en-US" sz="1800" dirty="0"/>
          </a:p>
        </p:txBody>
      </p:sp>
      <p:sp>
        <p:nvSpPr>
          <p:cNvPr id="12" name="Content Placeholder 11"/>
          <p:cNvSpPr>
            <a:spLocks noGrp="1"/>
          </p:cNvSpPr>
          <p:nvPr>
            <p:ph sz="quarter" idx="4"/>
          </p:nvPr>
        </p:nvSpPr>
        <p:spPr>
          <a:xfrm>
            <a:off x="4253122" y="2751710"/>
            <a:ext cx="3937987" cy="2963381"/>
          </a:xfrm>
        </p:spPr>
        <p:txBody>
          <a:bodyPr/>
          <a:lstStyle/>
          <a:p>
            <a:pPr marL="0" indent="0">
              <a:buNone/>
            </a:pPr>
            <a:r>
              <a:rPr lang="en-US" sz="1800" b="1" dirty="0" smtClean="0"/>
              <a:t>Threshold for Type A Program</a:t>
            </a:r>
          </a:p>
          <a:p>
            <a:pPr marL="0" indent="0">
              <a:spcAft>
                <a:spcPts val="1800"/>
              </a:spcAft>
              <a:buNone/>
            </a:pPr>
            <a:r>
              <a:rPr lang="en-US" sz="1800" dirty="0" smtClean="0"/>
              <a:t>Larger of $750,000 or 3% (.03) of total federal awards expended</a:t>
            </a:r>
          </a:p>
          <a:p>
            <a:pPr marL="0" indent="0">
              <a:spcAft>
                <a:spcPts val="2400"/>
              </a:spcAft>
              <a:buNone/>
            </a:pPr>
            <a:r>
              <a:rPr lang="en-US" sz="1800" dirty="0" smtClean="0"/>
              <a:t>Larger of $3 million or .3% (.003) of total federal awards expended</a:t>
            </a:r>
          </a:p>
          <a:p>
            <a:pPr marL="0" indent="0">
              <a:buNone/>
            </a:pPr>
            <a:r>
              <a:rPr lang="en-US" sz="1800" dirty="0" smtClean="0"/>
              <a:t>Larger of $30 million or .15% (.0015) of total federal awards expended</a:t>
            </a:r>
            <a:endParaRPr lang="en-US" sz="1800" dirty="0"/>
          </a:p>
        </p:txBody>
      </p:sp>
    </p:spTree>
    <p:extLst>
      <p:ext uri="{BB962C8B-B14F-4D97-AF65-F5344CB8AC3E}">
        <p14:creationId xmlns:p14="http://schemas.microsoft.com/office/powerpoint/2010/main" val="22068859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Risk-Based Approach for Selecting Major Programs for </a:t>
            </a:r>
            <a:r>
              <a:rPr lang="en-US" sz="3200" b="1" dirty="0" smtClean="0"/>
              <a:t>Audit (2 of 5)</a:t>
            </a:r>
            <a:endParaRPr lang="en-US" sz="3200" b="1" dirty="0"/>
          </a:p>
        </p:txBody>
      </p:sp>
      <p:sp>
        <p:nvSpPr>
          <p:cNvPr id="3" name="Content Placeholder 2"/>
          <p:cNvSpPr>
            <a:spLocks noGrp="1"/>
          </p:cNvSpPr>
          <p:nvPr>
            <p:ph idx="1"/>
          </p:nvPr>
        </p:nvSpPr>
        <p:spPr>
          <a:xfrm>
            <a:off x="356616" y="1402080"/>
            <a:ext cx="7700584" cy="4291131"/>
          </a:xfrm>
        </p:spPr>
        <p:txBody>
          <a:bodyPr/>
          <a:lstStyle/>
          <a:p>
            <a:pPr marL="0" indent="0">
              <a:buNone/>
            </a:pPr>
            <a:r>
              <a:rPr lang="en-US" sz="2400" dirty="0" smtClean="0"/>
              <a:t>Step 2 :	</a:t>
            </a:r>
          </a:p>
          <a:p>
            <a:pPr marL="0" indent="0">
              <a:buNone/>
            </a:pPr>
            <a:r>
              <a:rPr lang="en-US" sz="2400" dirty="0" smtClean="0"/>
              <a:t>Identify </a:t>
            </a:r>
            <a:r>
              <a:rPr lang="en-US" sz="2400" dirty="0"/>
              <a:t>low-risk Type A programs: programs previously audited in at least one </a:t>
            </a:r>
            <a:r>
              <a:rPr lang="en-US" sz="2400" dirty="0" smtClean="0"/>
              <a:t>of the </a:t>
            </a:r>
            <a:r>
              <a:rPr lang="en-US" sz="2400" dirty="0"/>
              <a:t>two most recent audit periods as a major </a:t>
            </a:r>
            <a:r>
              <a:rPr lang="en-US" sz="2400" dirty="0" smtClean="0"/>
              <a:t>program </a:t>
            </a:r>
            <a:r>
              <a:rPr lang="en-US" sz="2400" dirty="0"/>
              <a:t>with no </a:t>
            </a:r>
            <a:r>
              <a:rPr lang="en-US" sz="2400" dirty="0" smtClean="0"/>
              <a:t>internal control deficiencies identified as major weaknesses, opinion modifications, or significant questioned costs in the </a:t>
            </a:r>
            <a:r>
              <a:rPr lang="en-US" sz="2400" dirty="0"/>
              <a:t>most recent audit period; programs with no significant changes in </a:t>
            </a:r>
            <a:r>
              <a:rPr lang="en-US" sz="2400" dirty="0" smtClean="0"/>
              <a:t>personnel or </a:t>
            </a:r>
            <a:r>
              <a:rPr lang="en-US" sz="2400" dirty="0"/>
              <a:t>systems that would have significantly increased risk; and programs that, in </a:t>
            </a:r>
            <a:r>
              <a:rPr lang="en-US" sz="2400" dirty="0" smtClean="0"/>
              <a:t>the auditor’s </a:t>
            </a:r>
            <a:r>
              <a:rPr lang="en-US" sz="2400" dirty="0"/>
              <a:t>professional judgment, are low </a:t>
            </a:r>
            <a:r>
              <a:rPr lang="en-US" sz="2400" dirty="0" smtClean="0"/>
              <a:t>risk.</a:t>
            </a:r>
            <a:endParaRPr lang="en-US" sz="2400" dirty="0"/>
          </a:p>
        </p:txBody>
      </p:sp>
    </p:spTree>
    <p:extLst>
      <p:ext uri="{BB962C8B-B14F-4D97-AF65-F5344CB8AC3E}">
        <p14:creationId xmlns:p14="http://schemas.microsoft.com/office/powerpoint/2010/main" val="9024160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Risk-Based Approach for Selecting Major Programs for </a:t>
            </a:r>
            <a:r>
              <a:rPr lang="en-US" sz="3200" b="1" dirty="0" smtClean="0"/>
              <a:t>Audit (3 of 5)</a:t>
            </a:r>
            <a:endParaRPr lang="en-US" sz="3200" b="1" dirty="0"/>
          </a:p>
        </p:txBody>
      </p:sp>
      <p:sp>
        <p:nvSpPr>
          <p:cNvPr id="3" name="Content Placeholder 2"/>
          <p:cNvSpPr>
            <a:spLocks noGrp="1"/>
          </p:cNvSpPr>
          <p:nvPr>
            <p:ph idx="1"/>
          </p:nvPr>
        </p:nvSpPr>
        <p:spPr>
          <a:xfrm>
            <a:off x="352952" y="1398562"/>
            <a:ext cx="7754765" cy="4219933"/>
          </a:xfrm>
        </p:spPr>
        <p:txBody>
          <a:bodyPr/>
          <a:lstStyle/>
          <a:p>
            <a:pPr marL="0" indent="0">
              <a:buNone/>
            </a:pPr>
            <a:r>
              <a:rPr lang="en-US" sz="2400" dirty="0" smtClean="0"/>
              <a:t>Step 3: 	</a:t>
            </a:r>
          </a:p>
          <a:p>
            <a:pPr marL="0" indent="0">
              <a:buNone/>
            </a:pPr>
            <a:r>
              <a:rPr lang="en-US" sz="2400" dirty="0" smtClean="0"/>
              <a:t>Identify </a:t>
            </a:r>
            <a:r>
              <a:rPr lang="en-US" sz="2400" dirty="0"/>
              <a:t>Type B programs that, based on the auditor’s professional judgment </a:t>
            </a:r>
            <a:r>
              <a:rPr lang="en-US" sz="2400" dirty="0" smtClean="0"/>
              <a:t>and criteria </a:t>
            </a:r>
            <a:r>
              <a:rPr lang="en-US" sz="2400" dirty="0"/>
              <a:t>discussed above, are high risk. The auditor is </a:t>
            </a:r>
            <a:r>
              <a:rPr lang="en-US" sz="2400" dirty="0" smtClean="0"/>
              <a:t>not expected </a:t>
            </a:r>
            <a:r>
              <a:rPr lang="en-US" sz="2400" dirty="0"/>
              <a:t>to perform </a:t>
            </a:r>
            <a:r>
              <a:rPr lang="en-US" sz="2400" dirty="0" smtClean="0"/>
              <a:t>risk assessments </a:t>
            </a:r>
            <a:r>
              <a:rPr lang="en-US" sz="2400" dirty="0"/>
              <a:t>on relatively small federal programs. Risk assessments are </a:t>
            </a:r>
            <a:r>
              <a:rPr lang="en-US" sz="2400" dirty="0" smtClean="0"/>
              <a:t>performed only </a:t>
            </a:r>
            <a:r>
              <a:rPr lang="en-US" sz="2400" dirty="0"/>
              <a:t>for those Type B programs that </a:t>
            </a:r>
            <a:r>
              <a:rPr lang="en-US" sz="2400" dirty="0" smtClean="0"/>
              <a:t>exceed twenty-five percent (0.25) of the Type A threshold determined in Step 1.</a:t>
            </a:r>
            <a:endParaRPr lang="en-US" sz="2400" dirty="0"/>
          </a:p>
        </p:txBody>
      </p:sp>
    </p:spTree>
    <p:extLst>
      <p:ext uri="{BB962C8B-B14F-4D97-AF65-F5344CB8AC3E}">
        <p14:creationId xmlns:p14="http://schemas.microsoft.com/office/powerpoint/2010/main" val="2938537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Risk-Based Approach for Selecting Major Programs for </a:t>
            </a:r>
            <a:r>
              <a:rPr lang="en-US" sz="3200" b="1" dirty="0" smtClean="0"/>
              <a:t>Audit (4 of 5)</a:t>
            </a:r>
            <a:endParaRPr lang="en-US" sz="3200" b="1" dirty="0"/>
          </a:p>
        </p:txBody>
      </p:sp>
      <p:sp>
        <p:nvSpPr>
          <p:cNvPr id="3" name="Content Placeholder 2"/>
          <p:cNvSpPr>
            <a:spLocks noGrp="1"/>
          </p:cNvSpPr>
          <p:nvPr>
            <p:ph idx="1"/>
          </p:nvPr>
        </p:nvSpPr>
        <p:spPr>
          <a:xfrm>
            <a:off x="352954" y="1404720"/>
            <a:ext cx="7594542" cy="3926158"/>
          </a:xfrm>
        </p:spPr>
        <p:txBody>
          <a:bodyPr/>
          <a:lstStyle/>
          <a:p>
            <a:pPr marL="0" indent="0">
              <a:buNone/>
            </a:pPr>
            <a:r>
              <a:rPr lang="en-US" sz="2400" dirty="0" smtClean="0"/>
              <a:t>Step 4: 	</a:t>
            </a:r>
          </a:p>
          <a:p>
            <a:pPr marL="0" indent="0">
              <a:buNone/>
            </a:pPr>
            <a:r>
              <a:rPr lang="en-US" sz="2400" dirty="0"/>
              <a:t>At a minimum, audit as major programs all Type A programs </a:t>
            </a:r>
            <a:r>
              <a:rPr lang="en-US" sz="2400" i="1" dirty="0"/>
              <a:t>not </a:t>
            </a:r>
            <a:r>
              <a:rPr lang="en-US" sz="2400" dirty="0"/>
              <a:t>identified as </a:t>
            </a:r>
            <a:r>
              <a:rPr lang="en-US" sz="2400" dirty="0" smtClean="0"/>
              <a:t>low risk and all high-risk Type B programs totaling at least one-fourth the number of low-risk Type A programs identified as low-risk in Step 2.</a:t>
            </a:r>
            <a:endParaRPr lang="en-US" sz="2400" dirty="0"/>
          </a:p>
        </p:txBody>
      </p:sp>
    </p:spTree>
    <p:extLst>
      <p:ext uri="{BB962C8B-B14F-4D97-AF65-F5344CB8AC3E}">
        <p14:creationId xmlns:p14="http://schemas.microsoft.com/office/powerpoint/2010/main" val="35079086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Risk-Based Approach for Selecting Major Programs for </a:t>
            </a:r>
            <a:r>
              <a:rPr lang="en-US" sz="3200" b="1" dirty="0" smtClean="0"/>
              <a:t>Audit (5 of 5)</a:t>
            </a:r>
            <a:endParaRPr lang="en-US" sz="3200" b="1" dirty="0"/>
          </a:p>
        </p:txBody>
      </p:sp>
      <p:sp>
        <p:nvSpPr>
          <p:cNvPr id="3" name="Content Placeholder 2"/>
          <p:cNvSpPr>
            <a:spLocks noGrp="1"/>
          </p:cNvSpPr>
          <p:nvPr>
            <p:ph idx="1"/>
          </p:nvPr>
        </p:nvSpPr>
        <p:spPr>
          <a:xfrm>
            <a:off x="452106" y="1469362"/>
            <a:ext cx="7407275" cy="3921125"/>
          </a:xfrm>
        </p:spPr>
        <p:txBody>
          <a:bodyPr/>
          <a:lstStyle/>
          <a:p>
            <a:pPr marL="0" indent="0">
              <a:spcBef>
                <a:spcPts val="1200"/>
              </a:spcBef>
              <a:buNone/>
            </a:pPr>
            <a:r>
              <a:rPr lang="en-US" sz="2400" dirty="0"/>
              <a:t>The </a:t>
            </a:r>
            <a:r>
              <a:rPr lang="en-US" sz="2400" i="1" dirty="0"/>
              <a:t>percentage of coverage rule </a:t>
            </a:r>
            <a:r>
              <a:rPr lang="en-US" sz="2400" dirty="0"/>
              <a:t>requires the auditing of as many major </a:t>
            </a:r>
            <a:r>
              <a:rPr lang="en-US" sz="2400" dirty="0" smtClean="0"/>
              <a:t>programs as </a:t>
            </a:r>
            <a:r>
              <a:rPr lang="en-US" sz="2400" dirty="0"/>
              <a:t>necessary to ensure that at least </a:t>
            </a:r>
            <a:r>
              <a:rPr lang="en-US" sz="2400" dirty="0" smtClean="0"/>
              <a:t>40 </a:t>
            </a:r>
            <a:r>
              <a:rPr lang="en-US" sz="2400" dirty="0"/>
              <a:t>percent of total federal awards expended </a:t>
            </a:r>
            <a:r>
              <a:rPr lang="en-US" sz="2400" dirty="0" smtClean="0"/>
              <a:t>are audited</a:t>
            </a:r>
            <a:r>
              <a:rPr lang="en-US" sz="2400" dirty="0"/>
              <a:t>. </a:t>
            </a:r>
            <a:endParaRPr lang="en-US" sz="2400" dirty="0" smtClean="0"/>
          </a:p>
          <a:p>
            <a:pPr marL="0" indent="0">
              <a:spcBef>
                <a:spcPts val="1200"/>
              </a:spcBef>
              <a:buNone/>
            </a:pPr>
            <a:r>
              <a:rPr lang="en-US" sz="2400" dirty="0" smtClean="0"/>
              <a:t>In </a:t>
            </a:r>
            <a:r>
              <a:rPr lang="en-US" sz="2400" dirty="0"/>
              <a:t>addition to the possibility of reduced audit coverage resulting from </a:t>
            </a:r>
            <a:r>
              <a:rPr lang="en-US" sz="2400" dirty="0" smtClean="0"/>
              <a:t>individual Type </a:t>
            </a:r>
            <a:r>
              <a:rPr lang="en-US" sz="2400" dirty="0"/>
              <a:t>A programs being classified as low risk, </a:t>
            </a:r>
            <a:r>
              <a:rPr lang="en-US" sz="2400" dirty="0" smtClean="0"/>
              <a:t>the</a:t>
            </a:r>
            <a:r>
              <a:rPr lang="en-US" sz="2400" i="1" dirty="0" smtClean="0"/>
              <a:t> Uniform Guidance </a:t>
            </a:r>
            <a:r>
              <a:rPr lang="en-US" sz="2400" dirty="0" smtClean="0"/>
              <a:t>also </a:t>
            </a:r>
            <a:r>
              <a:rPr lang="en-US" sz="2400" dirty="0"/>
              <a:t>provides </a:t>
            </a:r>
            <a:r>
              <a:rPr lang="en-US" sz="2400" dirty="0" smtClean="0"/>
              <a:t>that the </a:t>
            </a:r>
            <a:r>
              <a:rPr lang="en-US" sz="2400" dirty="0"/>
              <a:t>auditee itself can be classified as low risk and thereby receive even greater </a:t>
            </a:r>
            <a:r>
              <a:rPr lang="en-US" sz="2400" dirty="0" smtClean="0"/>
              <a:t>reduction in </a:t>
            </a:r>
            <a:r>
              <a:rPr lang="en-US" sz="2400" dirty="0"/>
              <a:t>audit </a:t>
            </a:r>
            <a:r>
              <a:rPr lang="en-US" sz="2400" dirty="0" smtClean="0"/>
              <a:t>coverage.</a:t>
            </a:r>
            <a:endParaRPr lang="en-US" sz="2400" dirty="0"/>
          </a:p>
        </p:txBody>
      </p:sp>
    </p:spTree>
    <p:extLst>
      <p:ext uri="{BB962C8B-B14F-4D97-AF65-F5344CB8AC3E}">
        <p14:creationId xmlns:p14="http://schemas.microsoft.com/office/powerpoint/2010/main" val="41944543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Reports Required for Single Audit</a:t>
            </a:r>
            <a:endParaRPr lang="en-US" sz="3200" b="1" dirty="0"/>
          </a:p>
        </p:txBody>
      </p:sp>
      <p:sp>
        <p:nvSpPr>
          <p:cNvPr id="5" name="Flowchart: Document 4"/>
          <p:cNvSpPr/>
          <p:nvPr/>
        </p:nvSpPr>
        <p:spPr>
          <a:xfrm>
            <a:off x="486579" y="1500304"/>
            <a:ext cx="2384942" cy="154769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solidFill>
                  <a:schemeClr val="tx1"/>
                </a:solidFill>
              </a:rPr>
              <a:t>Financial statements and schedule of expenditures of federal awards </a:t>
            </a:r>
            <a:endParaRPr lang="en-US" sz="1600" dirty="0">
              <a:solidFill>
                <a:schemeClr val="tx1"/>
              </a:solidFill>
            </a:endParaRPr>
          </a:p>
        </p:txBody>
      </p:sp>
      <p:sp>
        <p:nvSpPr>
          <p:cNvPr id="6" name="Flowchart: Document 5"/>
          <p:cNvSpPr/>
          <p:nvPr/>
        </p:nvSpPr>
        <p:spPr>
          <a:xfrm>
            <a:off x="869654" y="2604636"/>
            <a:ext cx="2485977" cy="118053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Summary schedule of prior audit findings</a:t>
            </a:r>
            <a:endParaRPr lang="en-US" sz="1600" dirty="0">
              <a:solidFill>
                <a:schemeClr val="tx1"/>
              </a:solidFill>
            </a:endParaRPr>
          </a:p>
        </p:txBody>
      </p:sp>
      <p:sp>
        <p:nvSpPr>
          <p:cNvPr id="7" name="Flowchart: Document 6"/>
          <p:cNvSpPr/>
          <p:nvPr/>
        </p:nvSpPr>
        <p:spPr>
          <a:xfrm>
            <a:off x="1293688" y="3202672"/>
            <a:ext cx="2516312" cy="121143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Auditor’s reports</a:t>
            </a:r>
            <a:endParaRPr lang="en-US" sz="1600" dirty="0">
              <a:solidFill>
                <a:schemeClr val="tx1"/>
              </a:solidFill>
            </a:endParaRPr>
          </a:p>
        </p:txBody>
      </p:sp>
      <p:sp>
        <p:nvSpPr>
          <p:cNvPr id="8" name="Flowchart: Document 7"/>
          <p:cNvSpPr/>
          <p:nvPr/>
        </p:nvSpPr>
        <p:spPr>
          <a:xfrm>
            <a:off x="1900349" y="3785168"/>
            <a:ext cx="2348744" cy="140913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chemeClr val="tx1"/>
                </a:solidFill>
              </a:rPr>
              <a:t>Corrective action plan</a:t>
            </a:r>
            <a:endParaRPr lang="en-US" sz="1600" dirty="0">
              <a:solidFill>
                <a:schemeClr val="tx1"/>
              </a:solidFill>
            </a:endParaRPr>
          </a:p>
        </p:txBody>
      </p:sp>
      <p:sp>
        <p:nvSpPr>
          <p:cNvPr id="11" name="Double Wave 10"/>
          <p:cNvSpPr/>
          <p:nvPr/>
        </p:nvSpPr>
        <p:spPr>
          <a:xfrm>
            <a:off x="4451350" y="1676400"/>
            <a:ext cx="3594100" cy="3441700"/>
          </a:xfrm>
          <a:prstGeom prst="doubleWave">
            <a:avLst>
              <a:gd name="adj1" fmla="val 6250"/>
              <a:gd name="adj2" fmla="val -388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600" dirty="0" smtClean="0">
              <a:solidFill>
                <a:schemeClr val="tx1"/>
              </a:solidFill>
            </a:endParaRPr>
          </a:p>
          <a:p>
            <a:pPr algn="ctr"/>
            <a:r>
              <a:rPr lang="en-US" sz="1600" dirty="0" smtClean="0">
                <a:solidFill>
                  <a:schemeClr val="tx1"/>
                </a:solidFill>
              </a:rPr>
              <a:t>Must </a:t>
            </a:r>
            <a:r>
              <a:rPr lang="en-US" sz="1600" dirty="0">
                <a:solidFill>
                  <a:schemeClr val="tx1"/>
                </a:solidFill>
              </a:rPr>
              <a:t>be submitted </a:t>
            </a:r>
            <a:r>
              <a:rPr lang="en-US" sz="1600" dirty="0" smtClean="0">
                <a:solidFill>
                  <a:schemeClr val="tx1"/>
                </a:solidFill>
              </a:rPr>
              <a:t>electronically </a:t>
            </a:r>
            <a:r>
              <a:rPr lang="en-US" sz="1600" dirty="0">
                <a:solidFill>
                  <a:schemeClr val="tx1"/>
                </a:solidFill>
              </a:rPr>
              <a:t>to the </a:t>
            </a:r>
            <a:r>
              <a:rPr lang="en-US" sz="1600" dirty="0" smtClean="0">
                <a:solidFill>
                  <a:schemeClr val="tx1"/>
                </a:solidFill>
              </a:rPr>
              <a:t>Federal Audit Clearinghouse </a:t>
            </a:r>
            <a:r>
              <a:rPr lang="en-US" sz="1600" dirty="0">
                <a:solidFill>
                  <a:schemeClr val="tx1"/>
                </a:solidFill>
              </a:rPr>
              <a:t>designated by the OMB within the earlier of 30 days after receipt of the auditor’s report(s) or nine months after the end of the audit </a:t>
            </a:r>
            <a:r>
              <a:rPr lang="en-US" sz="1600" dirty="0" smtClean="0">
                <a:solidFill>
                  <a:schemeClr val="tx1"/>
                </a:solidFill>
              </a:rPr>
              <a:t>period.</a:t>
            </a:r>
            <a:endParaRPr lang="en-US" sz="1600" dirty="0">
              <a:solidFill>
                <a:schemeClr val="tx1"/>
              </a:solidFill>
            </a:endParaRPr>
          </a:p>
          <a:p>
            <a:pPr algn="ctr"/>
            <a:endParaRPr lang="en-US" dirty="0" smtClean="0"/>
          </a:p>
          <a:p>
            <a:pPr algn="ctr"/>
            <a:endParaRPr lang="en-US" dirty="0"/>
          </a:p>
        </p:txBody>
      </p:sp>
    </p:spTree>
    <p:extLst>
      <p:ext uri="{BB962C8B-B14F-4D97-AF65-F5344CB8AC3E}">
        <p14:creationId xmlns:p14="http://schemas.microsoft.com/office/powerpoint/2010/main" val="38204388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Required Auditor’s Reports</a:t>
            </a:r>
            <a:endParaRPr lang="en-US" sz="3200" b="1" dirty="0"/>
          </a:p>
        </p:txBody>
      </p:sp>
      <p:sp>
        <p:nvSpPr>
          <p:cNvPr id="4" name="Content Placeholder 3"/>
          <p:cNvSpPr>
            <a:spLocks noGrp="1"/>
          </p:cNvSpPr>
          <p:nvPr>
            <p:ph idx="1"/>
          </p:nvPr>
        </p:nvSpPr>
        <p:spPr>
          <a:xfrm>
            <a:off x="411163" y="1387475"/>
            <a:ext cx="7407275" cy="4346860"/>
          </a:xfrm>
        </p:spPr>
        <p:txBody>
          <a:bodyPr/>
          <a:lstStyle/>
          <a:p>
            <a:pPr marL="0" indent="0">
              <a:spcBef>
                <a:spcPts val="1200"/>
              </a:spcBef>
              <a:buNone/>
            </a:pPr>
            <a:r>
              <a:rPr lang="en-US" sz="2000" dirty="0"/>
              <a:t>1. An opinion (or disclaimer of opinion) as to whether the financial statements are presented fairly in all material respects in accordance with GAAP and whether the schedule of expenditures of federal awards is fairly stated in all material respects in relation to the financial statements taken as a whole. </a:t>
            </a:r>
          </a:p>
          <a:p>
            <a:pPr marL="0" indent="0">
              <a:spcBef>
                <a:spcPts val="1200"/>
              </a:spcBef>
              <a:buNone/>
            </a:pPr>
            <a:r>
              <a:rPr lang="en-US" sz="2000" dirty="0"/>
              <a:t>2. A report on internal control over financial reporting and compliance with federal statutes, regulations, and the terms and conditions of the federal award, noncompliance with which could have a material effect on the financial statements.</a:t>
            </a:r>
          </a:p>
          <a:p>
            <a:pPr marL="0" indent="0">
              <a:spcBef>
                <a:spcPts val="1200"/>
              </a:spcBef>
              <a:buNone/>
            </a:pPr>
            <a:r>
              <a:rPr lang="en-US" sz="2000" dirty="0"/>
              <a:t>3. A report on compliance for each major program and on internal control over compliance. </a:t>
            </a:r>
          </a:p>
          <a:p>
            <a:pPr marL="0" indent="0">
              <a:spcBef>
                <a:spcPts val="1200"/>
              </a:spcBef>
              <a:buNone/>
            </a:pPr>
            <a:r>
              <a:rPr lang="en-US" sz="2000" dirty="0"/>
              <a:t>4. A schedule of findings and questioned costs</a:t>
            </a:r>
            <a:r>
              <a:rPr lang="en-US" sz="2000" dirty="0" smtClean="0"/>
              <a:t>.</a:t>
            </a:r>
            <a:endParaRPr lang="en-US" sz="2000" dirty="0"/>
          </a:p>
        </p:txBody>
      </p:sp>
    </p:spTree>
    <p:extLst>
      <p:ext uri="{BB962C8B-B14F-4D97-AF65-F5344CB8AC3E}">
        <p14:creationId xmlns:p14="http://schemas.microsoft.com/office/powerpoint/2010/main" val="11067729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Audit Findings</a:t>
            </a:r>
            <a:br>
              <a:rPr lang="en-US" sz="3200" b="1" dirty="0" smtClean="0"/>
            </a:br>
            <a:r>
              <a:rPr lang="en-US" sz="2400" b="1" dirty="0" smtClean="0"/>
              <a:t>(1 of 2)</a:t>
            </a:r>
            <a:endParaRPr lang="en-US" sz="2400" b="1" dirty="0"/>
          </a:p>
        </p:txBody>
      </p:sp>
      <p:graphicFrame>
        <p:nvGraphicFramePr>
          <p:cNvPr id="4" name="Diagram 3"/>
          <p:cNvGraphicFramePr/>
          <p:nvPr>
            <p:extLst>
              <p:ext uri="{D42A27DB-BD31-4B8C-83A1-F6EECF244321}">
                <p14:modId xmlns:p14="http://schemas.microsoft.com/office/powerpoint/2010/main" val="3997842655"/>
              </p:ext>
            </p:extLst>
          </p:nvPr>
        </p:nvGraphicFramePr>
        <p:xfrm>
          <a:off x="466725" y="1457325"/>
          <a:ext cx="729615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3702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Audit Findings</a:t>
            </a:r>
            <a:br>
              <a:rPr lang="en-US" sz="3200" b="1" dirty="0" smtClean="0"/>
            </a:br>
            <a:r>
              <a:rPr lang="en-US" sz="2400" b="1" dirty="0" smtClean="0"/>
              <a:t>(2 of 2)</a:t>
            </a:r>
            <a:endParaRPr lang="en-US" sz="2400" b="1" dirty="0"/>
          </a:p>
        </p:txBody>
      </p:sp>
      <p:sp>
        <p:nvSpPr>
          <p:cNvPr id="4" name="Content Placeholder 3"/>
          <p:cNvSpPr>
            <a:spLocks noGrp="1"/>
          </p:cNvSpPr>
          <p:nvPr>
            <p:ph idx="1"/>
          </p:nvPr>
        </p:nvSpPr>
        <p:spPr/>
        <p:txBody>
          <a:bodyPr/>
          <a:lstStyle/>
          <a:p>
            <a:pPr marL="0" indent="0">
              <a:spcBef>
                <a:spcPts val="600"/>
              </a:spcBef>
              <a:buNone/>
            </a:pPr>
            <a:r>
              <a:rPr lang="en-US" sz="2000" dirty="0"/>
              <a:t>The schedule of findings and questioned costs should include: </a:t>
            </a:r>
          </a:p>
          <a:p>
            <a:pPr marL="461963" indent="-231775">
              <a:spcBef>
                <a:spcPts val="600"/>
              </a:spcBef>
            </a:pPr>
            <a:r>
              <a:rPr lang="en-US" sz="2000" dirty="0" smtClean="0"/>
              <a:t>A </a:t>
            </a:r>
            <a:r>
              <a:rPr lang="en-US" sz="2000" dirty="0"/>
              <a:t>summary of the auditor’s results, including type of opinion rendered on the financial statements, significant deficiencies or material weaknesses relating to internal control, material noncompliance affecting the financial statements, major programs audited, type of opinion on compliance for major programs and significant deficiencies or material weaknesses in internal control affecting major programs, and a statement as to whether the </a:t>
            </a:r>
            <a:r>
              <a:rPr lang="en-US" sz="2000" dirty="0" err="1"/>
              <a:t>auditee</a:t>
            </a:r>
            <a:r>
              <a:rPr lang="en-US" sz="2000" dirty="0"/>
              <a:t> qualified as low risk.</a:t>
            </a:r>
          </a:p>
          <a:p>
            <a:pPr marL="461963" indent="-231775">
              <a:spcBef>
                <a:spcPts val="600"/>
              </a:spcBef>
            </a:pPr>
            <a:r>
              <a:rPr lang="en-US" sz="2000" dirty="0" smtClean="0"/>
              <a:t>Findings </a:t>
            </a:r>
            <a:r>
              <a:rPr lang="en-US" sz="2000" dirty="0"/>
              <a:t>related to the audit of the financial statements required to be reported by the yellow book (GAGAS).</a:t>
            </a:r>
          </a:p>
          <a:p>
            <a:pPr marL="461963" indent="-231775">
              <a:spcBef>
                <a:spcPts val="600"/>
              </a:spcBef>
            </a:pPr>
            <a:r>
              <a:rPr lang="en-US" sz="2000" dirty="0" smtClean="0"/>
              <a:t>Audit </a:t>
            </a:r>
            <a:r>
              <a:rPr lang="en-US" sz="2000" dirty="0"/>
              <a:t>findings and questioned costs</a:t>
            </a:r>
            <a:r>
              <a:rPr lang="en-US" sz="2000" dirty="0" smtClean="0"/>
              <a:t>.</a:t>
            </a:r>
            <a:endParaRPr lang="en-US" sz="2000" dirty="0"/>
          </a:p>
        </p:txBody>
      </p:sp>
    </p:spTree>
    <p:extLst>
      <p:ext uri="{BB962C8B-B14F-4D97-AF65-F5344CB8AC3E}">
        <p14:creationId xmlns:p14="http://schemas.microsoft.com/office/powerpoint/2010/main" val="32447203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Special Topics</a:t>
            </a:r>
            <a:br>
              <a:rPr lang="en-US" sz="3200" b="1" dirty="0" smtClean="0"/>
            </a:br>
            <a:r>
              <a:rPr lang="en-US" sz="2400" b="1" dirty="0" smtClean="0"/>
              <a:t>(1 of 3)</a:t>
            </a:r>
            <a:endParaRPr lang="en-US" sz="2400" b="1" dirty="0"/>
          </a:p>
        </p:txBody>
      </p:sp>
      <p:sp>
        <p:nvSpPr>
          <p:cNvPr id="4" name="Content Placeholder 3"/>
          <p:cNvSpPr>
            <a:spLocks noGrp="1"/>
          </p:cNvSpPr>
          <p:nvPr>
            <p:ph idx="1"/>
          </p:nvPr>
        </p:nvSpPr>
        <p:spPr>
          <a:xfrm>
            <a:off x="411163" y="1521227"/>
            <a:ext cx="7407275" cy="3787373"/>
          </a:xfrm>
        </p:spPr>
        <p:txBody>
          <a:bodyPr/>
          <a:lstStyle/>
          <a:p>
            <a:pPr marL="342900" indent="-342900">
              <a:spcBef>
                <a:spcPts val="1200"/>
              </a:spcBef>
              <a:buFont typeface="Arial" panose="020B0604020202020204" pitchFamily="34" charset="0"/>
              <a:buChar char="•"/>
            </a:pPr>
            <a:r>
              <a:rPr lang="en-US" sz="2400" dirty="0"/>
              <a:t>Single audit quality has been an area of concern for decades.</a:t>
            </a:r>
          </a:p>
          <a:p>
            <a:pPr marL="342900" indent="-342900">
              <a:spcBef>
                <a:spcPts val="1200"/>
              </a:spcBef>
              <a:buFont typeface="Arial" panose="020B0604020202020204" pitchFamily="34" charset="0"/>
              <a:buChar char="•"/>
            </a:pPr>
            <a:r>
              <a:rPr lang="en-US" sz="2400" dirty="0"/>
              <a:t>The AICPA has created a Governmental Audit Quality Center to promote the importance of quality government audits and the value of such audits to purchasers of government audit services. The GAO and OMB provide frequent updates to GAGAS and federal fund audit requirements and guidelines</a:t>
            </a:r>
            <a:r>
              <a:rPr lang="en-US" sz="2400" dirty="0" smtClean="0"/>
              <a:t>.</a:t>
            </a:r>
            <a:endParaRPr lang="en-US" sz="2400" dirty="0"/>
          </a:p>
        </p:txBody>
      </p:sp>
    </p:spTree>
    <p:extLst>
      <p:ext uri="{BB962C8B-B14F-4D97-AF65-F5344CB8AC3E}">
        <p14:creationId xmlns:p14="http://schemas.microsoft.com/office/powerpoint/2010/main" val="31388974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a:t>
            </a:r>
            <a:br>
              <a:rPr lang="en-US" altLang="en-US" sz="3200" b="1" dirty="0"/>
            </a:br>
            <a:r>
              <a:rPr lang="en-US" altLang="en-US" sz="2400" b="1" dirty="0"/>
              <a:t>(2 of 3</a:t>
            </a:r>
            <a:r>
              <a:rPr lang="en-US" altLang="en-US" sz="2400" b="1" dirty="0" smtClean="0"/>
              <a:t>)</a:t>
            </a:r>
            <a:endParaRPr lang="en-US" sz="2400" dirty="0"/>
          </a:p>
        </p:txBody>
      </p:sp>
      <p:sp>
        <p:nvSpPr>
          <p:cNvPr id="4" name="Content Placeholder 3"/>
          <p:cNvSpPr>
            <a:spLocks noGrp="1"/>
          </p:cNvSpPr>
          <p:nvPr>
            <p:ph idx="1"/>
          </p:nvPr>
        </p:nvSpPr>
        <p:spPr>
          <a:xfrm>
            <a:off x="411163" y="1563624"/>
            <a:ext cx="7407275" cy="3921125"/>
          </a:xfrm>
        </p:spPr>
        <p:txBody>
          <a:bodyPr/>
          <a:lstStyle/>
          <a:p>
            <a:pPr marL="917575" indent="-917575">
              <a:buNone/>
            </a:pPr>
            <a:r>
              <a:rPr lang="en-US" sz="2400" dirty="0"/>
              <a:t>11-2	Explain what is meant by generally accepted </a:t>
            </a:r>
            <a:r>
              <a:rPr lang="en-US" sz="2400" dirty="0" smtClean="0"/>
              <a:t>government </a:t>
            </a:r>
            <a:r>
              <a:rPr lang="en-US" sz="2400" dirty="0"/>
              <a:t>auditing standards (GAGAS), the </a:t>
            </a:r>
            <a:r>
              <a:rPr lang="en-US" sz="2400" dirty="0" smtClean="0"/>
              <a:t>source </a:t>
            </a:r>
            <a:r>
              <a:rPr lang="en-US" sz="2400" dirty="0"/>
              <a:t>of GAGAS, how GAGAS are broader </a:t>
            </a:r>
            <a:r>
              <a:rPr lang="en-US" sz="2400" dirty="0" smtClean="0"/>
              <a:t>than </a:t>
            </a:r>
            <a:r>
              <a:rPr lang="en-US" sz="2400" dirty="0"/>
              <a:t>GAAS, and types of GAGAS audits</a:t>
            </a:r>
            <a:r>
              <a:rPr lang="en-US" sz="2400" dirty="0" smtClean="0"/>
              <a:t>.</a:t>
            </a:r>
            <a:endParaRPr lang="en-US" sz="2400" dirty="0"/>
          </a:p>
        </p:txBody>
      </p:sp>
    </p:spTree>
    <p:extLst>
      <p:ext uri="{BB962C8B-B14F-4D97-AF65-F5344CB8AC3E}">
        <p14:creationId xmlns:p14="http://schemas.microsoft.com/office/powerpoint/2010/main" val="4074979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Special </a:t>
            </a:r>
            <a:r>
              <a:rPr lang="en-US" sz="3200" b="1" dirty="0" smtClean="0"/>
              <a:t>Topics</a:t>
            </a:r>
            <a:br>
              <a:rPr lang="en-US" sz="3200" b="1" dirty="0" smtClean="0"/>
            </a:br>
            <a:r>
              <a:rPr lang="en-US" sz="2400" b="1" dirty="0" smtClean="0"/>
              <a:t>(2 of 3)</a:t>
            </a:r>
            <a:endParaRPr lang="en-US" sz="2400" b="1" dirty="0"/>
          </a:p>
        </p:txBody>
      </p:sp>
      <p:sp>
        <p:nvSpPr>
          <p:cNvPr id="4" name="Content Placeholder 3"/>
          <p:cNvSpPr>
            <a:spLocks noGrp="1"/>
          </p:cNvSpPr>
          <p:nvPr>
            <p:ph idx="1"/>
          </p:nvPr>
        </p:nvSpPr>
        <p:spPr>
          <a:xfrm>
            <a:off x="572251" y="1535183"/>
            <a:ext cx="7341563" cy="3773417"/>
          </a:xfrm>
        </p:spPr>
        <p:txBody>
          <a:bodyPr/>
          <a:lstStyle/>
          <a:p>
            <a:pPr marL="0" indent="0">
              <a:buNone/>
            </a:pPr>
            <a:r>
              <a:rPr lang="en-US" sz="2400" dirty="0"/>
              <a:t>When seeking an external auditor, governments and not-for-profits should prepare a formal request for proposal (RFP). RFPs should include information about the government and cover the scope of services (financial audit, single audit, and any additional compliance auditing), the auditing standards to be followed (GAAS, GAGAS, or state-mandated standards), reports to be issued, assistance to be provided to the auditor, and other considerations</a:t>
            </a:r>
            <a:r>
              <a:rPr lang="en-US" sz="2400" dirty="0" smtClean="0"/>
              <a:t>.</a:t>
            </a:r>
            <a:endParaRPr lang="en-US" sz="2400" dirty="0"/>
          </a:p>
        </p:txBody>
      </p:sp>
    </p:spTree>
    <p:extLst>
      <p:ext uri="{BB962C8B-B14F-4D97-AF65-F5344CB8AC3E}">
        <p14:creationId xmlns:p14="http://schemas.microsoft.com/office/powerpoint/2010/main" val="40849041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Special Topics</a:t>
            </a:r>
            <a:br>
              <a:rPr lang="en-US" sz="3200" b="1" dirty="0" smtClean="0"/>
            </a:br>
            <a:r>
              <a:rPr lang="en-US" sz="2400" b="1" dirty="0" smtClean="0"/>
              <a:t>(3 of 3)</a:t>
            </a:r>
            <a:endParaRPr lang="en-US" sz="2400" b="1" dirty="0"/>
          </a:p>
        </p:txBody>
      </p:sp>
      <p:graphicFrame>
        <p:nvGraphicFramePr>
          <p:cNvPr id="4" name="Diagram 3"/>
          <p:cNvGraphicFramePr/>
          <p:nvPr>
            <p:extLst>
              <p:ext uri="{D42A27DB-BD31-4B8C-83A1-F6EECF244321}">
                <p14:modId xmlns:p14="http://schemas.microsoft.com/office/powerpoint/2010/main" val="4110343985"/>
              </p:ext>
            </p:extLst>
          </p:nvPr>
        </p:nvGraphicFramePr>
        <p:xfrm>
          <a:off x="615950" y="1397000"/>
          <a:ext cx="72517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3460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Looking Forward</a:t>
            </a:r>
            <a:endParaRPr lang="en-US" sz="3200" b="1" dirty="0"/>
          </a:p>
        </p:txBody>
      </p:sp>
      <p:sp>
        <p:nvSpPr>
          <p:cNvPr id="3" name="Content Placeholder 2"/>
          <p:cNvSpPr>
            <a:spLocks noGrp="1"/>
          </p:cNvSpPr>
          <p:nvPr>
            <p:ph idx="1"/>
          </p:nvPr>
        </p:nvSpPr>
        <p:spPr>
          <a:xfrm>
            <a:off x="519612" y="1636856"/>
            <a:ext cx="7298826" cy="3921125"/>
          </a:xfrm>
        </p:spPr>
        <p:txBody>
          <a:bodyPr/>
          <a:lstStyle/>
          <a:p>
            <a:pPr marL="0" indent="0">
              <a:buNone/>
            </a:pPr>
            <a:r>
              <a:rPr lang="en-US" sz="2400" dirty="0" smtClean="0">
                <a:latin typeface="TimesNewRomanPS"/>
              </a:rPr>
              <a:t>In this chapter, we examined audits of government and not-for-profit organizations, including the essential elements of financial audits, GAAS and its relationship to GAGAS, and the impact and requirements of the single audit.</a:t>
            </a:r>
          </a:p>
          <a:p>
            <a:pPr marL="0" indent="0">
              <a:buNone/>
            </a:pPr>
            <a:endParaRPr lang="en-US" sz="2400" dirty="0">
              <a:latin typeface="TimesNewRomanPS"/>
            </a:endParaRPr>
          </a:p>
          <a:p>
            <a:pPr marL="0" indent="0">
              <a:buNone/>
            </a:pPr>
            <a:r>
              <a:rPr lang="en-US" sz="2400" dirty="0" smtClean="0">
                <a:latin typeface="TimesNewRomanPS"/>
              </a:rPr>
              <a:t>Chapter 12 explores budgeting and performance measurement.</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a:t>
            </a:r>
            <a:br>
              <a:rPr lang="en-US" altLang="en-US" sz="3200" b="1" dirty="0"/>
            </a:br>
            <a:r>
              <a:rPr lang="en-US" altLang="en-US" sz="2400" b="1" dirty="0"/>
              <a:t>(3 of 3</a:t>
            </a:r>
            <a:r>
              <a:rPr lang="en-US" altLang="en-US" sz="2400" b="1" dirty="0" smtClean="0"/>
              <a:t>)</a:t>
            </a:r>
            <a:endParaRPr lang="en-US" sz="2400" dirty="0"/>
          </a:p>
        </p:txBody>
      </p:sp>
      <p:sp>
        <p:nvSpPr>
          <p:cNvPr id="4" name="Content Placeholder 3"/>
          <p:cNvSpPr>
            <a:spLocks noGrp="1"/>
          </p:cNvSpPr>
          <p:nvPr>
            <p:ph idx="1"/>
          </p:nvPr>
        </p:nvSpPr>
        <p:spPr>
          <a:xfrm>
            <a:off x="411163" y="1563624"/>
            <a:ext cx="7407275" cy="3921125"/>
          </a:xfrm>
        </p:spPr>
        <p:txBody>
          <a:bodyPr/>
          <a:lstStyle/>
          <a:p>
            <a:pPr marL="917575" indent="-917575">
              <a:buNone/>
            </a:pPr>
            <a:r>
              <a:rPr lang="en-US" sz="2400" dirty="0"/>
              <a:t>11-3	Explain the essentials of a single audit, </a:t>
            </a:r>
            <a:r>
              <a:rPr lang="en-US" sz="2400" dirty="0" smtClean="0"/>
              <a:t>including:</a:t>
            </a:r>
          </a:p>
          <a:p>
            <a:pPr marL="1370013" indent="0">
              <a:buNone/>
            </a:pPr>
            <a:r>
              <a:rPr lang="en-US" sz="2400" dirty="0" smtClean="0"/>
              <a:t>The </a:t>
            </a:r>
            <a:r>
              <a:rPr lang="en-US" sz="2400" dirty="0"/>
              <a:t>purpose and scope of a single </a:t>
            </a:r>
            <a:r>
              <a:rPr lang="en-US" sz="2400" dirty="0" smtClean="0"/>
              <a:t>audit.</a:t>
            </a:r>
          </a:p>
          <a:p>
            <a:pPr marL="1370013" indent="0">
              <a:buNone/>
            </a:pPr>
            <a:r>
              <a:rPr lang="en-US" sz="2400" dirty="0" smtClean="0"/>
              <a:t>Major </a:t>
            </a:r>
            <a:r>
              <a:rPr lang="en-US" sz="2400" dirty="0"/>
              <a:t>program </a:t>
            </a:r>
            <a:r>
              <a:rPr lang="en-US" sz="2400" dirty="0" smtClean="0"/>
              <a:t>identification.</a:t>
            </a:r>
          </a:p>
          <a:p>
            <a:pPr marL="1370013" indent="0">
              <a:buNone/>
            </a:pPr>
            <a:r>
              <a:rPr lang="en-US" sz="2400" dirty="0" smtClean="0"/>
              <a:t>Audit </a:t>
            </a:r>
            <a:r>
              <a:rPr lang="en-US" sz="2400" dirty="0"/>
              <a:t>work </a:t>
            </a:r>
            <a:r>
              <a:rPr lang="en-US" sz="2400" dirty="0" smtClean="0"/>
              <a:t>required.</a:t>
            </a:r>
          </a:p>
          <a:p>
            <a:pPr marL="1370013" indent="0">
              <a:spcBef>
                <a:spcPts val="600"/>
              </a:spcBef>
              <a:spcAft>
                <a:spcPts val="1200"/>
              </a:spcAft>
              <a:buNone/>
            </a:pPr>
            <a:r>
              <a:rPr lang="en-US" sz="2400" dirty="0" smtClean="0"/>
              <a:t>Reports </a:t>
            </a:r>
            <a:r>
              <a:rPr lang="en-US" sz="2400" dirty="0"/>
              <a:t>that must be submitted.</a:t>
            </a:r>
          </a:p>
          <a:p>
            <a:pPr marL="865188" indent="-865188">
              <a:buNone/>
            </a:pPr>
            <a:r>
              <a:rPr lang="en-US" sz="2400" dirty="0"/>
              <a:t>11-4	Discuss special topics related to audits of </a:t>
            </a:r>
            <a:r>
              <a:rPr lang="en-US" sz="2400" dirty="0" smtClean="0"/>
              <a:t>governments </a:t>
            </a:r>
            <a:r>
              <a:rPr lang="en-US" sz="2400" dirty="0"/>
              <a:t>and not-for-profit organizations</a:t>
            </a:r>
            <a:r>
              <a:rPr lang="en-US" sz="2400" dirty="0" smtClean="0"/>
              <a:t>.</a:t>
            </a:r>
            <a:endParaRPr lang="en-US" sz="2400" dirty="0"/>
          </a:p>
        </p:txBody>
      </p:sp>
    </p:spTree>
    <p:extLst>
      <p:ext uri="{BB962C8B-B14F-4D97-AF65-F5344CB8AC3E}">
        <p14:creationId xmlns:p14="http://schemas.microsoft.com/office/powerpoint/2010/main" val="2779008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Fundamentals of Financial Audits</a:t>
            </a:r>
            <a:endParaRPr lang="en-US" sz="3200" b="1" dirty="0"/>
          </a:p>
        </p:txBody>
      </p:sp>
      <p:sp>
        <p:nvSpPr>
          <p:cNvPr id="3" name="Content Placeholder 2"/>
          <p:cNvSpPr>
            <a:spLocks noGrp="1"/>
          </p:cNvSpPr>
          <p:nvPr>
            <p:ph idx="1"/>
          </p:nvPr>
        </p:nvSpPr>
        <p:spPr>
          <a:xfrm>
            <a:off x="411163" y="1483168"/>
            <a:ext cx="7407275" cy="3921125"/>
          </a:xfrm>
        </p:spPr>
        <p:txBody>
          <a:bodyPr/>
          <a:lstStyle/>
          <a:p>
            <a:pPr>
              <a:spcBef>
                <a:spcPts val="1200"/>
              </a:spcBef>
            </a:pPr>
            <a:r>
              <a:rPr lang="en-US" sz="2400" dirty="0" smtClean="0"/>
              <a:t>Financial statements that have been audited provide financial statement users with a higher level of confidence in the information contained within the statements.</a:t>
            </a:r>
          </a:p>
          <a:p>
            <a:pPr>
              <a:spcBef>
                <a:spcPts val="1200"/>
              </a:spcBef>
            </a:pPr>
            <a:r>
              <a:rPr lang="en-US" sz="2400" dirty="0"/>
              <a:t>The auditor’s objective in performing a financial audit is to render a </a:t>
            </a:r>
            <a:r>
              <a:rPr lang="en-US" sz="2400" dirty="0" smtClean="0"/>
              <a:t>report expressing an opinion </a:t>
            </a:r>
            <a:r>
              <a:rPr lang="en-US" sz="2400" dirty="0"/>
              <a:t>that the financial statements are presented </a:t>
            </a:r>
            <a:r>
              <a:rPr lang="en-US" sz="2400" dirty="0" smtClean="0"/>
              <a:t>fairly.</a:t>
            </a:r>
          </a:p>
          <a:p>
            <a:pPr>
              <a:spcBef>
                <a:spcPts val="1200"/>
              </a:spcBef>
            </a:pPr>
            <a:r>
              <a:rPr lang="en-US" sz="2400" dirty="0"/>
              <a:t>“</a:t>
            </a:r>
            <a:r>
              <a:rPr lang="en-US" sz="2400" dirty="0" smtClean="0"/>
              <a:t>Present fairly</a:t>
            </a:r>
            <a:r>
              <a:rPr lang="en-US" sz="2400" dirty="0"/>
              <a:t>” means in conformity with generally accepted accounting principles.</a:t>
            </a:r>
          </a:p>
        </p:txBody>
      </p:sp>
    </p:spTree>
    <p:extLst>
      <p:ext uri="{BB962C8B-B14F-4D97-AF65-F5344CB8AC3E}">
        <p14:creationId xmlns:p14="http://schemas.microsoft.com/office/powerpoint/2010/main" val="18576406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Government and Not-for-profit Audits</a:t>
            </a:r>
            <a:endParaRPr lang="en-US" sz="3200" b="1" dirty="0"/>
          </a:p>
        </p:txBody>
      </p:sp>
      <p:graphicFrame>
        <p:nvGraphicFramePr>
          <p:cNvPr id="4" name="Diagram 3"/>
          <p:cNvGraphicFramePr/>
          <p:nvPr>
            <p:extLst>
              <p:ext uri="{D42A27DB-BD31-4B8C-83A1-F6EECF244321}">
                <p14:modId xmlns:p14="http://schemas.microsoft.com/office/powerpoint/2010/main" val="2477847582"/>
              </p:ext>
            </p:extLst>
          </p:nvPr>
        </p:nvGraphicFramePr>
        <p:xfrm>
          <a:off x="457200" y="1376917"/>
          <a:ext cx="7315200" cy="436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5158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Generally Accepted Auditing Standards (1 of 2)</a:t>
            </a:r>
            <a:endParaRPr lang="en-US" sz="3200" b="1" dirty="0"/>
          </a:p>
        </p:txBody>
      </p:sp>
      <p:sp>
        <p:nvSpPr>
          <p:cNvPr id="3" name="Content Placeholder 2"/>
          <p:cNvSpPr>
            <a:spLocks noGrp="1"/>
          </p:cNvSpPr>
          <p:nvPr>
            <p:ph idx="1"/>
          </p:nvPr>
        </p:nvSpPr>
        <p:spPr>
          <a:xfrm>
            <a:off x="421796" y="1632024"/>
            <a:ext cx="7407275" cy="3921125"/>
          </a:xfrm>
        </p:spPr>
        <p:txBody>
          <a:bodyPr/>
          <a:lstStyle/>
          <a:p>
            <a:pPr>
              <a:spcBef>
                <a:spcPts val="1200"/>
              </a:spcBef>
            </a:pPr>
            <a:r>
              <a:rPr lang="en-US" sz="2200" dirty="0" smtClean="0"/>
              <a:t>Audits of state and local governments may </a:t>
            </a:r>
            <a:r>
              <a:rPr lang="en-US" sz="2200" dirty="0"/>
              <a:t>be performed by </a:t>
            </a:r>
            <a:r>
              <a:rPr lang="en-US" sz="2200" dirty="0" smtClean="0"/>
              <a:t>independent certified </a:t>
            </a:r>
            <a:r>
              <a:rPr lang="en-US" sz="2200" dirty="0"/>
              <a:t>public accountants (CPAs) or by state or federal audit agencies</a:t>
            </a:r>
            <a:r>
              <a:rPr lang="en-US" sz="2200" dirty="0" smtClean="0"/>
              <a:t>.</a:t>
            </a:r>
          </a:p>
          <a:p>
            <a:pPr>
              <a:spcBef>
                <a:spcPts val="1200"/>
              </a:spcBef>
            </a:pPr>
            <a:r>
              <a:rPr lang="en-US" sz="2200" dirty="0">
                <a:solidFill>
                  <a:srgbClr val="000000"/>
                </a:solidFill>
              </a:rPr>
              <a:t>T</a:t>
            </a:r>
            <a:r>
              <a:rPr lang="en-US" sz="2200" dirty="0" smtClean="0">
                <a:solidFill>
                  <a:srgbClr val="000000"/>
                </a:solidFill>
              </a:rPr>
              <a:t>he </a:t>
            </a:r>
            <a:r>
              <a:rPr lang="en-US" sz="2200" dirty="0">
                <a:solidFill>
                  <a:srgbClr val="000000"/>
                </a:solidFill>
              </a:rPr>
              <a:t>AICPA’s </a:t>
            </a:r>
            <a:r>
              <a:rPr lang="en-US" sz="2200" i="1" dirty="0">
                <a:solidFill>
                  <a:srgbClr val="000000"/>
                </a:solidFill>
              </a:rPr>
              <a:t>Code of Professional Conduct </a:t>
            </a:r>
            <a:r>
              <a:rPr lang="en-US" sz="2200" dirty="0" smtClean="0">
                <a:solidFill>
                  <a:srgbClr val="000000"/>
                </a:solidFill>
              </a:rPr>
              <a:t>requires CPAs to </a:t>
            </a:r>
            <a:r>
              <a:rPr lang="en-US" sz="2200" dirty="0">
                <a:solidFill>
                  <a:srgbClr val="000000"/>
                </a:solidFill>
              </a:rPr>
              <a:t>follow </a:t>
            </a:r>
            <a:r>
              <a:rPr lang="en-US" sz="2200" b="1" dirty="0"/>
              <a:t>generally accepted </a:t>
            </a:r>
            <a:r>
              <a:rPr lang="en-US" sz="2200" b="1" dirty="0" smtClean="0"/>
              <a:t>auditing standards </a:t>
            </a:r>
            <a:r>
              <a:rPr lang="en-US" sz="2200" b="1" dirty="0"/>
              <a:t>(</a:t>
            </a:r>
            <a:r>
              <a:rPr lang="en-US" sz="2200" b="1" dirty="0" smtClean="0"/>
              <a:t>GAAS)</a:t>
            </a:r>
            <a:r>
              <a:rPr lang="en-US" sz="2200" dirty="0" smtClean="0">
                <a:solidFill>
                  <a:srgbClr val="000000"/>
                </a:solidFill>
              </a:rPr>
              <a:t>.</a:t>
            </a:r>
          </a:p>
          <a:p>
            <a:pPr>
              <a:spcBef>
                <a:spcPts val="1200"/>
              </a:spcBef>
            </a:pPr>
            <a:r>
              <a:rPr lang="en-US" sz="2200" dirty="0"/>
              <a:t>State or federal </a:t>
            </a:r>
            <a:r>
              <a:rPr lang="en-US" sz="2200" dirty="0" smtClean="0"/>
              <a:t>auditors, whether </a:t>
            </a:r>
            <a:r>
              <a:rPr lang="en-US" sz="2200" dirty="0"/>
              <a:t>or not they are CPAs, are also required to follow GAAS if GAAS </a:t>
            </a:r>
            <a:r>
              <a:rPr lang="en-US" sz="2200" dirty="0" smtClean="0"/>
              <a:t>are prescribed </a:t>
            </a:r>
            <a:r>
              <a:rPr lang="en-US" sz="2200" dirty="0"/>
              <a:t>by law or policy for the audits they conduct.</a:t>
            </a:r>
          </a:p>
        </p:txBody>
      </p:sp>
    </p:spTree>
    <p:extLst>
      <p:ext uri="{BB962C8B-B14F-4D97-AF65-F5344CB8AC3E}">
        <p14:creationId xmlns:p14="http://schemas.microsoft.com/office/powerpoint/2010/main" val="3038894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Generally Accepted Auditing Standards (2 of 2)</a:t>
            </a:r>
            <a:endParaRPr lang="en-US" sz="3200" b="1" dirty="0"/>
          </a:p>
        </p:txBody>
      </p:sp>
      <p:sp>
        <p:nvSpPr>
          <p:cNvPr id="3" name="Content Placeholder 2"/>
          <p:cNvSpPr>
            <a:spLocks noGrp="1"/>
          </p:cNvSpPr>
          <p:nvPr>
            <p:ph idx="1"/>
          </p:nvPr>
        </p:nvSpPr>
        <p:spPr>
          <a:xfrm>
            <a:off x="421796" y="1632024"/>
            <a:ext cx="7407275" cy="3921125"/>
          </a:xfrm>
        </p:spPr>
        <p:txBody>
          <a:bodyPr/>
          <a:lstStyle/>
          <a:p>
            <a:pPr>
              <a:spcBef>
                <a:spcPts val="1200"/>
              </a:spcBef>
            </a:pPr>
            <a:r>
              <a:rPr lang="en-US" sz="2200" dirty="0" smtClean="0"/>
              <a:t>It </a:t>
            </a:r>
            <a:r>
              <a:rPr lang="en-US" sz="2200" dirty="0"/>
              <a:t>is the auditor’s duty to adhere to </a:t>
            </a:r>
            <a:r>
              <a:rPr lang="en-US" sz="2200" dirty="0" smtClean="0"/>
              <a:t>auditing standards</a:t>
            </a:r>
            <a:r>
              <a:rPr lang="en-US" sz="2200" dirty="0"/>
              <a:t>, and it is his or her technical qualifications and independence from </a:t>
            </a:r>
            <a:r>
              <a:rPr lang="en-US" sz="2200" dirty="0" smtClean="0"/>
              <a:t>the entity </a:t>
            </a:r>
            <a:r>
              <a:rPr lang="en-US" sz="2200" dirty="0"/>
              <a:t>being audited that add credibility to reported financial information </a:t>
            </a:r>
            <a:r>
              <a:rPr lang="en-US" sz="2200" dirty="0" smtClean="0"/>
              <a:t>and increase </a:t>
            </a:r>
            <a:r>
              <a:rPr lang="en-US" sz="2200" dirty="0"/>
              <a:t>financial statement users’ confidence in the </a:t>
            </a:r>
            <a:r>
              <a:rPr lang="en-US" sz="2200" dirty="0" smtClean="0"/>
              <a:t>information.</a:t>
            </a:r>
          </a:p>
          <a:p>
            <a:pPr>
              <a:spcBef>
                <a:spcPts val="1200"/>
              </a:spcBef>
            </a:pPr>
            <a:r>
              <a:rPr lang="en-US" sz="2200" dirty="0">
                <a:ea typeface="Times New Roman"/>
              </a:rPr>
              <a:t>GAAS provide general guidelines for audits and address the minimum responsibilities of the auditor, as well as </a:t>
            </a:r>
            <a:r>
              <a:rPr lang="en-US" sz="2200" dirty="0" smtClean="0">
                <a:ea typeface="Times New Roman"/>
              </a:rPr>
              <a:t>objectives and requirements. </a:t>
            </a:r>
            <a:endParaRPr lang="en-US" sz="2200" dirty="0"/>
          </a:p>
        </p:txBody>
      </p:sp>
    </p:spTree>
    <p:extLst>
      <p:ext uri="{BB962C8B-B14F-4D97-AF65-F5344CB8AC3E}">
        <p14:creationId xmlns:p14="http://schemas.microsoft.com/office/powerpoint/2010/main" val="249285685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13294</TotalTime>
  <Words>2380</Words>
  <Application>Microsoft Macintosh PowerPoint</Application>
  <PresentationFormat>Custom</PresentationFormat>
  <Paragraphs>224</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1_Diseño predeterminado</vt:lpstr>
      <vt:lpstr>PowerPoint Presentation</vt:lpstr>
      <vt:lpstr>Auditing of Governmental and Not-for-profit Organizations</vt:lpstr>
      <vt:lpstr>Learning Objectives (1 of 3)</vt:lpstr>
      <vt:lpstr>Learning Objectives (2 of 3)</vt:lpstr>
      <vt:lpstr>Learning Objectives (3 of 3)</vt:lpstr>
      <vt:lpstr>Fundamentals of Financial Audits</vt:lpstr>
      <vt:lpstr>Government and Not-for-profit Audits</vt:lpstr>
      <vt:lpstr>Generally Accepted Auditing Standards (1 of 2)</vt:lpstr>
      <vt:lpstr>Generally Accepted Auditing Standards (2 of 2)</vt:lpstr>
      <vt:lpstr>Basic Format of the Audit Report</vt:lpstr>
      <vt:lpstr>Types of Opinions</vt:lpstr>
      <vt:lpstr>Why Not an Unmodified Opinion?</vt:lpstr>
      <vt:lpstr>Government Audit Process</vt:lpstr>
      <vt:lpstr>Materiality</vt:lpstr>
      <vt:lpstr>Government Auditing Standards</vt:lpstr>
      <vt:lpstr>Types of Audits and Engagements</vt:lpstr>
      <vt:lpstr>GAGAS General Standards</vt:lpstr>
      <vt:lpstr>Additional GAGAS Requirements for Performing Financial Audits</vt:lpstr>
      <vt:lpstr>Additional GAGAS Requirements for Reporting on Financial Audits</vt:lpstr>
      <vt:lpstr>Fundamental Ethical Principles</vt:lpstr>
      <vt:lpstr>Independence</vt:lpstr>
      <vt:lpstr>Nonaudit Services</vt:lpstr>
      <vt:lpstr>History of the Single Audit Act</vt:lpstr>
      <vt:lpstr>Purposes of the Single Audit Act</vt:lpstr>
      <vt:lpstr>Who Must Have a Single Audit?</vt:lpstr>
      <vt:lpstr>Single Audit Requirements (1 of 2)</vt:lpstr>
      <vt:lpstr>Single Audit Requirements (2 of 2)</vt:lpstr>
      <vt:lpstr>Compliance Audits</vt:lpstr>
      <vt:lpstr>Auditee Requirements</vt:lpstr>
      <vt:lpstr>Risk-Based Approach for Selecting Major Programs for Audit (1 of 5)</vt:lpstr>
      <vt:lpstr>Risk-Based Approach for Selecting Major Programs for Audit (2 of 5)</vt:lpstr>
      <vt:lpstr>Risk-Based Approach for Selecting Major Programs for Audit (3 of 5)</vt:lpstr>
      <vt:lpstr>Risk-Based Approach for Selecting Major Programs for Audit (4 of 5)</vt:lpstr>
      <vt:lpstr>Risk-Based Approach for Selecting Major Programs for Audit (5 of 5)</vt:lpstr>
      <vt:lpstr>Reports Required for Single Audit</vt:lpstr>
      <vt:lpstr>Required Auditor’s Reports</vt:lpstr>
      <vt:lpstr>Audit Findings (1 of 2)</vt:lpstr>
      <vt:lpstr>Audit Findings (2 of 2)</vt:lpstr>
      <vt:lpstr>Special Topics (1 of 3)</vt:lpstr>
      <vt:lpstr>Special Topics (2 of 3)</vt:lpstr>
      <vt:lpstr>Special Topics (3 of 3)</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710</cp:revision>
  <dcterms:created xsi:type="dcterms:W3CDTF">2005-07-29T18:32:25Z</dcterms:created>
  <dcterms:modified xsi:type="dcterms:W3CDTF">2018-01-08T18:23:54Z</dcterms:modified>
  <cp:category>Presentation</cp:category>
</cp:coreProperties>
</file>