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ink/ink1.xml" ContentType="application/inkml+xml"/>
  <Override PartName="/ppt/ink/ink10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  <p:sldId id="266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15:1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28241.000000 12134.000000,'0.000000'46.000000,"-23.000000"-46.000000,0.000000 0.000000,0.000000 0.000000,0.000000 0.000000,0.000000 0.000000,0.000000 0.000000,0.000000 0.000000,0.000000 0.000000,46.000000 0.000000,0.000000 0.000000,0.000000 0.000000,0.000000 0.000000,0.000000 23.000000,0.000000 0.000000,0.000000 0.000000,0.000000 0.000000,0.000000-23.000000,0.000000 0.000000,0.000000 0.000000,0.000000 0.000000,0.000000 0.000000,0.000000 0.000000,0.000000 0.000000,0.000000 0.000000,0.000000 0.000000,0.000000 0.000000,0.000000 0.000000,0.000000 0.000000,0.000000 0.000000,0.000000 0.000000,0.000000 0.000000,0.000000 0.000000,23.000000 0.000000,-1.000000 0.000000,-22.000000-23.000000,0.000000 0.000000,23.000000 23.000000,0.000000 0.000000,0.000000 0.000000,0.000000 0.000000,0.000000 0.000000,0.000000 0.000000,0.000000-23.000000</inkml:trace>
</inkml:ink>
</file>

<file path=ppt/ink/ink10.xml><?xml version="1.0" encoding="utf-8"?>
<inkml:ink xmlns:inkml="http://www.w3.org/2003/InkML">
  <annotation type="ScanImages2ExtractSignatures">1</annotation>
  <annotation type="ScanImagesWidth">1387462703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6:5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15664.000000 37744.000000,'0.000000'-36.000000,"0.000000"-1.000000,0.000000 1.000000,0.000000 18.000000,0.000000 0.000000,18.000000 0.000000,0.000000 0.000000,18.000000 18.000000,1.000000 0.000000,17.000000 0.000000,0.000000 0.000000,0.000000 18.000000,1.000000 0.000000,35.000000 18.000000,1.000000 0.000000,53.000000-18.000000,1.000000 1.000000,36.000000-1.000000,0.000000 0.000000,18.000000 0.000000,0.000000 0.000000,-18.000000-18.000000,0.000000 0.000000,54.000000 18.000000,1.000000 0.000000,53.000000-18.000000,1.000000 0.000000,-37.000000 0.000000,0.000000 0.000000,55.000000 18.000000,-1.000000 0.000000,55.000000-18.000000,0.000000 0.000000,0.000000 0.000000,0.000000 0.000000,54.000000 0.000000,0.000000 0.000000,91.000000 0.000000,-1.000000 0.000000,-71.000000 18.000000,-1.000000 1.000000,73.000000 17.000000,-1.000000 0.000000,-35.000000-18.000000,-1.000000 0.000000,-36.000000 18.000000,1.000000 0.000000,-1.000000 1.000000,0.000000-1.000000,0.000000-18.000000,1.000000 0.000000,-55.000000 18.000000,0.000000 0.000000,0.000000-18.000000,0.000000 1.000000,18.000000 17.000000,0.000000 0.000000,-54.000000-18.000000,-1.000000 0.000000,19.000000 18.000000,0.000000 1.000000,-18.000000-19.000000,0.000000 0.000000,-73.000000 18.000000,0.000000 0.000000,55.000000-18.000000,0.000000 0.000000,-73.000000-18.000000,0.000000 0.000000,-35.000000 18.000000,-1.000000 0.000000,18.000000-18.000000,0.000000 0.000000,-54.000000 0.000000,0.000000 0.000000,-72.000000 0.000000,-1.000000 0.000000,-54.000000 0.000000,1.000000 0.000000,-1.000000 0.000000,0.000000 0.000000,-54.000000-18.000000,0.000000 0.000000,-90.000000 0.000000,-1.000000 0.000000,-17.000000 0.000000,-1.000000 0.000000,-90.000000 0.000000,0.000000 0.000000,-108.000000 0.000000,-1.000000 0.000000,18.000000-1.000000,1.000000 1.000000,-55.000000 0.000000,0.000000 0.000000,-54.000000-18.000000,0.000000 0.000000,0.000000 18.000000,0.000000 0.000000,-109.000000-1.000000,1.000000 1.000000,-109.000000 18.000000,-1.000000 0.000000,56.000000 0.000000,-1.000000 0.000000,36.000000 0.000000,0.000000 0.000000,-54.000000 18.000000,0.000000 1.000000,91.000000-1.000000,-1.000000 0.000000,19.000000 0.000000,-1.000000 0.000000,-54.000000 18.000000,1.000000 0.000000,89.000000 1.000000,1.000000-1.000000,0.000000 0.000000,0.000000 0.000000,-1.000000-18.000000,1.000000 0.000000,108.000000 18.000000,1.000000 1.000000,17.000000-19.000000,1.000000 0.000000,35.000000 18.000000,1.000000 0.000000,108.000000-18.000000,0.000000 0.000000,73.000000 0.000000,-1.000000 1.000000,19.000000-1.000000,-1.000000 0.000000,55.000000-18.000000,0.000000 0.000000,72.000000 0.000000,1.000000 0.000000,53.000000 0.000000,1.000000 0.000000,-1.000000 0.000000,1.000000 0.000000,54.000000 0.000000,0.000000 0.000000,36.000000 0.000000,0.000000 0.000000,72.000000 0.000000,1.000000 0.000000,-19.000000-18.000000,0.000000 0.000000,-108.000000 18.000000,0.000000 0.000000,18.000000-37.000000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48907.000000 43514.000000,'0.000000'-30.000000,"0.000000"45.000000,0.000000 0.000000,15.000000 0.000000,0.000000 0.000000,0.000000 14.000000,0.000000 1.000000,0.000000 0.000000,-1.000000 0.000000,1.000000 0.000000,0.000000 0.000000,0.000000 15.000000,0.000000-1.000000,15.000000-14.000000,0.000000 0.000000,-15.000000 15.000000,0.000000 0.000000,0.000000-15.000000,0.000000-1.000000,0.000000 1.000000,0.000000 0.000000,-1.000000-15.000000,1.000000 0.000000,0.000000 15.000000,0.000000 0.000000,0.000000-15.000000,0.000000 0.000000,0.000000-15.000000,0.000000 0.000000,-15.000000-15.000000,0.000000 0.000000,0.000000-15.000000,0.000000 0.000000,15.000000 15.000000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49295.000000 43245.000000,'0.000000'-30.000000,"0.000000"0.000000,0.000000 0.000000,-15.000000 15.000000,0.000000 0.000000,15.000000 1.000000,0.000000-1.000000,0.000000 0.000000,0.000000 0.000000,0.000000 30.000000,0.000000 0.000000,15.000000 14.000000,0.000000 1.000000,0.000000 0.000000,0.000000 0.000000,0.000000 15.000000,0.000000 0.000000,0.000000-1.000000,0.000000 1.000000,0.000000 15.000000,0.000000 0.000000,14.000000-16.000000,1.000000 1.000000,-15.000000-15.000000,0.000000 0.000000,0.000000 15.000000,0.000000 0.000000,0.000000-16.000000,0.000000 1.000000,15.000000 0.000000,0.000000 0.000000,-30.000000-15.000000,0.000000 0.000000,15.000000 0.000000,0.000000 0.000000,-15.000000 0.000000,0.000000 0.000000,-15.000000-30.000000,0.000000 0.000000,0.000000-15.000000,0.000000 0.000000,15.000000 0.000000,0.000000 0.000000,0.000000 0.000000,0.000000 1.000000,0.000000-1.000000,0.000000 0.000000,0.000000-15.000000,0.000000 0.000000,0.000000 15.000000,0.000000 1.000000,0.000000 14.000000,0.000000 0.000000,0.000000-15.000000,0.000000 0.000000,15.000000 30.000000,0.000000 0.000000,0.000000-15.000000,0.000000 0.000000,-1.000000 15.000000,1.000000 0.000000,15.000000 15.000000,0.000000 0.000000,-15.000000 15.000000,0.000000 0.000000,15.000000 0.000000,0.000000-1.000000,-15.000000-14.000000,0.000000 0.000000,0.000000 15.000000,-1.000000 0.000000,1.000000 0.000000,0.000000 0.000000,0.000000-15.000000,0.000000 0.000000,0.000000 0.000000,0.000000-1.000000,0.000000-14.000000,0.000000 0.000000,0.000000 0.000000,0.000000 0.000000,0.000000 0.000000,0.000000 0.000000,0.000000-14.000000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50131.000000 43185.000000,'-29.000000'-30.000000,"14.000000"30.000000,0.000000 0.000000,0.000000 0.000000,0.000000 0.000000,15.000000 15.000000,0.000000 0.000000,0.000000 0.000000,0.000000 0.000000,15.000000 15.000000,0.000000 0.000000,0.000000 0.000000,0.000000-1.000000,-1.000000 1.000000,1.000000 0.000000,15.000000 0.000000,0.000000 0.000000,-15.000000 0.000000,0.000000 0.000000,15.000000 0.000000,0.000000-1.000000,0.000000-14.000000,-1.000000 0.000000,1.000000 0.000000,0.000000 0.000000,-15.000000 0.000000,0.000000 0.000000,0.000000-15.000000,0.000000 0.000000,0.000000 0.000000,0.000000 0.000000,0.000000 0.000000,0.000000 0.000000,0.000000 0.000000,0.000000 0.000000,-15.000000-15.000000,0.000000 0.000000,0.000000 0.000000,0.000000 0.000000,0.000000 0.000000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50221.000000 43215.000000,'0.000000'-30.000000,"-15.000000"15.000000,0.000000 0.000000,0.000000 0.000000,0.000000 0.000000,15.000000 1.000000,0.000000-1.000000,0.000000 0.000000,0.000000 0.000000,0.000000 0.000000,0.000000 0.000000,15.000000 15.000000,0.000000 0.000000,0.000000 0.000000,0.000000 0.000000,0.000000-15.000000,0.000000 0.000000,0.000000 15.000000,0.000000 0.000000,15.000000 0.000000,-1.000000 0.000000,-14.000000 0.000000,0.000000 0.000000,0.000000 0.000000,0.000000 0.000000,0.000000 15.000000,0.000000 0.000000,0.000000-15.000000,0.000000 0.000000,0.000000 15.000000,0.000000 0.000000,-15.000000 15.000000,0.000000-1.000000,0.000000 1.000000,0.000000 0.000000,0.000000-15.000000,0.000000 0.000000,0.000000 15.000000,0.000000 0.000000,0.000000-15.000000,0.000000 0.000000,0.000000 0.000000,0.000000-1.000000,0.000000 1.000000,0.000000 0.000000,-15.000000 0.000000,0.000000 0.000000,15.000000 0.000000,0.000000 0.000000,-15.000000-15.000000,0.000000 0.000000,0.000000 15.000000</inkml:trace>
</inkml:ink>
</file>

<file path=ppt/ink/ink104.xml><?xml version="1.0" encoding="utf-8"?>
<inkml:ink xmlns:inkml="http://www.w3.org/2003/InkML">
  <annotation type="ScanImages2ExtractSignatures">1</annotation>
  <annotation type="ScanImagesWidth">3103808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51475.000000 42707.000000,'30.000000'-30.000000,"-30.000000"16.000000,0.000000-1.000000,0.000000 0.000000,0.000000 0.000000,0.000000 0.000000,0.000000 0.000000,-15.000000 0.000000,0.000000 0.000000,-15.000000 15.000000,1.000000 0.000000,-1.000000 0.000000,0.000000 0.000000,-15.000000 15.000000,0.000000 0.000000,0.000000 15.000000,1.000000 0.000000,14.000000-1.000000,0.000000 1.000000,0.000000 0.000000,0.000000 0.000000,15.000000 15.000000,0.000000 0.000000,0.000000-15.000000,0.000000-1.000000,30.000000 1.000000,0.000000 0.000000,15.000000-15.000000,0.000000 0.000000,15.000000 0.000000,0.000000 0.000000,14.000000-15.000000,1.000000 0.000000,15.000000 0.000000,-1.000000 0.000000,-14.000000 0.000000,0.000000 0.000000,-15.000000 15.000000,0.000000 0.000000,-1.000000-15.000000,1.000000 0.000000,-15.000000 15.000000,0.000000 0.000000,-15.000000 0.000000,0.000000-1.000000,-15.000000 1.000000,0.000000 0.000000,0.000000 15.000000,0.000000 0.000000,0.000000 0.000000,0.000000 0.000000,-30.000000 15.000000,0.000000-1.000000,0.000000-14.000000,0.000000 0.000000,0.000000 0.000000,1.000000 0.000000,-16.000000 0.000000,0.000000 0.000000,15.000000-16.000000,0.000000 1.000000,0.000000 0.000000,0.000000 0.000000,1.000000-15.000000,-1.000000 0.000000,15.000000 0.000000,0.000000 0.000000,0.000000 0.000000,0.000000 0.000000,0.000000-30.000000,0.000000 1.000000,15.000000-16.000000,0.000000 0.000000,0.000000 0.000000,0.000000 0.000000,15.000000-14.000000,0.000000-1.000000,0.000000 15.000000</inkml:trace>
</inkml:ink>
</file>

<file path=ppt/ink/ink105.xml><?xml version="1.0" encoding="utf-8"?>
<inkml:ink xmlns:inkml="http://www.w3.org/2003/InkML">
  <annotation type="ScanImages2ExtractSignatures">1</annotation>
  <annotation type="ScanImagesWidth">3080289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51655.000000 42797.000000,'29.000000'-30.000000,"1.000000"15.000000,0.000000 0.000000,0.000000 0.000000,0.000000 0.000000,0.000000 0.000000,0.000000 0.000000,-1.000000 1.000000,1.000000-1.000000,-15.000000 15.000000,0.000000 0.000000,15.000000-15.000000,0.000000 0.000000,0.000000 15.000000,0.000000 0.000000,0.000000 15.000000,-1.000000 0.000000,-14.000000 0.000000,0.000000-1.000000,0.000000 16.000000,0.000000 0.000000,0.000000-15.000000,0.000000 0.000000,-15.000000 15.000000,0.000000 0.000000,0.000000 15.000000,0.000000-1.000000,-15.000000-14.000000,0.000000 0.000000,0.000000 0.000000,0.000000 0.000000,-15.000000-15.000000,1.000000 0.000000,-1.000000 15.000000,0.000000-1.000000,15.000000-14.000000,0.000000 0.000000,-15.000000 0.000000,0.000000 0.000000,15.000000-15.000000,0.000000 0.000000,-15.000000 0.000000,1.000000 0.000000,14.000000 0.000000,0.000000 0.000000,0.000000 0.000000,0.000000 0.000000,15.000000-30.000000,0.000000 0.000000,0.000000 16.000000,0.000000-1.000000,0.000000-15.000000,0.000000 0.000000,15.000000-15.000000,0.000000 0.000000,15.000000 0.000000,-1.000000 1.000000,1.000000-1.000000,0.000000 0.000000,-15.000000 15.000000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52371.000000 42200.000000,'0.000000'-30.000000,"-15.000000"15.000000,0.000000 0.000000,1.000000 0.000000,-1.000000 0.000000,0.000000 30.000000,0.000000 0.000000,15.000000 0.000000,0.000000 0.000000,0.000000 30.000000,0.000000-1.000000,0.000000 1.000000,0.000000 0.000000,0.000000 0.000000,0.000000 0.000000,0.000000 14.000000,0.000000 1.000000,0.000000-15.000000,0.000000 0.000000,0.000000 14.000000,0.000000 1.000000,15.000000 0.000000,0.000000 0.000000,-15.000000-16.000000,0.000000 1.000000,15.000000 0.000000,-1.000000 0.000000,-14.000000 0.000000,0.000000-1.000000,0.000000 1.000000,0.000000 0.000000,15.000000 0.000000,0.000000-1.000000,-15.000000-14.000000,0.000000 0.000000,0.000000-15.000000,0.000000 0.000000,0.000000 0.000000,0.000000 0.000000,0.000000 0.000000,0.000000 0.000000,0.000000-30.000000,0.000000 0.000000,15.000000 0.000000,0.000000 0.000000,0.000000-15.000000</inkml:trace>
</inkml:ink>
</file>

<file path=ppt/ink/ink107.xml><?xml version="1.0" encoding="utf-8"?>
<inkml:ink xmlns:inkml="http://www.w3.org/2003/InkML">
  <annotation type="ScanImages2ExtractSignatures">1</annotation>
  <annotation type="ScanImagesWidth">2228324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52819.000000 42767.000000,'0.000000'-30.000000,"0.000000"15.000000,0.000000 0.000000,15.000000 15.000000,0.000000 0.000000,-15.000000-15.000000,0.000000 0.000000,0.000000 1.000000,0.000000-1.000000,-15.000000 15.000000,0.000000 0.000000,-15.000000 15.000000,1.000000-1.000000,-16.000000 16.000000,0.000000 0.000000,15.000000-15.000000,0.000000 0.000000,-15.000000 15.000000,1.000000 0.000000,14.000000-15.000000,0.000000 0.000000,0.000000 0.000000,0.000000 0.000000,15.000000-1.000000,0.000000 1.000000,0.000000-15.000000,0.000000 0.000000,15.000000 15.000000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53178.000000 42498.000000,'30.000000'-30.000000,"-30.000000"15.000000,0.000000 1.000000,14.000000-1.000000,1.000000 0.000000,-30.000000 15.000000,1.000000 0.000000,-16.000000 15.000000,0.000000 0.000000,0.000000 14.000000,0.000000 1.000000,-15.000000-15.000000,0.000000 0.000000,16.000000 15.000000,-1.000000 0.000000,-15.000000 0.000000,0.000000 0.000000,15.000000-15.000000,0.000000-1.000000,1.000000 1.000000,-1.000000 0.000000,0.000000 0.000000,0.000000 0.000000,0.000000 0.000000,0.000000 0.000000,15.000000 0.000000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52760.000000 42200.000000,'-30.000000'-30.000000,"30.000000"15.000000,0.000000 0.000000,-15.000000 0.000000,0.000000 0.000000,15.000000 0.000000,0.000000 0.000000,15.000000 15.000000,0.000000 0.000000,-15.000000 15.000000,0.000000 0.000000,15.000000 15.000000,0.000000 0.000000,-1.000000 0.000000,1.000000-1.000000,0.000000 16.000000,0.000000 0.000000,15.000000 0.000000,0.000000 0.000000,0.000000 14.000000,0.000000 1.000000,0.000000-15.000000,-1.000000 0.000000,-14.000000 0.000000,0.000000-1.000000,15.000000 1.000000,0.000000 0.000000,-15.000000 0.000000,0.000000 0.000000,0.000000-16.000000,0.000000 1.000000,0.000000 0.000000,0.000000 0.000000,0.000000 0.000000,0.000000 0.000000,-15.000000-15.000000,0.000000 0.000000,0.000000 14.000000,0.000000 1.000000,0.000000-15.000000,0.000000 0.000000,0.000000-30.000000,0.000000 0.000000,0.000000 0.000000,0.000000 0.000000,0.000000 1.000000</inkml:trace>
</inkml:ink>
</file>

<file path=ppt/ink/ink11.xml><?xml version="1.0" encoding="utf-8"?>
<inkml:ink xmlns:inkml="http://www.w3.org/2003/InkML">
  <annotation type="ScanImages2ExtractSignatures">1</annotation>
  <annotation type="ScanImagesWidth">1339903770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7:0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48270.000000 37744.000000,'-109.000000'-36.000000,"55.000000"-1.000000,-1.000000 1.000000,1.000000 18.000000,0.000000 0.000000,0.000000 18.000000,-1.000000 0.000000,1.000000 0.000000,0.000000 0.000000,36.000000 0.000000,0.000000 0.000000,-19.000000 0.000000,1.000000 0.000000,72.000000 0.000000,1.000000 0.000000,17.000000 0.000000,0.000000 0.000000,0.000000 0.000000,1.000000 0.000000,17.000000 0.000000,0.000000 0.000000,19.000000 0.000000,-1.000000 0.000000,1.000000 0.000000,-1.000000 0.000000,55.000000-18.000000,0.000000 0.000000,36.000000 18.000000,0.000000 0.000000,36.000000 0.000000,0.000000 0.000000,18.000000 0.000000,0.000000 0.000000,73.000000-18.000000,0.000000 0.000000,17.000000 18.000000,1.000000 0.000000,-18.000000 0.000000,-1.000000 0.000000,37.000000 0.000000,0.000000 0.000000,-55.000000 0.000000,1.000000 0.000000,36.000000 0.000000,-1.000000 0.000000,1.000000 0.000000,0.000000 0.000000,-55.000000 18.000000,0.000000 0.000000,37.000000 0.000000,0.000000 0.000000,-19.000000-18.000000,1.000000 0.000000,-19.000000 18.000000,0.000000 0.000000,37.000000 0.000000,0.000000 0.000000,-37.000000 0.000000,0.000000 1.000000,19.000000-19.000000,-1.000000 0.000000,37.000000 0.000000,0.000000 0.000000,-19.000000 18.000000,1.000000 0.000000,36.000000-18.000000,0.000000 0.000000,-37.000000 18.000000,1.000000 0.000000,54.000000 0.000000,0.000000 0.000000,-73.000000 0.000000,1.000000 0.000000,17.000000 0.000000,1.000000 1.000000,36.000000-1.000000,-1.000000 0.000000,-35.000000 0.000000,0.000000 0.000000,53.000000 0.000000,1.000000 0.000000,-36.000000 0.000000,0.000000 0.000000,18.000000 0.000000,-1.000000 0.000000,1.000000 19.000000,0.000000-1.000000,-18.000000-18.000000,-1.000000 0.000000,1.000000 0.000000,0.000000 0.000000,-55.000000 0.000000,0.000000 0.000000,55.000000-18.000000,0.000000 0.000000,-55.000000 0.000000,1.000000 0.000000,-37.000000 0.000000,0.000000 0.000000,73.000000 0.000000,-1.000000 0.000000,-71.000000 18.000000,-1.000000 1.000000,0.000000-19.000000,0.000000 0.000000,19.000000 0.000000,-1.000000 0.000000,-18.000000 18.000000,0.000000 0.000000,-72.000000-18.000000,0.000000 0.000000,18.000000 18.000000,0.000000 0.000000,0.000000 0.000000,0.000000 0.000000,-18.000000 0.000000,-1.000000 0.000000,-53.000000 0.000000,0.000000 1.000000,-55.000000-1.000000,0.000000 0.000000,-18.000000-18.000000,1.000000 0.000000,-1.000000 18.000000,0.000000 0.000000,-18.000000 0.000000,0.000000 0.000000,-18.000000 0.000000,0.000000 0.000000,-72.000000-18.000000,-1.000000 0.000000,-35.000000 0.000000,-1.000000 0.000000,-54.000000 0.000000,1.000000 0.000000,-74.000000 0.000000,1.000000 0.000000,-54.000000-18.000000,-1.000000 0.000000,19.000000 0.000000,-1.000000 0.000000,-35.000000-18.000000,-1.000000 0.000000,-72.000000 17.000000,0.000000 1.000000,-36.000000-18.000000,0.000000 0.000000,0.000000 0.000000,-1.000000 0.000000,-71.000000-1.000000,-1.000000 1.000000,109.000000 18.000000,0.000000 0.000000,-72.000000 0.000000,0.000000 0.000000,-37.000000 18.000000,1.000000 0.000000,17.000000-18.000000,1.000000 0.000000,-37.000000 18.000000,0.000000 0.000000,19.000000-18.000000,-1.000000-1.000000,19.000000 1.000000,-1.000000 0.000000,-17.000000 18.000000,-1.000000 0.000000,1.000000-18.000000,-1.000000 0.000000,19.000000 18.000000,-1.000000 0.000000,1.000000 0.000000,0.000000 0.000000,-1.000000 18.000000,1.000000 0.000000,53.000000-18.000000,1.000000 0.000000,36.000000 18.000000,0.000000 0.000000,-36.000000 19.000000,0.000000-1.000000,108.000000-18.000000,1.000000 0.000000,-1.000000 18.000000,1.000000 0.000000,17.000000-18.000000,1.000000 1.000000,126.000000-1.000000,0.000000 0.000000,36.000000-18.000000,1.000000 0.000000,-19.000000 18.000000,0.000000 0.000000,37.000000-18.000000,-1.000000 0.000000,37.000000 0.000000,-1.000000 0.000000,37.000000 0.000000,0.000000 0.000000,36.000000-18.000000,0.000000 0.000000,0.000000 0.000000,0.000000 0.000000,18.000000 18.000000,0.000000 0.000000,36.000000 0.000000,1.000000 0.000000,-19.000000 0.000000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50878.000000 45037.000000,'0.000000'-30.000000,"15.000000"15.000000,0.000000 0.000000,-15.000000 0.000000,0.000000 0.000000,15.000000 15.000000,0.000000 0.000000,-15.000000-15.000000,0.000000 0.000000,-15.000000 15.000000,0.000000 0.000000,0.000000 15.000000,0.000000 0.000000,-15.000000 0.000000,0.000000 0.000000,0.000000 0.000000,1.000000 0.000000,-1.000000 15.000000,0.000000 0.000000,0.000000 0.000000,0.000000-1.000000,-15.000000 1.000000,1.000000 0.000000,14.000000 0.000000,0.000000 0.000000,-15.000000-15.000000,0.000000 0.000000,15.000000 15.000000,0.000000-1.000000,1.000000-14.000000,-1.000000 0.000000,15.000000 0.000000,0.000000 0.000000,0.000000-30.000000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50430.000000 44917.000000,'0.000000'-29.000000,"-15.000000"14.000000,0.000000 0.000000,15.000000 0.000000,0.000000 0.000000,-15.000000 0.000000,0.000000 0.000000,30.000000 15.000000,0.000000 0.000000,-15.000000 15.000000,0.000000 0.000000,15.000000 0.000000,0.000000 0.000000,0.000000 15.000000,0.000000-1.000000,0.000000 1.000000,0.000000 0.000000,0.000000 15.000000,0.000000 0.000000,15.000000 0.000000,-1.000000-1.000000,-14.000000 1.000000,0.000000 0.000000,0.000000 0.000000,0.000000-1.000000,0.000000 1.000000,0.000000 0.000000,-15.000000 0.000000,0.000000 0.000000,15.000000-1.000000,0.000000 1.000000,-15.000000 0.000000,0.000000 0.000000,0.000000-15.000000,0.000000 0.000000,15.000000-1.000000,0.000000 1.000000,-15.000000-15.000000,0.000000 0.000000,0.000000 0.000000,0.000000 0.000000,15.000000-15.000000,0.000000 0.000000,-15.000000-15.000000,0.000000 0.000000,14.000000 0.000000,1.000000 0.000000,-15.000000 0.000000</inkml:trace>
</inkml:ink>
</file>

<file path=ppt/ink/ink112.xml><?xml version="1.0" encoding="utf-8"?>
<inkml:ink xmlns:inkml="http://www.w3.org/2003/InkML">
  <annotation type="ScanImages2ExtractSignatures">1</annotation>
  <annotation type="ScanImagesWidth">3113602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5:0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51087.000000 45007.000000,'0.000000'-30.000000,"0.000000"15.000000,0.000000 0.000000,0.000000 0.000000,0.000000 0.000000,0.000000 30.000000,0.000000 0.000000,0.000000 0.000000,0.000000 0.000000,15.000000 15.000000,0.000000 0.000000,-15.000000 0.000000,0.000000 0.000000,15.000000-1.000000,0.000000 1.000000,0.000000 15.000000,0.000000 0.000000,-15.000000-15.000000,0.000000 0.000000,15.000000-1.000000,0.000000 1.000000,-1.000000 0.000000,1.000000 0.000000,-15.000000 0.000000,0.000000 0.000000,15.000000-15.000000,0.000000 0.000000,-15.000000 0.000000,0.000000 0.000000,15.000000-15.000000,0.000000 0.000000,-30.000000-15.000000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51057.000000 44738.000000,'0.000000'-30.000000,"-15.000000"15.000000,0.000000 0.000000,0.000000-14.000000,0.000000-1.000000,15.000000 15.000000,0.000000 0.000000,-14.000000 15.000000,-1.000000 0.000000,15.000000-15.000000,0.000000 0.000000,15.000000 15.000000,-1.000000 0.000000,1.000000 15.000000,0.000000 0.000000,0.000000 0.000000,0.000000 0.000000,0.000000 0.000000</inkml:trace>
</inkml:ink>
</file>

<file path=ppt/ink/ink114.xml><?xml version="1.0" encoding="utf-8"?>
<inkml:ink xmlns:inkml="http://www.w3.org/2003/InkML">
  <annotation type="ScanImages2ExtractSignatures">1</annotation>
  <annotation type="ScanImagesWidth">19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5:0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51804.000000 44589.000000,'30.000000'-30.000000,"-30.000000"15.000000,0.000000 0.000000,0.000000 0.000000,0.000000 0.000000,-30.000000 45.000000,0.000000 0.000000,15.000000 0.000000,0.000000 0.000000,-15.000000 0.000000,0.000000-1.000000,15.000000 16.000000,1.000000 0.000000,-1.000000-15.000000,0.000000 0.000000,15.000000 0.000000,0.000000 0.000000,0.000000-16.000000,0.000000 1.000000,0.000000 15.000000,0.000000 0.000000,0.000000-15.000000,0.000000 0.000000,30.000000-15.000000,-1.000000 0.000000,-14.000000 15.000000,0.000000 0.000000,15.000000-15.000000,0.000000 0.000000,0.000000 0.000000,0.000000 0.000000,-15.000000 15.000000,0.000000 0.000000,0.000000-15.000000,-1.000000 0.000000,1.000000 15.000000,0.000000 0.000000,-15.000000 0.000000,0.000000-1.000000,15.000000 1.000000,0.000000 0.000000,-15.000000 15.000000,0.000000 0.000000,-15.000000-15.000000,0.000000 0.000000,0.000000 0.000000,0.000000 0.000000,-14.000000 15.000000,-1.000000-1.000000,15.000000-29.000000,0.000000 0.000000,-15.000000 15.000000,0.000000 0.000000,0.000000 0.000000,0.000000 0.000000,15.000000-15.000000,1.000000 0.000000,-1.000000 0.000000,0.000000 0.000000,0.000000-15.000000</inkml:trace>
</inkml:ink>
</file>

<file path=ppt/ink/ink115.xml><?xml version="1.0" encoding="utf-8"?>
<inkml:ink xmlns:inkml="http://www.w3.org/2003/InkML">
  <annotation type="ScanImages2ExtractSignatures">1</annotation>
  <annotation type="ScanImagesWidth">2228233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52013.000000 44469.000000,'0.000000'-29.000000,"15.000000"29.000000,0.000000 0.000000,-15.000000-15.000000,0.000000 0.000000,0.000000 30.000000,0.000000 0.000000,-15.000000-1.000000,0.000000 1.000000,0.000000 15.000000,0.000000 0.000000,0.000000 0.000000,0.000000 0.000000,15.000000 0.000000,0.000000 0.000000,0.000000-1.000000,0.000000 1.000000,0.000000-15.000000,0.000000 0.000000,0.000000 15.000000,0.000000 0.000000,15.000000-15.000000,0.000000 0.000000,0.000000-15.000000,0.000000 0.000000,15.000000 0.000000,0.000000 0.000000,0.000000 0.000000,-1.000000 0.000000,-14.000000 0.000000,0.000000 0.000000,15.000000 0.000000,0.000000 0.000000,-15.000000 0.000000,0.000000 0.000000,0.000000 15.000000,0.000000 0.000000,-15.000000 0.000000,0.000000 0.000000,0.000000-1.000000,0.000000 1.000000,0.000000 15.000000,0.000000 0.000000,-30.000000-15.000000,0.000000 0.000000,15.000000 15.000000,0.000000 0.000000,-15.000000-15.000000,0.000000 0.000000,15.000000 14.000000,1.000000 1.000000,-1.000000-15.000000,0.000000 0.000000,0.000000-15.000000,0.000000 0.000000,0.000000 15.000000,0.000000 0.000000,0.000000-30.000000</inkml:trace>
</inkml:ink>
</file>

<file path=ppt/ink/ink116.xml><?xml version="1.0" encoding="utf-8"?>
<inkml:ink xmlns:inkml="http://www.w3.org/2003/InkML">
  <annotation type="ScanImages2ExtractSignatures">1</annotation>
  <annotation type="ScanImagesWidth">3113602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5:0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52491.000000 44290.000000,'-30.000000'0.000000,"30.000000"15.000000,0.000000 0.000000,0.000000 0.000000,0.000000 0.000000,0.000000 15.000000,0.000000 0.000000,0.000000 14.000000,0.000000 1.000000,0.000000 15.000000,0.000000 0.000000,15.000000-15.000000,0.000000-1.000000,0.000000 1.000000,0.000000 0.000000,0.000000 0.000000,0.000000 0.000000,14.000000-16.000000,1.000000 1.000000,-15.000000 0.000000,0.000000 0.000000,15.000000-15.000000,0.000000 0.000000,-15.000000-15.000000,0.000000 0.000000,15.000000 0.000000,-1.000000 0.000000,-14.000000 0.000000,0.000000 0.000000,0.000000-30.000000,0.000000 0.000000,0.000000 0.000000,0.000000 0.000000,-15.000000 1.000000,0.000000-1.000000,15.000000-15.000000,0.000000 0.000000,-15.000000 0.000000,0.000000 0.000000,0.000000-14.000000,0.000000-1.000000,0.000000 15.000000,0.000000 0.000000,0.000000 1.000000,0.000000-1.000000,0.000000 0.000000,0.000000 0.000000,0.000000 15.000000,0.000000 0.000000,0.000000 16.000000,0.000000-1.000000,0.000000 0.000000,0.000000 0.000000,-15.000000 0.000000</inkml:trace>
</inkml:ink>
</file>

<file path=ppt/ink/ink117.xml><?xml version="1.0" encoding="utf-8"?>
<inkml:ink xmlns:inkml="http://www.w3.org/2003/InkML">
  <annotation type="ScanImages2ExtractSignatures">1</annotation>
  <annotation type="ScanImagesWidth">-2092135704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53208.000000 43932.000000,'0.000000'-30.000000,"0.000000"60.000000,0.000000 0.000000,0.000000 14.000000,0.000000 1.000000,0.000000 0.000000,0.000000 0.000000,0.000000 0.000000,0.000000-1.000000,0.000000 16.000000,0.000000 0.000000,0.000000 0.000000,0.000000-1.000000,0.000000-14.000000,0.000000 0.000000,0.000000 0.000000,0.000000 0.000000,14.000000-16.000000,1.000000 1.000000,0.000000 0.000000,0.000000 0.000000,0.000000-15.000000,0.000000 0.000000,0.000000-15.000000,0.000000 0.000000,0.000000 0.000000,0.000000 0.000000,0.000000 0.000000,0.000000 0.000000,0.000000-15.000000,0.000000 0.000000,-15.000000-15.000000,0.000000 0.000000,0.000000 15.000000</inkml:trace>
</inkml:ink>
</file>

<file path=ppt/ink/ink118.xml><?xml version="1.0" encoding="utf-8"?>
<inkml:ink xmlns:inkml="http://www.w3.org/2003/InkML">
  <annotation type="ScanImages2ExtractSignatures">1</annotation>
  <annotation type="ScanImagesWidth">1386309389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5:0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53148.000000 44051.000000,'0.000000'-30.000000,"0.000000"15.000000,0.000000 1.000000,0.000000-1.000000,0.000000 0.000000,0.000000 0.000000,0.000000 0.000000,15.000000 0.000000,0.000000 0.000000,0.000000 0.000000,0.000000 0.000000,-1.000000 15.000000,1.000000 0.000000,0.000000 0.000000,0.000000 0.000000,15.000000 0.000000,0.000000 0.000000,-15.000000 15.000000,0.000000 0.000000,15.000000 0.000000,0.000000 0.000000,-15.000000 15.000000,-1.000000 0.000000,1.000000-16.000000,0.000000 1.000000,-15.000000 15.000000,0.000000 0.000000,15.000000 0.000000,0.000000 0.000000,-15.000000-15.000000,0.000000 0.000000,0.000000 15.000000,0.000000-1.000000,-15.000000-14.000000,0.000000 0.000000,0.000000 0.000000,0.000000 0.000000,-14.000000 0.000000,-1.000000 0.000000,15.000000-15.000000,0.000000 0.000000,0.000000 0.000000,0.000000 0.000000,0.000000 0.000000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5:0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53775.000000 43812.000000,'30.000000'-30.000000,"-15.000000"16.000000,0.000000-1.000000,0.000000 0.000000,0.000000 0.000000,-15.000000 0.000000,0.000000 0.000000,0.000000 30.000000,0.000000 0.000000,-15.000000 0.000000,0.000000 0.000000,0.000000 0.000000,0.000000-1.000000,0.000000 16.000000,0.000000 0.000000,15.000000 0.000000,0.000000 0.000000,-15.000000 0.000000,0.000000 0.000000,15.000000 0.000000,0.000000-1.000000,0.000000-14.000000,0.000000 0.000000,15.000000 0.000000,0.000000 0.000000,0.000000 0.000000,0.000000 0.000000,15.000000 0.000000,0.000000 0.000000,-1.000000 0.000000,1.000000 0.000000,15.000000 0.000000,0.000000 0.000000,-15.000000 0.000000,0.000000-1.000000,-15.000000-14.000000,0.000000 0.000000,14.000000 15.000000,1.000000 0.000000,-15.000000 0.000000,0.000000 0.000000,0.000000 0.000000,0.000000 0.000000,-15.000000 0.000000,0.000000 0.000000,0.000000 0.000000,0.000000 0.000000,-15.000000 15.000000,0.000000 0.000000,0.000000-16.000000,0.000000 1.000000,-15.000000 15.000000,1.000000 0.000000,-1.000000 0.000000,0.000000 0.000000,0.000000-15.000000,0.000000 0.000000,0.000000 15.000000,0.000000-1.000000,15.000000-14.000000,0.000000 0.000000,1.000000 0.000000,-1.000000 0.000000,0.000000-15.000000,0.000000 0.000000,15.000000-15.000000</inkml:trace>
</inkml:ink>
</file>

<file path=ppt/ink/ink12.xml><?xml version="1.0" encoding="utf-8"?>
<inkml:ink xmlns:inkml="http://www.w3.org/2003/InkML">
  <annotation type="ScanImages2ExtractSignatures">1</annotation>
  <annotation type="ScanImagesWidth">1495752200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7:0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12118.000000 11942.000000,'-37.000000'0.000000,"19.000000"18.000000,0.000000 0.000000,0.000000-18.000000,0.000000 0.000000,0.000000 0.000000,0.000000 0.000000,0.000000 0.000000,0.000000 0.000000,0.000000-18.000000,0.000000 0.000000,18.000000-1.000000,0.000000 1.000000,18.000000 18.000000,0.000000 0.000000,18.000000-18.000000,0.000000 0.000000,0.000000 0.000000,0.000000 0.000000,73.000000 18.000000,0.000000 0.000000,53.000000-36.000000,1.000000 0.000000,109.000000-1.000000,-1.000000 1.000000,73.000000 0.000000,0.000000 0.000000,90.000000-18.000000,0.000000-1.000000,-18.000000 19.000000,1.000000 0.000000,35.000000 0.000000,0.000000 0.000000,-72.000000-1.000000,0.000000 1.000000,54.000000 0.000000,1.000000 0.000000,-73.000000 0.000000,-1.000000-1.000000,-35.000000 37.000000,0.000000 0.000000,-73.000000 0.000000,0.000000 0.000000,-72.000000-18.000000,0.000000 0.000000,-18.000000 18.000000,0.000000 0.000000,-18.000000 0.000000,0.000000 0.000000,-73.000000 0.000000,0.000000 0.000000,-54.000000 0.000000,0.000000 0.000000,-36.000000 0.000000,0.000000 0.000000,-18.000000-18.000000,0.000000 0.000000,36.000000 0.000000,0.000000 0.000000,-18.000000 0.000000,0.000000 0.000000,36.000000 0.000000,0.000000 0.000000,18.000000 18.000000,0.000000 0.000000,-18.000000 0.000000,0.000000 0.000000,1.000000 18.000000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5:07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54462.000000 44021.000000,'-30.000000'0.000000,"30.000000"-15.000000,0.000000 1.000000,0.000000-1.000000,0.000000 0.000000,-15.000000 0.000000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2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58668.000000 62534.000000,'45.000000'0.000000,"-23.000000"-22.000000,0.000000 0.000000,1.000000 22.000000,-1.000000 0.000000,0.000000 0.000000,1.000000 0.000000,21.000000 0.000000,1.000000 0.000000,0.000000 0.000000,-1.000000 0.000000,23.000000-23.000000,0.000000 1.000000,0.000000 22.000000,0.000000 0.000000,23.000000 0.000000,-1.000000 0.000000,0.000000 0.000000,1.000000 0.000000,44.000000 0.000000,0.000000 0.000000,-23.000000 0.000000,1.000000 0.000000,0.000000 0.000000,-1.000000 0.000000,1.000000 0.000000,0.000000 0.000000,-1.000000 0.000000,1.000000 0.000000,22.000000 0.000000,0.000000 0.000000,0.000000 0.000000,0.000000 0.000000,0.000000 0.000000,0.000000 0.000000,-22.000000 0.000000,-1.000000 0.000000,23.000000 0.000000,0.000000 0.000000,-22.000000 0.000000,0.000000 0.000000,-23.000000 0.000000,0.000000 0.000000,23.000000 0.000000,0.000000 0.000000,-23.000000 0.000000,0.000000 0.000000,23.000000 0.000000,0.000000 0.000000,22.000000 22.000000,0.000000 1.000000,0.000000-23.000000,0.000000 0.000000,-23.000000 0.000000,1.000000 0.000000,0.000000 0.000000,-1.000000 0.000000,-21.000000 0.000000,-1.000000 0.000000,-44.000000 0.000000,-1.000000 0.000000,23.000000 0.000000,0.000000 0.000000,0.000000 0.000000,0.000000 0.000000,0.000000 0.000000,0.000000 0.000000,23.000000 0.000000,-1.000000 0.000000,0.000000 0.000000,1.000000 0.000000,21.000000 0.000000,1.000000 0.000000,0.000000 0.000000,-1.000000 0.000000,23.000000 0.000000,0.000000 0.000000,-22.000000 22.000000,0.000000 0.000000,-1.000000-22.000000,1.000000 0.000000,0.000000 0.000000,-1.000000 0.000000,1.000000 0.000000,0.000000 0.000000,22.000000 0.000000,0.000000 0.000000,0.000000 23.000000,0.000000-1.000000,0.000000-22.000000,0.000000 0.000000,0.000000 0.000000,0.000000 0.000000,-45.000000 0.000000,0.000000 0.000000,1.000000 0.000000,-1.000000 0.000000,0.000000 0.000000,1.000000 0.000000,-23.000000 0.000000,0.000000 0.000000,22.000000 0.000000,0.000000 0.000000,23.000000 0.000000,0.000000 0.000000,-1.000000 0.000000,1.000000 0.000000,0.000000 0.000000,-1.000000 0.000000,1.000000 0.000000,0.000000 0.000000,-23.000000 0.000000,0.000000 0.000000,-22.000000 0.000000,0.000000 0.000000,23.000000 0.000000,-1.000000 0.000000,-44.000000 0.000000,-1.000000 0.000000,23.000000 0.000000,0.000000 0.000000,23.000000-22.000000,-1.000000-1.000000,0.000000 23.000000,1.000000 0.000000,21.000000 0.000000,1.000000 0.000000,22.000000 0.000000,0.000000 0.000000,0.000000 0.000000,0.000000 0.000000,0.000000 0.000000,0.000000 0.000000,-22.000000 0.000000,-1.000000 0.000000,-21.000000 0.000000,-1.000000 0.000000,-22.000000 0.000000,0.000000 0.000000,23.000000 0.000000,-1.000000 0.000000,23.000000 0.000000,-1.000000 0.000000,1.000000 0.000000,0.000000 0.000000,-1.000000 0.000000,1.000000 0.000000,0.000000-22.000000,-1.000000 0.000000,1.000000 22.000000,0.000000 0.000000,-23.000000 0.000000,0.000000 0.000000,-22.000000-23.000000,0.000000 1.000000,23.000000 22.000000,-1.000000 0.000000,-22.000000 0.000000,0.000000 0.000000,0.000000 0.000000,0.000000 0.000000,45.000000 0.000000,-1.000000 0.000000,1.000000 0.000000,0.000000 0.000000,-1.000000 0.000000,1.000000 0.000000,22.000000 0.000000,0.000000 0.000000,-22.000000 0.000000,-1.000000 0.000000,1.000000 0.000000,0.000000 0.000000,-1.000000 0.000000,1.000000 0.000000,-45.000000 0.000000,0.000000 0.000000,0.000000 0.000000,0.000000 0.000000,22.000000 0.000000,1.000000 0.000000,21.000000-22.000000,1.000000-1.000000,-23.000000 23.000000,1.000000 0.000000,44.000000 0.000000,0.000000 0.000000,0.000000-22.000000,0.000000 0.000000,-23.000000 22.000000,1.000000 0.000000,22.000000 0.000000,0.000000 0.000000,-22.000000 0.000000,-1.000000 0.000000,23.000000 0.000000,0.000000 0.000000,45.000000 0.000000,0.000000 0.000000,-23.000000 0.000000,0.000000 0.000000,1.000000 0.000000,-1.000000 0.000000,0.000000 0.000000,1.000000 0.000000,-46.000000 0.000000,1.000000 0.000000,-23.000000 0.000000,1.000000 0.000000,21.000000 0.000000,1.000000 0.000000,0.000000 0.000000,-1.000000 0.000000,1.000000 0.000000,0.000000 0.000000,-1.000000 0.000000,1.000000 0.000000,0.000000 0.000000,-1.000000 0.000000,-44.000000 0.000000,0.000000 0.000000,23.000000 0.000000,-1.000000 0.000000,-67.000000 0.000000,1.000000 0.000000,21.000000-23.000000,1.000000 1.000000,-23.000000 22.000000,1.000000 0.000000,-1.000000 0.000000,0.000000 0.000000,1.000000 0.000000,-1.000000 0.000000,-44.000000 0.000000,-1.000000 0.000000,1.000000 0.000000,0.000000 0.000000,-1.000000 0.000000,1.000000 0.000000,-23.000000 0.000000,1.000000 0.000000,-23.000000 0.000000,0.000000 0.000000,22.000000 0.000000,0.000000 0.000000,-44.000000 0.000000,0.000000 0.000000,-1.000000 0.000000,1.000000 0.000000,-23.000000 0.000000,1.000000 0.000000,-1.000000 0.000000,0.000000 0.000000,-44.000000 0.000000,0.000000 0.000000,-1.000000 0.000000,1.000000 0.000000,0.000000 0.000000,-1.000000 0.000000,23.000000 0.000000,0.000000 0.000000,-22.000000 0.000000,0.000000 0.000000,-1.000000 0.000000,1.000000 0.000000,22.000000 0.000000,0.000000 0.000000,0.000000 0.000000,0.000000 0.000000,22.000000 22.000000,1.000000 1.000000,21.000000-1.000000,1.000000 0.000000,22.000000-22.000000,0.000000 0.000000,-22.000000 23.000000,-1.000000-1.000000,1.000000-22.000000,0.000000 0.000000,-45.000000 22.000000,0.000000 1.000000,-45.000000-23.000000,0.000000 0.000000,1.000000 0.000000,-1.000000 0.000000,0.000000 0.000000,1.000000 0.000000,21.000000 0.000000,1.000000 0.000000,44.000000 0.000000,1.000000 0.000000,-23.000000-23.000000,0.000000 1.000000,0.000000 22.000000,0.000000 0.000000,22.000000 0.000000,0.000000 0.000000,1.000000 0.000000,-1.000000 0.000000,0.000000 0.000000,1.000000 0.000000,-1.000000 0.000000,0.000000 0.000000,23.000000 22.000000,0.000000 1.000000,-23.000000-23.000000,0.000000 0.000000,-22.000000 0.000000,0.000000 0.000000,-44.000000 0.000000,-1.000000 0.000000,0.000000 0.000000,1.000000 0.000000,-1.000000 0.000000,0.000000 0.000000,45.000000 0.000000,0.000000 0.000000,0.000000-23.000000,0.000000 1.000000,-22.000000 22.000000,-1.000000 0.000000,-21.000000 0.000000,-1.000000 0.000000,0.000000-22.000000,1.000000-1.000000,-1.000000 23.000000,0.000000 0.000000,45.000000 0.000000,0.000000 0.000000,0.000000-22.000000,0.000000 0.000000,-22.000000 22.000000,0.000000 0.000000,-1.000000 0.000000,1.000000 0.000000,0.000000 0.000000,-1.000000 0.000000,1.000000 0.000000,0.000000 0.000000,-1.000000 0.000000,1.000000 0.000000,44.000000 0.000000,1.000000 0.000000,-1.000000 0.000000,0.000000 0.000000,-44.000000 0.000000,0.000000 0.000000,22.000000 0.000000,0.000000 0.000000,-45.000000 0.000000,0.000000 0.000000,1.000000 0.000000,-1.000000 0.000000,67.000000 22.000000,1.000000 0.000000,-1.000000-22.000000,0.000000 0.000000,-22.000000 0.000000,0.000000 0.000000,23.000000 0.000000,-1.000000 0.000000,-44.000000 0.000000,-1.000000 0.000000,1.000000 0.000000,0.000000 0.000000,44.000000 23.000000,0.000000-1.000000,1.000000-22.000000,-1.000000 0.000000,-22.000000 0.000000,0.000000 0.000000,0.000000 0.000000,0.000000 0.000000,-22.000000 0.000000,-1.000000 0.000000,-44.000000 0.000000,0.000000 0.000000,23.000000 0.000000,-1.000000 0.000000,45.000000 0.000000,0.000000 0.000000,0.000000-22.000000,0.000000-1.000000,22.000000 23.000000,1.000000 0.000000,-23.000000 0.000000,0.000000 0.000000,-23.000000 0.000000,1.000000 0.000000,0.000000 0.000000,-1.000000 0.000000,1.000000 0.000000,0.000000 0.000000,44.000000 0.000000,0.000000 0.000000,23.000000 0.000000,0.000000 0.000000,-1.000000 0.000000,1.000000 0.000000,0.000000 0.000000,-1.000000 0.000000,1.000000 0.000000,0.000000 0.000000,-23.000000 0.000000,0.000000 0.000000,1.000000 0.000000,-1.000000 0.000000,0.000000 0.000000,1.000000 0.000000,-1.000000 0.000000,0.000000 0.000000,1.000000 0.000000,-1.000000 0.000000,45.000000 0.000000,0.000000 0.000000,-23.000000-22.000000,1.000000 0.000000,22.000000 22.000000,0.000000 0.000000,22.000000 0.000000,1.000000 0.000000,21.000000 0.000000,1.000000 0.000000,22.000000-23.000000,0.000000 1.000000,22.000000 22.000000,1.000000 0.000000,21.000000-22.000000,1.000000-1.000000,44.000000 23.000000,1.000000 0.000000,-23.000000-22.000000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2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68629.000000 63026.000000,'0.000000'-45.000000,"-23.000000"45.000000,1.000000 0.000000,22.000000-22.000000,0.000000-1.000000,-22.000000 23.000000,-1.000000 0.000000,1.000000 23.000000,0.000000-1.000000,22.000000 0.000000,0.000000 1.000000,-23.000000 21.000000,1.000000 1.000000,0.000000 0.000000,-1.000000-1.000000,1.000000 23.000000,0.000000 0.000000,-1.000000 0.000000,1.000000 0.000000,0.000000 23.000000,-1.000000-1.000000,23.000000-22.000000,0.000000 0.000000,0.000000 0.000000,0.000000 0.000000,0.000000 0.000000,0.000000 0.000000,23.000000-22.000000,-1.000000-1.000000,0.000000 23.000000,1.000000 0.000000,21.000000-22.000000,1.000000 0.000000,0.000000-1.000000,-1.000000 1.000000,-21.000000 0.000000,-1.000000-1.000000,23.000000 1.000000,-1.000000 0.000000,1.000000-23.000000,0.000000 0.000000,22.000000 23.000000,0.000000 0.000000,-23.000000-23.000000,1.000000 0.000000,0.000000 1.000000,-1.000000-1.000000,-21.000000 0.000000,-1.000000 1.000000,23.000000-1.000000,-1.000000 0.000000,1.000000 1.000000,0.000000-1.000000,-23.000000-22.000000,0.000000 0.000000,1.000000 22.000000,-1.000000 1.000000,0.000000-23.000000,1.000000 0.000000,-1.000000 0.000000,0.000000 0.000000,1.000000 0.000000,-1.000000 0.000000,0.000000 0.000000,1.000000 0.000000,-1.000000 0.000000,0.000000 0.000000,1.000000 0.000000,-1.000000 0.000000,0.000000 0.000000,1.000000 0.000000,-1.000000-23.000000,0.000000 1.000000,1.000000 0.000000</inkml:trace>
</inkml:ink>
</file>

<file path=ppt/ink/ink123.xml><?xml version="1.0" encoding="utf-8"?>
<inkml:ink xmlns:inkml="http://www.w3.org/2003/InkML">
  <annotation type="ScanImages2ExtractSignatures">1</annotation>
  <annotation type="ScanImagesWidth">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9:2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69879.000000 64455.000000,'-44.000000'0.000000,"21.000000"-22.000000,1.000000-1.000000,22.000000 1.000000,0.000000 0.000000,22.000000 22.000000,1.000000 0.000000,-1.000000 0.000000,0.000000 0.000000,23.000000 22.000000,0.000000 0.000000,22.000000 1.000000,0.000000-1.000000,-23.000000 0.000000,1.000000 1.000000,22.000000-1.000000,0.000000 0.000000,0.000000 1.000000,0.000000-1.000000,0.000000 0.000000,0.000000 1.000000,-22.000000-1.000000,-1.000000 0.000000,23.000000 1.000000,0.000000-1.000000,-44.000000 0.000000,-1.000000 1.000000,0.000000-23.000000,1.000000 0.000000,-68.000000 0.000000,0.000000 0.000000,1.000000 0.000000,-1.000000 0.000000,0.000000 0.000000,1.000000 0.000000,-1.000000 22.000000,0.000000 0.000000,-22.000000-22.000000,0.000000 0.000000,0.000000 23.000000,0.000000-1.000000,23.000000 0.000000,-1.000000 1.000000,-22.000000-1.000000,0.000000 0.000000,22.000000 1.000000,1.000000-1.000000,-23.000000 23.000000,0.000000-1.000000,0.000000-21.000000,0.000000-1.000000,22.000000 23.000000,0.000000-1.000000,-22.000000-21.000000,0.000000-1.000000,23.000000 23.000000,-1.000000-1.000000,0.000000 1.000000,1.000000 0.000000,21.000000-23.000000,1.000000 0.000000,22.000000 1.000000,0.000000-1.000000,0.000000 0.000000,0.000000 1.000000,22.000000-23.000000,1.000000 0.000000,-23.000000-23.000000,0.000000 1.000000,22.000000 0.000000,0.000000-1.000000,-22.000000-21.000000,0.000000-1.000000,23.000000 0.000000,-1.000000 1.000000,-22.000000-1.000000,0.000000 0.000000,22.000000 1.000000,1.000000-1.000000,-1.000000-22.000000,0.000000 0.000000,1.000000 22.000000,-1.000000 1.000000,-22.000000-1.000000,0.000000 0.000000,22.000000-22.000000,1.000000 0.000000,-1.000000 45.000000,0.000000 0.000000,1.000000-23.000000,-1.000000 0.000000,0.000000 23.000000,1.000000 0.000000,-1.000000-1.000000,0.000000 1.000000,1.000000 0.000000,-1.000000-1.000000,0.000000 23.000000,1.000000 0.000000,-1.000000 0.000000</inkml:trace>
</inkml:ink>
</file>

<file path=ppt/ink/ink124.xml><?xml version="1.0" encoding="utf-8"?>
<inkml:ink xmlns:inkml="http://www.w3.org/2003/InkML">
  <annotation type="ScanImages2ExtractSignatures">1</annotation>
  <annotation type="ScanImagesWidth">3103808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2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71755.000000 65125.000000,'0.000000'-45.000000,"0.000000"23.000000,0.000000 0.000000,23.000000-1.000000,-1.000000 1.000000,0.000000 0.000000,1.000000-1.000000,-1.000000 23.000000,0.000000 0.000000,-22.000000-22.000000,0.000000 0.000000,23.000000 22.000000,-1.000000 0.000000,23.000000 0.000000,-1.000000 0.000000,-21.000000 0.000000,-1.000000 0.000000,0.000000 0.000000,1.000000 0.000000,22.000000 0.000000,-1.000000 0.000000,-21.000000 44.000000,-1.000000 1.000000,0.000000 0.000000,1.000000-1.000000,-23.000000 1.000000,0.000000 0.000000,22.000000 22.000000,0.000000 0.000000,-22.000000-23.000000,0.000000 1.000000,0.000000 22.000000,0.000000 0.000000,-22.000000 0.000000,0.000000 0.000000,-1.000000-22.000000,1.000000-1.000000,0.000000 1.000000,-1.000000 0.000000,1.000000-23.000000,0.000000 0.000000,-23.000000 1.000000,0.000000-1.000000,23.000000 0.000000,-1.000000 1.000000,1.000000-1.000000,0.000000 0.000000,-23.000000-22.000000,0.000000 0.000000,23.000000 0.000000,0.000000 0.000000,-1.000000 0.000000,1.000000 0.000000,22.000000-22.000000,0.000000 0.000000,-22.000000-1.000000,-1.000000 1.000000,1.000000-23.000000,0.000000 1.000000,-1.000000-23.000000,1.000000 0.000000,22.000000 22.000000,0.000000 0.000000,0.000000-44.000000,0.000000 0.000000,0.000000 22.000000,0.000000 0.000000,0.000000 0.000000,0.000000 0.000000,22.000000 0.000000,1.000000 0.000000,-1.000000 22.000000,0.000000 0.000000,23.000000 1.000000,0.000000-1.000000,-23.000000 45.000000,0.000000 0.000000,23.000000-22.000000,0.000000-1.000000,-1.000000 23.000000,1.000000 0.000000,-23.000000 0.000000,1.000000 0.000000,-1.000000 23.000000</inkml:trace>
</inkml:ink>
</file>

<file path=ppt/ink/ink125.xml><?xml version="1.0" encoding="utf-8"?>
<inkml:ink xmlns:inkml="http://www.w3.org/2003/InkML">
  <annotation type="ScanImages2ExtractSignatures">1</annotation>
  <annotation type="ScanImagesWidth">1311572015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9:3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73274.000000 64723.000000,'0.000000'-45.000000,"0.000000"23.000000,0.000000 0.000000,-22.000000 22.000000,0.000000 0.000000,-23.000000 0.000000,0.000000 0.000000,1.000000 0.000000,-1.000000 0.000000,0.000000 0.000000,1.000000 0.000000,-1.000000 22.000000,0.000000 0.000000,23.000000 23.000000,0.000000 0.000000,-1.000000-23.000000,1.000000 0.000000,0.000000 1.000000,-1.000000-1.000000,23.000000 0.000000,0.000000 1.000000,0.000000-1.000000,0.000000 0.000000,0.000000 23.000000,0.000000 0.000000,23.000000-1.000000,-1.000000 1.000000,23.000000-45.000000,-1.000000 0.000000,-21.000000 22.000000,-1.000000 1.000000,0.000000 21.000000,1.000000 1.000000,21.000000-23.000000,1.000000 1.000000,-45.000000-1.000000,0.000000 0.000000,22.000000 23.000000,1.000000 0.000000,-23.000000-1.000000,0.000000 1.000000,0.000000-23.000000,0.000000 1.000000,0.000000-1.000000,0.000000 0.000000,-23.000000 23.000000,1.000000 0.000000,0.000000-23.000000,-1.000000 0.000000,1.000000 1.000000,0.000000-1.000000,-23.000000 0.000000,0.000000 1.000000,1.000000-23.000000,-1.000000 0.000000,0.000000 22.000000,1.000000 0.000000,-1.000000-22.000000,0.000000 0.000000,23.000000 23.000000,0.000000-1.000000,-1.000000-22.000000,1.000000 0.000000,0.000000 0.000000,-1.000000 0.000000,1.000000 0.000000,0.000000 0.000000,22.000000 22.000000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3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73944.000000 64946.000000,'45.000000'0.000000,"-45.000000"-22.000000,0.000000 0.000000,22.000000 22.000000,1.000000 0.000000,-23.000000-23.000000,0.000000 1.000000,22.000000 22.000000,0.000000 0.000000,1.000000 0.000000,-1.000000 0.000000,-44.000000 0.000000,-1.000000 0.000000,1.000000 0.000000,0.000000 0.000000,-23.000000 0.000000,0.000000 0.000000,23.000000 0.000000,0.000000 0.000000,-45.000000 22.000000,0.000000 1.000000,22.000000-1.000000,0.000000 0.000000,1.000000-22.000000,-1.000000 0.000000,0.000000 23.000000,1.000000-1.000000,-1.000000 0.000000,0.000000 1.000000,23.000000-23.000000,0.000000 0.000000,-23.000000 22.000000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9:3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73632.000000 64589.000000,'0.000000'-45.000000,"0.000000"23.000000,0.000000 0.000000,0.000000-1.000000,0.000000 1.000000,0.000000 44.000000,0.000000 1.000000,22.000000-1.000000,0.000000 0.000000,-22.000000 23.000000,0.000000 0.000000,0.000000-1.000000,0.000000 1.000000,0.000000 22.000000,0.000000 0.000000,0.000000 0.000000,0.000000 0.000000,23.000000 0.000000,-1.000000 0.000000,-22.000000 0.000000,0.000000 0.000000,0.000000 0.000000,0.000000 0.000000,0.000000 0.000000,0.000000 0.000000,0.000000-22.000000,0.000000-1.000000,0.000000 23.000000,0.000000 0.000000,0.000000-44.000000,0.000000-1.000000,-22.000000 0.000000,-1.000000 1.000000,23.000000-1.000000,0.000000 0.000000,23.000000-22.000000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3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74257.000000 64991.000000,'0.000000'-45.000000,"22.000000"23.000000,1.000000 0.000000,-23.000000-1.000000,0.000000 1.000000,22.000000 22.000000,0.000000 0.000000,-22.000000-22.000000,0.000000-1.000000,0.000000 1.000000,0.000000 0.000000,0.000000-1.000000,0.000000 1.000000,-22.000000 22.000000,0.000000 0.000000,-1.000000 0.000000,1.000000 0.000000,0.000000 22.000000,-1.000000 1.000000,1.000000-1.000000,0.000000 0.000000,-1.000000 1.000000,1.000000-1.000000,0.000000 23.000000,-1.000000-1.000000,23.000000 1.000000,0.000000 0.000000,0.000000 22.000000,0.000000 0.000000,0.000000-23.000000,0.000000 1.000000,0.000000 22.000000,0.000000 0.000000,0.000000-22.000000,0.000000-1.000000,23.000000 23.000000,-1.000000 0.000000,0.000000-22.000000,1.000000 0.000000,-1.000000-23.000000,0.000000 0.000000,23.000000 23.000000,0.000000 0.000000,-23.000000-23.000000,0.000000 0.000000,1.000000 1.000000,-1.000000-1.000000,0.000000-22.000000,1.000000 0.000000,-1.000000 0.000000,0.000000 0.000000,1.000000 0.000000,-1.000000 0.000000,23.000000 0.000000,-1.000000 0.000000,-21.000000 0.000000,-1.000000 0.000000,0.000000 0.000000,1.000000 0.000000,-1.000000-22.000000,0.000000-1.000000,-22.000000 1.000000,0.000000 0.000000,23.000000 22.000000,-1.000000 0.000000,0.000000-23.000000,1.000000 1.000000,-23.000000 0.000000</inkml:trace>
</inkml:ink>
</file>

<file path=ppt/ink/ink129.xml><?xml version="1.0" encoding="utf-8"?>
<inkml:ink xmlns:inkml="http://www.w3.org/2003/InkML">
  <annotation type="ScanImages2ExtractSignatures">1</annotation>
  <annotation type="ScanImagesWidth">3108161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9:3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74123.000000 64857.000000,'0.000000'-45.000000,"0.000000"23.000000,0.000000 0.000000,0.000000-1.000000,0.000000 1.000000,0.000000 0.000000,0.000000-1.000000,22.000000 23.000000,1.000000 0.000000,-23.000000-22.000000,0.000000 0.000000,22.000000 22.000000,0.000000 0.000000,1.000000 0.000000,-1.000000 0.000000,0.000000 0.000000,1.000000 0.000000,-1.000000 0.000000,0.000000 0.000000,23.000000 0.000000,0.000000 0.000000,-23.000000 0.000000,0.000000 0.000000,23.000000 0.000000,0.000000 0.000000,-23.000000 0.000000,0.000000 0.000000,1.000000 22.000000,-1.000000 0.000000,0.000000-22.000000,1.000000 0.000000,-23.000000 23.000000,0.000000-1.000000,22.000000 0.000000,0.000000 1.000000,-22.000000 21.000000,0.000000 1.000000,0.000000-23.000000,0.000000 1.000000,-22.000000 21.000000,0.000000 1.000000,-1.000000-23.000000,1.000000 1.000000,-23.000000 21.000000,1.000000 1.000000,21.000000 0.000000,1.000000-1.000000,-23.000000-21.000000,1.000000-1.000000,-1.000000 0.000000,0.000000 1.000000,23.000000-1.000000,0.000000 0.000000,-23.000000-22.000000,0.000000 0.000000,1.000000 0.000000,-1.000000 0.000000,23.000000 0.000000,-1.000000 0.000000,1.000000 0.000000,0.000000 0.000000,-1.000000-22.000000</inkml:trace>
</inkml:ink>
</file>

<file path=ppt/ink/ink13.xml><?xml version="1.0" encoding="utf-8"?>
<inkml:ink xmlns:inkml="http://www.w3.org/2003/InkML">
  <annotation type="ScanImages2ExtractSignatures">1</annotation>
  <annotation type="ScanImagesWidth">-1994728800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7:0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15556.000000 37925.000000,'36.000000'0.000000,"-18.000000"0.000000,0.000000 0.000000,0.000000 18.000000,0.000000 0.000000,0.000000-18.000000,0.000000 0.000000,18.000000 0.000000,1.000000 0.000000,35.000000 0.000000,0.000000 0.000000,1.000000 0.000000,-1.000000 0.000000,19.000000 0.000000,-1.000000 0.000000,1.000000 0.000000,-1.000000 0.000000,1.000000 0.000000,-1.000000 0.000000,19.000000 0.000000,-1.000000 0.000000,19.000000 0.000000,-1.000000 0.000000,19.000000 0.000000,0.000000 0.000000,18.000000 0.000000,0.000000 0.000000,18.000000 0.000000,0.000000 0.000000,-19.000000 18.000000,1.000000 0.000000,36.000000-18.000000,0.000000 0.000000,73.000000 18.000000,-1.000000 0.000000,-36.000000 18.000000,1.000000 1.000000,17.000000-19.000000,0.000000 0.000000,55.000000 18.000000,-1.000000 0.000000,-35.000000-18.000000,-1.000000 0.000000,19.000000 0.000000,-1.000000 1.000000,55.000000-19.000000,0.000000 0.000000,-91.000000 0.000000,0.000000 0.000000,73.000000 0.000000,0.000000 0.000000,-19.000000 0.000000,1.000000 0.000000,-55.000000 0.000000,1.000000 0.000000,53.000000 0.000000,1.000000 0.000000,-73.000000 0.000000,0.000000 0.000000,-36.000000 0.000000,0.000000 0.000000,37.000000 0.000000,-1.000000 0.000000,-36.000000 0.000000,0.000000 0.000000,-72.000000 18.000000,-1.000000 0.000000,-53.000000-18.000000,-1.000000 0.000000,0.000000 18.000000,1.000000 0.000000,-37.000000 0.000000,0.000000 0.000000,-54.000000-18.000000,0.000000 0.000000,-55.000000 0.000000,1.000000 0.000000,-36.000000 0.000000,-1.000000 0.000000,-18.000000-18.000000,1.000000 0.000000,-73.000000 0.000000,0.000000 0.000000,-19.000000 0.000000,1.000000 0.000000,-18.000000-19.000000,0.000000 1.000000,36.000000 18.000000,0.000000 0.000000,-36.000000 0.000000,-1.000000 0.000000,-35.000000-18.000000,0.000000-1.000000,17.000000 1.000000,1.000000 0.000000,-37.000000 18.000000,1.000000 0.000000,-37.000000-18.000000,1.000000 0.000000,35.000000 17.000000,1.000000 1.000000,-37.000000 18.000000,0.000000 0.000000,19.000000 0.000000,-1.000000 0.000000,18.000000 0.000000,1.000000 0.000000,-37.000000 0.000000,1.000000 0.000000,107.000000 0.000000,1.000000 0.000000,-54.000000-18.000000,-1.000000 0.000000,1.000000 18.000000,0.000000 0.000000,90.000000-18.000000,0.000000 0.000000,-18.000000 0.000000,0.000000 0.000000,-18.000000 18.000000,-1.000000 0.000000,56.000000-18.000000,-1.000000 0.000000,72.000000 18.000000,1.000000 0.000000,-1.000000 0.000000,1.000000 0.000000,17.000000 18.000000,1.000000 0.000000,18.000000 0.000000,0.000000 0.000000,-1.000000 0.000000,1.000000 0.000000,54.000000 0.000000,0.000000 0.000000,0.000000 0.000000,0.000000 1.000000,36.000000 17.000000,0.000000 0.000000,37.000000-18.000000,-1.000000 0.000000,19.000000-18.000000,-1.000000 0.000000,19.000000 18.000000,-1.000000 0.000000,37.000000-18.000000,0.000000 0.000000,18.000000 18.000000,-1.000000 0.000000,74.000000-18.000000,-1.000000 0.000000,-36.000000 19.000000,0.000000-1.000000,18.000000-18.000000,0.000000 0.000000,109.000000 0.000000,0.000000 0.000000,-19.000000 0.000000,1.000000 0.000000,36.000000 0.000000,-1.000000 0.000000,19.000000 0.000000,0.000000 0.000000,-109.000000 0.000000,1.000000 0.000000,-1.000000 0.000000,0.000000 0.000000,1.000000 0.000000,-1.000000 0.000000,-108.000000 0.000000,-1.000000 0.000000,-53.000000 0.000000,-1.000000 0.000000,1.000000 18.000000,-1.000000 0.000000,-53.000000-18.000000,-1.000000 0.000000,-18.000000 0.000000,0.000000 0.000000,-90.000000 0.000000,-1.000000 0.000000,-17.000000 0.000000,-1.000000 0.000000,-35.000000-18.000000,-1.000000 0.000000,-18.000000 18.000000,0.000000 0.000000,-54.000000 0.000000,0.000000 0.000000,-54.000000 0.000000,0.000000 0.000000,17.000000 0.000000,1.000000 0.000000,0.000000 0.000000,0.000000 0.000000,-73.000000 0.000000,1.000000 0.000000,35.000000-18.000000,1.000000-1.000000,-19.000000 1.000000,1.000000 0.000000,-19.000000 0.000000,1.000000 0.000000,89.000000 18.000000,1.000000 0.000000,18.000000 0.000000,0.000000 0.000000,-18.000000 0.000000,0.000000 0.000000,36.000000 0.000000,0.000000 0.000000,54.000000 0.000000,1.000000 0.000000,17.000000 18.000000,1.000000 0.000000,17.000000 0.000000,1.000000 0.000000,-1.000000 1.000000,1.000000-1.000000,35.000000-18.000000,1.000000 0.000000,36.000000 18.000000,0.000000 0.000000,18.000000 0.000000,0.000000 0.000000,18.000000-18.000000,0.000000 0.000000,55.000000 18.000000,-1.000000 0.000000,37.000000-18.000000,-1.000000 0.000000,19.000000 18.000000,-1.000000 0.000000,1.000000-18.000000,0.000000 0.000000,17.000000 0.000000,1.000000 0.000000,54.000000 18.000000,0.000000 1.000000,0.000000-1.000000,0.000000 0.000000,0.000000 0.000000,0.000000 0.000000,55.000000 0.000000,-1.000000 0.000000,18.000000 18.000000,1.000000 1.000000,17.000000-1.000000,1.000000 0.000000,-1.000000-18.000000,1.000000 0.000000,-37.000000 0.000000,1.000000 0.000000,-19.000000-18.000000,0.000000 0.000000,73.000000 18.000000,-1.000000 0.000000,19.000000-18.000000,0.000000 0.000000,-19.000000 0.000000,1.000000 0.000000,54.000000 0.000000,0.000000 0.000000,-73.000000 0.000000,1.000000 0.000000,-1.000000 0.000000,1.000000 0.000000,-1.000000 0.000000,1.000000 0.000000,-109.000000 0.000000,-1.000000 0.000000,-71.000000 19.000000,0.000000-1.000000,-1.000000 0.000000,1.000000 0.000000,-55.000000-18.000000,0.000000 0.000000,-36.000000 18.000000,0.000000 0.000000,-36.000000-18.000000,0.000000 0.000000,-36.000000-18.000000,0.000000 0.000000,-73.000000 0.000000,0.000000 0.000000,-17.000000-19.000000,-1.000000 1.000000,-18.000000 18.000000,0.000000 0.000000,-90.000000 18.000000,0.000000 0.000000,-19.000000-18.000000,1.000000 0.000000,17.000000 18.000000,1.000000 0.000000,-18.000000-18.000000,-1.000000 0.000000,-53.000000 18.000000,-1.000000 0.000000,0.000000 0.000000,1.000000 0.000000,-37.000000 0.000000,0.000000 0.000000,90.000000-18.000000,1.000000 0.000000,18.000000 18.000000,-1.000000 0.000000,-17.000000 0.000000,-1.000000 0.000000,110.000000-19.000000,-1.000000 1.000000,36.000000 18.000000,0.000000 0.000000,-53.000000 0.000000,-1.000000 0.000000,36.000000 0.000000,0.000000 0.000000,18.000000 18.000000,1.000000 1.000000,17.000000-1.000000,1.000000 0.000000,71.000000 0.000000,1.000000 0.000000,18.000000-18.000000,0.000000 0.000000,18.000000 18.000000,0.000000 0.000000,18.000000-18.000000,0.000000 0.000000,18.000000 0.000000,1.000000 0.000000,17.000000 0.000000,0.000000 0.000000,55.000000 0.000000,-1.000000 0.000000,55.000000 0.000000,0.000000 0.000000,18.000000 0.000000,0.000000 0.000000,18.000000-18.000000,0.000000 0.000000,18.000000-18.000000,0.000000 0.000000,37.000000 17.000000,-1.000000 1.000000,54.000000-18.000000,1.000000 0.000000,108.000000 0.000000,0.000000 0.000000,-36.000000 17.000000,0.000000 1.000000,18.000000 0.000000,0.000000 0.000000,37.000000 0.000000,-1.000000 0.000000,-90.000000 18.000000,0.000000 0.000000,36.000000 0.000000,0.000000 0.000000,-1.000000 0.000000,1.000000 0.000000,-36.000000 0.000000,0.000000 0.000000,-54.000000 0.000000,-1.000000 0.000000,37.000000 18.000000,-1.000000 0.000000,-107.000000 0.000000,-1.000000 0.000000,-54.000000 0.000000,-1.000000 1.000000,1.000000-1.000000,0.000000 0.000000,-54.000000-18.000000,-1.000000 0.000000,-35.000000 0.000000,-1.000000 0.000000,-36.000000 0.000000,0.000000 0.000000,-54.000000 0.000000,0.000000 0.000000,0.000000-18.000000,0.000000 0.000000,-18.000000-1.000000,0.000000 1.000000,-37.000000 0.000000,1.000000 0.000000,-1.000000 0.000000,1.000000 0.000000,18.000000 18.000000,0.000000 0.000000,-1.000000 0.000000,1.000000 0.000000,18.000000-18.000000,0.000000 0.000000,17.000000 18.000000,1.000000 0.000000,36.000000 0.000000,1.000000 0.000000,-1.000000 0.000000,0.000000 0.000000,36.000000 0.000000,0.000000 0.000000,-17.000000-18.000000,-1.000000 0.000000,0.000000 18.000000,0.000000 0.000000,18.000000 0.000000,1.000000 0.000000,-19.000000 0.000000,0.000000 0.000000,-18.000000-18.000000,0.000000-1.000000,0.000000 19.000000,0.000000 0.000000,0.000000-18.000000,1.000000 0.000000,-1.000000 0.000000,0.000000 0.000000,18.000000 18.000000,0.000000 0.000000,18.000000-18.000000,1.000000 0.000000,17.000000 0.000000,0.000000 0.000000,19.000000 0.000000,-1.000000 0.000000,37.000000-1.000000,0.000000 1.000000,54.000000 0.000000,0.000000 0.000000,36.000000 18.000000,0.000000 0.000000,0.000000 0.000000,0.000000 0.000000,-18.000000 0.000000,0.000000 0.000000,36.000000 0.000000,1.000000 0.000000,-19.000000 0.000000,0.000000 0.000000,-18.000000-18.000000,0.000000 0.000000,-36.000000 18.000000,0.000000 0.000000,-37.000000-18.000000,1.000000 0.000000,36.000000 18.000000,0.000000 0.000000,-37.000000 0.000000,1.000000 0.000000,-18.000000-18.000000,-1.000000 0.000000,-54.000000 18.000000,1.000000 0.000000,-19.000000 0.000000,0.000000 0.000000,-18.000000 0.000000,0.000000 0.000000,-18.000000-19.000000,0.000000 1.000000,-18.000000 18.000000,0.000000 0.000000,0.000000 0.000000,0.000000 0.000000,0.000000 0.000000,0.000000 0.000000,0.000000 0.000000,0.000000 0.000000,-1.000000 0.000000,1.000000 0.000000,18.000000 18.000000,0.000000 1.000000,0.000000 17.000000,0.000000 0.000000,0.000000-18.000000,0.000000 0.000000,18.000000 18.000000,1.000000 1.000000,-19.000000-1.000000,0.000000 0.000000,18.000000 0.000000</inkml:trace>
</inkml:ink>
</file>

<file path=ppt/ink/ink130.xml><?xml version="1.0" encoding="utf-8"?>
<inkml:ink xmlns:inkml="http://www.w3.org/2003/InkML">
  <annotation type="ScanImages2ExtractSignatures">1</annotation>
  <annotation type="ScanImagesWidth">539127375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37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75150.000000 65259.000000,'0.000000'-45.000000,"0.000000"23.000000,0.000000 0.000000,23.000000-1.000000,-1.000000 1.000000,0.000000 0.000000,1.000000-1.000000,21.000000 23.000000,1.000000 0.000000,-23.000000-22.000000,1.000000 0.000000,21.000000 22.000000,1.000000 0.000000,0.000000 0.000000,-1.000000 0.000000,1.000000 0.000000,0.000000 0.000000,-23.000000 0.000000,0.000000 0.000000,23.000000 22.000000,0.000000 0.000000,-23.000000 1.000000,0.000000-1.000000,1.000000 0.000000,-1.000000 1.000000,0.000000-1.000000,1.000000 0.000000,-23.000000 23.000000,0.000000 0.000000,0.000000-1.000000,0.000000 1.000000,0.000000 0.000000,0.000000-1.000000,0.000000 1.000000,0.000000 0.000000,-23.000000-1.000000,1.000000 1.000000,-23.000000-23.000000,1.000000 1.000000,21.000000 21.000000,1.000000 1.000000,-23.000000-23.000000,1.000000 1.000000,-1.000000-1.000000,0.000000 0.000000,23.000000-22.000000,0.000000 0.000000,-1.000000 23.000000,1.000000-1.000000,0.000000-22.000000,-1.000000 0.000000,1.000000 0.000000,0.000000 0.000000,-1.000000 0.000000,1.000000 0.000000,0.000000-22.000000,-1.000000-1.000000,1.000000-21.000000,0.000000-1.000000,-1.000000 23.000000,1.000000-1.000000,22.000000-21.000000,0.000000-1.000000,-22.000000 0.000000,-1.000000 1.000000,23.000000-23.000000,0.000000 0.000000,0.000000 22.000000,0.000000 0.000000,0.000000 23.000000,0.000000 0.000000,23.000000-1.000000,-1.000000 1.000000,23.000000-23.000000,-1.000000 1.000000,1.000000 21.000000,0.000000 1.000000,-1.000000 0.000000</inkml:trace>
</inkml:ink>
</file>

<file path=ppt/ink/ink131.xml><?xml version="1.0" encoding="utf-8"?>
<inkml:ink xmlns:inkml="http://www.w3.org/2003/InkML">
  <annotation type="ScanImages2ExtractSignatures">1</annotation>
  <annotation type="ScanImagesWidth">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4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76624.000000 65080.000000,'45.000000'-44.000000,"0.000000"44.000000,-1.000000 0.000000,-21.000000-23.000000,-1.000000 1.000000,23.000000 0.000000,-1.000000-1.000000,-21.000000 23.000000,-1.000000 0.000000,-22.000000-22.000000,0.000000 0.000000,22.000000-1.000000,1.000000 1.000000,-23.000000 0.000000,0.000000-1.000000,-23.000000 23.000000,1.000000 0.000000,-23.000000-22.000000,1.000000 0.000000,-1.000000 22.000000,0.000000 0.000000,1.000000 0.000000,-1.000000 0.000000,0.000000 0.000000,1.000000 0.000000,21.000000 22.000000,1.000000 0.000000,-23.000000-22.000000,1.000000 0.000000,-1.000000 23.000000,0.000000-1.000000,23.000000 0.000000,0.000000 1.000000,-1.000000-1.000000,1.000000 0.000000,-23.000000 23.000000,1.000000 0.000000,21.000000-1.000000,1.000000 1.000000,22.000000-23.000000,0.000000 1.000000,-22.000000 44.000000,-1.000000 0.000000,23.000000-23.000000,0.000000 1.000000,0.000000 0.000000,0.000000-1.000000,0.000000 1.000000,0.000000 0.000000,23.000000-1.000000,-1.000000 1.000000,0.000000-23.000000,1.000000 1.000000,21.000000-1.000000,1.000000 0.000000,-23.000000-22.000000,1.000000 0.000000,21.000000 23.000000,1.000000-1.000000,-23.000000-22.000000,1.000000 0.000000,-1.000000 22.000000,0.000000 1.000000,23.000000-23.000000,0.000000 0.000000,-23.000000 0.000000,0.000000 0.000000,1.000000 0.000000,-1.000000 0.000000,0.000000 0.000000,1.000000 0.000000,-1.000000 0.000000,0.000000 0.000000,-22.000000-23.000000,0.000000 1.000000,23.000000 22.000000,-1.000000 0.000000,-22.000000-22.000000,0.000000-1.000000,22.000000 23.000000,1.000000 0.000000,-23.000000-22.000000</inkml:trace>
</inkml:ink>
</file>

<file path=ppt/ink/ink132.xml><?xml version="1.0" encoding="utf-8"?>
<inkml:ink xmlns:inkml="http://www.w3.org/2003/InkML">
  <annotation type="ScanImages2ExtractSignatures">1</annotation>
  <annotation type="ScanImagesWidth">-2110180240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9:4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77339.000000 64276.000000,'0.000000'-44.000000,"0.000000"21.000000,0.000000 1.000000,0.000000 0.000000,0.000000-1.000000,0.000000 1.000000,0.000000 0.000000,0.000000-1.000000,0.000000 1.000000,0.000000 0.000000,0.000000-1.000000,0.000000 46.000000,0.000000-1.000000,0.000000 23.000000,0.000000-1.000000,0.000000 1.000000,0.000000 0.000000,0.000000 22.000000,0.000000 0.000000,0.000000 0.000000,0.000000 0.000000,0.000000 0.000000,0.000000 0.000000,0.000000 0.000000,0.000000 0.000000,0.000000 22.000000,0.000000 0.000000,0.000000-22.000000,0.000000 0.000000,0.000000 0.000000,0.000000 0.000000,0.000000 0.000000,0.000000 0.000000,0.000000 0.000000,0.000000 0.000000,0.000000-22.000000,0.000000 0.000000,0.000000-1.000000,0.000000 1.000000,0.000000 0.000000,0.000000-1.000000,0.000000 1.000000,0.000000 0.000000,0.000000-23.000000,0.000000 0.000000,0.000000 1.000000,0.000000-1.000000,0.000000 0.000000,0.000000 1.000000,0.000000-1.000000,0.000000 0.000000,-22.000000-22.000000,-1.000000 0.000000,1.000000 0.000000</inkml:trace>
</inkml:ink>
</file>

<file path=ppt/ink/ink133.xml><?xml version="1.0" encoding="utf-8"?>
<inkml:ink xmlns:inkml="http://www.w3.org/2003/InkML">
  <annotation type="ScanImages2ExtractSignatures">1</annotation>
  <annotation type="ScanImagesWidth">238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4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78054.000000 65214.000000,'44.000000'0.000000,"-44.000000"-22.000000,0.000000 0.000000,23.000000 22.000000,-1.000000 0.000000,-22.000000-23.000000,0.000000 1.000000,0.000000 44.000000,0.000000 1.000000,-22.000000-23.000000,-1.000000 0.000000,1.000000 44.000000,0.000000 1.000000,-1.000000-23.000000,1.000000 1.000000,0.000000-1.000000,-1.000000 0.000000,-21.000000 1.000000,-1.000000-1.000000,23.000000 0.000000,-1.000000 1.000000,1.000000-1.000000,0.000000 0.000000,-1.000000 1.000000,1.000000-1.000000,22.000000 0.000000,0.000000 1.000000,-22.000000-23.000000,-1.000000 0.000000,1.000000 0.000000,0.000000 0.000000,-1.000000 22.000000,1.000000 0.000000,0.000000-44.000000,-1.000000 0.000000,23.000000-1.000000,0.000000 1.000000,0.000000 0.000000,0.000000-1.000000,23.000000-21.000000,-1.000000-1.000000,-22.000000 0.000000,0.000000 1.000000,22.000000-1.000000,1.000000 0.000000,21.000000 1.000000,1.000000-1.000000,-23.000000 0.000000,1.000000 1.000000,21.000000-1.000000,1.000000 0.000000,-23.000000 1.000000,1.000000-1.000000,-1.000000 23.000000,0.000000-1.000000,1.000000 1.000000,-1.000000 0.000000,0.000000-1.000000,1.000000 1.000000,-1.000000 0.000000,0.000000-1.000000,1.000000 46.000000,-1.000000-1.000000,-22.000000 0.000000,0.000000 1.000000,0.000000-1.000000,0.000000 0.000000,22.000000 1.000000,1.000000-1.000000,-23.000000 0.000000,0.000000 1.000000,0.000000-1.000000,0.000000 0.000000,0.000000 1.000000,0.000000-1.000000,0.000000 23.000000,0.000000-1.000000,22.000000 1.000000,0.000000 0.000000,-22.000000-23.000000,0.000000 0.000000,0.000000 23.000000,0.000000 0.000000,0.000000-23.000000,0.000000 0.000000,0.000000 23.000000,0.000000 0.000000,23.000000-23.000000,-1.000000 0.000000,-22.000000 1.000000,0.000000-1.000000,0.000000 0.000000,0.000000 1.000000,0.000000-1.000000,0.000000 0.000000,22.000000-22.000000,1.000000 0.000000,-23.000000 23.000000,0.000000-1.000000,22.000000-22.000000,0.000000 0.000000,1.000000 0.000000,-1.000000 0.000000,0.000000-22.000000</inkml:trace>
</inkml:ink>
</file>

<file path=ppt/ink/ink134.xml><?xml version="1.0" encoding="utf-8"?>
<inkml:ink xmlns:inkml="http://www.w3.org/2003/InkML">
  <annotation type="ScanImages2ExtractSignatures">1</annotation>
  <annotation type="ScanImagesWidth">-2115568048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4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79215.000000 64678.000000,'0.000000'-44.000000,"0.000000"21.000000,0.000000 1.000000,0.000000 0.000000,0.000000-1.000000,0.000000 1.000000,0.000000 0.000000,-22.000000 22.000000,-1.000000 0.000000,1.000000 0.000000,0.000000 0.000000,-23.000000 22.000000,0.000000 0.000000,23.000000 1.000000,0.000000-1.000000,-1.000000 23.000000,1.000000-1.000000,0.000000 1.000000,-1.000000 0.000000,23.000000-23.000000,0.000000 0.000000,0.000000 23.000000,0.000000 0.000000,0.000000-23.000000,0.000000 0.000000,0.000000 1.000000,0.000000-1.000000,0.000000 0.000000,0.000000 1.000000,0.000000 21.000000,0.000000 1.000000,23.000000-45.000000,-1.000000 0.000000,0.000000 22.000000,1.000000 1.000000,21.000000-1.000000,1.000000 0.000000,0.000000-22.000000,-1.000000 0.000000,-21.000000 23.000000,-1.000000-1.000000,23.000000-22.000000,-1.000000 0.000000,-21.000000 22.000000,-1.000000 1.000000,0.000000-1.000000,1.000000 0.000000,-1.000000-22.000000,0.000000 0.000000,1.000000 23.000000,-1.000000-1.000000,-22.000000 0.000000,0.000000 1.000000,0.000000-1.000000,0.000000 0.000000,0.000000 1.000000,0.000000-1.000000,0.000000 0.000000,0.000000 1.000000,-22.000000-1.000000,-1.000000 0.000000,1.000000-22.000000,0.000000 0.000000,-1.000000 23.000000,1.000000-1.000000,-23.000000 0.000000,1.000000 1.000000,21.000000-23.000000,1.000000 0.000000,-23.000000 22.000000,1.000000 0.000000,21.000000-22.000000,1.000000 0.000000,0.000000 0.000000,-1.000000 0.000000,1.000000 0.000000,0.000000 0.000000,-1.000000 0.000000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4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80734.000000 64678.000000,'0.000000'-44.000000,"-23.000000"44.000000,1.000000 0.000000,0.000000 0.000000,-1.000000 0.000000,-21.000000 0.000000,-1.000000 0.000000,0.000000 0.000000,1.000000 0.000000,-23.000000 22.000000,0.000000 0.000000,0.000000-22.000000,0.000000 0.000000,0.000000 23.000000,0.000000-1.000000,0.000000 0.000000,0.000000 1.000000,0.000000-23.000000,0.000000 0.000000,22.000000 22.000000,0.000000 0.000000,1.000000-22.000000,-1.000000 0.000000,23.000000 23.000000,-1.000000-1.000000,1.000000-22.000000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9:4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79840.000000 64455.000000,'45.000000'-45.000000,"-45.000000"23.000000,0.000000 0.000000,22.000000-1.000000,1.000000 1.000000,-1.000000 0.000000,0.000000-1.000000,1.000000 23.000000,-1.000000 0.000000,-22.000000-22.000000,0.000000 0.000000,22.000000 22.000000,1.000000 0.000000,-23.000000 44.000000,0.000000 1.000000,0.000000 0.000000,0.000000-1.000000,-23.000000 1.000000,1.000000 0.000000,22.000000-1.000000,0.000000 1.000000,0.000000 0.000000,0.000000-1.000000,0.000000 23.000000,0.000000 0.000000,0.000000 0.000000,0.000000 0.000000,0.000000 0.000000,0.000000 0.000000,-22.000000 0.000000,-1.000000 0.000000,23.000000 0.000000,0.000000 0.000000,0.000000-22.000000,0.000000 0.000000,0.000000-1.000000,0.000000 1.000000,0.000000 0.000000,0.000000-1.000000,0.000000-21.000000,0.000000-1.000000,0.000000 0.000000,0.000000 1.000000,0.000000-1.000000,0.000000 0.000000,0.000000-44.000000,0.000000 0.000000,-22.000000 22.000000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9:4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81314.000000 64500.000000,'0.000000'-45.000000,"0.000000"23.000000,0.000000-1.000000,23.000000 23.000000,-1.000000 0.000000,-22.000000-22.000000,0.000000 0.000000,0.000000-1.000000,0.000000 1.000000,-22.000000 22.000000,-1.000000 0.000000,1.000000 22.000000,0.000000 1.000000,-1.000000-1.000000,1.000000 0.000000,-23.000000 1.000000,1.000000-1.000000,-1.000000 0.000000,0.000000 1.000000,23.000000 21.000000,0.000000 1.000000,-1.000000 0.000000,1.000000-1.000000,0.000000 1.000000,-1.000000 0.000000,23.000000-23.000000,0.000000 0.000000,0.000000 23.000000,0.000000 0.000000,0.000000-23.000000,0.000000 0.000000,0.000000 23.000000,0.000000 0.000000,23.000000-23.000000,-1.000000 0.000000,0.000000 1.000000,1.000000-1.000000,-1.000000 0.000000,0.000000 1.000000,1.000000-23.000000,-1.000000 0.000000,0.000000 22.000000,1.000000 0.000000,-1.000000 1.000000,0.000000-1.000000,1.000000 0.000000,-1.000000 1.000000,0.000000-1.000000,1.000000 0.000000,-23.000000 1.000000,0.000000-1.000000,22.000000 0.000000,0.000000 1.000000,-22.000000-1.000000,0.000000 0.000000,0.000000 1.000000,0.000000-1.000000,-22.000000 0.000000,0.000000 1.000000,-1.000000-1.000000,1.000000 0.000000,-23.000000 1.000000,1.000000-1.000000,-1.000000 0.000000,0.000000 1.000000,1.000000-1.000000,-1.000000 0.000000,-22.000000 1.000000,0.000000-1.000000,22.000000 0.000000,1.000000 1.000000,-1.000000-23.000000,0.000000 0.000000,1.000000 22.000000,-1.000000 0.000000,23.000000 1.000000,-1.000000-1.000000,-21.000000-22.000000,-1.000000 0.000000,23.000000 0.000000,-1.000000 0.000000,1.000000 22.000000</inkml:trace>
</inkml:ink>
</file>

<file path=ppt/ink/ink138.xml><?xml version="1.0" encoding="utf-8"?>
<inkml:ink xmlns:inkml="http://www.w3.org/2003/InkML">
  <annotation type="ScanImages2ExtractSignatures">1</annotation>
  <annotation type="ScanImagesWidth">627012713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00:0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55898.000000 53601.000000,'-44.000000'0.000000,"-1.000000"22.000000,0.000000 0.000000,1.000000-22.000000,-1.000000 0.000000,23.000000 0.000000,-1.000000 0.000000,1.000000 0.000000,0.000000 0.000000,66.000000 0.000000,1.000000 0.000000,0.000000 0.000000,-1.000000 0.000000,1.000000 0.000000,0.000000 0.000000,-1.000000 0.000000,1.000000 0.000000,22.000000 0.000000,0.000000 0.000000,-22.000000 0.000000,-1.000000 0.000000,23.000000-22.000000,0.000000 0.000000,0.000000 22.000000,0.000000 0.000000,0.000000 0.000000,0.000000 0.000000,23.000000-23.000000,-1.000000 1.000000,23.000000 22.000000,-1.000000 0.000000,23.000000-22.000000,0.000000-1.000000,23.000000 1.000000,-1.000000 0.000000,0.000000-1.000000,1.000000 1.000000,-1.000000 0.000000,0.000000-1.000000,1.000000 23.000000,-1.000000 0.000000,-22.000000-22.000000,0.000000 0.000000,0.000000-1.000000,0.000000 1.000000,23.000000 22.000000,-1.000000 0.000000,45.000000 0.000000,0.000000 0.000000,-22.000000-22.000000,-1.000000-1.000000,1.000000 23.000000,0.000000 0.000000,-1.000000 0.000000,1.000000 0.000000,-23.000000 0.000000,1.000000 0.000000,44.000000 0.000000,0.000000 0.000000,0.000000 0.000000,0.000000 0.000000,-45.000000 0.000000,0.000000 0.000000,1.000000 0.000000,-1.000000 0.000000,0.000000 0.000000,1.000000 0.000000,21.000000 0.000000,1.000000 0.000000,44.000000 0.000000,1.000000 0.000000,-1.000000 0.000000,0.000000 0.000000,-66.000000 23.000000,-1.000000-1.000000,0.000000-22.000000,1.000000 0.000000,21.000000 0.000000,1.000000 0.000000,-23.000000 0.000000,1.000000 0.000000,-1.000000 0.000000,0.000000 0.000000,-22.000000 0.000000,0.000000 0.000000,-22.000000 0.000000,0.000000 0.000000,-45.000000 0.000000,0.000000 0.000000,22.000000 0.000000,0.000000 0.000000,23.000000 0.000000,0.000000 0.000000,44.000000 0.000000,0.000000 0.000000,1.000000 0.000000,-1.000000 0.000000,23.000000 0.000000,-1.000000 0.000000,-21.000000 0.000000,-1.000000 0.000000,-44.000000 0.000000,-1.000000 0.000000,1.000000 22.000000,0.000000 1.000000,44.000000-1.000000,0.000000 0.000000,-22.000000-22.000000,0.000000 0.000000,23.000000 23.000000,-1.000000-1.000000,0.000000 0.000000,1.000000 1.000000,-46.000000-23.000000,1.000000 0.000000,-45.000000 0.000000,0.000000 0.000000,22.000000 0.000000,1.000000 0.000000,-23.000000 0.000000,0.000000 0.000000,0.000000 0.000000,0.000000 0.000000,22.000000 0.000000,0.000000 0.000000,1.000000 0.000000,-1.000000 0.000000,0.000000 0.000000,1.000000 0.000000,21.000000-23.000000,1.000000 1.000000,0.000000 22.000000,-1.000000 0.000000,1.000000 0.000000,0.000000 0.000000,-1.000000 0.000000,1.000000 0.000000,-23.000000 0.000000,1.000000 0.000000,-1.000000 0.000000,1.000000 0.000000,44.000000 0.000000,0.000000 0.000000,-23.000000 0.000000,1.000000 0.000000,22.000000 0.000000,0.000000 0.000000,0.000000 0.000000,0.000000 0.000000,-22.000000 0.000000,-1.000000 0.000000,1.000000 0.000000,0.000000 0.000000,-23.000000 22.000000,0.000000 1.000000,1.000000-23.000000,-1.000000 0.000000,23.000000 0.000000,-1.000000 0.000000,46.000000 0.000000,-1.000000 0.000000,0.000000 0.000000,1.000000 0.000000,21.000000 22.000000,1.000000 0.000000,0.000000-22.000000,-1.000000 0.000000,-44.000000 0.000000,0.000000 0.000000,0.000000 0.000000,0.000000 0.000000,67.000000 0.000000,0.000000 0.000000,0.000000 0.000000,0.000000 0.000000,0.000000 0.000000,0.000000 0.000000,0.000000 0.000000,0.000000 0.000000,-44.000000 0.000000,-1.000000 0.000000,45.000000 0.000000,0.000000 0.000000,45.000000 0.000000,-1.000000 0.000000,-44.000000 0.000000,0.000000 0.000000,-44.000000 23.000000,-1.000000-1.000000,-22.000000-22.000000,0.000000 0.000000,22.000000 0.000000,1.000000 0.000000,-1.000000 22.000000,0.000000 1.000000,-22.000000-23.000000,0.000000 0.000000,-22.000000 0.000000,0.000000 0.000000,-23.000000 0.000000,0.000000 0.000000,-22.000000 0.000000,0.000000 0.000000,0.000000 0.000000,0.000000 0.000000,-22.000000 0.000000,0.000000 0.000000,-23.000000 0.000000,0.000000 0.000000,23.000000 0.000000,0.000000 0.000000,-23.000000 0.000000,0.000000 0.000000,1.000000 0.000000,-1.000000 0.000000,-22.000000-23.000000,0.000000 1.000000,22.000000 22.000000,1.000000 0.000000,-23.000000 22.000000,0.000000 1.000000,-45.000000-1.000000,0.000000 0.000000,23.000000-22.000000,0.000000 0.000000,-23.000000 23.000000</inkml:trace>
</inkml:ink>
</file>

<file path=ppt/ink/ink139.xml><?xml version="1.0" encoding="utf-8"?>
<inkml:ink xmlns:inkml="http://www.w3.org/2003/InkML">
  <annotation type="ScanImages2ExtractSignatures">1</annotation>
  <annotation type="ScanImagesWidth">1366058303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00:0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29723.000000 58291.000000,'-45.000000'0.000000,"23.000000"0.000000,0.000000 0.000000,22.000000-22.000000,0.000000-1.000000,22.000000 23.000000,0.000000 0.000000,23.000000 0.000000,0.000000 0.000000,-23.000000-22.000000,0.000000 0.000000,23.000000 22.000000,0.000000 0.000000,22.000000-23.000000,0.000000 1.000000,22.000000 22.000000,0.000000 0.000000,45.000000-22.000000,0.000000-1.000000,0.000000 1.000000,0.000000 0.000000,45.000000 22.000000,0.000000 0.000000,22.000000-23.000000,0.000000 1.000000,-45.000000 22.000000,1.000000 0.000000,-23.000000-22.000000,0.000000-1.000000,44.000000 23.000000,1.000000 0.000000,0.000000-22.000000,-1.000000 0.000000,23.000000 22.000000,0.000000 0.000000,0.000000-23.000000,0.000000 1.000000,-22.000000 0.000000,0.000000-1.000000,22.000000 23.000000,0.000000 0.000000,44.000000-22.000000,1.000000 0.000000,0.000000-1.000000,-1.000000 1.000000,-21.000000 22.000000,-1.000000 0.000000,0.000000 0.000000,1.000000 0.000000,-1.000000 0.000000,0.000000 0.000000,45.000000 0.000000,0.000000 0.000000,0.000000 0.000000,0.000000 0.000000,-67.000000 0.000000,0.000000 0.000000,67.000000 0.000000,0.000000 0.000000,45.000000 22.000000,0.000000 1.000000,-112.000000-23.000000,0.000000 0.000000,44.000000 22.000000,1.000000 0.000000,22.000000-22.000000,0.000000 0.000000,-22.000000 23.000000,-1.000000-1.000000,-66.000000-22.000000,0.000000 0.000000,-1.000000 22.000000,1.000000 1.000000,22.000000-23.000000,0.000000 0.000000,0.000000 0.000000,0.000000 0.000000,-22.000000 0.000000,-1.000000 0.000000,-66.000000 22.000000,0.000000 0.000000,-23.000000-22.000000,0.000000 0.000000,-22.000000 0.000000,0.000000 0.000000,-22.000000 0.000000,0.000000 0.000000,-23.000000 0.000000,0.000000 0.000000,-44.000000 0.000000,0.000000 0.000000,-23.000000 0.000000,0.000000 0.000000,-22.000000 0.000000,0.000000 0.000000,-22.000000 23.000000,0.000000-1.000000,-1.000000-22.000000,1.000000 0.000000,-23.000000 22.000000,1.000000 1.000000,-68.000000-23.000000,0.000000 0.000000,-22.000000 22.000000,0.000000 0.000000,-22.000000 1.000000,0.000000-1.000000,-23.000000 0.000000,0.000000 1.000000,-89.000000-1.000000,0.000000 0.000000,-22.000000 23.000000,0.000000 0.000000,22.000000-23.000000,0.000000 0.000000,-45.000000 1.000000,0.000000-1.000000,45.000000 0.000000,0.000000 1.000000,67.000000-1.000000,0.000000 0.000000,-44.000000 1.000000,-1.000000-1.000000,0.000000-22.000000,1.000000 0.000000,66.000000 22.000000,0.000000 1.000000,23.000000-23.000000,0.000000 0.000000,-1.000000 22.000000,1.000000 0.000000,-23.000000 1.000000,1.000000-1.000000,66.000000 0.000000,0.000000 1.000000,68.000000-23.000000,-1.000000 0.000000,45.000000 0.000000,0.000000 0.000000,45.000000 22.000000,-1.000000 0.000000,1.000000-22.000000,0.000000 0.000000,44.000000 0.000000,0.000000 0.000000,1.000000 0.000000,-1.000000 0.000000,0.000000 0.000000,1.000000 0.000000,-1.000000 0.000000,0.000000 0.000000,1.000000 0.000000,-1.000000 0.000000,0.000000 0.000000,1.000000 0.000000,21.000000 23.000000,1.000000-1.000000,0.000000-22.000000,-1.000000 0.000000,1.000000 0.000000,0.000000 0.000000,44.000000 22.000000,0.000000 1.000000,23.000000-23.000000,0.000000 0.000000,-23.000000 0.000000</inkml:trace>
</inkml:ink>
</file>

<file path=ppt/ink/ink14.xml><?xml version="1.0" encoding="utf-8"?>
<inkml:ink xmlns:inkml="http://www.w3.org/2003/InkML">
  <annotation type="ScanImages2ExtractSignatures">1</annotation>
  <annotation type="ScanImagesWidth">6750313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1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14916.000000 27978.000000,'0.000000'-31.000000,"0.000000"16.000000,0.000000 0.000000,31.000000 0.000000,-1.000000-1.000000,31.000000 1.000000,1.000000 0.000000,45.000000-1.000000,0.000000 1.000000,77.000000 15.000000,-1.000000 0.000000,16.000000-15.000000,0.000000-1.000000,0.000000 16.000000,0.000000 0.000000,0.000000-15.000000,0.000000 0.000000,31.000000-1.000000,-1.000000 1.000000,1.000000-15.000000,-1.000000-1.000000,16.000000 0.000000,0.000000 1.000000,46.000000-1.000000,0.000000 0.000000,0.000000 16.000000,-1.000000 0.000000,62.000000-16.000000,0.000000 1.000000,-45.000000 14.000000,-1.000000 1.000000,46.000000 15.000000,0.000000 0.000000,-46.000000 0.000000,0.000000 0.000000,0.000000 0.000000,0.000000 0.000000,-46.000000 0.000000,1.000000 0.000000,-1.000000 0.000000,0.000000 0.000000,-30.000000 0.000000,-1.000000 0.000000,-45.000000 0.000000,-1.000000 0.000000,16.000000 0.000000,0.000000 0.000000,0.000000 0.000000,0.000000 0.000000,-46.000000 0.000000,0.000000 0.000000,-15.000000 0.000000,0.000000 0.000000,30.000000 0.000000,1.000000 0.000000,-1.000000-15.000000,0.000000-1.000000,-45.000000 16.000000,-1.000000 0.000000,-30.000000 0.000000,0.000000 0.000000,-16.000000-15.000000,1.000000 0.000000,15.000000 15.000000,0.000000 0.000000,-31.000000 0.000000,0.000000 0.000000,0.000000 0.000000,1.000000 0.000000,-17.000000 0.000000,1.000000 0.000000,-30.000000 15.000000,-1.000000 0.000000,0.000000-15.000000,1.000000 0.000000,-32.000000 16.000000,1.000000-1.000000,-46.000000-15.000000,0.000000 0.000000,-47.000000 0.000000,1.000000 0.000000,-15.000000 0.000000,-1.000000 0.000000,-14.000000 0.000000,-1.000000 0.000000,15.000000 0.000000,1.000000 0.000000,-31.000000 0.000000,0.000000 0.000000,-31.000000 0.000000,1.000000 0.000000,14.000000-15.000000,1.000000-1.000000,-31.000000 1.000000,0.000000 0.000000,-77.000000 0.000000,1.000000-1.000000,30.000000 1.000000,0.000000 0.000000,-15.000000-1.000000,0.000000 1.000000,-31.000000 0.000000,0.000000-1.000000,46.000000 16.000000,0.000000 0.000000,-30.000000-15.000000,-1.000000 0.000000,16.000000 15.000000,0.000000 0.000000,76.000000 0.000000,1.000000 0.000000,-47.000000 15.000000,0.000000 0.000000,31.000000 1.000000,0.000000-1.000000,62.000000-15.000000,-1.000000 0.000000,-46.000000 15.000000,1.000000 1.000000,-16.000000-1.000000,0.000000 0.000000,61.000000 1.000000,0.000000-1.000000,0.000000 0.000000,1.000000 0.000000,-32.000000 1.000000,1.000000-1.000000,15.000000 0.000000,0.000000 1.000000,30.000000-16.000000,1.000000 0.000000,45.000000 0.000000,1.000000 0.000000,30.000000 0.000000,0.000000 0.000000,0.000000 0.000000,0.000000 0.000000,16.000000 0.000000,-1.000000 0.000000,0.000000 0.000000,1.000000 0.000000,15.000000 0.000000,-1.000000 0.000000,1.000000-16.000000,0.000000 1.000000,-1.000000 15.000000,1.000000 0.000000,15.000000-15.000000,0.000000-1.000000,31.000000 16.000000,-1.000000 0.000000,31.000000 0.000000,1.000000 0.000000,14.000000-15.000000,1.000000 0.000000,-1.000000 0.000000,1.000000-1.000000,-16.000000 1.000000</inkml:trace>
</inkml:ink>
</file>

<file path=ppt/ink/ink140.xml><?xml version="1.0" encoding="utf-8"?>
<inkml:ink xmlns:inkml="http://www.w3.org/2003/InkML">
  <annotation type="ScanImages2ExtractSignatures">1</annotation>
  <annotation type="ScanImagesWidth">-1947368719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3:00:0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58623.000000 58246.000000,'-44.000000'0.000000,"44.000000"-22.000000,0.000000 0.000000,22.000000 22.000000,0.000000 0.000000,1.000000-23.000000,-1.000000 1.000000,23.000000 22.000000,-1.000000 0.000000,1.000000 0.000000,0.000000 0.000000,-1.000000 0.000000,1.000000 0.000000,22.000000-22.000000,0.000000-1.000000,45.000000 23.000000,-1.000000 0.000000,-21.000000-22.000000,-1.000000 0.000000,45.000000 22.000000,0.000000 0.000000,0.000000-23.000000,0.000000 1.000000,-22.000000 22.000000,-1.000000 0.000000,1.000000 0.000000,0.000000 0.000000,-23.000000-22.000000,0.000000-1.000000,1.000000 23.000000,-1.000000 0.000000,23.000000 0.000000,-1.000000 0.000000,23.000000 0.000000,0.000000 0.000000,0.000000 0.000000,0.000000 0.000000,23.000000 0.000000,-1.000000 0.000000,0.000000 0.000000,1.000000 0.000000,-23.000000 0.000000,0.000000 0.000000,22.000000 0.000000,0.000000 0.000000,23.000000 0.000000,0.000000 0.000000,22.000000 0.000000,0.000000 0.000000,-23.000000 0.000000,1.000000 0.000000,0.000000 23.000000,-1.000000-1.000000,-66.000000-22.000000,0.000000 0.000000,-1.000000 22.000000,1.000000 1.000000,0.000000-23.000000,-1.000000 0.000000,23.000000 0.000000,0.000000 0.000000,-22.000000 0.000000,0.000000 0.000000,22.000000 0.000000,0.000000 0.000000,-23.000000-23.000000,1.000000 1.000000,0.000000 0.000000,-1.000000-1.000000,-21.000000 1.000000,-1.000000 0.000000,23.000000-1.000000,-1.000000 1.000000,1.000000 0.000000,0.000000-1.000000,22.000000 23.000000,0.000000 0.000000,0.000000-22.000000,0.000000 0.000000,22.000000 22.000000,0.000000 0.000000,-44.000000 0.000000,0.000000 0.000000,-1.000000 0.000000,1.000000 0.000000,-23.000000 0.000000,1.000000 0.000000,-1.000000 0.000000,0.000000 0.000000,-22.000000-23.000000,0.000000 1.000000,45.000000 22.000000,0.000000 0.000000,-1.000000-22.000000,1.000000-1.000000,22.000000 23.000000,0.000000 0.000000,0.000000-22.000000,0.000000 0.000000,-45.000000 22.000000,1.000000 0.000000,-1.000000 0.000000,0.000000 0.000000,1.000000 0.000000,-1.000000 0.000000,-44.000000 0.000000,-1.000000 0.000000,23.000000 0.000000,0.000000 0.000000,-22.000000 0.000000,0.000000 0.000000,22.000000 0.000000,0.000000 0.000000,22.000000 0.000000,0.000000 0.000000,1.000000 0.000000,-1.000000 0.000000,23.000000 0.000000,-1.000000 0.000000,-21.000000 0.000000,-1.000000 0.000000,0.000000 0.000000,1.000000 0.000000,-23.000000 0.000000,0.000000 0.000000,-23.000000 0.000000,1.000000 0.000000,-23.000000 0.000000,1.000000 0.000000,-46.000000 0.000000,1.000000 0.000000,0.000000 0.000000,-1.000000 0.000000,23.000000 22.000000,0.000000 0.000000,-22.000000-22.000000,0.000000 0.000000,-23.000000 0.000000,0.000000 0.000000,1.000000 23.000000,-1.000000-1.000000,-22.000000-22.000000,0.000000 0.000000,-45.000000 0.000000,1.000000 0.000000,-1.000000 22.000000,0.000000 1.000000,-22.000000-23.000000,0.000000 0.000000,0.000000 0.000000,0.000000 0.000000,0.000000 0.000000,0.000000 0.000000,-22.000000 0.000000,0.000000 0.000000,-45.000000 0.000000,0.000000 0.000000,22.000000-23.000000,0.000000 1.000000,-22.000000 22.000000,0.000000 0.000000,23.000000-22.000000,-1.000000-1.000000,45.000000 23.000000,0.000000 0.000000,0.000000-22.000000,0.000000 0.000000,-45.000000 22.000000,1.000000 0.000000,-1.000000 0.000000,0.000000 0.000000,1.000000 0.000000,-1.000000 0.000000,0.000000 0.000000,1.000000 0.000000,44.000000 0.000000,0.000000 0.000000,0.000000 0.000000,0.000000 0.000000,-67.000000-23.000000,0.000000 1.000000,22.000000 22.000000,0.000000 0.000000,-22.000000 0.000000,0.000000 0.000000,23.000000 0.000000,-1.000000 0.000000,45.000000 0.000000,0.000000 0.000000,-22.000000-22.000000,-1.000000-1.000000,-21.000000 23.000000,-1.000000 0.000000,23.000000 0.000000,-1.000000 0.000000,23.000000 0.000000,0.000000 0.000000,0.000000 0.000000,0.000000 0.000000,45.000000 0.000000,0.000000 0.000000,-1.000000 0.000000,1.000000 0.000000,-23.000000 0.000000,1.000000 0.000000,-1.000000 0.000000,0.000000 0.000000,1.000000 0.000000,-1.000000 0.000000,-22.000000 0.000000,0.000000 0.000000,22.000000 0.000000,1.000000 0.000000,-1.000000 0.000000,0.000000 0.000000,23.000000 23.000000,0.000000-1.000000,22.000000-22.000000,0.000000 0.000000,-23.000000 22.000000,1.000000 1.000000,0.000000-23.000000,-1.000000 0.000000,1.000000 0.000000,0.000000 0.000000,-23.000000 0.000000,0.000000 0.000000,-22.000000 22.000000,0.000000 0.000000,23.000000-22.000000,-1.000000 0.000000,23.000000 0.000000,-1.000000 0.000000,1.000000 0.000000,0.000000 0.000000,22.000000 0.000000,0.000000 0.000000,22.000000 0.000000,0.000000 0.000000,0.000000 23.000000,1.000000-1.000000,-1.000000-22.000000,0.000000 0.000000,23.000000 0.000000,0.000000 0.000000,-1.000000 0.000000,1.000000 0.000000,0.000000 0.000000,-1.000000 0.000000,23.000000 22.000000,0.000000 1.000000,23.000000-23.000000,-1.000000 0.000000,0.000000 0.000000,1.000000 0.000000,-1.000000 0.000000,0.000000 0.000000,1.000000 0.000000,-1.000000 0.000000,23.000000 22.000000</inkml:trace>
</inkml:ink>
</file>

<file path=ppt/ink/ink141.xml><?xml version="1.0" encoding="utf-8"?>
<inkml:ink xmlns:inkml="http://www.w3.org/2003/InkML">
  <annotation type="ScanImages2ExtractSignatures">1</annotation>
  <annotation type="ScanImagesWidth">-1998275344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3:00:0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80510.000000 57889.000000,'45.000000'0.000000,"-23.000000"0.000000,1.000000 0.000000,21.000000-22.000000,1.000000-1.000000,0.000000 23.000000,-1.000000 0.000000,1.000000-22.000000,0.000000 0.000000,44.000000 22.000000,0.000000 0.000000,-22.000000-23.000000,0.000000 1.000000,23.000000 0.000000,-1.000000-1.000000,23.000000 1.000000,-1.000000 0.000000,23.000000 22.000000,0.000000 0.000000,45.000000-23.000000,0.000000 1.000000,44.000000 22.000000,0.000000 0.000000,-22.000000 0.000000,0.000000 0.000000,-22.000000-22.000000,0.000000-1.000000,22.000000 23.000000,0.000000 0.000000,-45.000000 0.000000,0.000000 0.000000,45.000000-22.000000,0.000000 0.000000,0.000000-1.000000,0.000000 1.000000,-44.000000 0.000000,-1.000000-1.000000,-22.000000 23.000000,0.000000 0.000000,0.000000 0.000000,0.000000 0.000000,23.000000 0.000000,-1.000000 0.000000,0.000000 0.000000,1.000000 0.000000,21.000000 0.000000,1.000000 0.000000,-45.000000 0.000000,0.000000 0.000000,-22.000000 0.000000,-1.000000 0.000000,23.000000 0.000000,0.000000 0.000000,0.000000-22.000000,0.000000 0.000000,45.000000-1.000000,0.000000 1.000000,22.000000 22.000000,0.000000 0.000000,-45.000000-22.000000,0.000000-1.000000,-44.000000 23.000000,0.000000 0.000000,-23.000000-22.000000,0.000000 0.000000,-22.000000 22.000000,0.000000 0.000000,0.000000-23.000000,0.000000 1.000000,23.000000 22.000000,-1.000000 0.000000,-22.000000-22.000000,0.000000-1.000000,45.000000 23.000000,-1.000000 0.000000,1.000000 0.000000,0.000000 0.000000,-1.000000 0.000000,1.000000 0.000000,-23.000000 0.000000,1.000000 0.000000,-1.000000 0.000000,0.000000 0.000000,1.000000 23.000000,-1.000000-1.000000,-22.000000 0.000000,0.000000 1.000000,0.000000-1.000000,0.000000 0.000000,0.000000 1.000000,0.000000-1.000000,22.000000 0.000000,1.000000 1.000000,-23.000000-1.000000,0.000000 0.000000,0.000000 1.000000,0.000000-1.000000,0.000000 0.000000,0.000000 1.000000,-45.000000-1.000000,0.000000 0.000000,-44.000000-22.000000,0.000000 0.000000,-1.000000 0.000000,1.000000 0.000000,-23.000000 0.000000,1.000000 0.000000,-1.000000-22.000000,0.000000 0.000000,-22.000000 22.000000,0.000000 0.000000,23.000000 0.000000,-1.000000 0.000000,-44.000000 0.000000,-1.000000 0.000000,1.000000 0.000000,0.000000 0.000000,-1.000000 0.000000,1.000000 0.000000,0.000000 0.000000,-1.000000 0.000000,-44.000000 0.000000,0.000000 0.000000,-22.000000 0.000000,0.000000 0.000000,-23.000000 0.000000,0.000000 0.000000,-44.000000 0.000000,0.000000 0.000000,44.000000-23.000000,0.000000 1.000000,23.000000 22.000000,0.000000 0.000000,-45.000000 0.000000,0.000000 0.000000,0.000000-22.000000,0.000000-1.000000,0.000000 23.000000,0.000000 0.000000,-23.000000 0.000000,1.000000 0.000000,67.000000 0.000000,-1.000000 0.000000,-21.000000 0.000000,-1.000000 0.000000,-44.000000 0.000000,-1.000000 0.000000,23.000000 23.000000,0.000000-1.000000,45.000000 0.000000,-1.000000 1.000000,1.000000-23.000000,0.000000 0.000000,44.000000 22.000000,0.000000 0.000000,-44.000000-22.000000,0.000000 0.000000,-23.000000 23.000000,0.000000-1.000000,1.000000-22.000000,-1.000000 0.000000,45.000000 0.000000,0.000000 0.000000,-22.000000-22.000000,-1.000000-1.000000,46.000000 23.000000,-1.000000 0.000000,0.000000-22.000000,1.000000 0.000000,-46.000000-1.000000,1.000000 1.000000,44.000000 0.000000,1.000000-1.000000,-1.000000 1.000000,0.000000 0.000000,23.000000 22.000000,0.000000 0.000000,44.000000-23.000000,0.000000 1.000000,1.000000 22.000000,-1.000000 0.000000,23.000000 0.000000,-1.000000 0.000000,23.000000 22.000000,0.000000 1.000000,0.000000-1.000000,0.000000 0.000000,0.000000 1.000000</inkml:trace>
</inkml:ink>
</file>

<file path=ppt/ink/ink142.xml><?xml version="1.0" encoding="utf-8"?>
<inkml:ink xmlns:inkml="http://www.w3.org/2003/InkML">
  <annotation type="ScanImages2ExtractSignatures">1</annotation>
  <annotation type="ScanImagesWidth">1664050735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3:00:1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15340.000000 62936.000000,'0.000000'-44.000000,"22.000000"21.000000,1.000000 1.000000,-1.000000 22.000000,0.000000 0.000000,1.000000-22.000000,-1.000000-1.000000,0.000000 23.000000,1.000000 0.000000,-1.000000 0.000000,0.000000 0.000000,1.000000 0.000000,-1.000000 0.000000,0.000000 0.000000,1.000000 0.000000,21.000000 0.000000,1.000000 0.000000,22.000000 0.000000,0.000000 0.000000,0.000000 0.000000,0.000000 0.000000,22.000000 0.000000,1.000000 0.000000,-1.000000 0.000000,0.000000 0.000000,1.000000-22.000000,-1.000000 0.000000,23.000000-1.000000,-1.000000 1.000000,23.000000 0.000000,0.000000-1.000000,23.000000 1.000000,-1.000000 0.000000,23.000000-23.000000,-1.000000 0.000000,-43.000000 23.000000,-1.000000 0.000000,22.000000-1.000000,0.000000 1.000000,-66.000000 22.000000,-1.000000 0.000000,-22.000000-22.000000,0.000000-1.000000,0.000000 23.000000,0.000000 0.000000,0.000000 0.000000,0.000000 0.000000,22.000000 0.000000,1.000000 0.000000,44.000000 0.000000,0.000000 0.000000,22.000000 0.000000,0.000000 0.000000,23.000000 0.000000,0.000000 0.000000,-23.000000-22.000000,0.000000 0.000000,1.000000-1.000000,-1.000000 1.000000,23.000000-23.000000,-1.000000 1.000000,46.000000 21.000000,-1.000000 1.000000,0.000000-23.000000,1.000000 1.000000,-23.000000-1.000000,0.000000 0.000000,0.000000 23.000000,0.000000 0.000000,0.000000-23.000000,0.000000 0.000000,22.000000 1.000000,0.000000-1.000000,23.000000 23.000000,0.000000-1.000000,-90.000000 1.000000,0.000000 0.000000,1.000000-1.000000,-1.000000 1.000000,0.000000 22.000000,1.000000 0.000000,21.000000 0.000000,1.000000 0.000000,0.000000 0.000000,-1.000000 0.000000,-66.000000 0.000000,0.000000 0.000000,-1.000000 0.000000,1.000000 0.000000,-45.000000 22.000000,0.000000 1.000000,0.000000-23.000000,0.000000 0.000000,0.000000 0.000000,0.000000 0.000000,0.000000 0.000000,0.000000 0.000000,22.000000 0.000000,1.000000 0.000000,-23.000000 0.000000,0.000000 0.000000,22.000000 0.000000,0.000000 0.000000,-22.000000 0.000000,0.000000 0.000000,0.000000 0.000000,0.000000 0.000000,0.000000 0.000000,0.000000 0.000000,-44.000000 0.000000,-1.000000 0.000000,0.000000 0.000000,1.000000 0.000000,-90.000000 0.000000,0.000000 0.000000,0.000000 22.000000,0.000000 0.000000,-45.000000-22.000000,0.000000 0.000000,-22.000000 23.000000,0.000000-1.000000,0.000000 0.000000,0.000000 1.000000,0.000000-1.000000,0.000000 0.000000,-44.000000 1.000000,-1.000000-1.000000,23.000000 0.000000,-1.000000 1.000000,-44.000000 21.000000,0.000000 1.000000,-67.000000 0.000000,0.000000-1.000000,45.000000 1.000000,0.000000 0.000000,44.000000-1.000000,0.000000 1.000000,-22.000000-23.000000,0.000000 1.000000,23.000000-1.000000,-1.000000 0.000000,-22.000000-22.000000,0.000000 0.000000,22.000000 0.000000,1.000000 0.000000,44.000000 0.000000,0.000000 0.000000,22.000000 0.000000,0.000000 0.000000,-22.000000 0.000000,0.000000 0.000000,-22.000000 0.000000,0.000000 0.000000,-23.000000 0.000000,0.000000 0.000000,1.000000 0.000000,-1.000000 0.000000,45.000000 0.000000,0.000000 0.000000,0.000000 0.000000,0.000000 0.000000,-22.000000 0.000000,-1.000000 0.000000,1.000000 0.000000,0.000000 0.000000,-1.000000 23.000000,1.000000-1.000000,-23.000000-22.000000,1.000000 0.000000,44.000000 22.000000,0.000000 1.000000,22.000000-23.000000,0.000000 0.000000,23.000000 22.000000,0.000000 0.000000,-1.000000 1.000000,1.000000-1.000000,-23.000000 0.000000,0.000000 1.000000,23.000000-1.000000,0.000000 0.000000,-1.000000 1.000000,1.000000-1.000000,22.000000-22.000000,0.000000 0.000000,22.000000 22.000000,1.000000 1.000000,21.000000-23.000000,1.000000 0.000000,44.000000 0.000000,1.000000 0.000000,21.000000 0.000000,1.000000 0.000000,0.000000 0.000000,-1.000000 0.000000,46.000000 0.000000,-1.000000 0.000000,23.000000 0.000000,-1.000000 0.000000,24.000000 0.000000,-1.000000 0.000000,22.000000 0.000000,0.000000 0.000000,1.000000 0.000000,-1.000000 0.000000,-44.000000 0.000000,-1.000000 0.000000,1.000000 0.000000</inkml:trace>
</inkml:ink>
</file>

<file path=ppt/ink/ink143.xml><?xml version="1.0" encoding="utf-8"?>
<inkml:ink xmlns:inkml="http://www.w3.org/2003/InkML">
  <annotation type="ScanImages2ExtractSignatures">1</annotation>
  <annotation type="ScanImagesWidth">2124897908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3:00:1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49377.000000 62043.000000,'45.000000'0.000000,"-23.000000"0.000000,0.000000 0.000000,1.000000 0.000000,-1.000000 0.000000,0.000000 0.000000,1.000000 0.000000,-1.000000 0.000000,0.000000 0.000000,1.000000 0.000000,-1.000000 0.000000,0.000000 0.000000,1.000000 0.000000,-1.000000 0.000000,0.000000 0.000000,1.000000 0.000000,-1.000000 0.000000,-44.000000 0.000000,-1.000000 0.000000,-21.000000 0.000000,-1.000000 0.000000,-22.000000 0.000000,0.000000 0.000000,-22.000000 0.000000,-1.000000 0.000000,1.000000 0.000000,0.000000 0.000000,-1.000000 22.000000,1.000000 1.000000,0.000000-23.000000,-1.000000 0.000000,1.000000 0.000000,0.000000 0.000000,-45.000000 0.000000,0.000000 0.000000,22.000000 0.000000,0.000000 0.000000,-22.000000 22.000000,0.000000 0.000000,-22.000000-22.000000,0.000000 0.000000,44.000000 23.000000,0.000000-1.000000,-22.000000-22.000000,0.000000 0.000000,23.000000 22.000000,-1.000000 1.000000,0.000000-23.000000,1.000000 0.000000,-23.000000 0.000000,0.000000 0.000000,-23.000000 0.000000,1.000000 0.000000,22.000000 0.000000,0.000000 0.000000,-22.000000 0.000000,-1.000000 0.000000,46.000000 22.000000,-1.000000 0.000000,23.000000-22.000000,-1.000000 0.000000,-22.000000 0.000000,1.000000 0.000000,44.000000 23.000000,0.000000-1.000000,0.000000-22.000000,0.000000 0.000000,-23.000000 22.000000,1.000000 1.000000,22.000000-23.000000,0.000000 0.000000,0.000000 0.000000,0.000000 0.000000,0.000000 0.000000,0.000000 0.000000,0.000000 0.000000,0.000000 0.000000,0.000000 0.000000,0.000000 0.000000,-22.000000 22.000000,-1.000000 0.000000,23.000000-22.000000,0.000000 0.000000,0.000000 0.000000,0.000000 0.000000,0.000000 0.000000,0.000000 0.000000,0.000000 0.000000,0.000000 0.000000,0.000000 0.000000,0.000000 0.000000,0.000000 0.000000,0.000000 0.000000,0.000000 0.000000,0.000000 0.000000,23.000000-22.000000,-1.000000 0.000000,-22.000000-1.000000,0.000000 1.000000,22.000000 0.000000,1.000000-1.000000,21.000000 1.000000,1.000000 0.000000,-23.000000-1.000000,1.000000 1.000000,21.000000-23.000000,1.000000 1.000000,0.000000 21.000000,-1.000000 1.000000,1.000000-23.000000,0.000000 1.000000,-1.000000 21.000000,1.000000 1.000000,22.000000-23.000000,0.000000 1.000000,-22.000000 21.000000,-1.000000 1.000000,23.000000-23.000000,0.000000 1.000000,-22.000000 21.000000,0.000000 1.000000,-1.000000 0.000000,1.000000-1.000000,0.000000 1.000000,-1.000000 0.000000,1.000000-1.000000,0.000000 1.000000,-23.000000-23.000000,0.000000 1.000000,23.000000 21.000000,0.000000 1.000000,-1.000000 0.000000,1.000000-1.000000,0.000000-21.000000,-1.000000-1.000000,1.000000 0.000000,0.000000 1.000000,-1.000000-1.000000,1.000000 0.000000,0.000000-22.000000,-1.000000 0.000000,23.000000 23.000000,0.000000-1.000000,0.000000 23.000000,0.000000-1.000000,0.000000-21.000000,0.000000-1.000000,0.000000 0.000000,0.000000 1.000000,0.000000 21.000000,0.000000 1.000000,0.000000-23.000000,0.000000 1.000000,23.000000 21.000000,-1.000000 1.000000,0.000000-23.000000,1.000000 1.000000,21.000000-1.000000,1.000000 0.000000,0.000000 1.000000,-1.000000-1.000000,1.000000 0.000000,0.000000 1.000000,-1.000000-1.000000,1.000000 0.000000,0.000000-22.000000,-1.000000 0.000000,1.000000 23.000000,0.000000-1.000000,-1.000000 0.000000,1.000000 1.000000,0.000000-1.000000,-1.000000 0.000000,-21.000000 1.000000,-1.000000-1.000000,0.000000 0.000000,1.000000 1.000000,-1.000000 21.000000,0.000000 1.000000,1.000000-23.000000,-1.000000 1.000000,0.000000-1.000000,1.000000 0.000000,-1.000000 1.000000,0.000000-1.000000,23.000000 0.000000,0.000000 1.000000,-23.000000-1.000000,0.000000 0.000000,23.000000 1.000000,0.000000-1.000000,22.000000 23.000000,0.000000-1.000000,-23.000000-21.000000,1.000000-1.000000,22.000000 23.000000,0.000000-1.000000,-22.000000 1.000000,-1.000000 0.000000,1.000000-1.000000,0.000000 1.000000,-1.000000 22.000000,1.000000 0.000000,0.000000-22.000000,-1.000000-1.000000,-21.000000 1.000000,-1.000000 0.000000,23.000000 22.000000,-1.000000 0.000000,-21.000000-23.000000,-1.000000 1.000000,23.000000 22.000000,-1.000000 0.000000,1.000000 0.000000,0.000000 0.000000,-1.000000 0.000000,1.000000 0.000000,22.000000 0.000000,0.000000 0.000000,0.000000 0.000000,0.000000 0.000000,0.000000 0.000000,0.000000 0.000000,0.000000 0.000000,0.000000 0.000000,22.000000 22.000000,1.000000 1.000000,-1.000000-23.000000,0.000000 0.000000,1.000000 22.000000,-1.000000 0.000000,-22.000000-22.000000,0.000000 0.000000,0.000000 23.000000,0.000000-1.000000,23.000000-22.000000,-1.000000 0.000000,-22.000000 22.000000,0.000000 1.000000,22.000000-1.000000,1.000000 0.000000,-1.000000-22.000000,0.000000 0.000000,23.000000 23.000000,0.000000-1.000000,-1.000000-22.000000,1.000000 0.000000,0.000000 22.000000,-1.000000 1.000000,1.000000-23.000000,0.000000 0.000000,-1.000000 22.000000,1.000000 0.000000,-23.000000 1.000000,1.000000-1.000000,-1.000000-22.000000,0.000000 0.000000,1.000000 22.000000,-1.000000 1.000000,-22.000000-23.000000,0.000000 0.000000,22.000000 22.000000,1.000000 0.000000,21.000000-22.000000,1.000000 0.000000,0.000000 23.000000,-1.000000-1.000000,-21.000000-22.000000,-1.000000 0.000000,0.000000 22.000000,1.000000 1.000000,-1.000000-1.000000,0.000000 0.000000,-22.000000-22.000000,0.000000 0.000000,0.000000 23.000000,0.000000-1.000000,-22.000000 0.000000,0.000000 1.000000,-23.000000-1.000000,0.000000 0.000000,23.000000 1.000000,0.000000-1.000000,-23.000000 0.000000,0.000000 1.000000,1.000000-1.000000,-1.000000 0.000000,23.000000 1.000000,-1.000000-1.000000,-21.000000 0.000000,-1.000000 1.000000,23.000000-1.000000,-1.000000 0.000000,1.000000 1.000000,0.000000-1.000000,-1.000000 0.000000,1.000000 1.000000,0.000000-1.000000,-1.000000 0.000000,1.000000 1.000000,0.000000-1.000000,-1.000000 0.000000,1.000000 1.000000,0.000000-1.000000,-1.000000 0.000000,-21.000000 23.000000,-1.000000 0.000000,0.000000-1.000000,1.000000 1.000000,21.000000-23.000000,1.000000 1.000000,-23.000000 21.000000,1.000000 1.000000,-1.000000-23.000000,0.000000 1.000000,23.000000-1.000000,0.000000 0.000000,-23.000000 23.000000,0.000000 0.000000,1.000000-23.000000,-1.000000 0.000000,0.000000 1.000000,1.000000-1.000000,-1.000000 0.000000,0.000000 1.000000,-22.000000-1.000000,0.000000 0.000000,0.000000 23.000000,0.000000 0.000000,0.000000-23.000000,0.000000 0.000000,0.000000 1.000000,0.000000-1.000000,0.000000 0.000000,0.000000 1.000000,0.000000-1.000000,0.000000 0.000000,0.000000 1.000000,0.000000-1.000000,0.000000 23.000000,0.000000-1.000000,0.000000-21.000000,0.000000-1.000000,0.000000 0.000000,0.000000 1.000000,0.000000-1.000000,0.000000 0.000000,-22.000000 1.000000,0.000000-1.000000,22.000000 0.000000,0.000000 1.000000,0.000000-1.000000,0.000000 0.000000,0.000000 1.000000,0.000000-1.000000,0.000000 0.000000,0.000000 1.000000,0.000000 21.000000,0.000000 1.000000,-23.000000-23.000000,1.000000 1.000000,22.000000-1.000000,0.000000 0.000000,0.000000 1.000000,0.000000-1.000000,0.000000 0.000000,0.000000 1.000000,0.000000-1.000000,0.000000 0.000000,0.000000 23.000000,0.000000 0.000000,-22.000000-23.000000,-1.000000 0.000000,23.000000 1.000000,0.000000-1.000000,-22.000000 0.000000,0.000000 1.000000,-1.000000-1.000000,1.000000 0.000000,0.000000-22.000000,-1.000000 0.000000,-21.000000 23.000000,-1.000000-1.000000,23.000000 0.000000,-1.000000 1.000000,-44.000000-23.000000,0.000000 0.000000,0.000000 0.000000,0.000000 0.000000,-22.000000 0.000000,0.000000 0.000000,-1.000000 22.000000,1.000000 0.000000,-23.000000-22.000000,1.000000 0.000000,21.000000 0.000000,1.000000 0.000000,22.000000 0.000000,0.000000 0.000000,0.000000 0.000000,0.000000 0.000000,0.000000 0.000000,0.000000 0.000000,0.000000 0.000000,0.000000 0.000000,22.000000 23.000000,1.000000-1.000000,-23.000000-22.000000,0.000000 0.000000,22.000000 0.000000,0.000000 0.000000,1.000000 0.000000,-1.000000 0.000000,0.000000 0.000000,1.000000 0.000000,21.000000 22.000000,1.000000 1.000000,0.000000-23.000000,-1.000000 0.000000,1.000000 0.000000,0.000000 0.000000,-1.000000 0.000000,1.000000 0.000000,0.000000 0.000000,-1.000000 0.000000,1.000000 0.000000,0.000000 0.000000,-1.000000 0.000000,1.000000 0.000000,0.000000 22.000000,-1.000000 0.000000,1.000000-22.000000,0.000000 0.000000,44.000000 0.000000</inkml:trace>
</inkml:ink>
</file>

<file path=ppt/ink/ink144.xml><?xml version="1.0" encoding="utf-8"?>
<inkml:ink xmlns:inkml="http://www.w3.org/2003/InkML">
  <annotation type="ScanImages2ExtractSignatures">1</annotation>
  <annotation type="ScanImagesWidth">-1779139974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3:01:0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58132.000000 62088.000000,'44.000000'0.000000,"-44.000000"22.000000,0.000000 0.000000,23.000000-22.000000,-1.000000 0.000000,0.000000 0.000000,1.000000 0.000000,-1.000000 0.000000,0.000000 0.000000,1.000000 0.000000,-1.000000 0.000000,23.000000 0.000000,-1.000000 0.000000,-21.000000 0.000000,-1.000000 0.000000,23.000000 0.000000,0.000000 0.000000,-1.000000 0.000000,1.000000 0.000000,-23.000000 0.000000,1.000000 0.000000,21.000000 0.000000,1.000000 0.000000,0.000000 0.000000,-1.000000 0.000000,1.000000 0.000000,0.000000 0.000000,-1.000000 0.000000,1.000000 0.000000,22.000000 0.000000,0.000000 0.000000,-22.000000 0.000000,-1.000000 0.000000,23.000000 0.000000,0.000000 0.000000,0.000000 0.000000,0.000000 0.000000,0.000000 0.000000,0.000000 0.000000,0.000000 0.000000,0.000000 0.000000,0.000000 0.000000,0.000000 0.000000,0.000000 0.000000,0.000000 0.000000,-22.000000 0.000000,0.000000 0.000000,22.000000 0.000000,0.000000 0.000000,-45.000000 0.000000,0.000000 0.000000,23.000000 0.000000,0.000000 0.000000,-23.000000 0.000000,0.000000 0.000000,1.000000 0.000000,-1.000000 0.000000,23.000000 0.000000,-1.000000 0.000000,-21.000000 0.000000,-1.000000 0.000000,0.000000 0.000000,1.000000 0.000000,21.000000 0.000000,1.000000 0.000000,-23.000000 0.000000,1.000000 0.000000,21.000000 0.000000,1.000000 0.000000,0.000000 0.000000,-1.000000 0.000000,-21.000000 0.000000,-1.000000 0.000000,23.000000 0.000000,-1.000000 0.000000,1.000000 0.000000,0.000000 0.000000,22.000000 0.000000,0.000000 0.000000,-23.000000 0.000000,1.000000 0.000000,22.000000 0.000000,0.000000 0.000000,-22.000000 0.000000,-1.000000 0.000000,23.000000 0.000000,0.000000 0.000000,-22.000000 0.000000,0.000000 0.000000,22.000000 0.000000,0.000000 0.000000,-23.000000 0.000000,1.000000 0.000000,0.000000 0.000000,-1.000000 0.000000,1.000000 0.000000,0.000000 0.000000,-1.000000 0.000000,1.000000 0.000000,0.000000 0.000000,-1.000000 0.000000,1.000000 0.000000,0.000000 0.000000,-1.000000 0.000000,1.000000 0.000000,0.000000 0.000000,-1.000000 0.000000,1.000000 23.000000,0.000000-1.000000,-1.000000-22.000000,1.000000 0.000000,22.000000 0.000000,0.000000 0.000000,-22.000000 0.000000,-1.000000 0.000000,1.000000 0.000000,0.000000 0.000000,22.000000 0.000000,0.000000 0.000000,-23.000000 0.000000,1.000000 0.000000,0.000000 0.000000,-1.000000 0.000000,1.000000 0.000000,0.000000 0.000000,22.000000-22.000000,0.000000-1.000000,-23.000000 23.000000,1.000000 0.000000,0.000000 0.000000,-1.000000 0.000000,23.000000 0.000000,0.000000 0.000000,-22.000000-22.000000,0.000000 0.000000,22.000000 22.000000,0.000000 0.000000,-23.000000 0.000000,1.000000 0.000000,22.000000 0.000000,0.000000 0.000000,-22.000000-23.000000,-1.000000 1.000000,23.000000 22.000000,0.000000 0.000000,-22.000000 0.000000,0.000000 0.000000,-1.000000 0.000000,1.000000 0.000000,22.000000 0.000000,0.000000 0.000000,-22.000000 0.000000,-1.000000 0.000000,23.000000 0.000000,0.000000 0.000000,-22.000000 0.000000,0.000000 0.000000,-1.000000 0.000000,1.000000 0.000000,22.000000 0.000000,0.000000 0.000000,-22.000000 0.000000,-1.000000 0.000000,1.000000 0.000000,0.000000 0.000000,-23.000000 0.000000,0.000000 0.000000,23.000000 0.000000,0.000000 0.000000,-23.000000 0.000000,0.000000 0.000000,23.000000 0.000000,0.000000 0.000000,-23.000000 0.000000,0.000000 0.000000,1.000000-22.000000,-1.000000-1.000000,23.000000 23.000000,-1.000000 0.000000,1.000000 0.000000,0.000000 0.000000,-1.000000 0.000000,1.000000 0.000000,0.000000 0.000000,-1.000000 0.000000,1.000000 0.000000,0.000000 0.000000,-1.000000 0.000000,1.000000 0.000000,22.000000 0.000000,0.000000 0.000000,-22.000000 0.000000,-1.000000 0.000000,23.000000 0.000000,0.000000 0.000000,0.000000 0.000000,0.000000 0.000000,0.000000 0.000000,0.000000 0.000000,0.000000 0.000000,0.000000 0.000000,0.000000 0.000000,0.000000 0.000000,23.000000 0.000000,-1.000000 0.000000,-22.000000 0.000000,0.000000 0.000000,0.000000 0.000000,0.000000 0.000000,-22.000000 0.000000,-1.000000 0.000000,1.000000 0.000000,0.000000 0.000000,22.000000 0.000000,0.000000 0.000000,-23.000000 0.000000,1.000000 0.000000,0.000000 0.000000,-1.000000 0.000000,23.000000 0.000000,0.000000 0.000000,23.000000 23.000000,-1.000000-1.000000,-22.000000-22.000000,0.000000 0.000000,22.000000 0.000000,1.000000 0.000000,-1.000000 0.000000,0.000000 0.000000,1.000000 22.000000,-1.000000 1.000000,0.000000-23.000000,1.000000 0.000000,-46.000000 0.000000,1.000000 0.000000,22.000000 0.000000,0.000000 0.000000,-22.000000 0.000000,-1.000000 0.000000,-21.000000 0.000000,-1.000000 0.000000,0.000000 0.000000,1.000000 0.000000,21.000000 0.000000,1.000000 0.000000,-23.000000 0.000000,1.000000 0.000000,-1.000000 0.000000,0.000000 0.000000,23.000000 0.000000,0.000000 0.000000,-1.000000 0.000000,1.000000 0.000000,0.000000-23.000000,-1.000000 1.000000,1.000000 22.000000,0.000000 0.000000,-1.000000 0.000000,1.000000 0.000000,0.000000 0.000000,-1.000000 0.000000,23.000000 0.000000,0.000000 0.000000,-22.000000-22.000000,0.000000-1.000000,22.000000 23.000000,0.000000 0.000000,-23.000000 0.000000,1.000000 0.000000,22.000000 0.000000,0.000000 0.000000,0.000000-22.000000,0.000000 0.000000,0.000000 22.000000,0.000000 0.000000,-22.000000 0.000000,-1.000000 0.000000,1.000000 0.000000,0.000000 0.000000,22.000000 0.000000,0.000000 0.000000,-45.000000 0.000000,0.000000 0.000000,23.000000 0.000000,0.000000 0.000000,0.000000 0.000000,-1.000000 0.000000,1.000000 0.000000,0.000000 0.000000,-1.000000 0.000000,1.000000 0.000000,22.000000 22.000000,0.000000 0.000000,0.000000-22.000000,0.000000 0.000000,0.000000 23.000000,0.000000-1.000000,0.000000-22.000000,0.000000 0.000000,0.000000 0.000000,0.000000 0.000000,0.000000 22.000000,0.000000 1.000000,0.000000-23.000000,0.000000 0.000000,-22.000000 0.000000,-1.000000 0.000000,23.000000 0.000000,0.000000 0.000000,-22.000000 22.000000,0.000000 0.000000,-1.000000-22.000000,1.000000 0.000000,0.000000 0.000000,-1.000000 0.000000,1.000000 0.000000,0.000000 0.000000,-23.000000 0.000000,0.000000 0.000000,23.000000 0.000000,0.000000 0.000000,-1.000000 0.000000,1.000000 0.000000,-23.000000 0.000000,1.000000 0.000000,21.000000 0.000000,1.000000 0.000000,0.000000 0.000000,-1.000000 0.000000,-21.000000 0.000000,-1.000000 0.000000,23.000000 0.000000,-1.000000 0.000000,1.000000 0.000000,0.000000 0.000000,-1.000000 0.000000,1.000000 0.000000,0.000000 0.000000,-1.000000 0.000000,23.000000-22.000000,0.000000 0.000000,-22.000000 22.000000,0.000000 0.000000,22.000000 0.000000,0.000000 0.000000,0.000000 0.000000,0.000000 0.000000,-23.000000-23.000000,1.000000 1.000000,0.000000 22.000000,-1.000000 0.000000,1.000000 0.000000,0.000000 0.000000,-1.000000 0.000000,1.000000 0.000000,-23.000000 0.000000,1.000000 0.000000,21.000000 0.000000,1.000000 0.000000,-23.000000 0.000000,1.000000 0.000000,-1.000000 0.000000,0.000000 0.000000,1.000000 0.000000,-1.000000 0.000000,23.000000 0.000000,-1.000000 0.000000,-21.000000 0.000000,-1.000000 0.000000,0.000000 0.000000,1.000000 0.000000,-1.000000 0.000000,0.000000 0.000000,23.000000 0.000000,0.000000 0.000000,-23.000000 0.000000,0.000000 0.000000,23.000000 0.000000,0.000000 0.000000,-23.000000 0.000000,0.000000 0.000000,23.000000 0.000000,0.000000 0.000000,-23.000000 0.000000,0.000000 0.000000,23.000000 0.000000,0.000000 0.000000,-1.000000 0.000000,1.000000 0.000000,-23.000000 0.000000,1.000000 0.000000,21.000000-22.000000,1.000000-1.000000,0.000000 23.000000,-1.000000 0.000000,-21.000000 0.000000,-1.000000 0.000000,23.000000 0.000000,-1.000000 0.000000,1.000000 0.000000,0.000000 0.000000,-23.000000 0.000000,0.000000 0.000000,23.000000 0.000000,0.000000 0.000000,-1.000000 0.000000,1.000000 0.000000,-23.000000-22.000000,1.000000 0.000000,21.000000 22.000000,1.000000 0.000000,-23.000000 0.000000,1.000000 0.000000,21.000000 0.000000,1.000000 0.000000,-23.000000 0.000000,1.000000 0.000000,21.000000-23.000000,1.000000 1.000000,-23.000000 22.000000,1.000000 0.000000,-1.000000 0.000000,0.000000 0.000000,23.000000 0.000000,0.000000 0.000000,-23.000000-22.000000,0.000000-1.000000,23.000000 23.000000,0.000000 0.000000,-1.000000 0.000000,1.000000 0.000000,0.000000 0.000000,-1.000000 0.000000,1.000000 0.000000,0.000000 0.000000,-1.000000-22.000000,1.000000 0.000000,0.000000 22.000000,-1.000000 0.000000,1.000000 0.000000,0.000000 0.000000,-1.000000 0.000000,1.000000 0.000000,22.000000-23.000000,0.000000 1.000000,0.000000 22.000000,0.000000 0.000000,0.000000 0.000000,0.000000 0.000000,0.000000 0.000000,0.000000 0.000000,0.000000 0.000000,0.000000 0.000000,-22.000000 0.000000,-1.000000 0.000000,23.000000 0.000000,0.000000 0.000000,-22.000000 0.000000,0.000000 0.000000,-1.000000 0.000000,1.000000 0.000000,0.000000 0.000000,-1.000000 0.000000,1.000000 0.000000,0.000000 0.000000,-23.000000 0.000000,0.000000 0.000000,1.000000 0.000000,-1.000000 0.000000,23.000000 0.000000,-1.000000 0.000000,-21.000000 0.000000,-1.000000 0.000000,0.000000 0.000000,1.000000 0.000000,-1.000000 0.000000,0.000000 0.000000,1.000000 0.000000,-1.000000 0.000000,23.000000 0.000000,-1.000000 0.000000,-21.000000 0.000000,-1.000000 0.000000,23.000000 0.000000,-1.000000 0.000000,-21.000000 0.000000,-1.000000 0.000000,0.000000 0.000000,1.000000 0.000000,-1.000000 0.000000,0.000000 0.000000,23.000000 0.000000,0.000000 0.000000,-23.000000 0.000000,0.000000 0.000000,1.000000 0.000000,-1.000000 0.000000,0.000000-22.000000,1.000000-1.000000,-1.000000 23.000000,0.000000 0.000000,1.000000 0.000000,-1.000000 0.000000,0.000000 0.000000,1.000000 0.000000,-1.000000 0.000000,0.000000 0.000000,1.000000 0.000000,-1.000000 0.000000,0.000000 0.000000,1.000000 0.000000,-1.000000 23.000000,0.000000-1.000000,1.000000 0.000000</inkml:trace>
</inkml:ink>
</file>

<file path=ppt/ink/ink145.xml><?xml version="1.0" encoding="utf-8"?>
<inkml:ink xmlns:inkml="http://www.w3.org/2003/InkML">
  <annotation type="ScanImages2ExtractSignatures">1</annotation>
  <annotation type="ScanImagesWidth">-2037455488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3:01:0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83280.000000 60882.000000,'0.000000'-45.000000,"0.000000"23.000000,0.000000-1.000000,22.000000 1.000000,0.000000 0.000000,1.000000-1.000000,-1.000000 1.000000,0.000000 0.000000,1.000000-1.000000,-23.000000 1.000000,0.000000 0.000000,22.000000-1.000000,0.000000 1.000000,-22.000000 0.000000,0.000000-1.000000,0.000000 1.000000,0.000000 0.000000,-22.000000 22.000000,0.000000 0.000000,22.000000 22.000000,0.000000 0.000000,-23.000000 1.000000,1.000000-1.000000,22.000000 0.000000,0.000000 1.000000,-22.000000-1.000000,-1.000000 0.000000,23.000000 23.000000,0.000000 0.000000,0.000000-1.000000,0.000000 1.000000,0.000000 0.000000,0.000000-1.000000,0.000000 1.000000,0.000000 0.000000,0.000000-1.000000,0.000000 1.000000,0.000000 0.000000,0.000000-1.000000,0.000000 23.000000,0.000000 0.000000,0.000000-22.000000,0.000000 0.000000,-22.000000-23.000000,0.000000 0.000000,22.000000 23.000000,0.000000 0.000000,0.000000-23.000000,0.000000 0.000000,0.000000 1.000000,0.000000-1.000000,0.000000 0.000000,0.000000 1.000000,0.000000-1.000000,0.000000 0.000000,-23.000000 1.000000,1.000000-1.000000,22.000000 0.000000,0.000000 1.000000,0.000000-1.000000,0.000000 0.000000,0.000000 1.000000,0.000000-1.000000,22.000000 0.000000,1.000000 1.000000,-1.000000-23.000000</inkml:trace>
</inkml:ink>
</file>

<file path=ppt/ink/ink146.xml><?xml version="1.0" encoding="utf-8"?>
<inkml:ink xmlns:inkml="http://www.w3.org/2003/InkML">
  <annotation type="ScanImages2ExtractSignatures">1</annotation>
  <annotation type="ScanImagesWidth">7471149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3:01:0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83950.000000 61552.000000,'0.000000'-45.000000,"0.000000"23.000000,0.000000-1.000000,0.000000 1.000000,0.000000 0.000000,0.000000-1.000000,0.000000 1.000000,0.000000 0.000000,0.000000-1.000000,0.000000 1.000000,0.000000 0.000000,-23.000000 22.000000,1.000000 0.000000,0.000000 0.000000,-1.000000 0.000000,23.000000 22.000000,0.000000 0.000000,-22.000000 1.000000,0.000000-1.000000,22.000000 0.000000,0.000000 1.000000,0.000000-1.000000,0.000000 0.000000,0.000000 1.000000,0.000000-1.000000,-23.000000 0.000000,1.000000 1.000000,22.000000 21.000000,0.000000 1.000000,0.000000-23.000000,0.000000 1.000000,0.000000 21.000000,0.000000 1.000000,0.000000 0.000000,0.000000-1.000000,0.000000 1.000000,0.000000 0.000000,0.000000-23.000000,0.000000 0.000000,0.000000 23.000000,0.000000 0.000000,0.000000-1.000000,0.000000 1.000000,-22.000000-23.000000,-1.000000 1.000000,1.000000-1.000000,0.000000 0.000000,22.000000 1.000000,0.000000-1.000000,-23.000000-22.000000,1.000000 0.000000,0.000000 0.000000,-1.000000 0.000000,-21.000000 0.000000,-1.000000 0.000000,23.000000 0.000000,-1.000000 0.000000,1.000000-22.000000,0.000000-1.000000,-23.000000 1.000000,0.000000 0.000000,23.000000-1.000000,0.000000 1.000000,-23.000000 0.000000,0.000000-1.000000,1.000000 1.000000,-1.000000 0.000000,23.000000-1.000000,-1.000000 1.000000,-44.000000 0.000000,0.000000-1.000000,45.000000 1.000000,0.000000 0.000000,-23.000000 22.000000,0.000000 0.000000,-22.000000-23.000000,0.000000 1.000000,45.000000 0.000000,0.000000-1.000000,-23.000000 23.000000,0.000000 0.000000,1.000000-22.000000,-1.000000 0.000000,0.000000 22.000000,1.000000 0.000000,21.000000-23.000000,1.000000 1.000000,0.000000 22.000000,-1.000000 0.000000,1.000000 0.000000,0.000000 0.000000,-1.000000-22.000000,1.000000-1.000000,0.000000 23.000000,-1.000000 0.000000,23.000000-22.000000,0.000000 0.000000,-22.000000 22.000000,0.000000 0.000000,22.000000-23.000000,0.000000 1.000000,0.000000 0.000000,0.000000-1.000000,22.000000 1.000000,0.000000 0.000000,1.000000 22.000000,-1.000000 0.000000,23.000000-23.000000,-1.000000 1.000000,-21.000000 22.000000,-1.000000 0.000000,45.000000-22.000000,0.000000-1.000000,-22.000000 23.000000,-1.000000 0.000000,1.000000-22.000000,0.000000 0.000000,22.000000 22.000000,0.000000 0.000000,0.000000-23.000000,0.000000 1.000000,0.000000 0.000000,0.000000-1.000000,0.000000 23.000000,0.000000 0.000000,0.000000 0.000000,0.000000 0.000000,0.000000-22.000000,0.000000 0.000000,-23.000000 22.000000,1.000000 0.000000,0.000000 0.000000,-1.000000 0.000000,1.000000 0.000000,0.000000 0.000000,-23.000000 0.000000,0.000000 0.000000,23.000000 0.000000,0.000000 0.000000,-23.000000 0.000000,0.000000 0.000000,1.000000 0.000000,-1.000000 0.000000,-22.000000 22.000000</inkml:trace>
</inkml:ink>
</file>

<file path=ppt/ink/ink15.xml><?xml version="1.0" encoding="utf-8"?>
<inkml:ink xmlns:inkml="http://www.w3.org/2003/InkML">
  <annotation type="ScanImages2ExtractSignatures">1</annotation>
  <annotation type="ScanImagesWidth">2097184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2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23242.000000 24856.000000,'0.000000'30.000000,"-15.000000"-30.000000,0.000000 0.000000,-1.000000 0.000000,1.000000 0.000000,0.000000 0.000000,-1.000000 0.000000,32.000000-15.000000,-1.000000 0.000000,16.000000-16.000000,-1.000000 0.000000,16.000000 1.000000,0.000000-1.000000,31.000000 1.000000,-1.000000-1.000000,31.000000-15.000000,0.000000 0.000000,0.000000 16.000000,1.000000-1.000000,14.000000-15.000000,0.000000 0.000000,-14.000000 0.000000,-1.000000 0.000000,0.000000 0.000000,0.000000 0.000000,31.000000 1.000000,0.000000-1.000000,30.000000 0.000000,0.000000 0.000000,-30.000000 15.000000,0.000000 1.000000,-31.000000-1.000000,0.000000 0.000000,15.000000 1.000000,1.000000-1.000000,-16.000000 1.000000,0.000000-1.000000,31.000000 0.000000,0.000000 1.000000,-16.000000 14.000000,1.000000 1.000000,-32.000000-16.000000,1.000000 1.000000,0.000000 15.000000,0.000000-1.000000,15.000000 1.000000,0.000000 0.000000,0.000000-1.000000,0.000000 1.000000,16.000000 0.000000,-1.000000-1.000000,1.000000 1.000000,-1.000000 0.000000,-30.000000 15.000000,0.000000 0.000000,-31.000000-15.000000,0.000000-1.000000,-15.000000 16.000000,0.000000 0.000000,-15.000000-15.000000,-1.000000 0.000000,16.000000 15.000000,0.000000 0.000000,0.000000 0.000000,0.000000 0.000000,-15.000000 0.000000,-1.000000 0.000000,16.000000 0.000000,0.000000 0.000000,-15.000000 0.000000,-1.000000 0.000000,1.000000 0.000000,0.000000 0.000000,-1.000000 0.000000,1.000000 0.000000,-16.000000 0.000000,0.000000 0.000000,1.000000 0.000000,-1.000000 0.000000,-15.000000-16.000000,0.000000 1.000000,15.000000 0.000000,1.000000-1.000000,-1.000000-14.000000,0.000000-1.000000,1.000000 1.000000</inkml:trace>
</inkml:ink>
</file>

<file path=ppt/ink/ink16.xml><?xml version="1.0" encoding="utf-8"?>
<inkml:ink xmlns:inkml="http://www.w3.org/2003/InkML">
  <annotation type="ScanImages2ExtractSignatures">1</annotation>
  <annotation type="ScanImagesWidth">2097184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2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29028.000000 22805.000000,'0.000000'-31.000000,"0.000000"16.000000,0.000000 0.000000,30.000000 15.000000,1.000000 0.000000,-1.000000 0.000000,1.000000 0.000000,15.000000 0.000000,0.000000 0.000000,15.000000 15.000000,0.000000 0.000000,1.000000-15.000000,-1.000000 0.000000,15.000000 15.000000,1.000000 1.000000,15.000000-1.000000,0.000000 0.000000,-31.000000-15.000000,0.000000 0.000000,16.000000 0.000000,-1.000000 0.000000,-15.000000 16.000000,0.000000-1.000000,-15.000000-15.000000,0.000000 0.000000,-15.000000 0.000000,0.000000 0.000000,-1.000000 0.000000,1.000000 0.000000,-16.000000 0.000000,0.000000 0.000000,-30.000000 15.000000,0.000000 1.000000,-1.000000 14.000000,1.000000 1.000000,-15.000000-1.000000,-1.000000 1.000000,0.000000 15.000000,1.000000 0.000000,-16.000000 0.000000,0.000000 0.000000,0.000000 0.000000,0.000000 0.000000,0.000000-1.000000,0.000000 1.000000,0.000000 0.000000,0.000000 0.000000,16.000000 0.000000,-1.000000 0.000000,-15.000000-15.000000,0.000000-1.000000,16.000000 16.000000,-1.000000 0.000000,0.000000-15.000000,1.000000-1.000000,15.000000 1.000000,-1.000000 0.000000,-14.000000-1.000000,-1.000000 1.000000,31.000000-16.000000,0.000000 0.000000,-15.000000 16.000000,-1.000000 0.000000,16.000000-16.000000,0.000000 0.000000,0.000000 1.000000,0.000000-1.000000,0.000000 0.000000,0.000000 0.000000,-15.000000-15.000000,0.000000 0.000000,15.000000-15.000000,0.000000 0.000000,0.000000-16.000000,0.000000 1.000000,0.000000 14.000000,0.000000 1.000000,-15.000000-16.000000,-1.000000 1.000000,16.000000-16.000000,0.000000 0.000000,0.000000 0.000000,0.000000 0.000000,-15.000000 0.000000,0.000000 0.000000,15.000000 0.000000,0.000000 0.000000,0.000000-15.000000,0.000000 0.000000,-16.000000 15.000000,1.000000 0.000000,0.000000 0.000000,-1.000000 0.000000,1.000000 0.000000,0.000000 0.000000,15.000000 16.000000,0.000000-1.000000,-16.000000 1.000000,1.000000-1.000000,0.000000 0.000000,0.000000 1.000000,15.000000-1.000000,0.000000 1.000000,0.000000-1.000000,0.000000 0.000000,0.000000 16.000000,0.000000 0.000000,0.000000-1.000000,0.000000 1.000000,0.000000 0.000000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48:2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31477.000000 22315.000000,'61.000000'-61.000000,"-46.000000"45.000000,0.000000 1.000000,16.000000-15.000000,0.000000-1.000000,-1.000000 0.000000,1.000000 1.000000,-31.000000 14.000000,0.000000 1.000000,-15.000000 0.000000,-1.000000-1.000000,-30.000000 16.000000,0.000000 0.000000,0.000000 16.000000,1.000000-1.000000,-17.000000 16.000000,1.000000-1.000000,0.000000 1.000000,0.000000 0.000000,-1.000000 14.000000,1.000000 1.000000,15.000000-15.000000,0.000000 0.000000,16.000000-1.000000,-1.000000 1.000000,16.000000 15.000000,0.000000 0.000000,15.000000-16.000000,0.000000 1.000000,15.000000-16.000000,0.000000 0.000000,46.000000 1.000000,1.000000-1.000000,14.000000 0.000000,1.000000 1.000000,14.000000-16.000000,1.000000 0.000000,-15.000000 0.000000,-1.000000 0.000000,-14.000000 0.000000,-1.000000 0.000000,-15.000000 15.000000,0.000000 0.000000,-16.000000 16.000000,1.000000 0.000000,-31.000000-1.000000,0.000000 1.000000,0.000000 15.000000,0.000000 0.000000,-46.000000 15.000000,0.000000 0.000000,-15.000000-15.000000,0.000000 0.000000,-1.000000 0.000000,1.000000 0.000000,-15.000000 0.000000,-1.000000 0.000000,16.000000-16.000000,0.000000 1.000000,15.000000-16.000000,0.000000 0.000000,-15.000000 16.000000,-1.000000 0.000000,16.000000-16.000000,1.000000 0.000000,14.000000-15.000000,0.000000 0.000000,16.000000 0.000000,0.000000 0.000000,30.000000-15.000000,0.000000 0.000000,1.000000-1.000000,-1.000000 1.000000,0.000000 0.000000</inkml:trace>
</inkml:ink>
</file>

<file path=ppt/ink/ink18.xml><?xml version="1.0" encoding="utf-8"?>
<inkml:ink xmlns:inkml="http://www.w3.org/2003/InkML">
  <annotation type="ScanImages2ExtractSignatures">1</annotation>
  <annotation type="ScanImagesWidth">7471201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2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32028.000000 22223.000000,'30.000000'0.000000,"-15.000000"0.000000,1.000000 0.000000,-1.000000-15.000000,0.000000 0.000000,16.000000-1.000000,0.000000 1.000000,-1.000000 15.000000,1.000000 0.000000,15.000000-15.000000,0.000000-1.000000,0.000000 32.000000,-1.000000-1.000000,-14.000000 0.000000,0.000000 1.000000,-1.000000 29.000000,1.000000 1.000000,-16.000000 0.000000,1.000000 0.000000,-1.000000 15.000000,0.000000 1.000000,-30.000000-1.000000,0.000000 0.000000,-1.000000 0.000000,1.000000 1.000000,-31.000000-17.000000,0.000000 1.000000,0.000000 0.000000,0.000000 0.000000,0.000000-15.000000,0.000000-1.000000,1.000000 1.000000,-1.000000 0.000000,15.000000-31.000000,0.000000 0.000000,16.000000 15.000000,0.000000 0.000000,-16.000000-15.000000,1.000000 0.000000,14.000000-15.000000,1.000000 0.000000,15.000000-1.000000,0.000000 1.000000,-15.000000-31.000000,-1.000000 0.000000,16.000000 0.000000,0.000000 0.000000,16.000000-15.000000,-1.000000 0.000000,0.000000-16.000000,1.000000 1.000000,-1.000000 15.000000,0.000000-1.000000,16.000000 17.000000,-1.000000-1.000000,16.000000 0.000000,0.000000 0.000000,-15.000000 0.000000,-1.000000 0.000000,32.000000 31.000000,-1.000000-1.000000,-15.000000-14.000000,0.000000-1.000000,-16.000000 31.000000,1.000000 0.000000,0.000000-15.000000</inkml:trace>
</inkml:ink>
</file>

<file path=ppt/ink/ink19.xml><?xml version="1.0" encoding="utf-8"?>
<inkml:ink xmlns:inkml="http://www.w3.org/2003/InkML">
  <annotation type="ScanImages2ExtractSignatures">1</annotation>
  <annotation type="ScanImagesWidth">1965592602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48:2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33221.000000 21703.000000,'0.000000'-31.000000,"16.000000"16.000000,-1.000000 0.000000,-15.000000-1.000000,0.000000 1.000000,0.000000 0.000000,0.000000-1.000000,0.000000 1.000000,0.000000 0.000000,0.000000-1.000000,0.000000 1.000000,0.000000 0.000000,0.000000-1.000000,0.000000 1.000000,0.000000 0.000000,-15.000000 15.000000,-1.000000 0.000000,1.000000 15.000000,0.000000 0.000000,-1.000000 16.000000,1.000000 0.000000,0.000000-1.000000,0.000000 1.000000,-1.000000 30.000000,1.000000 0.000000,0.000000 1.000000,-1.000000-1.000000,1.000000 0.000000,0.000000 0.000000,-1.000000 16.000000,1.000000-1.000000,15.000000-14.000000,0.000000-1.000000,-15.000000 15.000000,-1.000000 1.000000,16.000000-16.000000,0.000000 0.000000,-15.000000 0.000000,0.000000 1.000000,15.000000-1.000000,0.000000 0.000000,-15.000000-15.000000,-1.000000 0.000000,16.000000-15.000000,0.000000-1.000000,-15.000000 1.000000,0.000000-1.000000,-1.000000 1.000000,1.000000 0.000000,0.000000-16.000000,-1.000000 0.000000,1.000000 1.000000,0.000000-1.000000,0.000000 0.000000,-1.000000 0.000000,16.000000-30.000000,0.000000 0.000000,16.000000 0.000000,-1.000000-1.000000,15.000000-14.000000</inkml:trace>
</inkml:ink>
</file>

<file path=ppt/ink/ink2.xml><?xml version="1.0" encoding="utf-8"?>
<inkml:ink xmlns:inkml="http://www.w3.org/2003/InkML">
  <annotation type="ScanImages2ExtractSignatures">1</annotation>
  <annotation type="ScanImagesWidth">6553669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6:2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36700.000000 12200.000000,'-100.000000'-50.000000,"75.000000"50.000000,0.000000 0.000000,-25.000000-25.000000,0.000000 0.000000,75.000000 50.000000,0.000000 0.000000,75.000000 25.000000,0.000000 0.000000,25.000000-25.000000,0.000000 0.000000,50.000000 0.000000,0.000000 0.000000,-25.000000 25.000000,0.000000 0.000000,100.000000-50.000000,0.000000 0.000000,75.000000 25.000000,0.000000 0.000000,25.000000 0.000000,0.000000 0.000000,25.000000-25.000000,0.000000 0.000000,150.000000 0.000000,0.000000 0.000000,-75.000000-25.000000,0.000000 0.000000,125.000000-25.000000,0.000000 0.000000,0.000000 25.000000,0.000000 0.000000,25.000000 0.000000,0.000000 0.000000,0.000000 0.000000,0.000000 0.000000,100.000000 0.000000,0.000000 0.000000,-75.000000 25.000000,0.000000 0.000000,0.000000 0.000000,0.000000 0.000000,75.000000 0.000000,0.000000 0.000000,-150.000000 0.000000,0.000000 0.000000,25.000000 0.000000,0.000000 0.000000,-75.000000 25.000000,0.000000 0.000000,-50.000000-25.000000,0.000000 0.000000,-125.000000 0.000000,0.000000 0.000000,-75.000000 0.000000,0.000000 0.000000,-50.000000 0.000000,0.000000 0.000000,-100.000000 25.000000,0.000000 0.000000,-150.000000 0.000000,0.000000 0.000000,-125.000000-25.000000,0.000000 0.000000,-150.000000 25.000000,0.000000 0.000000,-25.000000-25.000000,0.000000 0.000000,-175.000000 0.000000,0.000000 0.000000,-100.000000 25.000000,0.000000 0.000000,-25.000000 0.000000,0.000000 0.000000,-50.000000-25.000000,0.000000 0.000000,-200.000000 25.000000,0.000000 0.000000,25.000000 0.000000,0.000000 0.000000,25.000000 0.000000,0.000000 0.000000,75.000000 0.000000,0.000000 0.000000,225.000000 0.000000,0.000000 0.000000,-25.000000 0.000000,0.000000 0.000000,125.000000 25.000000,0.000000 0.000000,125.000000-25.000000,0.000000 0.000000,50.000000-25.000000,0.000000 0.000000,150.000000 25.000000,0.000000 0.000000,225.000000-25.000000,0.000000 0.000000,150.000000 25.000000,0.000000 0.000000,150.000000-25.000000,0.000000 0.000000,25.000000-25.000000,0.000000 0.000000,150.000000 0.000000,0.000000 0.000000,-25.000000-25.000000,0.000000 0.000000,50.000000 0.000000,0.000000 0.000000,75.000000 0.000000,0.000000 0.000000,-25.000000 25.000000,0.000000 0.000000,-25.000000 0.000000,0.000000 0.000000,-75.000000 25.000000,0.000000 0.000000,-175.000000 0.000000,0.000000 0.000000,-50.000000 25.000000,0.000000 0.000000,-100.000000 0.000000,0.000000 0.000000,-150.000000 0.000000,0.000000 0.000000,-25.000000 0.000000,0.000000 0.000000,-50.000000 0.000000,0.000000 0.000000,-75.000000 0.000000,0.000000 0.000000,-100.000000 0.000000,0.000000 0.000000,-100.000000 0.000000,0.000000 0.000000,-100.000000 0.000000,0.000000 0.000000,0.000000-25.000000,0.000000 0.000000,50.000000 0.000000,0.000000 0.000000,25.000000 0.000000,0.000000 0.000000,25.000000 25.000000,0.000000 0.000000,75.000000-25.000000,0.000000 0.000000,175.000000 0.000000,0.000000 0.000000,50.000000 0.000000</inkml:trace>
</inkml:ink>
</file>

<file path=ppt/ink/ink20.xml><?xml version="1.0" encoding="utf-8"?>
<inkml:ink xmlns:inkml="http://www.w3.org/2003/InkML">
  <annotation type="ScanImages2ExtractSignatures">1</annotation>
  <annotation type="ScanImagesWidth">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2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33313.000000 22315.000000,'0.000000'-31.000000,"0.000000"16.000000,0.000000 0.000000,16.000000 15.000000,-1.000000 0.000000,-15.000000-16.000000,0.000000 1.000000,-15.000000 15.000000,-1.000000 0.000000,-14.000000 15.000000,-1.000000 1.000000,0.000000-1.000000,1.000000 0.000000,-1.000000 1.000000,1.000000-1.000000,-1.000000 16.000000,0.000000-1.000000,1.000000-14.000000,-1.000000-1.000000,0.000000 0.000000,1.000000 0.000000,15.000000 1.000000,-1.000000-1.000000,1.000000-15.000000,0.000000 0.000000,30.000000 0.000000</inkml:trace>
</inkml:ink>
</file>

<file path=ppt/ink/ink21.xml><?xml version="1.0" encoding="utf-8"?>
<inkml:ink xmlns:inkml="http://www.w3.org/2003/InkML">
  <annotation type="ScanImages2ExtractSignatures">1</annotation>
  <annotation type="ScanImagesWidth">2124897908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34354.000000 21856.000000,'31.000000'0.000000,"-31.000000"-15.000000,0.000000-1.000000,15.000000 16.000000,0.000000 0.000000,-15.000000-15.000000,0.000000 0.000000,16.000000 15.000000,-1.000000 0.000000,-15.000000-16.000000,0.000000 1.000000,15.000000 15.000000,0.000000 0.000000,-30.000000 0.000000,0.000000 0.000000,0.000000 0.000000,-1.000000 0.000000,-14.000000 0.000000,-1.000000 0.000000,0.000000 15.000000,1.000000 1.000000,-1.000000-16.000000,1.000000 0.000000,-16.000000 15.000000,0.000000 0.000000,0.000000 1.000000,0.000000-1.000000,-15.000000 0.000000,-1.000000 0.000000,17.000000 1.000000,-1.000000-1.000000,-16.000000 0.000000,1.000000 1.000000,15.000000-1.000000,0.000000 0.000000,0.000000 1.000000,0.000000-1.000000,16.000000-15.000000,-1.000000 0.000000,1.000000 15.000000,-1.000000 0.000000,16.000000-15.000000,-1.000000 0.000000,1.000000 16.000000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33956.000000 21458.000000,'0.000000'-31.000000,"-15.000000"16.000000,-1.000000 0.000000,16.000000-1.000000,0.000000 1.000000,0.000000 0.000000,0.000000-1.000000,0.000000 1.000000,0.000000 0.000000,16.000000 15.000000,-1.000000 0.000000,-15.000000 15.000000,0.000000 0.000000,15.000000 1.000000,1.000000-1.000000,-16.000000 16.000000,0.000000-1.000000,15.000000 16.000000,0.000000 0.000000,-15.000000 0.000000,0.000000 0.000000,0.000000 15.000000,0.000000 0.000000,0.000000-15.000000,0.000000 0.000000,0.000000 15.000000,0.000000 1.000000,0.000000-1.000000,0.000000 0.000000,16.000000-15.000000,-1.000000 0.000000,-15.000000 0.000000,0.000000 0.000000,0.000000 0.000000,0.000000 0.000000,15.000000-16.000000,0.000000 1.000000,-15.000000-1.000000,0.000000 1.000000,0.000000-16.000000,0.000000 1.000000,0.000000-1.000000,0.000000 0.000000,16.000000-15.000000,-1.000000 0.000000,-15.000000 16.000000,0.000000-1.000000,0.000000-30.000000,0.000000-1.000000,0.000000 1.000000,0.000000 0.000000,0.000000-1.000000,0.000000 1.000000,0.000000 0.000000,0.000000-1.000000,-15.000000 1.000000</inkml:trace>
</inkml:ink>
</file>

<file path=ppt/ink/ink23.xml><?xml version="1.0" encoding="utf-8"?>
<inkml:ink xmlns:inkml="http://www.w3.org/2003/InkML">
  <annotation type="ScanImages2ExtractSignatures">1</annotation>
  <annotation type="ScanImagesWidth">1387462703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34783.000000 21611.000000,'0.000000'-31.000000,"0.000000"16.000000,0.000000 0.000000,-16.000000 15.000000,1.000000 0.000000,0.000000 15.000000,-1.000000 0.000000,1.000000 31.000000,0.000000 0.000000,-1.000000 0.000000,1.000000 0.000000,0.000000 0.000000,-1.000000 0.000000,16.000000 15.000000,0.000000 0.000000,-15.000000 0.000000,0.000000 1.000000,15.000000-16.000000,0.000000 0.000000,15.000000-1.000000,0.000000 1.000000,1.000000-15.000000,-1.000000 0.000000,0.000000-1.000000,1.000000 1.000000,14.000000-31.000000,1.000000 0.000000,15.000000 15.000000,0.000000 0.000000,-31.000000-15.000000,0.000000 0.000000,16.000000 0.000000,0.000000 0.000000,-1.000000-15.000000,1.000000 0.000000,-31.000000-16.000000,0.000000 1.000000,15.000000 30.000000,0.000000 0.000000,-15.000000-31.000000</inkml:trace>
</inkml:ink>
</file>

<file path=ppt/ink/ink24.xml><?xml version="1.0" encoding="utf-8"?>
<inkml:ink xmlns:inkml="http://www.w3.org/2003/InkML">
  <annotation type="ScanImages2ExtractSignatures">1</annotation>
  <annotation type="ScanImagesWidth">-1779139974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34813.000000 21825.000000,'31.000000'-30.000000,"-31.000000"-1.000000,0.000000 0.000000,15.000000 1.000000,0.000000-1.000000,1.000000 1.000000,-1.000000-1.000000,16.000000 0.000000,-1.000000 1.000000,-14.000000 14.000000,-1.000000 1.000000,15.000000 0.000000,1.000000-1.000000,0.000000 16.000000,-1.000000 0.000000,1.000000 0.000000,-1.000000 0.000000,1.000000 0.000000,0.000000 0.000000,-1.000000 0.000000,1.000000 0.000000,-16.000000 0.000000,1.000000 0.000000,-16.000000 31.000000,0.000000 0.000000,0.000000-16.000000,0.000000 0.000000,-16.000000 16.000000,1.000000 0.000000,-16.000000-1.000000,1.000000 1.000000,-1.000000-1.000000,0.000000 1.000000,1.000000 0.000000,-1.000000-1.000000,1.000000-14.000000,-1.000000-1.000000,0.000000 15.000000,1.000000 1.000000,-1.000000-16.000000,1.000000 1.000000,-1.000000-1.000000,0.000000 0.000000,16.000000 1.000000,0.000000-1.000000,-1.000000-15.000000,1.000000 0.000000,30.000000-15.000000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35364.000000 21397.000000,'0.000000'30.000000,"0.000000"-14.000000,0.000000-1.000000,0.000000 31.000000,0.000000 0.000000,0.000000 0.000000,0.000000 0.000000,0.000000 30.000000,0.000000 1.000000,15.000000-16.000000,1.000000 0.000000,-16.000000-15.000000,0.000000 0.000000,0.000000 0.000000,0.000000 0.000000,0.000000 0.000000,0.000000 0.000000,0.000000-31.000000,0.000000 0.000000,0.000000 0.000000,0.000000 1.000000,15.000000-16.000000,0.000000 0.000000,-15.000000-31.000000,0.000000 1.000000,16.000000-1.000000,-1.000000 0.000000,0.000000-15.000000,1.000000 0.000000,-1.000000-15.000000,0.000000 0.000000,1.000000-15.000000,-1.000000-1.000000,0.000000 0.000000,0.000000 1.000000,1.000000 15.000000,-1.000000-1.000000,0.000000 17.000000,1.000000-1.000000,-1.000000 0.000000,0.000000 0.000000,1.000000 31.000000,-1.000000-1.000000,0.000000 32.000000,0.000000-1.000000,-15.000000 31.000000,0.000000 0.000000,0.000000 15.000000,0.000000 0.000000,0.000000 0.000000,0.000000 1.000000,0.000000-1.000000,0.000000 0.000000,16.000000 0.000000,-1.000000 0.000000,-15.000000-30.000000,0.000000 0.000000,0.000000 15.000000,0.000000-1.000000,15.000000-14.000000,1.000000 0.000000,-16.000000-16.000000,0.000000 0.000000,15.000000-15.000000,0.000000 0.000000,1.000000 0.000000,-1.000000 0.000000,-15.000000-15.000000,0.000000 0.000000,15.000000-16.000000,1.000000 0.000000,-1.000000 1.000000,0.000000-1.000000,-15.000000-30.000000,0.000000 0.000000,0.000000 0.000000,0.000000-1.000000,15.000000-14.000000,1.000000-1.000000,-16.000000 1.000000,0.000000-1.000000,15.000000 1.000000,0.000000-1.000000,1.000000 16.000000,-1.000000 0.000000,0.000000 30.000000,1.000000 1.000000,-16.000000-1.000000,0.000000 0.000000,15.000000 31.000000,0.000000 0.000000,-15.000000 31.000000,0.000000 0.000000,0.000000 14.000000,0.000000 1.000000,0.000000 0.000000,0.000000 0.000000,16.000000 0.000000,-1.000000 0.000000,-15.000000 15.000000,0.000000 0.000000,15.000000 1.000000,0.000000-1.000000,-15.000000-15.000000,0.000000 0.000000,16.000000 0.000000,-1.000000 0.000000,0.000000 0.000000,1.000000-1.000000,-16.000000-14.000000,0.000000 0.000000,15.000000-16.000000,0.000000 0.000000,1.000000 1.000000,-1.000000-1.000000,0.000000-15.000000,0.000000 0.000000,1.000000-15.000000,-1.000000-1.000000,-15.000000 1.000000</inkml:trace>
</inkml:ink>
</file>

<file path=ppt/ink/ink26.xml><?xml version="1.0" encoding="utf-8"?>
<inkml:ink xmlns:inkml="http://www.w3.org/2003/InkML">
  <annotation type="ScanImages2ExtractSignatures">1</annotation>
  <annotation type="ScanImagesWidth">1952981562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48:3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36129.000000 20907.000000,'-30.000000'-92.000000,"30.000000"77.000000,0.000000-1.000000,-15.000000-14.000000,-1.000000-1.000000,1.000000 16.000000,0.000000 0.000000,15.000000-1.000000,0.000000 1.000000,15.000000 15.000000,0.000000 0.000000,1.000000 15.000000,-1.000000 1.000000,0.000000-1.000000</inkml:trace>
</inkml:ink>
</file>

<file path=ppt/ink/ink27.xml><?xml version="1.0" encoding="utf-8"?>
<inkml:ink xmlns:inkml="http://www.w3.org/2003/InkML">
  <annotation type="ScanImages2ExtractSignatures">1</annotation>
  <annotation type="ScanImagesWidth">907665906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36589.000000 21213.000000,'0.000000'122.000000,"0.000000"-91.000000,0.000000 0.000000,0.000000 15.000000,0.000000-1.000000,0.000000-14.000000,0.000000 0.000000,0.000000-1.000000,0.000000 1.000000,0.000000-16.000000,0.000000 1.000000,15.000000-16.000000,0.000000 0.000000,1.000000 0.000000,-1.000000 0.000000,0.000000-16.000000,0.000000 1.000000,16.000000-16.000000,0.000000 1.000000,-16.000000-16.000000,0.000000 0.000000,16.000000 0.000000,-1.000000 0.000000,16.000000 0.000000,0.000000 0.000000,-15.000000 0.000000,0.000000 0.000000,-16.000000 0.000000,0.000000 1.000000,0.000000 29.000000,1.000000 1.000000,-1.000000 0.000000,0.000000-1.000000,1.000000 16.000000,-1.000000 0.000000,-15.000000 31.000000,0.000000 0.000000,0.000000 14.000000,0.000000 1.000000,0.000000 16.000000,0.000000-1.000000,0.000000 0.000000,0.000000 0.000000,0.000000-15.000000,0.000000 0.000000,0.000000 0.000000,0.000000 0.000000,15.000000-15.000000,1.000000-1.000000,-1.000000-15.000000,0.000000 1.000000,16.000000-1.000000,-1.000000 0.000000,-14.000000-15.000000,-1.000000 0.000000,31.000000-30.000000,0.000000-1.000000,-16.000000 1.000000,1.000000-1.000000,0.000000-30.000000,-1.000000-1.000000,1.000000 1.000000,0.000000 0.000000,14.000000-15.000000,1.000000-1.000000,-15.000000-15.000000,0.000000 0.000000,15.000000-15.000000,-1.000000 0.000000,-14.000000 31.000000,0.000000-1.000000,-1.000000 16.000000,1.000000 0.000000,-16.000000 15.000000,0.000000 0.000000,-15.000000 15.000000,0.000000 0.000000,16.000000 16.000000,-1.000000 0.000000,-15.000000 30.000000,0.000000 0.000000,0.000000 1.000000,0.000000-1.000000,15.000000 16.000000,1.000000-1.000000,-1.000000 1.000000,0.000000 0.000000,1.000000 14.000000,-1.000000 1.000000,0.000000 0.000000,1.000000 0.000000,-16.000000 0.000000,0.000000 0.000000,15.000000 15.000000,0.000000 0.000000,0.000000 16.000000,1.000000 0.000000,-16.000000-1.000000,0.000000 1.000000,0.000000 14.000000,0.000000 1.000000,0.000000 15.000000,0.000000 1.000000,-16.000000-32.000000,1.000000 1.000000,15.000000-1.000000,0.000000 1.000000,-15.000000-16.000000,0.000000 0.000000,-16.000000-15.000000,0.000000 0.000000,16.000000 0.000000,0.000000 0.000000,-16.000000 0.000000,0.000000 0.000000,1.000000-16.000000,-1.000000 1.000000,-15.000000-16.000000,0.000000 0.000000,16.000000 1.000000,-1.000000-1.000000,-15.000000-15.000000,0.000000 0.000000,0.000000 15.000000,1.000000 1.000000,14.000000-16.000000,0.000000 0.000000,-15.000000 0.000000,0.000000 0.000000,1.000000 0.000000,-1.000000 0.000000,15.000000-16.000000,0.000000 1.000000,16.000000-16.000000,0.000000 1.000000,0.000000-1.000000,-1.000000 1.000000,16.000000-1.000000,0.000000 0.000000,0.000000-30.000000,0.000000 0.000000,0.000000 15.000000</inkml:trace>
</inkml:ink>
</file>

<file path=ppt/ink/ink28.xml><?xml version="1.0" encoding="utf-8"?>
<inkml:ink xmlns:inkml="http://www.w3.org/2003/InkML">
  <annotation type="ScanImages2ExtractSignatures">1</annotation>
  <annotation type="ScanImagesWidth">-1952382929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37568.000000 20846.000000,'0.000000'-31.000000,"-15.000000"16.000000,0.000000-1.000000,-1.000000 16.000000,1.000000 0.000000,0.000000 0.000000,-1.000000 0.000000,16.000000 31.000000,0.000000 0.000000,-15.000000-16.000000,0.000000 0.000000,-1.000000 16.000000,1.000000-1.000000,15.000000 1.000000,0.000000 0.000000,0.000000-1.000000,0.000000 1.000000,0.000000 0.000000,0.000000-1.000000,0.000000-15.000000,0.000000 1.000000,31.000000 14.000000,-1.000000 1.000000,1.000000-16.000000,0.000000 1.000000,14.000000-1.000000,1.000000 0.000000,0.000000-15.000000,0.000000 0.000000,0.000000 0.000000,0.000000 0.000000,0.000000 0.000000,0.000000 0.000000,15.000000 0.000000,0.000000 0.000000,-45.000000 0.000000,-1.000000 0.000000,16.000000-30.000000</inkml:trace>
</inkml:ink>
</file>

<file path=ppt/ink/ink29.xml><?xml version="1.0" encoding="utf-8"?>
<inkml:ink xmlns:inkml="http://www.w3.org/2003/InkML">
  <annotation type="ScanImages2ExtractSignatures">1</annotation>
  <annotation type="ScanImagesWidth">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39650.000000 20968.000000,'30.000000'0.000000,"-14.000000"0.000000,-1.000000 0.000000,-15.000000 15.000000,0.000000 1.000000,-15.000000 14.000000,-1.000000 1.000000,-14.000000-16.000000,-1.000000 1.000000,-15.000000 14.000000,0.000000 1.000000,16.000000-1.000000,-1.000000 1.000000,0.000000-16.000000,1.000000 1.000000,-1.000000-1.000000,1.000000 0.000000,14.000000-15.000000,1.000000 0.000000,0.000000 0.000000,-1.000000 0.000000,1.000000 0.000000,0.000000 0.000000,15.000000-15.000000,0.000000 0.000000,15.000000-16.000000,0.000000 0.000000,16.000000-15.000000,0.000000 1.000000,15.000000-1.000000,-1.000000 0.000000,1.000000 0.000000,0.000000 0.000000,0.000000 15.000000,0.000000 1.000000,-15.000000-1.000000,-1.000000 0.000000,1.000000 31.000000,0.000000 0.000000,-16.000000 0.000000,0.000000 0.000000,0.000000 16.000000,1.000000-1.000000,-1.000000 31.000000,0.000000 0.000000,1.000000-16.000000,-1.000000 1.000000,0.000000 0.000000,1.000000-1.000000,14.000000 16.000000,1.000000 0.000000,-16.000000-31.000000,0.000000 1.000000,16.000000-1.000000,0.000000 0.000000,-16.000000 1.000000,0.000000-1.000000,16.000000-15.000000,-1.000000 0.000000,-14.000000-15.000000,-1.000000-1.000000,-15.000000 1.000000,0.000000 0.000000,15.000000-1.000000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6:2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75650.000000 12200.000000,'50.000000'-50.000000,"-50.000000"25.000000,0.000000 0.000000,50.000000 0.000000,0.000000 0.000000,0.000000 0.000000,0.000000 0.000000,25.000000 25.000000,0.000000 0.000000,100.000000 0.000000,0.000000 0.000000,125.000000-25.000000,0.000000 0.000000,75.000000 25.000000,0.000000 0.000000,0.000000 0.000000,0.000000 0.000000,125.000000-25.000000,0.000000 0.000000,25.000000 0.000000,0.000000 0.000000,50.000000 0.000000,0.000000 0.000000,-25.000000 25.000000,0.000000 0.000000,125.000000 0.000000,0.000000 0.000000,-100.000000 0.000000,0.000000 0.000000,50.000000 25.000000,0.000000 0.000000,-25.000000 0.000000,0.000000 0.000000,-100.000000 25.000000,0.000000 0.000000,-50.000000 0.000000,0.000000 0.000000,-25.000000-25.000000,0.000000 0.000000,-175.000000 0.000000,0.000000 0.000000,-125.000000 0.000000,0.000000 0.000000,-75.000000-25.000000,0.000000 0.000000,-75.000000 25.000000,0.000000 0.000000,-125.000000-25.000000,0.000000 0.000000,-100.000000-25.000000,0.000000 0.000000,-225.000000 0.000000,0.000000 0.000000,-25.000000 0.000000,0.000000 0.000000,-75.000000 0.000000,0.000000 0.000000,50.000000 0.000000,0.000000 0.000000,-100.000000 0.000000,0.000000 0.000000,-125.000000 25.000000,0.000000 0.000000,-25.000000-25.000000,0.000000 0.000000,-25.000000 25.000000,0.000000 0.000000,150.000000 0.000000,0.000000 0.000000,150.000000-25.000000,0.000000 0.000000,225.000000 25.000000,0.000000 0.000000,125.000000 0.000000,0.000000 0.000000,125.000000-25.000000,0.000000 0.000000,75.000000 25.000000,0.000000 0.000000,100.000000-25.000000,0.000000 0.000000,125.000000 25.000000,0.000000 0.000000,175.000000-25.000000,0.000000 0.000000,125.000000 0.000000,0.000000 0.000000,25.000000 25.000000,0.000000 0.000000,25.000000 0.000000,0.000000 0.000000,125.000000 25.000000,0.000000 0.000000,-25.000000 50.000000,0.000000 0.000000,-75.000000 0.000000,0.000000 0.000000,-125.000000 25.000000,0.000000 0.000000,-275.000000 0.000000,0.000000 0.000000,-225.000000 0.000000,0.000000 0.000000,-250.000000-50.000000,0.000000 0.000000,-300.000000-25.000000,0.000000 0.000000,-100.000000-25.000000,0.000000 0.000000,-125.000000 0.000000,0.000000 0.000000,-25.000000-25.000000,0.000000 0.000000,0.000000-25.000000,0.000000 0.000000,0.000000 0.000000,0.000000 0.000000,125.000000 0.000000,0.000000 0.000000,225.000000 25.000000,0.000000 0.000000,175.000000-25.000000,0.000000 0.000000,200.000000 0.000000,0.000000 0.000000,125.000000 0.000000,0.000000 0.000000,225.000000-25.000000,0.000000 0.000000,125.000000 50.000000,0.000000 0.000000,250.000000 0.000000,0.000000 0.000000,75.000000 25.000000,0.000000 0.000000,0.000000 0.000000,0.000000 0.000000,125.000000 75.000000,0.000000 0.000000,-50.000000 25.000000,0.000000 0.000000,-125.000000 25.000000,0.000000 0.000000,-175.000000 0.000000,0.000000 0.000000,-425.000000-50.000000,0.000000 0.000000,-150.000000-25.000000,0.000000 0.000000,-150.000000-50.000000,0.000000 0.000000,-150.000000 0.000000,0.000000 0.000000,-75.000000-25.000000,0.000000 0.000000,-25.000000-25.000000,0.000000 0.000000,0.000000 25.000000,0.000000 0.000000,75.000000-25.000000,0.000000 0.000000,25.000000 0.000000,0.000000 0.000000,200.000000-25.000000,0.000000 0.000000,75.000000 25.000000,0.000000 0.000000,50.000000-25.000000,0.000000 0.000000,50.000000 50.000000,0.000000 0.000000,50.000000 25.000000,0.000000 0.000000,75.000000-25.000000,0.000000 0.000000,50.000000 50.000000,0.000000 0.000000,-25.000000 50.000000,0.000000 0.000000,-125.000000-25.000000,0.000000 0.000000,25.000000 0.000000</inkml:trace>
</inkml:ink>
</file>

<file path=ppt/ink/ink30.xml><?xml version="1.0" encoding="utf-8"?>
<inkml:ink xmlns:inkml="http://www.w3.org/2003/InkML">
  <annotation type="ScanImages2ExtractSignatures">1</annotation>
  <annotation type="ScanImagesWidth">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40384.000000 20540.000000,'31.000000'-31.000000,"-31.000000"16.000000,0.000000-1.000000,0.000000 1.000000,0.000000 0.000000,15.000000 15.000000,1.000000 0.000000,-16.000000-16.000000,0.000000 1.000000,0.000000 30.000000,0.000000 1.000000,0.000000 14.000000,0.000000 1.000000,0.000000 0.000000,0.000000-1.000000,0.000000 16.000000,0.000000 0.000000,0.000000-15.000000,0.000000-1.000000,0.000000 16.000000,0.000000 0.000000,15.000000 0.000000,0.000000 0.000000,-15.000000 0.000000,0.000000 0.000000,0.000000-16.000000,0.000000 1.000000,0.000000 15.000000,0.000000 0.000000,0.000000-31.000000,0.000000 0.000000,0.000000 16.000000,0.000000 0.000000,0.000000-16.000000,0.000000 0.000000,0.000000-45.000000,0.000000-1.000000,0.000000 0.000000,0.000000 1.000000,0.000000-1.000000,0.000000 1.000000,0.000000-1.000000,0.000000 0.000000,0.000000 1.000000,0.000000-1.000000,16.000000-15.000000,-1.000000 0.000000,-15.000000 0.000000,0.000000 0.000000,15.000000 1.000000,0.000000-1.000000,1.000000 0.000000,-1.000000 0.000000,0.000000 15.000000,1.000000 1.000000,-1.000000-16.000000,0.000000 0.000000,1.000000 15.000000,-1.000000 0.000000,0.000000 16.000000,0.000000 0.000000,1.000000 0.000000,-1.000000-1.000000,0.000000 1.000000,1.000000 0.000000,-1.000000 15.000000,0.000000 0.000000,1.000000 0.000000,-1.000000 0.000000,0.000000 0.000000,1.000000 0.000000,-1.000000 0.000000,0.000000 0.000000,0.000000 15.000000,1.000000 0.000000,-1.000000 1.000000,0.000000-1.000000,-15.000000 15.000000,0.000000 1.000000,16.000000-16.000000,-1.000000 1.000000,-15.000000 14.000000,0.000000 1.000000,0.000000 0.000000,0.000000-1.000000,15.000000 1.000000,1.000000-1.000000,-16.000000 16.000000,0.000000 0.000000,0.000000-15.000000,0.000000-1.000000,0.000000 16.000000,0.000000 0.000000,0.000000-15.000000,0.000000-1.000000,0.000000 16.000000,0.000000 0.000000,0.000000-15.000000,0.000000 0.000000,15.000000-16.000000,0.000000 0.000000,-15.000000 16.000000,0.000000-1.000000,0.000000-14.000000,0.000000-1.000000,16.000000-15.000000,-1.000000 0.000000,0.000000 0.000000,0.000000 0.000000,-15.000000-15.000000,0.000000-1.000000,16.000000 1.000000,-1.000000 0.000000,0.000000-1.000000,1.000000 1.000000,-16.000000 0.000000,0.000000 0.000000,15.000000-1.000000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7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41486.000000 19805.000000,'0.000000'-31.000000,"0.000000"16.000000,0.000000 0.000000,0.000000-16.000000,0.000000 0.000000,0.000000 16.000000,0.000000 0.000000,-15.000000 0.000000,0.000000-1.000000,15.000000 1.000000,0.000000 0.000000,0.000000-1.000000,0.000000 1.000000,0.000000 30.000000,0.000000 1.000000,0.000000 14.000000,0.000000 1.000000,15.000000-1.000000,0.000000 1.000000,1.000000 15.000000,-1.000000 0.000000,0.000000 0.000000,1.000000 0.000000,-1.000000 15.000000,0.000000 0.000000,-15.000000 0.000000,0.000000 1.000000,16.000000 14.000000,-1.000000 1.000000,0.000000-16.000000,0.000000 0.000000,-15.000000 16.000000,0.000000-1.000000,16.000000-15.000000,-1.000000 1.000000,-15.000000-16.000000,0.000000-1.000000,-15.000000 1.000000,-1.000000 0.000000,1.000000 0.000000,0.000000 0.000000,0.000000-15.000000,-1.000000-1.000000,1.000000-14.000000,0.000000-1.000000,-16.000000 0.000000,0.000000 1.000000,1.000000-1.000000,-1.000000 0.000000,16.000000 0.000000,0.000000 1.000000,-1.000000-16.000000,1.000000 0.000000,-16.000000 15.000000,1.000000 0.000000,14.000000-15.000000,1.000000 0.000000,0.000000 0.000000,-1.000000 0.000000,16.000000-15.000000,0.000000 0.000000,-15.000000-16.000000,0.000000 1.000000,15.000000 14.000000,0.000000 1.000000,-15.000000-16.000000,-1.000000 1.000000,16.000000-16.000000,0.000000 0.000000,0.000000 15.000000,0.000000 1.000000,0.000000-16.000000,0.000000 0.000000,16.000000 15.000000,-1.000000 1.000000,0.000000-16.000000,0.000000 0.000000,16.000000 15.000000,0.000000 1.000000,-1.000000-1.000000,1.000000 0.000000,0.000000 16.000000,-1.000000 0.000000,1.000000-1.000000,-1.000000 1.000000,16.000000 0.000000,0.000000-1.000000,0.000000 16.000000,0.000000 0.000000,-31.000000 0.000000</inkml:trace>
</inkml:ink>
</file>

<file path=ppt/ink/ink32.xml><?xml version="1.0" encoding="utf-8"?>
<inkml:ink xmlns:inkml="http://www.w3.org/2003/InkML">
  <annotation type="ScanImages2ExtractSignatures">1</annotation>
  <annotation type="ScanImagesWidth">-598984928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42466.000000 20295.000000,'0.000000'-31.000000,"0.000000"0.000000,0.000000 1.000000,0.000000 15.000000,0.000000-1.000000,0.000000 1.000000,0.000000 0.000000,0.000000-16.000000,0.000000 0.000000,0.000000 16.000000,0.000000 0.000000,0.000000-1.000000,0.000000 1.000000,0.000000 46.000000,0.000000-1.000000,15.000000 1.000000,1.000000 0.000000,-1.000000 15.000000,0.000000-1.000000,0.000000 1.000000,1.000000 0.000000,-1.000000 0.000000,0.000000 0.000000,1.000000 0.000000,-1.000000 0.000000,16.000000-15.000000,-1.000000-1.000000,-30.000000 16.000000,0.000000 0.000000,16.000000-31.000000,-1.000000 1.000000,0.000000-1.000000,0.000000 0.000000,1.000000 1.000000,-1.000000-1.000000,0.000000-15.000000,1.000000 0.000000,-1.000000-15.000000,0.000000-1.000000,-15.000000-14.000000,0.000000-1.000000,16.000000-15.000000,-1.000000 0.000000,-15.000000 0.000000,0.000000 0.000000,15.000000 0.000000,0.000000 0.000000,-15.000000 1.000000,0.000000-1.000000,16.000000 0.000000,-1.000000 0.000000,-15.000000 15.000000,0.000000 1.000000,15.000000-1.000000,1.000000 0.000000,-16.000000 16.000000,0.000000 0.000000,0.000000-1.000000,0.000000 1.000000,15.000000 15.000000,0.000000 0.000000,1.000000 0.000000,-1.000000 0.000000,-15.000000 15.000000,0.000000 1.000000,15.000000 14.000000,1.000000 1.000000,-1.000000 0.000000,0.000000-1.000000,-15.000000 1.000000,0.000000-1.000000,15.000000 1.000000,1.000000 0.000000,-1.000000-1.000000,0.000000 1.000000,-15.000000-1.000000,0.000000 1.000000,16.000000 15.000000,-1.000000 0.000000,0.000000-31.000000,1.000000 1.000000,-16.000000 14.000000,0.000000 1.000000,15.000000-16.000000,0.000000 0.000000,-15.000000 1.000000,0.000000-1.000000,16.000000-15.000000,-1.000000 0.000000,0.000000 15.000000,0.000000 1.000000,1.000000-16.000000,-1.000000 0.000000,0.000000-16.000000,1.000000 1.000000,-1.000000-16.000000,0.000000 1.000000,1.000000 14.000000,-1.000000 1.000000,-15.000000-15.000000,0.000000-1.000000,15.000000-15.000000,0.000000 0.000000,-15.000000 0.000000,0.000000 0.000000,16.000000 16.000000,-1.000000-1.000000,0.000000-15.000000,1.000000 0.000000,-16.000000 16.000000,0.000000-1.000000,0.000000 16.000000,0.000000-1.000000,0.000000 1.000000,0.000000 0.000000,0.000000-1.000000,0.000000 1.000000,0.000000 0.000000,0.000000 0.000000,0.000000-1.000000</inkml:trace>
</inkml:ink>
</file>

<file path=ppt/ink/ink33.xml><?xml version="1.0" encoding="utf-8"?>
<inkml:ink xmlns:inkml="http://www.w3.org/2003/InkML">
  <annotation type="ScanImages2ExtractSignatures">1</annotation>
  <annotation type="ScanImagesWidth">2124897908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43905.000000 19744.000000,'30.000000'0.000000,"-30.000000"-16.000000,0.000000 1.000000,-15.000000 15.000000,0.000000 0.000000,-1.000000 0.000000,1.000000 0.000000,15.000000 15.000000,0.000000 1.000000,-15.000000 14.000000,-1.000000 1.000000,16.000000-16.000000,0.000000 0.000000,-15.000000 31.000000,0.000000 0.000000,15.000000-15.000000,0.000000 0.000000,0.000000 14.000000,0.000000 1.000000,0.000000-15.000000,0.000000 0.000000,0.000000 15.000000,0.000000-1.000000,15.000000-14.000000,0.000000 0.000000,1.000000-1.000000,-1.000000 1.000000,0.000000-1.000000,1.000000 1.000000,-1.000000-16.000000,0.000000 1.000000,1.000000-16.000000,-1.000000 0.000000,15.000000 15.000000,1.000000 0.000000,-16.000000-15.000000,1.000000 0.000000,14.000000 0.000000,1.000000 0.000000,-16.000000-15.000000,1.000000 0.000000,-1.000000-1.000000,0.000000 1.000000,0.000000 0.000000,1.000000-1.000000,-1.000000-14.000000,0.000000-1.000000,-15.000000 16.000000,0.000000 0.000000,0.000000-1.000000,0.000000 1.000000,-15.000000 0.000000</inkml:trace>
</inkml:ink>
</file>

<file path=ppt/ink/ink34.xml><?xml version="1.0" encoding="utf-8"?>
<inkml:ink xmlns:inkml="http://www.w3.org/2003/InkML">
  <annotation type="ScanImages2ExtractSignatures">1</annotation>
  <annotation type="ScanImagesWidth">-633600943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43996.000000 19866.000000,'31.000000'-31.000000,"-16.000000"16.000000,1.000000 0.000000,-16.000000-16.000000,0.000000 1.000000,15.000000-1.000000,0.000000 0.000000,1.000000 1.000000,-1.000000-1.000000,0.000000 16.000000,1.000000 0.000000,-1.000000-1.000000,0.000000 1.000000,16.000000 0.000000,-1.000000-1.000000,1.000000 1.000000,0.000000 0.000000,-16.000000 15.000000,0.000000 0.000000,16.000000 0.000000,-1.000000 0.000000,-14.000000 0.000000,-1.000000 0.000000,0.000000 0.000000,1.000000 0.000000,-1.000000 15.000000,0.000000 0.000000,1.000000 1.000000,-1.000000-1.000000,-15.000000 16.000000,0.000000-1.000000,0.000000-14.000000,0.000000-1.000000,0.000000 15.000000,0.000000 1.000000,0.000000 0.000000,0.000000-1.000000,-15.000000 16.000000,-1.000000 0.000000,1.000000-15.000000,0.000000-1.000000,-16.000000 1.000000,0.000000 0.000000,16.000000-16.000000,0.000000 0.000000,-16.000000 16.000000,1.000000-1.000000,-1.000000-14.000000,0.000000-1.000000,1.000000-15.000000,-1.000000 0.000000,1.000000 15.000000,-1.000000 1.000000,16.000000-16.000000,-1.000000 0.000000,16.000000-16.000000,0.000000 1.000000,0.000000 0.000000,0.000000-1.000000,31.000000 1.000000</inkml:trace>
</inkml:ink>
</file>

<file path=ppt/ink/ink35.xml><?xml version="1.0" encoding="utf-8"?>
<inkml:ink xmlns:inkml="http://www.w3.org/2003/InkML">
  <annotation type="ScanImages2ExtractSignatures">1</annotation>
  <annotation type="ScanImagesWidth">2136038296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44884.000000 19866.000000,'0.000000'31.000000,"-15.000000"-16.000000,0.000000 0.000000,15.000000 1.000000,0.000000-1.000000,-16.000000 16.000000,1.000000-1.000000,0.000000-15.000000,-1.000000 1.000000,-14.000000-1.000000,-1.000000 0.000000,16.000000 1.000000,0.000000-1.000000,-1.000000 0.000000,1.000000 1.000000,0.000000-1.000000,-1.000000 0.000000,1.000000-15.000000,0.000000 0.000000,15.000000-15.000000,0.000000 0.000000,0.000000-1.000000,0.000000 1.000000,0.000000-16.000000,0.000000 1.000000,30.000000-16.000000,1.000000 0.000000,-16.000000 0.000000,1.000000 0.000000,14.000000 0.000000,1.000000 0.000000,-1.000000 16.000000,1.000000-1.000000,-16.000000-15.000000,1.000000 0.000000,14.000000 31.000000,1.000000 0.000000,-16.000000-1.000000,0.000000 1.000000,1.000000 15.000000,-1.000000 0.000000,0.000000 15.000000,1.000000 1.000000,-16.000000 30.000000,0.000000-1.000000,0.000000 1.000000,0.000000 0.000000,0.000000 0.000000,0.000000 0.000000,15.000000 0.000000,0.000000 0.000000,-15.000000 0.000000,0.000000 0.000000,0.000000-16.000000,0.000000 1.000000,16.000000 0.000000,-1.000000-1.000000,0.000000 1.000000,0.000000-1.000000,-15.000000-14.000000,0.000000-1.000000,16.000000 0.000000,-1.000000 1.000000,0.000000-16.000000,1.000000 0.000000,-1.000000 0.000000,0.000000 0.000000,1.000000-16.000000,-1.000000 1.000000,-15.000000-16.000000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3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45313.000000 19070.000000,'0.000000'-61.000000,"0.000000"30.000000,0.000000 1.000000,0.000000-1.000000,0.000000 1.000000,0.000000 14.000000,0.000000 1.000000,0.000000 0.000000,0.000000-1.000000,0.000000 1.000000,0.000000 0.000000,15.000000 15.000000,0.000000 0.000000,-15.000000 30.000000,0.000000 1.000000,16.000000 0.000000,-1.000000-1.000000,-15.000000 1.000000,0.000000-1.000000,0.000000 16.000000,0.000000 0.000000,15.000000 0.000000,1.000000 0.000000,-16.000000 15.000000,0.000000 0.000000,0.000000 1.000000,0.000000-1.000000,15.000000-15.000000,0.000000 0.000000,-15.000000 15.000000,0.000000 0.000000,16.000000 0.000000,-1.000000 1.000000,-15.000000-16.000000,0.000000-1.000000,15.000000 1.000000,0.000000 0.000000,-15.000000 0.000000,0.000000 0.000000,16.000000-15.000000,-1.000000-1.000000,-15.000000 1.000000,0.000000 0.000000,0.000000-16.000000,0.000000 0.000000,15.000000 16.000000,1.000000-1.000000,-16.000000-14.000000,0.000000-1.000000,0.000000-30.000000,0.000000-1.000000,0.000000 1.000000,0.000000 0.000000,0.000000 0.000000,0.000000-1.000000,0.000000-14.000000,0.000000-1.000000,0.000000 0.000000</inkml:trace>
</inkml:ink>
</file>

<file path=ppt/ink/ink37.xml><?xml version="1.0" encoding="utf-8"?>
<inkml:ink xmlns:inkml="http://www.w3.org/2003/InkML">
  <annotation type="ScanImages2ExtractSignatures">1</annotation>
  <annotation type="ScanImagesWidth">6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45956.000000 19376.000000,'0.000000'-30.000000,"0.000000"-1.000000,0.000000 0.000000,15.000000 16.000000,0.000000 0.000000,-15.000000 0.000000,0.000000-1.000000,-15.000000 32.000000,0.000000-1.000000,-1.000000 0.000000,1.000000 0.000000,-16.000000 16.000000,1.000000 0.000000,14.000000-16.000000,1.000000 0.000000,-15.000000 16.000000,-1.000000 0.000000,0.000000-1.000000,1.000000 1.000000,-1.000000-1.000000,0.000000 1.000000,1.000000 0.000000,-1.000000-1.000000,16.000000 1.000000,0.000000-1.000000,-1.000000 1.000000,1.000000 0.000000,-16.000000-16.000000,1.000000 0.000000,30.000000 16.000000,0.000000-1.000000,0.000000-14.000000,0.000000-1.000000,0.000000 0.000000,0.000000 1.000000,0.000000-1.000000,0.000000 0.000000,30.000000-15.000000,1.000000 0.000000,-16.000000 16.000000,1.000000-1.000000,14.000000-15.000000,1.000000 0.000000,-1.000000 0.000000,1.000000 0.000000,0.000000 0.000000,-1.000000 0.000000,1.000000 0.000000,0.000000 0.000000,-1.000000 0.000000,1.000000 0.000000,-16.000000 0.000000,0.000000 0.000000,16.000000 0.000000,0.000000 0.000000,-16.000000 0.000000,0.000000 0.000000,16.000000 0.000000,-1.000000 0.000000,-14.000000 0.000000,-1.000000 0.000000,16.000000-15.000000,-1.000000-1.000000,-14.000000 1.000000,-1.000000 0.000000,0.000000-1.000000,0.000000 1.000000,1.000000-16.000000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46292.000000 19468.000000,'-30.000000'0.000000,"14.000000"0.000000,1.000000 0.000000,0.000000 0.000000,-1.000000 0.000000,16.000000 15.000000,0.000000 1.000000,0.000000 14.000000,0.000000 1.000000,0.000000 0.000000,0.000000-1.000000,0.000000 1.000000,0.000000-1.000000,0.000000 1.000000,0.000000 0.000000,16.000000-1.000000,-1.000000 1.000000,0.000000-1.000000,1.000000 1.000000,-1.000000 0.000000,0.000000-1.000000,1.000000-14.000000,-1.000000-1.000000,0.000000 0.000000,1.000000 1.000000,-1.000000-16.000000,0.000000 0.000000,0.000000 0.000000,1.000000 0.000000,14.000000 0.000000,1.000000 0.000000,-16.000000 0.000000,1.000000 0.000000,-1.000000-16.000000,0.000000 1.000000,-15.000000 0.000000,0.000000-1.000000,0.000000 1.000000,0.000000 0.000000,0.000000-1.000000</inkml:trace>
</inkml:ink>
</file>

<file path=ppt/ink/ink39.xml><?xml version="1.0" encoding="utf-8"?>
<inkml:ink xmlns:inkml="http://www.w3.org/2003/InkML">
  <annotation type="ScanImages2ExtractSignatures">1</annotation>
  <annotation type="ScanImagesWidth">20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46354.000000 19652.000000,'-31.000000'-61.000000,"31.000000"45.000000,0.000000 1.000000,0.000000 0.000000,0.000000-1.000000,0.000000 1.000000,0.000000 0.000000,0.000000-16.000000,0.000000 1.000000,0.000000 14.000000,0.000000 1.000000,15.000000 0.000000,1.000000-1.000000,-16.000000 1.000000,0.000000 0.000000,30.000000 15.000000,1.000000 0.000000,-16.000000 0.000000,0.000000 0.000000,1.000000 0.000000,-1.000000 0.000000,0.000000 0.000000,1.000000 0.000000,-1.000000 15.000000,0.000000 0.000000,-15.000000 1.000000,0.000000-1.000000,0.000000 16.000000,0.000000-1.000000,0.000000 1.000000,0.000000-1.000000,-15.000000 1.000000,0.000000 0.000000,15.000000-16.000000,0.000000 0.000000,-16.000000 1.000000,1.000000-1.000000,0.000000 0.000000,-1.000000 0.000000,1.000000 1.000000,0.000000-1.000000,-1.000000 0.000000,1.000000 1.000000,0.000000-16.000000,0.000000 0.000000,-1.000000 0.000000</inkml:trace>
</inkml:ink>
</file>

<file path=ppt/ink/ink4.xml><?xml version="1.0" encoding="utf-8"?>
<inkml:ink xmlns:inkml="http://www.w3.org/2003/InkML">
  <annotation type="ScanImages2ExtractSignatures">1</annotation>
  <annotation type="ScanImagesWidth">1814066273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6:2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84500.000000 12300.000000,'-50.000000'0.000000,"0.000000"0.000000,0.000000 0.000000,0.000000-25.000000,0.000000 0.000000,-25.000000 25.000000,0.000000 0.000000,25.000000 0.000000,0.000000 0.000000,0.000000-25.000000,0.000000 0.000000,-25.000000 0.000000,0.000000 0.000000,0.000000 25.000000,0.000000 0.000000,-25.000000-25.000000,0.000000 0.000000,-25.000000 0.000000,0.000000 0.000000,0.000000 25.000000,0.000000 0.000000,-25.000000 0.000000,0.000000 0.000000,0.000000 0.000000,0.000000 0.000000,25.000000 0.000000,0.000000 0.000000,-25.000000 0.000000,0.000000 0.000000,0.000000 0.000000,0.000000 0.000000,-50.000000 0.000000,0.000000 0.000000,25.000000-50.000000,0.000000 0.000000,-25.000000 0.000000,0.000000 0.000000,50.000000 0.000000,0.000000 0.000000,25.000000-25.000000,0.000000 0.000000,0.000000-25.000000,0.000000 0.000000,75.000000 25.000000,0.000000 0.000000,25.000000-25.000000,0.000000 0.000000,50.000000 25.000000,0.000000 0.000000,25.000000 25.000000,0.000000 0.000000,50.000000 25.000000,0.000000 0.000000,0.000000-25.000000,0.000000 0.000000,0.000000 50.000000,0.000000 0.000000,25.000000 0.000000,0.000000 0.000000,25.000000 0.000000,0.000000 0.000000,50.000000 0.000000,0.000000 0.000000,50.000000 0.000000,0.000000 0.000000,25.000000 50.000000,0.000000 0.000000,-50.000000 25.000000,0.000000 0.000000,0.000000 0.000000,0.000000 0.000000,0.000000 50.000000,0.000000 0.000000,-125.000000 25.000000,0.000000 0.000000,-75.000000-25.000000,0.000000 0.000000,-75.000000 0.000000,0.000000 0.000000,-125.000000-50.000000,0.000000 0.000000,-50.000000 0.000000,0.000000 0.000000,0.000000-50.000000,0.000000 0.000000,25.000000 0.000000,0.000000 0.000000,-25.000000 0.000000,0.000000 0.000000,-75.000000-25.000000,0.000000 0.000000,25.000000 0.000000,0.000000 0.000000,25.000000 0.000000,0.000000 0.000000,-50.000000 0.000000,0.000000 0.000000,0.000000 0.000000,0.000000 0.000000,50.000000 0.000000,0.000000 0.000000,25.000000-25.000000,0.000000 0.000000,50.000000 0.000000,0.000000 0.000000,25.000000 25.000000,0.000000 0.000000,25.000000-25.000000,0.000000 0.000000,50.000000 0.000000,0.000000 0.000000,50.000000 0.000000,0.000000 0.000000,25.000000 0.000000,0.000000 0.000000,25.000000 25.000000,0.000000 0.000000,0.000000 0.000000,0.000000 0.000000,0.000000 0.000000,0.000000 0.000000,0.000000 0.000000,0.000000 0.000000,0.000000 0.000000,0.000000 0.000000,-25.000000 25.000000,0.000000 0.000000,25.000000 0.000000,0.000000 0.000000,0.000000 0.000000,0.000000 0.000000,0.000000-25.000000,0.000000 0.000000,25.000000 25.000000</inkml:trace>
</inkml:ink>
</file>

<file path=ppt/ink/ink40.xml><?xml version="1.0" encoding="utf-8"?>
<inkml:ink xmlns:inkml="http://www.w3.org/2003/InkML">
  <annotation type="ScanImages2ExtractSignatures">1</annotation>
  <annotation type="ScanImagesWidth">-1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46629.000000 19284.000000,'0.000000'31.000000,"15.000000"15.000000,1.000000 0.000000,-1.000000-15.000000,0.000000-1.000000,-15.000000 16.000000,0.000000 0.000000,0.000000 15.000000,0.000000 0.000000,16.000000-15.000000,-1.000000 0.000000,-15.000000-15.000000,0.000000-1.000000,0.000000 1.000000,0.000000 0.000000,0.000000-1.000000,0.000000 1.000000,0.000000-16.000000,0.000000 1.000000,15.000000-16.000000,0.000000 0.000000,-15.000000-16.000000,0.000000 1.000000,0.000000-16.000000,0.000000 1.000000,16.000000-1.000000,-1.000000 0.000000,0.000000-14.000000,1.000000-1.000000,-1.000000-16.000000,0.000000 1.000000,16.000000 15.000000,0.000000 0.000000,-16.000000-15.000000,0.000000 0.000000,16.000000 0.000000,-1.000000-1.000000,1.000000 17.000000,0.000000-1.000000,-16.000000 15.000000,0.000000 0.000000,1.000000 16.000000,-1.000000 0.000000,0.000000 0.000000,0.000000-1.000000,1.000000 16.000000,-1.000000 0.000000,-15.000000 31.000000,0.000000-1.000000,0.000000 1.000000,0.000000 0.000000,0.000000-1.000000,0.000000 1.000000,0.000000 15.000000,0.000000 0.000000,0.000000 0.000000,0.000000 0.000000,15.000000-1.000000,1.000000 1.000000,-1.000000-15.000000,0.000000 0.000000,-15.000000-1.000000,0.000000 1.000000,16.000000-16.000000,-1.000000 0.000000,15.000000 16.000000,1.000000 0.000000,-16.000000-31.000000,1.000000 0.000000,-1.000000 0.000000,0.000000 0.000000,1.000000 0.000000,-1.000000 0.000000,0.000000-16.000000,1.000000 1.000000,-1.000000 0.000000</inkml:trace>
</inkml:ink>
</file>

<file path=ppt/ink/ink41.xml><?xml version="1.0" encoding="utf-8"?>
<inkml:ink xmlns:inkml="http://www.w3.org/2003/InkML">
  <annotation type="ScanImages2ExtractSignatures">1</annotation>
  <annotation type="ScanImagesWidth">-2091883608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47609.000000 18917.000000,'0.000000'-30.000000,"0.000000"14.000000,0.000000 1.000000,0.000000 0.000000,0.000000-1.000000,0.000000 1.000000,0.000000 0.000000,15.000000 15.000000,0.000000 0.000000,-15.000000 30.000000,0.000000 1.000000,0.000000 0.000000,0.000000-1.000000,16.000000 1.000000,-1.000000-1.000000,-15.000000 16.000000,0.000000 0.000000,15.000000 0.000000,0.000000 0.000000,-15.000000 15.000000,0.000000 0.000000,16.000000-30.000000,-1.000000 0.000000,-15.000000 15.000000,0.000000 0.000000,15.000000-16.000000,1.000000 1.000000,-1.000000-1.000000,0.000000 1.000000,-15.000000 0.000000,0.000000-1.000000,16.000000-30.000000,-1.000000 0.000000,-15.000000 16.000000</inkml:trace>
</inkml:ink>
</file>

<file path=ppt/ink/ink42.xml><?xml version="1.0" encoding="utf-8"?>
<inkml:ink xmlns:inkml="http://www.w3.org/2003/InkML">
  <annotation type="ScanImages2ExtractSignatures">1</annotation>
  <annotation type="ScanImagesWidth">3080289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47731.000000 18336.000000,'-31.000000'-31.000000,"16.000000"16.000000,0.000000-1.000000,0.000000 16.000000,-1.000000 0.000000,16.000000-15.000000</inkml:trace>
</inkml:ink>
</file>

<file path=ppt/ink/ink43.xml><?xml version="1.0" encoding="utf-8"?>
<inkml:ink xmlns:inkml="http://www.w3.org/2003/InkML">
  <annotation type="ScanImages2ExtractSignatures">1</annotation>
  <annotation type="ScanImagesWidth">1494586980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48129.000000 18611.000000,'0.000000'61.000000,"0.000000"-45.000000,0.000000-1.000000,15.000000 0.000000,1.000000 0.000000,-16.000000 16.000000,0.000000 0.000000,0.000000-1.000000,0.000000 1.000000,15.000000 0.000000,0.000000-1.000000,-15.000000 16.000000,0.000000 0.000000,16.000000-15.000000,-1.000000-1.000000,0.000000 16.000000,0.000000 0.000000,1.000000-15.000000,-1.000000-1.000000,-15.000000 1.000000,0.000000-1.000000,0.000000-14.000000,0.000000-1.000000,15.000000 0.000000,1.000000 1.000000,-16.000000-32.000000,0.000000 1.000000,0.000000 0.000000,0.000000-1.000000,15.000000-14.000000,0.000000-1.000000,-15.000000 1.000000,0.000000-1.000000,0.000000-15.000000,0.000000 0.000000,16.000000 0.000000,-1.000000 0.000000,0.000000 0.000000,0.000000 1.000000,1.000000-17.000000,-1.000000 1.000000,0.000000 15.000000,1.000000 0.000000,-1.000000 0.000000,0.000000 0.000000,1.000000 16.000000,-1.000000-1.000000,0.000000 16.000000,1.000000 0.000000,-1.000000-1.000000,0.000000 1.000000,0.000000 15.000000,1.000000 0.000000,-16.000000 15.000000,0.000000 1.000000,0.000000 14.000000,0.000000 1.000000,0.000000 15.000000,0.000000 0.000000,0.000000 0.000000,0.000000-1.000000,15.000000 1.000000,0.000000 0.000000,-15.000000 0.000000,0.000000 0.000000,16.000000 0.000000,-1.000000 0.000000,-15.000000 0.000000,0.000000 0.000000,15.000000-16.000000,1.000000 1.000000,-1.000000-16.000000,0.000000 1.000000,1.000000-1.000000</inkml:trace>
</inkml:ink>
</file>

<file path=ppt/ink/ink44.xml><?xml version="1.0" encoding="utf-8"?>
<inkml:ink xmlns:inkml="http://www.w3.org/2003/InkML">
  <annotation type="ScanImages2ExtractSignatures">1</annotation>
  <annotation type="ScanImagesWidth">3211314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49139.000000 18274.000000,'0.000000'-30.000000,"0.000000"14.000000,0.000000 1.000000,15.000000 0.000000,1.000000-1.000000,-1.000000 16.000000,0.000000 0.000000,-15.000000 31.000000,0.000000 0.000000,0.000000 15.000000,0.000000 0.000000,0.000000-16.000000,0.000000 1.000000,0.000000 30.000000,0.000000 0.000000,0.000000-15.000000,0.000000 0.000000,16.000000 15.000000,-1.000000 0.000000,-15.000000-15.000000,0.000000 0.000000,15.000000 31.000000,1.000000-1.000000,-1.000000-14.000000,0.000000-1.000000,-15.000000 0.000000,0.000000 0.000000,16.000000 0.000000,-1.000000 1.000000,-15.000000-16.000000,0.000000 0.000000,0.000000 15.000000,0.000000 0.000000,0.000000-15.000000,0.000000 0.000000,0.000000 0.000000,0.000000 0.000000,0.000000-16.000000,0.000000 1.000000,0.000000-1.000000,0.000000 1.000000,-15.000000 0.000000,-1.000000-1.000000,1.000000 1.000000,0.000000 0.000000,-1.000000-16.000000,1.000000 0.000000,0.000000 16.000000,-1.000000-1.000000,-14.000000-14.000000,-1.000000-1.000000,1.000000-15.000000,-1.000000 0.000000,16.000000 15.000000,-1.000000 1.000000,-14.000000-16.000000,-1.000000 0.000000,16.000000 0.000000,-1.000000 0.000000,1.000000 0.000000,0.000000 0.000000,0.000000 0.000000,-1.000000 0.000000,1.000000 0.000000,0.000000 0.000000,-1.000000-16.000000,1.000000 1.000000,15.000000 0.000000,0.000000-1.000000,-15.000000-14.000000,-1.000000-1.000000,1.000000 1.000000</inkml:trace>
</inkml:ink>
</file>

<file path=ppt/ink/ink45.xml><?xml version="1.0" encoding="utf-8"?>
<inkml:ink xmlns:inkml="http://www.w3.org/2003/InkML">
  <annotation type="ScanImages2ExtractSignatures">1</annotation>
  <annotation type="ScanImagesWidth">1311572015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48:4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49017.000000 18519.000000,'0.000000'-30.000000,"0.000000"14.000000,0.000000 1.000000,-16.000000 0.000000,1.000000-1.000000,15.000000 1.000000,0.000000 0.000000,-15.000000 15.000000,-1.000000 0.000000,1.000000 0.000000,0.000000 0.000000,0.000000 30.000000,-1.000000 1.000000,1.000000-16.000000,0.000000 1.000000,-1.000000-1.000000,1.000000 0.000000,15.000000 1.000000,0.000000-1.000000,-15.000000 15.000000,-1.000000 1.000000,16.000000-16.000000,0.000000 1.000000,0.000000-1.000000,0.000000 0.000000,0.000000 1.000000,0.000000-1.000000,16.000000-15.000000,-1.000000 0.000000,0.000000 15.000000,1.000000 0.000000,-1.000000-15.000000,0.000000 0.000000,16.000000 0.000000,-1.000000 0.000000,-14.000000 16.000000</inkml:trace>
</inkml:ink>
</file>

<file path=ppt/ink/ink46.xml><?xml version="1.0" encoding="utf-8"?>
<inkml:ink xmlns:inkml="http://www.w3.org/2003/InkML">
  <annotation type="ScanImages2ExtractSignatures">1</annotation>
  <annotation type="ScanImagesWidth">968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48:4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42190.000000 22009.000000,'0.000000'-31.000000,"0.000000"16.000000,0.000000 0.000000,0.000000-1.000000,0.000000 1.000000,16.000000 0.000000,-1.000000-1.000000,0.000000 16.000000,1.000000 0.000000,-1.000000 0.000000,0.000000 0.000000,1.000000 0.000000,-1.000000 0.000000,0.000000 0.000000,0.000000 0.000000,16.000000 16.000000,0.000000-1.000000,-16.000000 16.000000,0.000000-1.000000,1.000000 1.000000,-1.000000-1.000000,-15.000000 1.000000,0.000000 0.000000,15.000000-1.000000,1.000000 1.000000,-16.000000 0.000000,0.000000-1.000000,0.000000 16.000000,0.000000 0.000000,-16.000000-15.000000,1.000000-1.000000,0.000000 1.000000,-1.000000-1.000000,1.000000 1.000000,0.000000 0.000000,-16.000000-16.000000,0.000000 0.000000,1.000000 1.000000,-1.000000-1.000000,16.000000 0.000000,0.000000 0.000000,-16.000000-15.000000,0.000000 0.000000,1.000000 0.000000,-1.000000 0.000000,1.000000 0.000000,-1.000000 0.000000,16.000000-15.000000,-1.000000 0.000000,1.000000-16.000000,0.000000 1.000000,-1.000000-1.000000,1.000000 0.000000,15.000000-14.000000,0.000000-1.000000,0.000000 15.000000,0.000000 0.000000,0.000000-15.000000,0.000000 1.000000,15.000000-1.000000,1.000000 0.000000,14.000000 15.000000,1.000000 0.000000,0.000000 1.000000,-1.000000-1.000000,1.000000 1.000000,-1.000000-1.000000,1.000000 16.000000,0.000000-1.000000,-1.000000 16.000000</inkml:trace>
</inkml:ink>
</file>

<file path=ppt/ink/ink47.xml><?xml version="1.0" encoding="utf-8"?>
<inkml:ink xmlns:inkml="http://www.w3.org/2003/InkML">
  <annotation type="ScanImages2ExtractSignatures">1</annotation>
  <annotation type="ScanImagesWidth">539127375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42986.000000 21611.000000,'-30.000000'-31.000000,"14.000000"31.000000,1.000000 0.000000,0.000000 0.000000,-1.000000 0.000000,1.000000 0.000000,0.000000 0.000000,0.000000 31.000000,-1.000000 0.000000,16.000000-16.000000,0.000000 0.000000,0.000000 31.000000,0.000000 0.000000,0.000000-15.000000,0.000000-1.000000,0.000000 16.000000,0.000000 0.000000,0.000000 0.000000,0.000000 0.000000,0.000000 0.000000,0.000000 0.000000,0.000000 0.000000,0.000000 0.000000,16.000000-1.000000,-1.000000 1.000000,-15.000000 0.000000,0.000000 0.000000,0.000000 0.000000,0.000000 0.000000,0.000000-15.000000,0.000000-1.000000,0.000000 16.000000,0.000000 0.000000,0.000000-31.000000,0.000000 1.000000,0.000000-1.000000,0.000000 0.000000,-15.000000 1.000000,-1.000000-1.000000,1.000000-15.000000,0.000000 0.000000,15.000000-15.000000,0.000000-1.000000,-16.000000 1.000000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43262.000000 22101.000000,'0.000000'-31.000000,"-15.000000"31.000000,-1.000000 0.000000,-14.000000 0.000000,-1.000000 0.000000,0.000000 0.000000,1.000000 0.000000,-1.000000 15.000000,1.000000 1.000000,-1.000000-16.000000,0.000000 0.000000,16.000000 15.000000,0.000000 0.000000,-1.000000-15.000000,1.000000 0.000000,0.000000 0.000000,-1.000000 0.000000,1.000000 0.000000</inkml:trace>
</inkml:ink>
</file>

<file path=ppt/ink/ink49.xml><?xml version="1.0" encoding="utf-8"?>
<inkml:ink xmlns:inkml="http://www.w3.org/2003/InkML">
  <annotation type="ScanImages2ExtractSignatures">1</annotation>
  <annotation type="ScanImagesWidth">1747938915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48:47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43935.000000 21611.000000,'0.000000'-61.000000,"0.000000"30.000000,0.000000 0.000000,0.000000 16.000000,0.000000 0.000000,16.000000-16.000000,-1.000000 1.000000,-15.000000 14.000000,0.000000 1.000000,0.000000 0.000000,0.000000-1.000000,0.000000 1.000000,0.000000 0.000000,0.000000 30.000000,0.000000 0.000000,0.000000 16.000000,0.000000 0.000000,0.000000-1.000000,0.000000 1.000000,0.000000 15.000000,0.000000 0.000000,0.000000-16.000000,0.000000 1.000000,0.000000 15.000000,0.000000 0.000000,0.000000 15.000000,0.000000 0.000000,0.000000-15.000000,0.000000 0.000000,15.000000 0.000000,0.000000 0.000000,-15.000000 0.000000,0.000000 0.000000,0.000000 0.000000,0.000000 0.000000,16.000000-1.000000,-1.000000 1.000000,-15.000000-15.000000,0.000000 0.000000,15.000000-1.000000,1.000000 1.000000,-16.000000-1.000000,0.000000 1.000000,15.000000-31.000000,0.000000 0.000000,1.000000 0.000000,-1.000000 0.000000,0.000000 0.000000,1.000000 0.000000,-1.000000-15.000000,0.000000-1.000000,16.000000-14.000000,-1.000000-1.000000,-14.000000 1.000000,-1.000000-1.000000,16.000000-15.000000,-1.000000 0.000000,-14.000000 0.000000,-1.000000 0.000000,15.000000 0.000000,1.000000 0.000000,-16.000000 16.000000,1.000000-1.000000,-16.000000-15.000000,0.000000 0.000000,0.000000 31.000000,0.000000 0.000000,0.000000 0.000000,0.000000-1.000000,-16.000000 16.000000,1.000000 0.000000,-16.000000 0.000000,1.000000 0.000000,-1.000000 0.000000,1.000000 0.000000,-1.000000 16.000000,0.000000-1.000000,-15.000000 0.000000,1.000000 0.000000,29.000000 16.000000,1.000000 0.000000,-16.000000-16.000000,1.000000 0.000000,14.000000 1.000000,1.000000-1.000000,15.000000 0.000000,0.000000 0.000000,-15.000000 1.000000,-1.000000-1.000000,16.000000 0.000000</inkml:trace>
</inkml:ink>
</file>

<file path=ppt/ink/ink5.xml><?xml version="1.0" encoding="utf-8"?>
<inkml:ink xmlns:inkml="http://www.w3.org/2003/InkML">
  <annotation type="ScanImages2ExtractSignatures">1</annotation>
  <annotation type="ScanImagesWidth">1816264748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6:3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52300.000000 12850.000000,'0.000000'-50.000000,"-25.000000"25.000000,0.000000 0.000000,0.000000-25.000000,0.000000 0.000000,-75.000000 25.000000,0.000000 0.000000,-50.000000 0.000000,0.000000 0.000000,-150.000000 25.000000,0.000000 0.000000,-50.000000 0.000000,0.000000 0.000000,-75.000000 25.000000,0.000000 0.000000,-125.000000 0.000000,0.000000 0.000000,75.000000 0.000000,0.000000 0.000000,-125.000000-25.000000,0.000000 0.000000,100.000000 25.000000,0.000000 0.000000,-25.000000-25.000000,0.000000 0.000000,75.000000 25.000000,0.000000 0.000000,-50.000000 0.000000,0.000000 0.000000,100.000000 0.000000,0.000000 0.000000,50.000000-25.000000,0.000000 0.000000,0.000000 25.000000,0.000000 0.000000,125.000000-25.000000,0.000000 0.000000,100.000000 25.000000,0.000000 0.000000,75.000000-25.000000,0.000000 0.000000,125.000000 0.000000,0.000000 0.000000,50.000000 0.000000,0.000000 0.000000,150.000000-25.000000,0.000000 0.000000,125.000000 0.000000,0.000000 0.000000,25.000000 0.000000,0.000000 0.000000,75.000000 0.000000,0.000000 0.000000,75.000000-25.000000,0.000000 0.000000,75.000000 25.000000,0.000000 0.000000,100.000000 0.000000,0.000000 0.000000,25.000000 25.000000,0.000000 0.000000,-50.000000 0.000000,0.000000 0.000000,-125.000000 0.000000,0.000000 0.000000,-25.000000 0.000000,0.000000 0.000000,-175.000000 0.000000,0.000000 0.000000,25.000000 25.000000,0.000000 0.000000,-125.000000-25.000000,0.000000 0.000000,-175.000000 0.000000,0.000000 0.000000,-100.000000 0.000000,0.000000 0.000000,-125.000000 0.000000,0.000000 0.000000,-125.000000-25.000000,0.000000 0.000000,-225.000000 25.000000,0.000000 0.000000,-75.000000-50.000000,0.000000 0.000000,-100.000000 25.000000,0.000000 0.000000,-50.000000-25.000000,0.000000 0.000000,-25.000000 25.000000,0.000000 0.000000,-150.000000 0.000000,0.000000 0.000000,-25.000000 0.000000,0.000000 0.000000,75.000000 25.000000,0.000000 0.000000,-25.000000 25.000000,0.000000 0.000000,50.000000 0.000000,0.000000 0.000000,200.000000 25.000000,0.000000 0.000000,25.000000-25.000000,0.000000 0.000000,275.000000 0.000000,0.000000 0.000000,100.000000 0.000000,0.000000 0.000000,50.000000-25.000000,0.000000 0.000000,100.000000 0.000000,0.000000 0.000000,100.000000 0.000000,0.000000 0.000000,125.000000 0.000000,0.000000 0.000000,75.000000 0.000000,0.000000 0.000000,150.000000-50.000000,0.000000 0.000000,25.000000 0.000000,0.000000 0.000000,75.000000 0.000000,0.000000 0.000000,100.000000 0.000000,0.000000 0.000000,0.000000 0.000000,0.000000 0.000000,100.000000 25.000000,0.000000 0.000000,125.000000 25.000000,0.000000 0.000000,-125.000000 25.000000,0.000000 0.000000,-350.000000 25.000000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7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44578.000000 21672.000000,'31.000000'-30.000000,"-16.000000"30.000000,0.000000 0.000000,-15.000000-16.000000,0.000000 1.000000,16.000000 15.000000,-1.000000 0.000000,0.000000 0.000000,1.000000 0.000000,-1.000000 0.000000,0.000000 0.000000,0.000000 0.000000,1.000000 0.000000,-1.000000 15.000000,0.000000 1.000000,1.000000 14.000000,-1.000000 1.000000,0.000000-16.000000,1.000000 0.000000,-16.000000 31.000000,0.000000 0.000000,0.000000-15.000000,0.000000-1.000000,0.000000 1.000000,0.000000 0.000000,0.000000-1.000000,0.000000 1.000000,-31.000000-1.000000,0.000000 1.000000,16.000000-16.000000,0.000000 1.000000,-16.000000-1.000000,1.000000 0.000000,14.000000-15.000000,1.000000 0.000000,0.000000 16.000000,-1.000000-1.000000,1.000000-15.000000,0.000000 0.000000,-1.000000-15.000000,1.000000-1.000000,15.000000-14.000000,0.000000-1.000000,0.000000 0.000000,0.000000 1.000000,0.000000 15.000000,0.000000-1.000000,0.000000-30.000000,0.000000 0.000000,15.000000 16.000000,1.000000-1.000000,14.000000 1.000000,1.000000-1.000000,-16.000000 16.000000</inkml:trace>
</inkml:ink>
</file>

<file path=ppt/ink/ink51.xml><?xml version="1.0" encoding="utf-8"?>
<inkml:ink xmlns:inkml="http://www.w3.org/2003/InkML">
  <annotation type="ScanImages2ExtractSignatures">1</annotation>
  <annotation type="ScanImagesWidth">6881396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48:4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44945.000000 21519.000000,'0.000000'-31.000000,"0.000000"16.000000,0.000000 0.000000,0.000000 0.000000,0.000000-1.000000,16.000000 16.000000,-1.000000 0.000000,-15.000000 16.000000,0.000000-1.000000,0.000000 15.000000,0.000000 1.000000,15.000000 0.000000,1.000000-1.000000,-16.000000 1.000000,0.000000 0.000000,15.000000 14.000000,0.000000 1.000000,-15.000000-15.000000,0.000000 0.000000,0.000000 15.000000,0.000000-1.000000,16.000000-14.000000,-1.000000 0.000000,-15.000000-1.000000,0.000000 1.000000,0.000000-1.000000,0.000000 1.000000,0.000000-16.000000,0.000000 1.000000,0.000000-1.000000,0.000000 0.000000,0.000000-30.000000,0.000000 0.000000,0.000000-16.000000,0.000000 0.000000,0.000000 16.000000,0.000000 0.000000,0.000000-16.000000,0.000000 1.000000,0.000000-1.000000,0.000000 0.000000,0.000000 1.000000,0.000000-1.000000,0.000000 1.000000,0.000000-1.000000,0.000000-15.000000,0.000000 0.000000,0.000000 16.000000,0.000000-1.000000,0.000000 0.000000,0.000000 1.000000,15.000000-1.000000,0.000000 0.000000,1.000000 1.000000,-1.000000-1.000000,-15.000000 1.000000,0.000000-1.000000,15.000000 16.000000,1.000000-1.000000,-1.000000 1.000000,0.000000 0.000000,1.000000 0.000000,-1.000000-1.000000,0.000000 16.000000,1.000000 0.000000,-1.000000 0.000000,0.000000 0.000000,0.000000 0.000000,1.000000 0.000000,-16.000000 16.000000,0.000000-1.000000,0.000000 0.000000,0.000000 0.000000,15.000000-15.000000,0.000000 0.000000,-15.000000 31.000000,0.000000 0.000000,0.000000-16.000000,0.000000 0.000000,0.000000 1.000000,0.000000-1.000000,16.000000 15.000000,-1.000000 1.000000,-15.000000-16.000000,0.000000 1.000000,0.000000 14.000000,0.000000 1.000000,15.000000 0.000000,1.000000-1.000000,-16.000000 1.000000,0.000000-1.000000,0.000000 1.000000,0.000000 0.000000,0.000000-16.000000,0.000000 0.000000,15.000000 1.000000,0.000000-1.000000,-15.000000 0.000000,0.000000 0.000000,0.000000 1.000000,0.000000-1.000000,16.000000-15.000000,-1.000000 0.000000,0.000000 0.000000,0.000000 0.000000,1.000000-15.000000</inkml:trace>
</inkml:ink>
</file>

<file path=ppt/ink/ink52.xml><?xml version="1.0" encoding="utf-8"?>
<inkml:ink xmlns:inkml="http://www.w3.org/2003/InkML">
  <annotation type="ScanImages2ExtractSignatures">1</annotation>
  <annotation type="ScanImagesWidth">3538998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45741.000000 21274.000000,'-30.000000'0.000000,"30.000000"16.000000,0.000000-1.000000,0.000000 15.000000,0.000000 1.000000,0.000000-16.000000,0.000000 1.000000,0.000000 14.000000,0.000000 1.000000,15.000000-1.000000,0.000000 1.000000,1.000000 0.000000,-1.000000-1.000000,0.000000 1.000000,1.000000 0.000000,14.000000-16.000000,1.000000 0.000000,-16.000000 16.000000,0.000000-1.000000,16.000000-14.000000,0.000000-1.000000,-16.000000-15.000000,0.000000 0.000000,1.000000 0.000000,-1.000000 0.000000,0.000000 0.000000,0.000000 0.000000,1.000000 0.000000</inkml:trace>
</inkml:ink>
</file>

<file path=ppt/ink/ink53.xml><?xml version="1.0" encoding="utf-8"?>
<inkml:ink xmlns:inkml="http://www.w3.org/2003/InkML">
  <annotation type="ScanImages2ExtractSignatures">1</annotation>
  <annotation type="ScanImagesWidth">-2000416304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45925.000000 21305.000000,'0.000000'-31.000000,"0.000000"1.000000,0.000000-1.000000,0.000000 16.000000,0.000000-1.000000,0.000000-14.000000,0.000000-1.000000,15.000000 16.000000,1.000000 0.000000,-1.000000-1.000000,0.000000 1.000000,16.000000 15.000000,-1.000000 0.000000,-14.000000 0.000000,-1.000000 0.000000,16.000000 0.000000,-1.000000 0.000000,1.000000 0.000000,-1.000000 0.000000,-14.000000 15.000000,-1.000000 1.000000,0.000000-1.000000,1.000000 0.000000,-16.000000 16.000000,0.000000-1.000000,0.000000 16.000000,0.000000 0.000000,0.000000-15.000000,0.000000-1.000000,-31.000000 1.000000,0.000000 0.000000,16.000000-1.000000,0.000000 1.000000,-16.000000-1.000000,1.000000 1.000000,14.000000-16.000000,1.000000 1.000000,0.000000-1.000000,-1.000000 0.000000,1.000000-15.000000,0.000000 0.000000,0.000000 16.000000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46537.000000 20815.000000,'31.000000'0.000000,"-16.000000"-15.000000,0.000000-1.000000,-15.000000 32.000000,0.000000-1.000000,0.000000 0.000000,0.000000 1.000000,-15.000000-1.000000,0.000000 0.000000,0.000000 16.000000,-1.000000-1.000000,16.000000 1.000000,0.000000 0.000000,-15.000000-1.000000,0.000000 1.000000,15.000000 0.000000,0.000000-1.000000,0.000000 1.000000,0.000000-1.000000,15.000000-14.000000,0.000000-1.000000,1.000000-15.000000,-1.000000 0.000000,15.000000 15.000000,1.000000 1.000000,0.000000-1.000000,-1.000000 0.000000,1.000000-15.000000,-1.000000 0.000000,1.000000 16.000000,0.000000-1.000000,-16.000000 0.000000,0.000000 0.000000,1.000000 16.000000,-1.000000 0.000000,0.000000-16.000000,1.000000 0.000000,-16.000000 1.000000,0.000000-1.000000,0.000000 15.000000,0.000000 1.000000,0.000000-16.000000,0.000000 1.000000,-16.000000-1.000000,1.000000 0.000000,-16.000000 1.000000,1.000000-1.000000,14.000000-15.000000,1.000000 0.000000,-16.000000 15.000000,1.000000 1.000000,-1.000000-16.000000,1.000000 0.000000,-1.000000 0.000000,0.000000 0.000000,16.000000 0.000000,0.000000 0.000000,0.000000 0.000000,-1.000000 0.000000,1.000000 0.000000</inkml:trace>
</inkml:ink>
</file>

<file path=ppt/ink/ink55.xml><?xml version="1.0" encoding="utf-8"?>
<inkml:ink xmlns:inkml="http://www.w3.org/2003/InkML">
  <annotation type="ScanImages2ExtractSignatures">1</annotation>
  <annotation type="ScanImagesWidth">22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8:4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47302.000000 21121.000000,'0.000000'-30.000000,"16.000000"30.000000,-1.000000 0.000000,0.000000-16.000000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9:07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14875.000000 48476.000000,'0.000000'-43.000000,"-22.000000"43.000000,1.000000 0.000000,21.000000-22.000000,0.000000 0.000000,21.000000 22.000000,1.000000 0.000000,0.000000 0.000000,0.000000 0.000000,21.000000 0.000000,1.000000 0.000000,21.000000 0.000000,1.000000 0.000000,43.000000 0.000000,0.000000 0.000000,21.000000 0.000000,1.000000 0.000000,44.000000 0.000000,-1.000000 0.000000,0.000000 0.000000,1.000000 0.000000,-1.000000 0.000000,1.000000 0.000000,21.000000-22.000000,0.000000 1.000000,22.000000 21.000000,0.000000 0.000000,0.000000-22.000000,0.000000 0.000000,-22.000000 22.000000,0.000000 0.000000,-43.000000 0.000000,-1.000000 0.000000,1.000000 0.000000,-1.000000 0.000000,45.000000 0.000000,-1.000000 0.000000,22.000000 0.000000,0.000000 0.000000,-22.000000 22.000000,0.000000 0.000000,0.000000-22.000000,0.000000 0.000000,1.000000 0.000000,-1.000000 0.000000,65.000000 21.000000,1.000000 1.000000,-1.000000-22.000000,1.000000 0.000000,-66.000000 22.000000,0.000000 0.000000,22.000000 0.000000,0.000000-1.000000,22.000000 1.000000,0.000000 0.000000,0.000000-22.000000,-1.000000 0.000000,-21.000000 22.000000,0.000000 0.000000,-21.000000-1.000000,-1.000000 1.000000,65.000000-22.000000,1.000000 0.000000,-1.000000 22.000000,1.000000 0.000000,-66.000000-22.000000,0.000000 0.000000,-21.000000 22.000000,-1.000000-1.000000,66.000000 1.000000,0.000000 0.000000,-22.000000-22.000000,0.000000 0.000000,-22.000000 0.000000,0.000000 0.000000,-22.000000 22.000000,1.000000 0.000000,-1.000000-1.000000,0.000000 1.000000,23.000000-22.000000,-1.000000 0.000000,22.000000 22.000000,0.000000 0.000000,-44.000000-22.000000,0.000000 0.000000,-43.000000 22.000000,0.000000-1.000000,22.000000-21.000000,-1.000000 0.000000,-21.000000 0.000000,0.000000 0.000000,43.000000 0.000000,1.000000 0.000000,-1.000000 0.000000,0.000000 0.000000,-87.000000 0.000000,1.000000 0.000000,-1.000000 0.000000,0.000000 0.000000,-22.000000 0.000000,1.000000 0.000000,-1.000000 0.000000,1.000000 0.000000,-1.000000 0.000000,0.000000 0.000000,23.000000 0.000000,-1.000000 0.000000,-22.000000 0.000000,1.000000 0.000000,21.000000-21.000000,0.000000-1.000000,22.000000 22.000000,0.000000 0.000000,-22.000000 0.000000,0.000000 0.000000,22.000000 0.000000,0.000000 0.000000,-43.000000 0.000000,-1.000000 0.000000,0.000000 0.000000,1.000000 0.000000,-1.000000 0.000000,1.000000 0.000000,-23.000000 0.000000,1.000000 0.000000,-1.000000 0.000000,1.000000 0.000000,0.000000 0.000000,-1.000000 0.000000,1.000000 0.000000,-1.000000 0.000000,23.000000 0.000000,-1.000000 0.000000,1.000000 0.000000,-1.000000 0.000000,0.000000 0.000000,1.000000 0.000000,-23.000000 0.000000,1.000000 0.000000,-1.000000 0.000000,1.000000 0.000000,0.000000 0.000000,-1.000000 0.000000,-21.000000 0.000000,0.000000 0.000000,-66.000000-22.000000,1.000000 0.000000,-45.000000 22.000000,1.000000 0.000000,-22.000000-22.000000,0.000000 1.000000,0.000000-1.000000,0.000000 0.000000,0.000000 22.000000,0.000000 0.000000,-21.000000 0.000000,-1.000000 0.000000,0.000000-22.000000,0.000000 0.000000,-43.000000 22.000000,-1.000000 0.000000,-42.000000 0.000000,-1.000000 0.000000,0.000000 0.000000,0.000000 0.000000,21.000000 0.000000,1.000000 0.000000,-22.000000 0.000000,0.000000 0.000000,0.000000 0.000000,0.000000 0.000000,0.000000 0.000000,0.000000 0.000000,0.000000 0.000000,0.000000 0.000000,22.000000 0.000000,0.000000 0.000000,0.000000-21.000000,0.000000-1.000000,-66.000000 22.000000,1.000000 0.000000,-1.000000 0.000000,1.000000 0.000000,21.000000-22.000000,0.000000 0.000000,-65.000000 22.000000,0.000000 0.000000,-1.000000 0.000000,1.000000 0.000000,22.000000 0.000000,0.000000 0.000000,-66.000000 0.000000,0.000000 0.000000,22.000000 0.000000,0.000000 0.000000,66.000000 0.000000,-1.000000 0.000000,-21.000000 0.000000,-1.000000 0.000000,-21.000000 0.000000,0.000000 0.000000,43.000000 0.000000,1.000000 0.000000,-1.000000 0.000000,1.000000 0.000000,-44.000000 0.000000,-1.000000 0.000000,23.000000 0.000000,0.000000 0.000000,21.000000 0.000000,1.000000 0.000000,-23.000000 0.000000,1.000000 0.000000,-22.000000 0.000000,-1.000000 0.000000,67.000000 0.000000,-1.000000 0.000000,-22.000000 0.000000,1.000000 0.000000,-23.000000 22.000000,1.000000 0.000000,65.000000-22.000000,0.000000 0.000000,66.000000 0.000000,-1.000000 0.000000,0.000000 0.000000,1.000000 0.000000,-44.000000 0.000000,-1.000000 0.000000,45.000000 0.000000,-1.000000 0.000000,23.000000 0.000000,-1.000000 0.000000,22.000000 22.000000,0.000000-1.000000,65.000000-21.000000,1.000000 0.000000,21.000000 0.000000,0.000000 0.000000,0.000000 0.000000,0.000000 0.000000,44.000000 22.000000,0.000000 0.000000,0.000000 0.000000,0.000000 0.000000,-1.000000-1.000000,1.000000 1.000000,44.000000 0.000000,-1.000000 0.000000,0.000000 0.000000,1.000000-1.000000,65.000000-21.000000,-1.000000 0.000000,45.000000 0.000000,-1.000000 0.000000,44.000000 0.000000,0.000000 0.000000,-22.000000 0.000000,0.000000 0.000000,22.000000 0.000000,0.000000 0.000000,87.000000 0.000000,1.000000 0.000000,42.000000-21.000000,1.000000-1.000000,0.000000 0.000000,0.000000 0.000000,108.000000 22.000000,1.000000 0.000000,-109.000000 0.000000,0.000000 0.000000,43.000000 0.000000,0.000000 0.000000,22.000000 0.000000,1.000000 0.000000,-88.000000 0.000000,0.000000 0.000000,65.000000 0.000000,0.000000 0.000000,-21.000000 0.000000,-1.000000 0.000000,-43.000000 0.000000,0.000000 0.000000,66.000000 22.000000,-1.000000 0.000000,-65.000000 0.000000,0.000000-1.000000,0.000000 1.000000,0.000000 0.000000,0.000000 0.000000,0.000000 0.000000,-44.000000-1.000000,0.000000 1.000000,23.000000 0.000000,-1.000000 0.000000,0.000000 0.000000,0.000000-1.000000,-65.000000 23.000000,0.000000 0.000000,-44.000000-44.000000,0.000000 0.000000,66.000000 21.000000,-1.000000 1.000000,-21.000000 0.000000,0.000000 0.000000,-88.000000-22.000000,1.000000 0.000000,-44.000000 22.000000,0.000000-1.000000,43.000000-21.000000,1.000000 0.000000,-22.000000 0.000000,0.000000 0.000000,-1.000000 0.000000,1.000000 0.000000,-22.000000 0.000000,0.000000 0.000000,-44.000000 0.000000,1.000000 0.000000,-23.000000 0.000000,1.000000 0.000000,0.000000 0.000000,-1.000000 0.000000,-65.000000-21.000000,1.000000-1.000000,-1.000000 0.000000,0.000000 0.000000,-43.000000 22.000000,-1.000000 0.000000,23.000000 0.000000,-1.000000 0.000000,0.000000 0.000000</inkml:trace>
</inkml:ink>
</file>

<file path=ppt/ink/ink57.xml><?xml version="1.0" encoding="utf-8"?>
<inkml:ink xmlns:inkml="http://www.w3.org/2003/InkML">
  <annotation type="ScanImages2ExtractSignatures">1</annotation>
  <annotation type="ScanImagesWidth">-1697120209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4:2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31197.000000 46022.000000,'-30.000000'30.000000,"0.000000"-15.000000,0.000000 0.000000,0.000000 15.000000,0.000000 0.000000,15.000000-30.000000,0.000000 0.000000,15.000000-30.000000,0.000000 0.000000,0.000000 15.000000,0.000000 0.000000,15.000000-15.000000,0.000000 1.000000,15.000000-1.000000,0.000000 0.000000,0.000000 0.000000,0.000000 0.000000,29.000000-30.000000,1.000000 1.000000,-15.000000 14.000000,0.000000 0.000000,29.000000-15.000000,1.000000 1.000000,0.000000-1.000000,-1.000000 0.000000,16.000000 0.000000,0.000000 1.000000,-1.000000-1.000000,1.000000 0.000000,14.000000 0.000000,1.000000 1.000000,-16.000000 29.000000,1.000000 0.000000,-30.000000 0.000000,0.000000 0.000000,-16.000000 15.000000,1.000000 0.000000,-30.000000 15.000000,0.000000 0.000000,-15.000000 15.000000,0.000000 0.000000,0.000000 0.000000,0.000000 0.000000,0.000000 0.000000</inkml:trace>
</inkml:ink>
</file>

<file path=ppt/ink/ink58.xml><?xml version="1.0" encoding="utf-8"?>
<inkml:ink xmlns:inkml="http://www.w3.org/2003/InkML">
  <annotation type="ScanImages2ExtractSignatures">1</annotation>
  <annotation type="ScanImagesWidth">3109448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2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32451.000000 44499.000000,'-60.000000'-30.000000,"45.000000"30.000000,0.000000 0.000000,15.000000-15.000000,0.000000 1.000000,-15.000000 14.000000,0.000000 0.000000,15.000000-15.000000,0.000000 0.000000,15.000000 15.000000,0.000000 0.000000,0.000000 0.000000,0.000000 0.000000,15.000000 0.000000,0.000000 0.000000,15.000000 0.000000,0.000000 0.000000,-1.000000-15.000000,1.000000 0.000000,0.000000 15.000000,0.000000 0.000000,14.000000-15.000000,1.000000 0.000000,-15.000000 15.000000,0.000000 0.000000,0.000000-15.000000,-1.000000 0.000000,16.000000 15.000000,0.000000 0.000000,-15.000000 0.000000,-1.000000 0.000000,-14.000000 0.000000,0.000000 0.000000,0.000000 0.000000,0.000000 0.000000,0.000000 0.000000,0.000000 0.000000,-15.000000 0.000000,0.000000 0.000000,-15.000000 15.000000,0.000000 0.000000,-30.000000 0.000000,0.000000 0.000000,15.000000 0.000000,0.000000 0.000000,-15.000000 15.000000,0.000000-1.000000,15.000000-14.000000,0.000000 0.000000,-15.000000 15.000000,1.000000 0.000000,14.000000 0.000000,0.000000 0.000000,0.000000 0.000000,0.000000-1.000000,-15.000000 16.000000,0.000000 0.000000,15.000000 0.000000,0.000000 0.000000,0.000000 14.000000,0.000000 1.000000,0.000000-15.000000,1.000000 0.000000,-1.000000 0.000000,0.000000-1.000000,0.000000-14.000000,0.000000 0.000000,0.000000 15.000000,0.000000 0.000000,15.000000-30.000000,0.000000-1.000000,0.000000 16.000000,0.000000 0.000000,-15.000000-30.000000,0.000000 0.000000,0.000000 0.000000,0.000000 0.000000,15.000000-15.000000,0.000000 0.000000,-15.000000-15.000000,0.000000 1.000000,0.000000-16.000000,0.000000 0.000000,1.000000 15.000000,-1.000000 0.000000,0.000000-14.000000,0.000000-1.000000,0.000000 0.000000,0.000000 0.000000,0.000000 0.000000,0.000000 1.000000,15.000000 14.000000,0.000000 0.000000,-15.000000 0.000000,0.000000 0.000000,0.000000 0.000000,0.000000 0.000000,15.000000 15.000000,0.000000 0.000000,0.000000 1.000000,0.000000-1.000000,30.000000 15.000000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4:3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34542.000000 43633.000000,'0.000000'-60.000000,"0.000000"31.000000,0.000000-1.000000,-15.000000 0.000000,0.000000 0.000000,15.000000 0.000000,0.000000 0.000000,0.000000 0.000000,0.000000 0.000000,0.000000 1.000000,0.000000-1.000000,0.000000 15.000000,0.000000 0.000000,-15.000000 15.000000,0.000000 0.000000,15.000000-15.000000,0.000000 0.000000,0.000000 30.000000,0.000000 0.000000,0.000000 15.000000,0.000000 0.000000,0.000000 29.000000,0.000000 1.000000,0.000000 0.000000,0.000000 0.000000,15.000000-1.000000,0.000000 1.000000,15.000000 15.000000,-1.000000-1.000000,-14.000000 1.000000,0.000000 0.000000,0.000000-1.000000,0.000000 1.000000,0.000000-15.000000,0.000000-1.000000,-15.000000 16.000000,0.000000 0.000000,0.000000-15.000000,0.000000-1.000000,0.000000 1.000000,0.000000 0.000000,-15.000000-15.000000,0.000000-1.000000,0.000000 1.000000,0.000000 0.000000,-15.000000-30.000000,1.000000 0.000000,-1.000000 15.000000,0.000000 0.000000,15.000000-30.000000,0.000000 0.000000,0.000000 0.000000,0.000000 0.000000,-15.000000 0.000000,0.000000 0.000000,15.000000 0.000000,0.000000 0.000000,1.000000-30.000000,-1.000000 0.000000,0.000000-15.000000,0.000000 0.000000,0.000000 0.000000,0.000000 1.000000,0.000000-1.000000,0.000000 0.000000,15.000000-15.000000,0.000000 1.000000,0.000000 14.000000,0.000000 0.000000,0.000000 15.000000,0.000000 0.000000,0.000000-15.000000,0.000000 1.000000,30.000000 14.000000,0.000000 0.000000,0.000000 0.000000,-1.000000 0.000000,1.000000 30.000000,0.000000 0.000000,0.000000-15.000000</inkml:trace>
</inkml:ink>
</file>

<file path=ppt/ink/ink6.xml><?xml version="1.0" encoding="utf-8"?>
<inkml:ink xmlns:inkml="http://www.w3.org/2003/InkML">
  <annotation type="ScanImages2ExtractSignatures">1</annotation>
  <annotation type="ScanImagesWidth">1728905263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6:4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14576.000000 32701.000000,'0.000000'-35.000000,"-17.000000"35.000000,0.000000 0.000000,17.000000-17.000000,0.000000 0.000000,17.000000 17.000000,0.000000 0.000000,35.000000 0.000000,0.000000 0.000000,16.000000 0.000000,1.000000 0.000000,0.000000 17.000000,0.000000 0.000000,17.000000-17.000000,0.000000 0.000000,17.000000 0.000000,1.000000 0.000000,-1.000000 0.000000,0.000000 0.000000,18.000000 17.000000,-1.000000 1.000000,18.000000-18.000000,-1.000000 0.000000,53.000000 0.000000,-1.000000 0.000000,0.000000-18.000000,1.000000 1.000000,16.000000 17.000000,1.000000 0.000000,-18.000000-17.000000,0.000000 0.000000,35.000000-18.000000,0.000000 1.000000,34.000000 0.000000,0.000000-1.000000,-34.000000-17.000000,0.000000 1.000000,68.000000-1.000000,1.000000 1.000000,-35.000000-1.000000,0.000000 0.000000,-34.000000 18.000000,0.000000-1.000000,17.000000 35.000000,0.000000 0.000000,-18.000000 0.000000,1.000000 0.000000,-69.000000 18.000000,0.000000-1.000000,34.000000 17.000000,1.000000 1.000000,33.000000-1.000000,1.000000 1.000000,-69.000000 16.000000,0.000000 1.000000,0.000000-1.000000,0.000000 1.000000,0.000000-17.000000,-1.000000-1.000000,36.000000 0.000000,-1.000000 1.000000,0.000000-1.000000,1.000000 1.000000,-35.000000-18.000000,0.000000 0.000000,-1.000000 0.000000,1.000000 0.000000,69.000000 1.000000,0.000000-1.000000,-18.000000 0.000000,1.000000 0.000000,-52.000000 1.000000,0.000000-1.000000,17.000000-17.000000,0.000000 0.000000,34.000000 17.000000,1.000000 0.000000,0.000000-17.000000,-1.000000 0.000000,-34.000000 0.000000,0.000000 0.000000,35.000000 0.000000,-1.000000 0.000000,35.000000 0.000000,0.000000 0.000000,-34.000000-17.000000,-1.000000 0.000000,-16.000000 17.000000,-1.000000 0.000000,18.000000 0.000000,-1.000000 0.000000,18.000000-17.000000,0.000000-1.000000,-52.000000 18.000000,0.000000 0.000000,-17.000000 0.000000,0.000000 0.000000,51.000000-17.000000,1.000000 0.000000,-1.000000 17.000000,1.000000 0.000000,-70.000000 0.000000,1.000000 0.000000,0.000000-17.000000,-1.000000-1.000000,18.000000 18.000000,0.000000 0.000000,0.000000 0.000000,0.000000 0.000000,-17.000000 0.000000,-1.000000 0.000000,-16.000000 0.000000,-1.000000 0.000000,-51.000000 0.000000,0.000000 0.000000,17.000000 0.000000,0.000000 0.000000,17.000000 0.000000,1.000000 0.000000,-1.000000-17.000000,0.000000 0.000000,18.000000 17.000000,-1.000000 0.000000,-17.000000-17.000000,1.000000 0.000000,-35.000000 17.000000,-1.000000 0.000000,-16.000000-18.000000,0.000000 1.000000,-1.000000 17.000000,1.000000 0.000000,-18.000000 0.000000,1.000000 0.000000,-1.000000-17.000000,1.000000 0.000000,-1.000000 17.000000,0.000000 0.000000,1.000000-17.000000,-1.000000-1.000000,1.000000 18.000000,-1.000000 0.000000,-17.000000 0.000000,1.000000 0.000000,16.000000 0.000000,0.000000 0.000000,1.000000-17.000000,-1.000000 0.000000,1.000000 17.000000,-1.000000 0.000000,1.000000 0.000000,-1.000000 0.000000,0.000000-17.000000,1.000000 0.000000,-18.000000 17.000000,0.000000 0.000000,0.000000 0.000000,1.000000 0.000000,-1.000000-18.000000,0.000000 1.000000,-34.000000 17.000000,0.000000 0.000000,-18.000000 0.000000,1.000000 0.000000,-35.000000 0.000000,0.000000 0.000000,-17.000000 0.000000,0.000000 0.000000,-34.000000 17.000000,-1.000000 1.000000,1.000000-18.000000,-1.000000 0.000000,18.000000 0.000000,0.000000 0.000000,-35.000000 17.000000,0.000000 0.000000,-51.000000-17.000000,0.000000 0.000000,-1.000000 0.000000,1.000000 0.000000,17.000000 0.000000,0.000000 0.000000,-18.000000 0.000000,1.000000 0.000000,-35.000000 0.000000,1.000000 0.000000,-1.000000 0.000000,0.000000 0.000000,0.000000 0.000000,1.000000 0.000000,-18.000000 0.000000,0.000000 0.000000,-18.000000-17.000000,1.000000 0.000000,35.000000-1.000000,-1.000000 1.000000,52.000000 0.000000,0.000000 0.000000,-18.000000-18.000000,1.000000 1.000000,0.000000 17.000000,-1.000000-1.000000,87.000000 1.000000,0.000000 0.000000,-18.000000 17.000000,1.000000 0.000000,-18.000000-17.000000,0.000000 0.000000,-34.000000 17.000000,0.000000 0.000000,-17.000000 0.000000,0.000000 0.000000,16.000000 34.000000,1.000000 0.000000,0.000000-16.000000,0.000000-1.000000,-17.000000 0.000000,-1.000000 0.000000,-16.000000 0.000000,-1.000000 1.000000,87.000000-1.000000,-1.000000 0.000000,-33.000000 18.000000,-1.000000-1.000000,-35.000000-17.000000,1.000000 0.000000,0.000000 1.000000,-1.000000-1.000000,18.000000-17.000000,0.000000 0.000000,17.000000 17.000000,0.000000 0.000000,-34.000000-17.000000,0.000000 0.000000,-18.000000 0.000000,1.000000 0.000000,16.000000 0.000000,1.000000 0.000000,51.000000 0.000000,1.000000 0.000000,-53.000000 0.000000,1.000000 0.000000,0.000000-17.000000,-1.000000 0.000000,53.000000 0.000000,-1.000000-1.000000,35.000000 1.000000,-1.000000 0.000000,1.000000 17.000000,0.000000 0.000000,0.000000 0.000000,-1.000000 0.000000,-33.000000 0.000000,-1.000000 0.000000,18.000000 0.000000,-1.000000 0.000000,1.000000 17.000000,-1.000000 0.000000,35.000000 1.000000,0.000000-1.000000,-17.000000-17.000000,-1.000000 0.000000,1.000000 17.000000,0.000000 0.000000,-69.000000 0.000000,0.000000 1.000000,0.000000-18.000000,-1.000000 0.000000,36.000000 17.000000,-1.000000 0.000000,18.000000-17.000000,-1.000000 0.000000,1.000000 0.000000,-1.000000 0.000000,-17.000000 0.000000,1.000000 0.000000,-53.000000 0.000000,1.000000 0.000000,17.000000 0.000000,0.000000 0.000000,51.000000 17.000000,1.000000 0.000000,-1.000000-17.000000,1.000000 0.000000,17.000000 18.000000,-1.000000-1.000000,-16.000000-17.000000,0.000000 0.000000,16.000000 17.000000,1.000000 0.000000,17.000000 1.000000,0.000000-1.000000,17.000000 0.000000,0.000000 0.000000,18.000000 0.000000,-1.000000 1.000000,0.000000-1.000000,1.000000 0.000000,16.000000 0.000000,1.000000 0.000000,-1.000000-17.000000,1.000000 0.000000,0.000000 18.000000,-1.000000-1.000000,18.000000-17.000000,0.000000 0.000000,-1.000000 17.000000,1.000000 0.000000,0.000000 1.000000,0.000000-1.000000,34.000000-17.000000,0.000000 0.000000,18.000000 0.000000,-1.000000 0.000000,18.000000 0.000000,-1.000000 0.000000,1.000000 0.000000,0.000000 0.000000,34.000000 0.000000,0.000000 0.000000,0.000000 0.000000,0.000000 0.000000,17.000000 0.000000,0.000000 0.000000,35.000000 17.000000,0.000000 0.000000,-1.000000 0.000000,1.000000 1.000000,17.000000-1.000000,0.000000 0.000000,17.000000 17.000000,0.000000 1.000000,17.000000-1.000000,1.000000 1.000000,34.000000-1.000000,-1.000000 1.000000,35.000000-18.000000,1.000000 0.000000,-53.000000-17.000000,1.000000 0.000000,85.000000 0.000000,1.000000 0.000000,-18.000000-34.000000,1.000000-1.000000,-18.000000-17.000000,0.000000 1.000000,35.000000-1.000000,-1.000000 1.000000,-16.000000-1.000000,-1.000000 0.000000,0.000000 18.000000,1.000000-1.000000,-1.000000 1.000000,0.000000 0.000000,1.000000 16.000000,-1.000000 1.000000,35.000000 0.000000,0.000000 0.000000,-52.000000 17.000000,0.000000 0.000000,17.000000 17.000000,1.000000 0.000000,-1.000000 18.000000,1.000000-1.000000,-53.000000 18.000000,1.000000-1.000000,-17.000000 1.000000,-1.000000 0.000000,18.000000-18.000000,0.000000 0.000000,-52.000000 1.000000,0.000000-1.000000,-17.000000 1.000000,0.000000-1.000000,-18.000000-17.000000,1.000000 1.000000,51.000000-18.000000,1.000000 0.000000,-18.000000 0.000000,0.000000 0.000000,-69.000000 0.000000,0.000000 0.000000,1.000000-35.000000,-1.000000 1.000000,0.000000 16.000000,1.000000 1.000000,-1.000000 0.000000,0.000000 0.000000,18.000000 0.000000,-1.000000-1.000000,-34.000000 1.000000,0.000000 0.000000,-34.000000 0.000000,-1.000000 0.000000,1.000000 17.000000,0.000000 0.000000,-18.000000 0.000000,1.000000 0.000000,-1.000000-18.000000,0.000000 1.000000,1.000000 17.000000,-1.000000 0.000000,18.000000 17.000000,-1.000000 1.000000,-33.000000-18.000000,-1.000000 0.000000,0.000000 17.000000</inkml:trace>
</inkml:ink>
</file>

<file path=ppt/ink/ink60.xml><?xml version="1.0" encoding="utf-8"?>
<inkml:ink xmlns:inkml="http://www.w3.org/2003/InkML">
  <annotation type="ScanImages2ExtractSignatures">1</annotation>
  <annotation type="ScanImagesWidth">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35228.000000 43902.000000,'-29.000000'0.000000,"14.000000"-15.000000,0.000000 0.000000,0.000000 15.000000,0.000000 0.000000,0.000000-15.000000,0.000000 0.000000,0.000000 15.000000,0.000000 0.000000,0.000000 0.000000,0.000000 0.000000,0.000000 15.000000,0.000000 0.000000,-14.000000 15.000000,-1.000000 0.000000,15.000000 0.000000,0.000000 0.000000,15.000000-1.000000,0.000000 1.000000,0.000000 15.000000,0.000000 0.000000,0.000000 0.000000,0.000000-1.000000,0.000000 1.000000,0.000000 0.000000,15.000000-15.000000,0.000000 0.000000,15.000000 0.000000,-1.000000 0.000000,1.000000-1.000000,0.000000 1.000000,0.000000-15.000000,0.000000 0.000000,0.000000 0.000000,0.000000 0.000000,-15.000000-15.000000,-1.000000 0.000000,16.000000 0.000000,0.000000 0.000000,-15.000000 0.000000,0.000000 0.000000,0.000000 0.000000,0.000000 0.000000,0.000000-15.000000</inkml:trace>
</inkml:ink>
</file>

<file path=ppt/ink/ink61.xml><?xml version="1.0" encoding="utf-8"?>
<inkml:ink xmlns:inkml="http://www.w3.org/2003/InkML">
  <annotation type="ScanImages2ExtractSignatures">1</annotation>
  <annotation type="ScanImagesWidth">380269327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4:3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34960.000000 43842.000000,'0.000000'-30.000000,"0.000000"15.000000,0.000000 0.000000,0.000000 1.000000,0.000000-1.000000,30.000000 0.000000,-1.000000 0.000000,-14.000000 15.000000,0.000000 0.000000,15.000000-15.000000,0.000000 0.000000,0.000000 15.000000,0.000000 0.000000,0.000000-15.000000,-1.000000 0.000000,16.000000 15.000000,0.000000 0.000000,-15.000000 15.000000,0.000000 0.000000,-15.000000 15.000000,0.000000 0.000000,0.000000-1.000000,0.000000 1.000000,-1.000000-15.000000,1.000000 0.000000,-15.000000 15.000000,0.000000 0.000000,0.000000 0.000000,0.000000 0.000000,0.000000 0.000000,0.000000-1.000000,-29.000000-14.000000,-1.000000 0.000000,15.000000 0.000000,0.000000 0.000000,-15.000000 0.000000,0.000000 0.000000,-15.000000-15.000000,0.000000 0.000000,1.000000 15.000000,-1.000000 0.000000,30.000000-15.000000</inkml:trace>
</inkml:ink>
</file>

<file path=ppt/ink/ink62.xml><?xml version="1.0" encoding="utf-8"?>
<inkml:ink xmlns:inkml="http://www.w3.org/2003/InkML">
  <annotation type="ScanImages2ExtractSignatures">1</annotation>
  <annotation type="ScanImagesWidth">7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35587.000000 43782.000000,'0.000000'-29.000000,"0.000000"14.000000,0.000000 0.000000,-15.000000 0.000000,0.000000 0.000000,15.000000 0.000000,0.000000 0.000000,0.000000 30.000000,0.000000 0.000000,0.000000 30.000000,0.000000-1.000000,15.000000 16.000000,0.000000 0.000000,-15.000000 0.000000,0.000000-1.000000,0.000000 16.000000,0.000000 0.000000,15.000000-1.000000,0.000000 1.000000,-15.000000 0.000000,0.000000-1.000000,0.000000-14.000000,0.000000 0.000000,0.000000 0.000000,0.000000-1.000000,0.000000-14.000000,0.000000 0.000000,0.000000-15.000000,0.000000 0.000000,0.000000-15.000000,0.000000 0.000000,0.000000-45.000000,0.000000 0.000000,-15.000000 0.000000,0.000000 0.000000,15.000000-15.000000,0.000000 0.000000,0.000000-29.000000,0.000000-1.000000,-15.000000 15.000000,0.000000 1.000000,15.000000-1.000000,0.000000 0.000000,0.000000-14.000000,0.000000-1.000000,0.000000 15.000000,0.000000 0.000000,0.000000 1.000000,0.000000-1.000000,0.000000 0.000000,0.000000 0.000000,0.000000 16.000000,0.000000-1.000000,15.000000 15.000000,0.000000 0.000000,0.000000 0.000000,0.000000 0.000000,0.000000 1.000000,0.000000-1.000000,0.000000 30.000000,-1.000000 0.000000,1.000000-15.000000,0.000000 0.000000,15.000000 15.000000,0.000000 0.000000,-15.000000 0.000000,0.000000 0.000000,0.000000 0.000000,0.000000 0.000000,15.000000 0.000000,-1.000000 0.000000,-14.000000 15.000000,0.000000 0.000000,0.000000 15.000000,0.000000-1.000000,-15.000000-14.000000,0.000000 0.000000,15.000000 15.000000,0.000000 0.000000,-15.000000 15.000000,0.000000 0.000000,0.000000-16.000000,0.000000 1.000000,0.000000 15.000000,0.000000 0.000000,-15.000000-15.000000,0.000000 0.000000,0.000000 0.000000,0.000000-1.000000,0.000000 1.000000,0.000000 0.000000,-14.000000 15.000000,-1.000000 0.000000,15.000000-30.000000,0.000000 0.000000,-15.000000 14.000000,0.000000 1.000000,0.000000 0.000000,0.000000 0.000000,1.000000-15.000000,-1.000000 0.000000,15.000000 0.000000,0.000000 0.000000,0.000000-15.000000,0.000000 0.000000,0.000000 0.000000,0.000000 0.000000,0.000000 15.000000</inkml:trace>
</inkml:ink>
</file>

<file path=ppt/ink/ink63.xml><?xml version="1.0" encoding="utf-8"?>
<inkml:ink xmlns:inkml="http://www.w3.org/2003/InkML">
  <annotation type="ScanImages2ExtractSignatures">1</annotation>
  <annotation type="ScanImagesWidth">3101998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35915.000000 43812.000000,'30.000000'0.000000,"-15.000000"-15.000000,0.000000 0.000000,15.000000 1.000000,0.000000-1.000000,-15.000000 0.000000,0.000000 0.000000,15.000000 15.000000,-1.000000 0.000000,1.000000 0.000000,0.000000 0.000000,0.000000 0.000000,0.000000 0.000000,0.000000 0.000000,0.000000 0.000000,-15.000000 0.000000,-1.000000 0.000000,16.000000 30.000000,0.000000-1.000000,-15.000000 1.000000,0.000000 0.000000,0.000000 0.000000,0.000000 0.000000,-15.000000 15.000000,0.000000 0.000000,0.000000-16.000000,0.000000 1.000000,0.000000 15.000000,0.000000 0.000000,0.000000-15.000000,0.000000 0.000000,0.000000-1.000000,0.000000 1.000000,-15.000000 0.000000,0.000000 0.000000,-15.000000 0.000000,0.000000 0.000000,15.000000-15.000000,0.000000 0.000000,-14.000000 0.000000,-1.000000 0.000000,15.000000-15.000000,0.000000 0.000000,-15.000000 0.000000,0.000000 0.000000,0.000000 0.000000,0.000000 0.000000,15.000000 0.000000,1.000000 0.000000,-16.000000 0.000000,0.000000 0.000000,15.000000-30.000000,0.000000 0.000000,0.000000 0.000000,0.000000 0.000000,15.000000-15.000000,0.000000 0.000000,0.000000 1.000000,0.000000-1.000000,15.000000-15.000000,0.000000 0.000000,0.000000 16.000000,0.000000-1.000000,15.000000 0.000000,0.000000 0.000000,-1.000000 15.000000,1.000000 0.000000,0.000000 16.000000,0.000000-1.000000,0.000000 0.000000,0.000000 0.000000,0.000000 15.000000,-1.000000 0.000000,1.000000 0.000000,0.000000 0.000000,-15.000000 0.000000</inkml:trace>
</inkml:ink>
</file>

<file path=ppt/ink/ink64.xml><?xml version="1.0" encoding="utf-8"?>
<inkml:ink xmlns:inkml="http://www.w3.org/2003/InkML">
  <annotation type="ScanImages2ExtractSignatures">1</annotation>
  <annotation type="ScanImagesWidth">1983263269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36841.000000 43603.000000,'0.000000'-30.000000,"0.000000"1.000000,0.000000-1.000000,15.000000 0.000000,0.000000 0.000000,-15.000000 15.000000,0.000000 0.000000,15.000000 0.000000,0.000000 0.000000,-30.000000 15.000000,0.000000 0.000000,-15.000000 30.000000,0.000000 0.000000,15.000000 0.000000,0.000000 0.000000,1.000000 0.000000,-1.000000-1.000000,-15.000000 1.000000,0.000000 0.000000,15.000000 15.000000,0.000000 0.000000,15.000000-30.000000,0.000000 0.000000,-15.000000 14.000000,0.000000 1.000000,15.000000-15.000000,0.000000 0.000000,0.000000 0.000000,0.000000 0.000000,15.000000 0.000000,0.000000 0.000000,0.000000 0.000000,0.000000 0.000000,15.000000-15.000000,0.000000 0.000000,-1.000000 15.000000,1.000000 0.000000,-15.000000-15.000000,0.000000 0.000000,15.000000 15.000000,0.000000 0.000000,-15.000000-1.000000,0.000000 1.000000,0.000000-15.000000,0.000000 0.000000,0.000000 15.000000,0.000000 0.000000,-15.000000 15.000000,0.000000 0.000000,0.000000-15.000000,0.000000 0.000000,0.000000 0.000000,0.000000 0.000000,-15.000000 0.000000,0.000000 0.000000,-15.000000 14.000000,0.000000 1.000000,0.000000-30.000000,0.000000 0.000000,0.000000 15.000000,0.000000 0.000000,1.000000 0.000000,-1.000000 0.000000,15.000000-15.000000,0.000000 0.000000,-15.000000 15.000000,0.000000 0.000000,15.000000-30.000000</inkml:trace>
</inkml:ink>
</file>

<file path=ppt/ink/ink65.xml><?xml version="1.0" encoding="utf-8"?>
<inkml:ink xmlns:inkml="http://www.w3.org/2003/InkML">
  <annotation type="ScanImages2ExtractSignatures">1</annotation>
  <annotation type="ScanImagesWidth">-2109941424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37140.000000 43573.000000,'0.000000'-29.000000,"15.000000"29.000000,0.000000 0.000000,-15.000000 29.000000,0.000000 1.000000,0.000000 0.000000,0.000000 0.000000,15.000000 0.000000,0.000000 0.000000,-15.000000 15.000000,0.000000-1.000000,0.000000 1.000000,0.000000 0.000000,15.000000 0.000000,-1.000000 0.000000,-14.000000-16.000000,0.000000 1.000000,0.000000 0.000000,0.000000 0.000000,0.000000-15.000000,0.000000 0.000000,0.000000 0.000000,0.000000 0.000000,0.000000 0.000000</inkml:trace>
</inkml:ink>
</file>

<file path=ppt/ink/ink66.xml><?xml version="1.0" encoding="utf-8"?>
<inkml:ink xmlns:inkml="http://www.w3.org/2003/InkML">
  <annotation type="ScanImages2ExtractSignatures">1</annotation>
  <annotation type="ScanImagesWidth">12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4:3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37170.000000 43305.000000,'0.000000'-30.000000,"0.000000"15.000000,0.000000 0.000000,0.000000 0.000000,0.000000 0.000000,15.000000 15.000000,0.000000 0.000000,14.000000 0.000000,1.000000 0.000000,-15.000000-15.000000</inkml:trace>
</inkml:ink>
</file>

<file path=ppt/ink/ink67.xml><?xml version="1.0" encoding="utf-8"?>
<inkml:ink xmlns:inkml="http://www.w3.org/2003/InkML">
  <annotation type="ScanImages2ExtractSignatures">1</annotation>
  <annotation type="ScanImagesWidth">3145774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38036.000000 43275.000000,'0.000000'30.000000,"-15.000000"-15.000000,0.000000-1.000000,-15.000000 1.000000,0.000000 0.000000,0.000000 0.000000,0.000000 0.000000,-14.000000 0.000000,-1.000000 0.000000,0.000000 15.000000,0.000000 0.000000,0.000000-15.000000,1.000000 0.000000,14.000000 0.000000,0.000000 0.000000,15.000000-15.000000,0.000000 0.000000,0.000000 0.000000,0.000000 0.000000,0.000000 0.000000</inkml:trace>
</inkml:ink>
</file>

<file path=ppt/ink/ink68.xml><?xml version="1.0" encoding="utf-8"?>
<inkml:ink xmlns:inkml="http://www.w3.org/2003/InkML">
  <annotation type="ScanImages2ExtractSignatures">1</annotation>
  <annotation type="ScanImagesWidth">-1950482385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37648.000000 43125.000000,'29.000000'60.000000,"-29.000000"-30.000000,0.000000 0.000000,15.000000 15.000000,0.000000-1.000000,0.000000 16.000000,0.000000 0.000000,0.000000 0.000000,0.000000-1.000000,-15.000000 1.000000,0.000000 0.000000,15.000000 0.000000,0.000000-1.000000,0.000000 1.000000,0.000000 0.000000,-15.000000-30.000000,0.000000 0.000000,15.000000-1.000000,0.000000 1.000000,-15.000000-15.000000,0.000000 0.000000,15.000000-15.000000,-1.000000 0.000000,1.000000 0.000000,0.000000 0.000000,0.000000 0.000000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38215.000000 43245.000000,'0.000000'30.000000,"15.000000"0.000000,0.000000-1.000000,-15.000000 16.000000,0.000000 0.000000,0.000000 0.000000,0.000000 0.000000,15.000000 14.000000,0.000000 1.000000,0.000000-15.000000,0.000000 0.000000,-15.000000 0.000000,0.000000-1.000000,0.000000-14.000000,0.000000 0.000000,0.000000 0.000000,0.000000 0.000000,0.000000-15.000000,0.000000 0.000000,15.000000-15.000000,-1.000000 0.000000,-14.000000-15.000000</inkml:trace>
</inkml:ink>
</file>

<file path=ppt/ink/ink7.xml><?xml version="1.0" encoding="utf-8"?>
<inkml:ink xmlns:inkml="http://www.w3.org/2003/InkML">
  <annotation type="ScanImages2ExtractSignatures">1</annotation>
  <annotation type="ScanImagesWidth">3112647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46:4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37846.000000 33079.000000,'69.000000'-34.000000,"-35.000000"34.000000,0.000000 0.000000,35.000000-35.000000,0.000000 1.000000,86.000000 34.000000,0.000000 0.000000,34.000000 0.000000,1.000000 0.000000,33.000000 0.000000,1.000000 0.000000,51.000000 0.000000,1.000000 0.000000,16.000000 0.000000,1.000000 0.000000,-18.000000 0.000000,1.000000 0.000000,68.000000 0.000000,0.000000 0.000000,-34.000000 0.000000,0.000000 0.000000,51.000000 17.000000,1.000000 0.000000,16.000000 1.000000,1.000000-1.000000,-35.000000-17.000000,0.000000 0.000000,-17.000000 17.000000,0.000000 0.000000,35.000000-17.000000,-1.000000 0.000000,1.000000 0.000000,-1.000000 0.000000,1.000000 0.000000,-1.000000 0.000000,35.000000 0.000000,0.000000 0.000000,-104.000000 0.000000,1.000000 0.000000,17.000000 0.000000,-1.000000 0.000000,-68.000000 0.000000,0.000000 0.000000,0.000000 0.000000,0.000000 0.000000,17.000000 18.000000,1.000000-1.000000,-87.000000-17.000000,0.000000 0.000000,-52.000000 17.000000,1.000000 0.000000,16.000000 0.000000,1.000000 1.000000,-17.000000-18.000000,-1.000000 0.000000,-68.000000 17.000000,-1.000000 0.000000,-68.000000-17.000000,0.000000 0.000000,-35.000000 17.000000,1.000000 0.000000,-87.000000-17.000000,0.000000 0.000000,-68.000000 0.000000,-1.000000 0.000000,1.000000 0.000000,-1.000000 0.000000,-103.000000-17.000000,1.000000 0.000000,-18.000000 17.000000,0.000000 0.000000,-18.000000 0.000000,1.000000 0.000000,-86.000000 0.000000,0.000000 0.000000,-70.000000 0.000000,1.000000 0.000000,17.000000 0.000000,0.000000 0.000000,1.000000 17.000000,-1.000000 0.000000,120.000000 18.000000,1.000000-1.000000,-1.000000-17.000000,1.000000 1.000000,0.000000 16.000000,-1.000000 1.000000,18.000000-18.000000,0.000000 0.000000,68.000000 0.000000,1.000000 0.000000,17.000000-17.000000,0.000000 0.000000,120.000000 0.000000,0.000000 0.000000,104.000000 0.000000,-1.000000 0.000000,104.000000-17.000000,0.000000 0.000000,120.000000-17.000000,1.000000-1.000000,68.000000 1.000000,0.000000-1.000000,0.000000 18.000000,0.000000 0.000000,87.000000-18.000000,-1.000000 1.000000,34.000000 0.000000,1.000000-1.000000,34.000000 18.000000,0.000000 0.000000,35.000000 0.000000,-1.000000-1.000000,69.000000 18.000000,1.000000 0.000000,-70.000000 0.000000,1.000000 0.000000,-52.000000 35.000000,0.000000-1.000000,-121.000000-17.000000,0.000000 1.000000,-34.000000 16.000000,0.000000 0.000000,-86.000000-16.000000,0.000000-1.000000,-86.000000 0.000000,0.000000 0.000000,-69.000000 0.000000,0.000000 1.000000,-35.000000-1.000000,1.000000 0.000000,-69.000000 0.000000,-1.000000 1.000000,-119.000000-18.000000,-1.000000 0.000000,-86.000000 0.000000,0.000000 0.000000,-17.000000 0.000000,0.000000 0.000000,-86.000000 0.000000,0.000000 0.000000,52.000000-18.000000,-1.000000 1.000000,-68.000000 0.000000,0.000000 0.000000,51.000000-1.000000,0.000000 1.000000,52.000000 0.000000,0.000000 0.000000,104.000000 0.000000,-1.000000-1.000000,86.000000 18.000000,0.000000 0.000000,52.000000 0.000000,0.000000 0.000000,17.000000 0.000000,1.000000 0.000000,50.000000 0.000000,1.000000 0.000000,17.000000-17.000000,0.000000 0.000000,52.000000 17.000000,-1.000000 0.000000,53.000000 0.000000,-1.000000 0.000000,35.000000 0.000000,-1.000000 0.000000,1.000000 0.000000,0.000000 0.000000,17.000000 0.000000,0.000000 0.000000,34.000000 17.000000,0.000000 0.000000,-86.000000-17.000000,1.000000 0.000000,16.000000 18.000000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38155.000000 43066.000000,'-30.000000'0.000000,"15.000000"-15.000000,1.000000 0.000000,14.000000 0.000000,0.000000 0.000000,-15.000000 15.000000,0.000000 0.000000,15.000000-15.000000,0.000000 0.000000,15.000000 15.000000</inkml:trace>
</inkml:ink>
</file>

<file path=ppt/ink/ink71.xml><?xml version="1.0" encoding="utf-8"?>
<inkml:ink xmlns:inkml="http://www.w3.org/2003/InkML">
  <annotation type="ScanImages2ExtractSignatures">1</annotation>
  <annotation type="ScanImagesWidth">3145776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38723.000000 43125.000000,'59.000000'60.000000,"-44.000000"-45.000000,0.000000 0.000000,0.000000 15.000000,0.000000 0.000000,15.000000-15.000000,0.000000 0.000000,-15.000000 14.000000,0.000000 1.000000,0.000000 0.000000,0.000000 0.000000,-15.000000 15.000000,0.000000 0.000000,0.000000-15.000000,0.000000-1.000000,0.000000 1.000000,0.000000 0.000000,0.000000 15.000000,0.000000 0.000000,0.000000-15.000000,0.000000-1.000000,-15.000000 1.000000,0.000000 0.000000,-15.000000-15.000000,0.000000 0.000000,15.000000 0.000000,0.000000 0.000000,0.000000 0.000000,0.000000 0.000000,-15.000000-15.000000,1.000000 0.000000,14.000000 0.000000,0.000000 0.000000,0.000000 0.000000,0.000000 0.000000,0.000000 0.000000,0.000000 0.000000,0.000000-15.000000,0.000000 0.000000,0.000000-15.000000,0.000000 0.000000,15.000000 0.000000,0.000000 0.000000,0.000000-14.000000,0.000000-1.000000,0.000000 0.000000,0.000000 0.000000,15.000000 0.000000,0.000000 1.000000,0.000000-1.000000,0.000000 0.000000,15.000000 0.000000,0.000000 0.000000,0.000000 16.000000,-1.000000-1.000000,1.000000 0.000000,0.000000 0.000000,-15.000000 15.000000,0.000000 0.000000,15.000000-15.000000</inkml:trace>
</inkml:ink>
</file>

<file path=ppt/ink/ink72.xml><?xml version="1.0" encoding="utf-8"?>
<inkml:ink xmlns:inkml="http://www.w3.org/2003/InkML">
  <annotation type="ScanImages2ExtractSignatures">1</annotation>
  <annotation type="ScanImagesWidth">-1997103568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39081.000000 42976.000000,'0.000000'30.000000,"-15.000000"-30.000000,0.000000 0.000000,15.000000 15.000000,0.000000 0.000000,0.000000 0.000000,0.000000 0.000000,15.000000 0.000000,0.000000 0.000000,-15.000000 14.000000,0.000000 1.000000,15.000000 0.000000,0.000000 0.000000,15.000000 15.000000,0.000000 0.000000,-15.000000-1.000000,0.000000 1.000000,0.000000 0.000000,-1.000000 0.000000,-14.000000-15.000000,0.000000 0.000000,15.000000 14.000000,0.000000 1.000000,-15.000000-30.000000,0.000000 0.000000,0.000000 15.000000,0.000000 0.000000,0.000000-60.000000,0.000000 0.000000,0.000000-15.000000,0.000000 0.000000,0.000000-14.000000,0.000000-1.000000,0.000000 0.000000,0.000000 0.000000,0.000000 1.000000,0.000000-1.000000,0.000000 0.000000,0.000000 1.000000,15.000000-1.000000,0.000000 0.000000,-15.000000 15.000000,0.000000 1.000000,0.000000 14.000000,0.000000 0.000000,15.000000 15.000000,0.000000 0.000000,-15.000000 30.000000,0.000000 0.000000,15.000000 15.000000,0.000000 0.000000,-15.000000 14.000000,0.000000 1.000000,15.000000 0.000000,0.000000 0.000000,0.000000 0.000000,0.000000-1.000000,-15.000000 1.000000,0.000000 0.000000,15.000000 0.000000,0.000000-1.000000,-1.000000 1.000000,1.000000 0.000000,0.000000-15.000000,0.000000 0.000000,0.000000 0.000000,0.000000 0.000000,0.000000-16.000000,0.000000 1.000000,0.000000 0.000000,0.000000 0.000000,0.000000 0.000000</inkml:trace>
</inkml:ink>
</file>

<file path=ppt/ink/ink73.xml><?xml version="1.0" encoding="utf-8"?>
<inkml:ink xmlns:inkml="http://www.w3.org/2003/InkML">
  <annotation type="ScanImages2ExtractSignatures">1</annotation>
  <annotation type="ScanImagesWidth">1366053534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40634.000000 42916.000000,'0.000000'-29.000000,"0.000000"14.000000,0.000000 0.000000,0.000000-15.000000,0.000000 0.000000,0.000000 15.000000,0.000000 0.000000,15.000000 0.000000,0.000000 0.000000,15.000000 15.000000,0.000000 0.000000,0.000000 0.000000,-1.000000 0.000000,-14.000000 0.000000,0.000000 0.000000,15.000000 15.000000,0.000000 0.000000,0.000000 15.000000,0.000000 0.000000,-15.000000 0.000000,0.000000 0.000000,-15.000000-1.000000,0.000000 1.000000,0.000000 0.000000,0.000000 0.000000,0.000000 0.000000,0.000000 0.000000,-30.000000 0.000000,0.000000-1.000000,0.000000 1.000000,0.000000 0.000000,0.000000-15.000000,0.000000 0.000000,1.000000 0.000000,-1.000000 0.000000,15.000000 0.000000,0.000000 0.000000,-15.000000-15.000000,0.000000 0.000000,15.000000 0.000000,0.000000 0.000000,-15.000000 0.000000,1.000000 0.000000,29.000000-15.000000,0.000000 0.000000,0.000000-15.000000,0.000000 0.000000,0.000000 0.000000,0.000000 0.000000,0.000000-14.000000,0.000000-1.000000,14.000000 0.000000,1.000000 0.000000,0.000000 0.000000,0.000000 1.000000,15.000000 14.000000,0.000000 0.000000,15.000000-15.000000,0.000000 0.000000,-30.000000 30.000000,-1.000000 0.000000,16.000000 1.000000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7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41470.000000 42349.000000,'-30.000000'0.000000,"16.000000"-15.000000,-1.000000 0.000000,0.000000 15.000000,0.000000 0.000000,0.000000 0.000000,0.000000 0.000000,0.000000 15.000000,0.000000 0.000000,0.000000 15.000000,0.000000 0.000000,0.000000 14.000000,0.000000 1.000000,15.000000 0.000000,0.000000 0.000000,0.000000 15.000000,0.000000-1.000000,0.000000 1.000000,0.000000 0.000000,0.000000 0.000000,0.000000-1.000000,0.000000 1.000000,0.000000 0.000000,0.000000-1.000000,0.000000 1.000000,0.000000-15.000000,0.000000 0.000000,0.000000-15.000000,0.000000-1.000000,0.000000 16.000000,0.000000 0.000000,-15.000000-30.000000,0.000000 0.000000,15.000000 15.000000,0.000000 0.000000,-14.000000-30.000000,-1.000000 0.000000,30.000000-15.000000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7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41620.000000 42857.000000,'0.000000'-30.000000,"0.000000"15.000000,0.000000 0.000000,0.000000 30.000000,0.000000 0.000000,-30.000000 0.000000,0.000000 0.000000,15.000000 15.000000,0.000000-1.000000,-15.000000-14.000000,0.000000 0.000000,0.000000 15.000000,1.000000 0.000000,-1.000000 0.000000,0.000000 0.000000,15.000000-15.000000</inkml:trace>
</inkml:ink>
</file>

<file path=ppt/ink/ink76.xml><?xml version="1.0" encoding="utf-8"?>
<inkml:ink xmlns:inkml="http://www.w3.org/2003/InkML">
  <annotation type="ScanImages2ExtractSignatures">1</annotation>
  <annotation type="ScanImagesWidth">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7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42814.000000 42737.000000,'0.000000'-30.000000,"0.000000"15.000000,0.000000 0.000000,0.000000-14.000000,0.000000-1.000000,-15.000000 15.000000,0.000000 0.000000,15.000000-15.000000,0.000000 0.000000,-14.000000 30.000000,-1.000000 0.000000,-15.000000-15.000000,0.000000 0.000000,0.000000 15.000000,0.000000 0.000000,-15.000000 30.000000,1.000000 0.000000,14.000000 0.000000,0.000000 0.000000,-15.000000 15.000000,0.000000-1.000000,15.000000 1.000000,0.000000 0.000000,16.000000 0.000000,-1.000000 0.000000,0.000000-1.000000,0.000000 1.000000,15.000000 0.000000,0.000000 0.000000,0.000000-15.000000,0.000000-1.000000,0.000000 1.000000,0.000000 0.000000,30.000000 0.000000,-1.000000 0.000000,1.000000-15.000000,0.000000 0.000000,-15.000000-15.000000,0.000000 0.000000,30.000000 15.000000,0.000000 0.000000,-15.000000-15.000000,-1.000000 0.000000,16.000000-15.000000,0.000000 0.000000,-15.000000 15.000000,0.000000 0.000000,15.000000-15.000000,-1.000000 0.000000,-14.000000-15.000000,0.000000 0.000000,0.000000 0.000000,0.000000 0.000000,0.000000 1.000000</inkml:trace>
</inkml:ink>
</file>

<file path=ppt/ink/ink77.xml><?xml version="1.0" encoding="utf-8"?>
<inkml:ink xmlns:inkml="http://www.w3.org/2003/InkML">
  <annotation type="ScanImages2ExtractSignatures">1</annotation>
  <annotation type="ScanImagesWidth">7929936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43232.000000 42916.000000,'-29.000000'30.000000,"29.000000"0.000000,0.000000 0.000000,-15.000000-15.000000,0.000000 0.000000,15.000000 0.000000,0.000000 0.000000,-15.000000 0.000000,0.000000 0.000000,0.000000 0.000000,0.000000-1.000000,0.000000 1.000000,0.000000 0.000000,0.000000-15.000000,0.000000 0.000000,0.000000 0.000000,0.000000 0.000000,0.000000 0.000000,1.000000 0.000000,14.000000-30.000000,0.000000 1.000000,0.000000-1.000000,0.000000 0.000000,14.000000 0.000000,1.000000 0.000000,15.000000-15.000000,0.000000 1.000000,-15.000000 14.000000,0.000000 0.000000,15.000000-15.000000,0.000000 0.000000,-15.000000 30.000000,0.000000 0.000000,-1.000000-15.000000,1.000000 1.000000,0.000000 29.000000,0.000000 0.000000,0.000000-15.000000,0.000000 0.000000,15.000000 15.000000,0.000000 0.000000,-15.000000 30.000000,0.000000-1.000000,0.000000 1.000000,0.000000 0.000000,14.000000 0.000000,1.000000 0.000000,0.000000 15.000000,0.000000 0.000000,0.000000-16.000000,0.000000 1.000000,0.000000 0.000000,0.000000 0.000000,-1.000000-15.000000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44576.000000 42827.000000,'0.000000'30.000000,"-15.000000"-15.000000,1.000000 0.000000,-1.000000-1.000000,0.000000 1.000000,0.000000 0.000000,0.000000 0.000000,0.000000-15.000000,0.000000 0.000000,0.000000 15.000000,0.000000 0.000000,0.000000-15.000000,0.000000 0.000000,0.000000 0.000000,0.000000 0.000000,0.000000 0.000000,0.000000 0.000000,15.000000-15.000000,0.000000 0.000000,0.000000-15.000000,0.000000 1.000000,0.000000-1.000000,0.000000 0.000000,15.000000 0.000000,0.000000 0.000000,0.000000 0.000000,0.000000 0.000000,0.000000 15.000000,0.000000 0.000000,0.000000-14.000000,0.000000-1.000000,0.000000 30.000000,0.000000 0.000000,0.000000 0.000000,0.000000 0.000000,15.000000 0.000000,-1.000000 0.000000,1.000000 30.000000,0.000000-1.000000,0.000000 16.000000,0.000000 0.000000,0.000000 0.000000,0.000000 0.000000,-1.000000-1.000000,1.000000 1.000000,0.000000-15.000000,0.000000 0.000000,0.000000 0.000000,0.000000 0.000000,0.000000-15.000000,0.000000 0.000000,-16.000000-15.000000,1.000000 0.000000,0.000000 0.000000</inkml:trace>
</inkml:ink>
</file>

<file path=ppt/ink/ink79.xml><?xml version="1.0" encoding="utf-8"?>
<inkml:ink xmlns:inkml="http://www.w3.org/2003/InkML">
  <annotation type="ScanImages2ExtractSignatures">1</annotation>
  <annotation type="ScanImagesWidth">841302583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45054.000000 42588.000000,'0.000000'-30.000000,"0.000000"45.000000,0.000000 0.000000,0.000000 0.000000,0.000000 0.000000,0.000000 15.000000,0.000000-1.000000,30.000000 1.000000,0.000000 0.000000,-15.000000 0.000000,0.000000 0.000000,0.000000 0.000000,0.000000 0.000000,0.000000 0.000000,0.000000-1.000000,-1.000000-14.000000,1.000000 0.000000,0.000000 0.000000,0.000000 0.000000,0.000000-15.000000,0.000000 0.000000,0.000000 0.000000,0.000000 0.000000,-15.000000-30.000000,0.000000 0.000000,0.000000 1.000000,0.000000-1.000000,15.000000-15.000000,0.000000 0.000000,-15.000000 0.000000,0.000000 0.000000,15.000000 1.000000,0.000000-1.000000,0.000000 0.000000,0.000000 0.000000,0.000000 15.000000,-1.000000 1.000000,1.000000 14.000000,0.000000 0.000000,15.000000 0.000000,0.000000 0.000000,-15.000000 45.000000,0.000000 0.000000,0.000000 14.000000,0.000000 1.000000,0.000000 0.000000,0.000000 0.000000,0.000000 0.000000,0.000000-1.000000,-1.000000 1.000000,1.000000 0.000000,15.000000 0.000000,0.000000 0.000000,-15.000000-16.000000,0.000000 1.000000,0.000000-15.000000,0.000000 0.000000,0.000000 0.000000</inkml:trace>
</inkml:ink>
</file>

<file path=ppt/ink/ink8.xml><?xml version="1.0" encoding="utf-8"?>
<inkml:ink xmlns:inkml="http://www.w3.org/2003/InkML">
  <annotation type="ScanImages2ExtractSignatures">1</annotation>
  <annotation type="ScanImagesWidth">1633646711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6:4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68206.000000 32907.000000,'0.000000'-69.000000,"0.000000"52.000000,0.000000 0.000000,-17.000000-18.000000,0.000000 1.000000,-1.000000 17.000000,1.000000 0.000000,-34.000000 17.000000,-1.000000 0.000000,-34.000000 0.000000,0.000000 0.000000,-35.000000 0.000000,1.000000 0.000000,-18.000000 17.000000,1.000000 0.000000,-1.000000 0.000000,0.000000 0.000000,-17.000000 18.000000,0.000000-1.000000,-34.000000-16.000000,0.000000-1.000000,17.000000-17.000000,0.000000 0.000000,-18.000000 17.000000,1.000000 0.000000,0.000000 0.000000,-1.000000 1.000000,-34.000000-1.000000,1.000000 0.000000,-53.000000-17.000000,1.000000 0.000000,-18.000000 0.000000,1.000000 0.000000,-52.000000 17.000000,-1.000000 0.000000,18.000000-17.000000,0.000000 0.000000,-51.000000 0.000000,-1.000000 0.000000,86.000000-17.000000,1.000000 0.000000,-18.000000 17.000000,0.000000 0.000000,-17.000000 0.000000,0.000000 0.000000,104.000000 0.000000,-1.000000 0.000000,-52.000000 0.000000,1.000000 0.000000,17.000000 17.000000,0.000000 0.000000,68.000000-17.000000,1.000000 0.000000,-35.000000 18.000000,1.000000-1.000000,33.000000 0.000000,1.000000 0.000000,86.000000-17.000000,-1.000000 0.000000,87.000000 18.000000,0.000000-1.000000,34.000000-17.000000,0.000000 0.000000,69.000000 0.000000,0.000000 0.000000,104.000000 0.000000,-1.000000 0.000000,69.000000-17.000000,0.000000-1.000000,18.000000 1.000000,-1.000000 0.000000,104.000000 0.000000,-1.000000-1.000000,-33.000000 1.000000,-1.000000 0.000000,69.000000 17.000000,0.000000 0.000000,155.000000-17.000000,0.000000 0.000000,0.000000 17.000000,0.000000 0.000000,17.000000 34.000000,0.000000 0.000000,-17.000000 18.000000,0.000000 0.000000,-172.000000-18.000000,0.000000 1.000000,17.000000 16.000000,0.000000 1.000000,-103.000000-18.000000,0.000000 1.000000,-52.000000-1.000000,0.000000 1.000000,-51.000000-18.000000,-1.000000 0.000000,-85.000000 17.000000,-1.000000 1.000000,-86.000000-35.000000,1.000000 0.000000,-87.000000 0.000000,1.000000 0.000000,-53.000000 0.000000,1.000000 0.000000,-103.000000-17.000000,-1.000000-1.000000,-68.000000-16.000000,-1.000000 0.000000,-16.000000 16.000000,-1.000000 1.000000,-68.000000 0.000000,-1.000000 0.000000,35.000000-1.000000,0.000000 1.000000,-86.000000-17.000000,0.000000-1.000000,-69.000000 18.000000,0.000000 0.000000,-69.000000 0.000000,1.000000 0.000000,-35.000000-1.000000,-1.000000 1.000000,70.000000 0.000000,0.000000 0.000000,85.000000 17.000000,1.000000 0.000000,51.000000-17.000000,1.000000-1.000000,68.000000 18.000000,0.000000 0.000000,173.000000-17.000000,-1.000000 0.000000,69.000000 17.000000,0.000000 0.000000,121.000000 0.000000,-1.000000 0.000000,104.000000 0.000000,0.000000 0.000000,86.000000 0.000000,0.000000 0.000000,138.000000-17.000000,-1.000000-1.000000,18.000000 18.000000,0.000000 0.000000,86.000000-17.000000,0.000000 0.000000,0.000000 17.000000,0.000000 0.000000,86.000000 17.000000,0.000000 0.000000,34.000000 35.000000,1.000000 0.000000,-87.000000 17.000000,0.000000-1.000000,-103.000000 1.000000,0.000000 0.000000,-51.000000 0.000000,-1.000000 0.000000,-171.000000 0.000000,-1.000000-1.000000,-51.000000 1.000000,-1.000000 0.000000,-85.000000-17.000000,-1.000000-1.000000,-51.000000-33.000000,0.000000-1.000000,-103.000000 0.000000,0.000000 0.000000,-104.000000-17.000000,1.000000 0.000000,-69.000000-17.000000,-1.000000 0.000000,-120.000000-18.000000,0.000000 1.000000,-17.000000 0.000000,0.000000-1.000000,-17.000000-16.000000,0.000000-1.000000,-121.000000-17.000000,0.000000 0.000000,-68.000000 0.000000,-1.000000 1.000000,35.000000-19.000000,0.000000 1.000000,68.000000 18.000000,1.000000-1.000000,155.000000 0.000000,-1.000000 0.000000,173.000000 17.000000,-1.000000 1.000000,156.000000 16.000000,0.000000 1.000000,34.000000-1.000000,0.000000 1.000000,137.000000 17.000000,1.000000 0.000000,120.000000-1.000000,0.000000 1.000000,18.000000 17.000000,-1.000000 0.000000,52.000000 0.000000,0.000000 0.000000,69.000000 0.000000,0.000000 0.000000,-35.000000 0.000000,1.000000 0.000000,51.000000 52.000000,0.000000-1.000000,17.000000 18.000000,0.000000 0.000000,-103.000000 34.000000,0.000000 1.000000,-86.000000 16.000000,0.000000 1.000000,-103.000000-70.000000</inkml:trace>
</inkml:ink>
</file>

<file path=ppt/ink/ink80.xml><?xml version="1.0" encoding="utf-8"?>
<inkml:ink xmlns:inkml="http://www.w3.org/2003/InkML">
  <annotation type="ScanImages2ExtractSignatures">1</annotation>
  <annotation type="ScanImagesWidth">-2115633114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39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45861.000000 41991.000000,'0.000000'-120.000000,"15.000000"60.000000,-1.000000 1.000000,-14.000000 14.000000,0.000000 0.000000,0.000000 15.000000,0.000000 0.000000,0.000000 0.000000,0.000000 1.000000,0.000000 14.000000,0.000000 0.000000,0.000000 0.000000,0.000000 0.000000,0.000000 30.000000,0.000000 0.000000,0.000000 0.000000,0.000000 0.000000,30.000000 29.000000,0.000000 1.000000,0.000000 0.000000,0.000000 0.000000,0.000000 14.000000,0.000000 1.000000,14.000000 15.000000,1.000000 0.000000,0.000000-1.000000,0.000000 1.000000,0.000000 0.000000,-1.000000-1.000000,-14.000000 1.000000,0.000000 0.000000,0.000000-16.000000,0.000000 1.000000,-30.000000 15.000000,0.000000-1.000000,0.000000-29.000000,0.000000 0.000000,-15.000000-15.000000,0.000000 0.000000,-15.000000 0.000000,0.000000-1.000000,0.000000-29.000000,1.000000 0.000000,-16.000000 0.000000,0.000000 0.000000,15.000000 0.000000,0.000000 0.000000,0.000000 0.000000,1.000000 0.000000,-1.000000 0.000000,0.000000 0.000000,15.000000-15.000000,0.000000 1.000000,0.000000-1.000000,0.000000 0.000000,15.000000-15.000000,0.000000 0.000000,0.000000 0.000000,0.000000 0.000000,0.000000-15.000000,0.000000 1.000000,15.000000-1.000000,0.000000 0.000000,15.000000-15.000000,0.000000 1.000000,0.000000-1.000000,-1.000000 0.000000,16.000000 15.000000,0.000000 0.000000,0.000000 16.000000,0.000000-1.000000,-1.000000 0.000000,1.000000 0.000000,0.000000 15.000000,0.000000 0.000000,-15.000000 0.000000</inkml:trace>
</inkml:ink>
</file>

<file path=ppt/ink/ink81.xml><?xml version="1.0" encoding="utf-8"?>
<inkml:ink xmlns:inkml="http://www.w3.org/2003/InkML">
  <annotation type="ScanImages2ExtractSignatures">1</annotation>
  <annotation type="ScanImagesWidth">-2115580160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4:40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47533.000000 41781.000000,'-30.000000'-29.000000,"15.000000"14.000000,0.000000 0.000000,0.000000 0.000000,0.000000 0.000000,15.000000 0.000000,0.000000 0.000000,0.000000 30.000000,0.000000 0.000000,15.000000 15.000000,0.000000 0.000000,0.000000 14.000000,0.000000 1.000000,0.000000 0.000000,0.000000 0.000000,15.000000 15.000000,0.000000-1.000000,0.000000 1.000000,0.000000 0.000000,-16.000000-1.000000,1.000000 1.000000,15.000000 0.000000,0.000000 0.000000,0.000000 14.000000,0.000000 1.000000,-30.000000-30.000000,0.000000 0.000000,15.000000-1.000000,0.000000 1.000000,-15.000000-15.000000,0.000000 0.000000,0.000000-15.000000,0.000000 0.000000,-15.000000 0.000000,0.000000 0.000000,0.000000-15.000000,0.000000 0.000000,0.000000 0.000000,0.000000 0.000000,0.000000-30.000000,0.000000 0.000000,0.000000 15.000000,0.000000 0.000000,15.000000-30.000000,0.000000 0.000000,0.000000 1.000000,0.000000-1.000000,0.000000 0.000000,0.000000 0.000000,0.000000-14.000000,0.000000-1.000000,0.000000-30.000000,0.000000 1.000000,0.000000 14.000000,0.000000 0.000000,0.000000 1.000000,0.000000-1.000000,30.000000 0.000000,0.000000 1.000000,0.000000 14.000000,0.000000 0.000000,0.000000 30.000000,0.000000 0.000000,-1.000000 1.000000,1.000000-1.000000,0.000000 30.000000,0.000000 0.000000,-15.000000 0.000000,0.000000 0.000000,15.000000 15.000000,0.000000 0.000000,-30.000000 14.000000,0.000000 1.000000,15.000000 15.000000,0.000000 0.000000,-15.000000 0.000000,0.000000-1.000000,0.000000 16.000000,0.000000 0.000000,0.000000-15.000000,0.000000 0.000000,0.000000-1.000000,0.000000 1.000000,-15.000000 0.000000,0.000000 0.000000,0.000000-15.000000,0.000000-1.000000,0.000000 1.000000,0.000000 0.000000,0.000000-15.000000,0.000000 0.000000,0.000000-15.000000,0.000000 0.000000,0.000000 0.000000,0.000000 0.000000,15.000000-30.000000,0.000000 0.000000,0.000000 0.000000,0.000000 1.000000,0.000000-16.000000,0.000000 0.000000,0.000000 30.000000,0.000000 0.000000,0.000000-30.000000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4:4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48041.000000 41393.000000,'0.000000'-30.000000,"0.000000"1.000000,0.000000-1.000000,0.000000 15.000000,0.000000 0.000000,15.000000 15.000000,0.000000 0.000000,0.000000 30.000000,0.000000 0.000000,-1.000000 14.000000,1.000000 1.000000,15.000000 15.000000,0.000000 0.000000,-15.000000-1.000000,0.000000 1.000000,15.000000 0.000000,0.000000-1.000000,-15.000000 16.000000,0.000000 0.000000,0.000000-15.000000,-1.000000-1.000000,1.000000 1.000000,0.000000 0.000000,0.000000-15.000000,0.000000-1.000000,-15.000000 1.000000,0.000000 0.000000,0.000000-15.000000,0.000000 0.000000,15.000000-30.000000,0.000000 0.000000,-15.000000-15.000000,0.000000 0.000000,0.000000-15.000000,0.000000 0.000000,0.000000-15.000000,0.000000 0.000000,0.000000 1.000000,0.000000-1.000000,0.000000-15.000000,0.000000 0.000000,0.000000 1.000000,0.000000-1.000000,0.000000 15.000000,0.000000 0.000000,15.000000-14.000000,0.000000-1.000000,-15.000000 30.000000,0.000000 0.000000,15.000000 15.000000,0.000000 0.000000,-15.000000 0.000000,0.000000 0.000000,15.000000 15.000000,0.000000 0.000000,0.000000 15.000000,0.000000 0.000000,14.000000 30.000000,1.000000 0.000000,-15.000000 15.000000,0.000000-1.000000,15.000000-14.000000,0.000000 0.000000,-15.000000 15.000000,0.000000-1.000000,0.000000-14.000000,0.000000 0.000000,0.000000-15.000000,-1.000000 0.000000,1.000000 15.000000,0.000000-1.000000,0.000000-29.000000,0.000000 0.000000,0.000000-15.000000,0.000000 0.000000,-15.000000 15.000000,0.000000 0.000000,15.000000-15.000000,0.000000 0.000000,-15.000000-30.000000,0.000000 0.000000,0.000000 0.000000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41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49086.000000 41543.000000,'30.000000'-30.000000,"0.000000"15.000000,0.000000 0.000000,-15.000000 0.000000,0.000000 0.000000,14.000000 15.000000,1.000000 0.000000,-15.000000 0.000000,0.000000 0.000000,15.000000 0.000000,0.000000 0.000000,-15.000000 15.000000,0.000000 0.000000,0.000000 30.000000,0.000000-1.000000,0.000000-14.000000,-1.000000 0.000000,-14.000000 0.000000,0.000000 0.000000,0.000000 15.000000,0.000000-1.000000,0.000000-14.000000,0.000000 0.000000,-14.000000 0.000000,-1.000000 0.000000,0.000000 0.000000,0.000000 0.000000,-15.000000 0.000000,0.000000-1.000000,15.000000-14.000000,0.000000 0.000000,-15.000000-15.000000,0.000000 0.000000,1.000000 0.000000,-1.000000 0.000000,15.000000 0.000000,0.000000 0.000000,0.000000 0.000000,0.000000 0.000000,0.000000-15.000000,0.000000 0.000000,0.000000-14.000000,0.000000-1.000000,0.000000 0.000000,0.000000 0.000000,15.000000 0.000000,0.000000 0.000000,0.000000-15.000000,0.000000 1.000000,15.000000-1.000000,0.000000 0.000000,15.000000 15.000000,0.000000 0.000000,-15.000000 0.000000,0.000000 1.000000,15.000000-1.000000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4:42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49773.000000 40975.000000,'30.000000'-30.000000,"-30.000000"15.000000,0.000000 0.000000,0.000000 0.000000,0.000000 1.000000,0.000000-1.000000,0.000000 0.000000,-15.000000 15.000000,0.000000 0.000000,0.000000 15.000000,0.000000 0.000000,0.000000-1.000000,0.000000 1.000000,-15.000000 15.000000,1.000000 0.000000,14.000000 0.000000,0.000000 0.000000,0.000000 15.000000,0.000000-1.000000,0.000000-14.000000,0.000000 0.000000,15.000000 0.000000,0.000000 0.000000,-15.000000 0.000000,0.000000 0.000000,15.000000 0.000000,0.000000-1.000000,15.000000-14.000000,0.000000 0.000000,0.000000 0.000000,0.000000 0.000000,15.000000 0.000000,0.000000 0.000000,14.000000-15.000000,1.000000 0.000000,-15.000000 0.000000,0.000000 0.000000,15.000000 0.000000,-1.000000 0.000000,-14.000000 0.000000,0.000000 0.000000,0.000000 0.000000,0.000000 0.000000,0.000000 0.000000,0.000000 0.000000,-15.000000 0.000000,0.000000 0.000000,-1.000000 15.000000,1.000000 0.000000,-15.000000 0.000000,0.000000 0.000000,0.000000 0.000000,0.000000 0.000000,-15.000000 14.000000,1.000000 1.000000,-16.000000-15.000000,0.000000 0.000000,0.000000 15.000000,0.000000 0.000000,0.000000-15.000000,0.000000 0.000000,0.000000 15.000000,1.000000-1.000000,-1.000000-14.000000,0.000000 0.000000,0.000000 0.000000,0.000000 0.000000,15.000000-15.000000,0.000000 0.000000,0.000000 15.000000,0.000000 0.000000,0.000000-15.000000,1.000000 0.000000,14.000000-15.000000</inkml:trace>
</inkml:ink>
</file>

<file path=ppt/ink/ink85.xml><?xml version="1.0" encoding="utf-8"?>
<inkml:ink xmlns:inkml="http://www.w3.org/2003/InkML">
  <annotation type="ScanImages2ExtractSignatures">1</annotation>
  <annotation type="ScanImagesWidth">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4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50221.000000 40915.000000,'0.000000'-29.000000,"0.000000"14.000000,0.000000 0.000000,0.000000 0.000000,0.000000 0.000000,-15.000000 15.000000,0.000000 0.000000,15.000000-15.000000,0.000000 0.000000,0.000000 0.000000,0.000000 0.000000,0.000000 30.000000,0.000000 0.000000,-15.000000 15.000000,0.000000 0.000000,15.000000 14.000000,0.000000 1.000000,0.000000 15.000000,0.000000 0.000000,15.000000-1.000000,0.000000 1.000000,0.000000 0.000000,0.000000 0.000000,0.000000-1.000000,0.000000 1.000000,-15.000000 0.000000,0.000000 0.000000,15.000000-16.000000,0.000000 1.000000,0.000000 0.000000,0.000000 0.000000,-15.000000-15.000000,0.000000-1.000000,15.000000-14.000000,-1.000000 0.000000,-14.000000-30.000000,0.000000 0.000000,-14.000000-14.000000,-1.000000-1.000000,15.000000-15.000000,0.000000 0.000000,-15.000000 0.000000,0.000000 1.000000,15.000000-1.000000,0.000000 0.000000,0.000000-30.000000,0.000000 1.000000,0.000000-1.000000,0.000000 0.000000,0.000000-14.000000,0.000000-1.000000,15.000000 1.000000,0.000000-1.000000,14.000000 0.000000,1.000000 1.000000,0.000000 29.000000,0.000000 0.000000,0.000000 30.000000,0.000000 1.000000,-15.000000 29.000000,0.000000 0.000000,0.000000 0.000000,0.000000 0.000000,-1.000000 0.000000,1.000000 0.000000,-15.000000 29.000000,0.000000 1.000000,15.000000 15.000000,0.000000 0.000000,-15.000000 15.000000,0.000000-1.000000,0.000000-14.000000,0.000000 0.000000,0.000000 30.000000,0.000000-1.000000,0.000000-29.000000,0.000000 0.000000,0.000000 15.000000,0.000000-1.000000,-15.000000-14.000000,0.000000 0.000000,0.000000-15.000000,1.000000 0.000000,-16.000000-15.000000,0.000000 0.000000,15.000000 14.000000,0.000000 1.000000,0.000000-30.000000,0.000000 0.000000,15.000000-15.000000,0.000000 0.000000,0.000000 0.000000,0.000000 1.000000,-15.000000-1.000000</inkml:trace>
</inkml:ink>
</file>

<file path=ppt/ink/ink86.xml><?xml version="1.0" encoding="utf-8"?>
<inkml:ink xmlns:inkml="http://www.w3.org/2003/InkML">
  <annotation type="ScanImages2ExtractSignatures">1</annotation>
  <annotation type="ScanImagesWidth">7077993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4:4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50609.000000 40288.000000,'0.000000'-30.000000,"0.000000"45.000000,0.000000 0.000000,0.000000 15.000000,0.000000 0.000000,15.000000 15.000000,0.000000 0.000000,15.000000 14.000000,0.000000 1.000000,-15.000000 0.000000,0.000000-1.000000,15.000000 16.000000,-1.000000 0.000000,-14.000000-15.000000,0.000000-1.000000,0.000000 1.000000,0.000000 0.000000,-15.000000-15.000000,0.000000-1.000000,15.000000-14.000000,0.000000 0.000000,-15.000000-15.000000,0.000000 0.000000,0.000000-45.000000,0.000000 0.000000,0.000000-15.000000,0.000000 1.000000,0.000000-1.000000,0.000000 0.000000,0.000000 0.000000,0.000000 0.000000,0.000000-14.000000,0.000000-1.000000,0.000000 0.000000,0.000000 0.000000,0.000000 16.000000,0.000000-1.000000,0.000000 0.000000,0.000000 0.000000,15.000000 30.000000,0.000000 0.000000,0.000000 0.000000,0.000000 1.000000,0.000000 14.000000,0.000000 0.000000,0.000000 14.000000,-1.000000 1.000000,16.000000 15.000000,0.000000 0.000000,-15.000000 30.000000,0.000000 0.000000,0.000000-1.000000,0.000000 1.000000,15.000000-15.000000,0.000000 0.000000,-15.000000-1.000000,0.000000 1.000000,-15.000000-15.000000,0.000000 0.000000,14.000000 0.000000,1.000000 0.000000,0.000000-15.000000,0.000000 0.000000,-15.000000 0.000000,0.000000-1.000000,15.000000-14.000000,0.000000 0.000000,-15.000000-29.000000,0.000000-1.000000,15.000000 0.000000</inkml:trace>
</inkml:ink>
</file>

<file path=ppt/ink/ink87.xml><?xml version="1.0" encoding="utf-8"?>
<inkml:ink xmlns:inkml="http://www.w3.org/2003/InkML">
  <annotation type="ScanImages2ExtractSignatures">1</annotation>
  <annotation type="ScanImagesWidth">6619242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4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51475.000000 40647.000000,'0.000000'-30.000000,"15.000000"30.000000,0.000000 0.000000,0.000000-15.000000,0.000000 0.000000,0.000000 15.000000,0.000000 0.000000,0.000000 0.000000,0.000000 0.000000,0.000000 15.000000,0.000000 0.000000,0.000000 0.000000,0.000000 0.000000,-15.000000 14.000000,0.000000 1.000000,0.000000 0.000000,0.000000 0.000000,0.000000 0.000000,0.000000 0.000000,0.000000-15.000000,0.000000 0.000000,0.000000 15.000000,0.000000-1.000000,-30.000000-14.000000,0.000000 0.000000,15.000000 0.000000,0.000000 0.000000,0.000000-15.000000,0.000000 0.000000,-15.000000 0.000000,0.000000 0.000000,15.000000 0.000000,0.000000 0.000000,1.000000-15.000000,-1.000000 0.000000,0.000000-15.000000,0.000000 1.000000,15.000000-1.000000,0.000000 0.000000,0.000000-15.000000,0.000000 0.000000,0.000000 0.000000,0.000000 1.000000,0.000000-1.000000,0.000000 0.000000,30.000000 0.000000,-1.000000 0.000000,1.000000 1.000000,0.000000-1.000000,0.000000 15.000000,0.000000 0.000000,-15.000000 15.000000,0.000000 0.000000,15.000000 0.000000,0.000000 0.000000,-16.000000 15.000000,1.000000 0.000000,0.000000 0.000000,0.000000 0.000000,0.000000 15.000000,0.000000 0.000000,0.000000 15.000000,0.000000 0.000000,0.000000-15.000000,0.000000 0.000000,0.000000 15.000000,0.000000 0.000000,0.000000-1.000000,0.000000 1.000000,0.000000 0.000000,-1.000000 0.000000,1.000000 0.000000,0.000000 0.000000,15.000000 0.000000,0.000000-1.000000,-15.000000 1.000000,0.000000 0.000000,-15.000000-15.000000,0.000000 0.000000,15.000000 15.000000,0.000000 0.000000,-15.000000-15.000000,0.000000 0.000000,0.000000 0.000000,0.000000 0.000000,0.000000-1.000000,0.000000 1.000000,-15.000000-15.000000,0.000000 0.000000,0.000000 0.000000,0.000000 0.000000,0.000000-15.000000,0.000000 1.000000,0.000000-1.000000,0.000000 0.000000,0.000000-15.000000,0.000000 0.000000,1.000000-15.000000,-1.000000 0.000000,15.000000 15.000000,0.000000 1.000000,0.000000-31.000000,0.000000 0.000000,15.000000 15.000000,-1.000000 1.000000,1.000000-16.000000,0.000000 0.000000,15.000000 15.000000,0.000000 0.000000,0.000000 1.000000,0.000000-1.000000,0.000000 15.000000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4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52371.000000 40199.000000,'0.000000'29.000000,"0.000000"-14.000000,0.000000 0.000000,0.000000 15.000000,0.000000 0.000000,0.000000-15.000000,0.000000 0.000000,0.000000 15.000000,0.000000 0.000000,0.000000-15.000000,0.000000 0.000000,0.000000 14.000000,0.000000 1.000000,0.000000-15.000000,0.000000 0.000000,0.000000 15.000000,0.000000 0.000000,0.000000-15.000000,0.000000 0.000000,-15.000000 0.000000,0.000000 0.000000,1.000000-15.000000,-1.000000 0.000000,0.000000 0.000000,0.000000 0.000000,0.000000 0.000000,0.000000 0.000000,-15.000000 0.000000,0.000000 0.000000,15.000000-15.000000,0.000000 0.000000,0.000000-15.000000,0.000000 0.000000,0.000000 0.000000,1.000000 0.000000,14.000000 0.000000,0.000000 1.000000,0.000000-1.000000,0.000000 0.000000,0.000000 0.000000,0.000000 0.000000,0.000000 0.000000,0.000000 0.000000,29.000000 0.000000,1.000000 1.000000,-15.000000 14.000000,0.000000 0.000000,0.000000 0.000000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4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52640.000000 39990.000000,'-30.000000'0.000000,"15.000000"0.000000,0.000000 0.000000,15.000000 14.000000,0.000000 1.000000,0.000000 0.000000,0.000000 0.000000,15.000000 15.000000,0.000000 0.000000,15.000000 15.000000,0.000000 0.000000,0.000000-16.000000,0.000000 1.000000,0.000000 0.000000,-1.000000 0.000000,1.000000 0.000000,0.000000 0.000000,-15.000000-15.000000,0.000000 0.000000,15.000000 0.000000,0.000000 0.000000,-15.000000-15.000000,0.000000 0.000000,14.000000 0.000000,1.000000 0.000000,-15.000000 0.000000,0.000000 0.000000,0.000000-30.000000,0.000000 0.000000,-15.000000 0.000000,0.000000 0.000000,15.000000 0.000000,0.000000 0.000000,-15.000000-14.000000,0.000000-1.000000,0.000000 15.000000,0.000000 0.000000,0.000000 0.000000,0.000000 0.000000,0.000000 0.000000,0.000000 1.000000,0.000000-1.000000,0.000000 0.000000,-15.000000 15.000000,0.000000 0.000000,0.000000 0.000000</inkml:trace>
</inkml:ink>
</file>

<file path=ppt/ink/ink9.xml><?xml version="1.0" encoding="utf-8"?>
<inkml:ink xmlns:inkml="http://www.w3.org/2003/InkML">
  <annotation type="ScanImages2ExtractSignatures">1</annotation>
  <annotation type="ScanImagesWidth">-1994752736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46:4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15506.000000 33251.000000,'103.000000'-34.000000,"-69.000000"0.000000,1.000000-1.000000,34.000000 18.000000,-1.000000 0.000000,53.000000 0.000000,-1.000000-1.000000,35.000000 18.000000,0.000000 0.000000,69.000000-17.000000,0.000000 0.000000,-1.000000 17.000000,1.000000 0.000000,52.000000-17.000000,-1.000000-1.000000,35.000000 1.000000,0.000000 0.000000,-18.000000 17.000000,1.000000 0.000000,51.000000-17.000000,0.000000 0.000000,-34.000000 17.000000,0.000000 0.000000,51.000000 0.000000,1.000000 0.000000,-18.000000 17.000000,0.000000 0.000000,69.000000 0.000000,0.000000 0.000000,-17.000000 1.000000,0.000000-1.000000,51.000000 17.000000,1.000000 1.000000,-18.000000-18.000000,0.000000 0.000000,52.000000-17.000000,0.000000 0.000000,0.000000 0.000000,0.000000 0.000000,-17.000000 0.000000,0.000000 0.000000,51.000000 0.000000,0.000000 0.000000,-51.000000 0.000000,0.000000 0.000000,-18.000000 0.000000,1.000000 0.000000,-35.000000 0.000000,0.000000 0.000000,-69.000000 0.000000,0.000000 0.000000,18.000000 0.000000,-1.000000 0.000000,-172.000000 0.000000,1.000000 0.000000,-1.000000 0.000000,0.000000 0.000000,-17.000000 0.000000,1.000000 0.000000,-70.000000 0.000000,0.000000 0.000000,-51.000000 0.000000,-1.000000 0.000000,-33.000000 0.000000,-1.000000 0.000000,-69.000000 17.000000,0.000000 1.000000,-51.000000-1.000000,0.000000 0.000000,-52.000000-17.000000,0.000000 0.000000,-17.000000 0.000000,0.000000 0.000000,0.000000 0.000000,0.000000 0.000000,17.000000 0.000000,0.000000 0.000000,-52.000000 0.000000,1.000000 0.000000,-52.000000-17.000000,-1.000000 0.000000,36.000000 17.000000,-1.000000 0.000000,-69.000000-18.000000,1.000000 1.000000,-87.000000 17.000000,1.000000 0.000000,-87.000000-17.000000,0.000000 0.000000,-34.000000 17.000000,0.000000 0.000000,-35.000000-17.000000,1.000000-1.000000,68.000000 18.000000,0.000000 0.000000,35.000000-17.000000,0.000000 0.000000,-87.000000 17.000000,1.000000 0.000000,69.000000-17.000000,-1.000000-1.000000,18.000000 18.000000,0.000000 0.000000,-52.000000 35.000000,0.000000-1.000000,138.000000-16.000000,-1.000000-1.000000,-33.000000 17.000000,-1.000000 1.000000,104.000000-1.000000,-1.000000 0.000000,18.000000-16.000000,0.000000-1.000000,69.000000 17.000000,-1.000000 1.000000,70.000000-18.000000,-1.000000 0.000000,104.000000 0.000000,0.000000 1.000000,17.000000-1.000000,0.000000 0.000000,17.000000-17.000000,0.000000 0.000000,52.000000 0.000000,0.000000 0.000000,103.000000 0.000000,0.000000 0.000000,121.000000-34.000000,-1.000000-1.000000,-16.000000 18.000000,-1.000000 0.000000,52.000000-35.000000,0.000000 0.000000,69.000000 18.000000,0.000000 0.000000,0.000000-1.000000,0.000000 1.000000,51.000000-1.000000,1.000000 1.000000,120.000000-1.000000,0.000000 1.000000,-69.000000 34.000000,0.000000 0.000000,-52.000000 0.000000,1.000000 0.000000,-1.000000 0.000000,1.000000 0.000000,-121.000000 0.000000,0.000000 0.000000,51.000000 17.000000,1.000000 0.000000,-104.000000 1.000000,1.000000-1.000000,-52.000000-17.000000,-1.000000 0.000000,-16.000000 17.000000,-1.000000 0.000000,-102.000000 1.000000,-1.000000-1.000000,-86.000000 0.000000,0.000000 0.000000,-51.000000 0.000000,0.000000 1.000000,-53.000000-1.000000,1.000000 0.000000,-120.000000 17.000000,-1.000000 1.000000,-68.000000-35.000000,0.000000 0.000000,-18.000000 17.000000,0.000000 0.000000,-51.000000-17.000000,0.000000 0.000000,0.000000 0.000000,0.000000 0.000000,-70.000000 0.000000,1.000000 0.000000,-17.000000-17.000000,0.000000 0.000000,-87.000000 0.000000,1.000000-1.000000,-52.000000 1.000000,0.000000 0.000000,86.000000 17.000000,0.000000 0.000000,18.000000 0.000000,-1.000000 0.000000,0.000000 0.000000,1.000000 0.000000,102.000000 0.000000,1.000000 0.000000,-35.000000 0.000000,0.000000 0.000000,103.000000 17.000000,1.000000 0.000000,51.000000 18.000000,0.000000-1.000000,0.000000-17.000000,0.000000 1.000000,86.000000 16.000000,0.000000 1.000000,69.000000-18.000000,0.000000 0.000000,0.000000 0.000000,0.000000 0.000000,34.000000 1.000000,1.000000-1.000000,34.000000-17.000000,-1.000000 0.000000,36.000000 0.000000,-1.000000 0.000000,52.000000 17.000000,-1.000000 0.000000,53.000000-17.000000,-1.000000 0.000000,35.000000-17.000000,0.000000 0.000000,103.000000 0.000000,1.000000-1.000000,33.000000-16.000000,1.000000 0.000000,51.000000-1.000000,0.000000 1.000000,0.000000 16.000000,1.000000 1.000000,68.000000-17.000000,0.000000-1.000000,69.000000 18.000000,0.000000 0.000000,-1.000000 0.000000,1.000000 0.000000,-69.000000-1.000000,0.000000 1.000000,18.000000 0.000000,-1.000000 0.000000,-137.000000 17.000000,-1.000000 0.000000,18.000000 0.000000,0.000000 0.000000,-35.000000 0.000000,1.000000 0.000000,-104.000000 0.000000,0.000000 0.000000,0.000000 0.000000,0.000000 0.000000,-51.000000 17.000000,-1.000000 0.000000,-68.000000 0.000000,-1.000000 1.000000,-34.000000-18.000000,1.000000 0.000000,-53.000000 17.000000,1.000000 0.000000,-52.000000 0.000000,0.000000 0.000000,-138.000000 1.000000,0.000000-1.000000,0.000000 0.000000,1.000000 0.000000,-35.000000 0.000000,-1.000000 1.000000,-85.000000-18.000000,0.000000 0.000000,34.000000 0.000000,0.000000 0.000000,-34.000000 0.000000,0.000000 0.000000,-69.000000 0.000000,0.000000 0.000000,0.000000 0.000000,0.000000 0.000000,0.000000-18.000000,0.000000 1.000000,-18.000000 17.000000,1.000000 0.000000,137.000000 0.000000,1.000000 0.000000,-18.000000 0.000000,0.000000 0.000000,86.000000 17.000000,1.000000 1.000000,102.000000-1.000000,1.000000 0.000000,16.000000 0.000000,1.000000 1.000000,34.000000-1.000000,1.000000 0.000000,50.000000 0.000000,1.000000 0.000000,17.000000 1.000000,0.000000-1.000000,52.000000-17.000000,-1.000000 0.000000,53.000000 0.000000,-1.000000 0.000000,35.000000 0.000000,-1.000000 0.000000,35.000000-17.000000,0.000000-1.000000,52.000000-16.000000,0.000000 0.000000,69.000000-1.000000,-1.000000 1.000000,35.000000-1.000000,0.000000 1.000000,17.000000-1.000000,1.000000 1.000000,85.000000 0.000000,0.000000-1.000000,87.000000 1.000000,-1.000000-1.000000,-69.000000 18.000000,1.000000 0.000000,-35.000000 0.000000,0.000000-1.000000,-17.000000 18.000000,0.000000 0.000000,-121.000000 0.000000,0.000000 0.000000,-68.000000 18.000000,-1.000000-1.000000,1.000000 0.000000,0.000000 0.000000,-87.000000 1.000000,1.000000-1.000000,-53.000000 0.000000,1.000000 0.000000,-34.000000 0.000000,-1.000000 1.000000,-34.000000 16.000000,0.000000 0.000000,-17.000000 1.000000,0.000000-1.000000,-52.000000 1.000000,0.000000-1.000000,17.000000-17.000000</inkml:trace>
</inkml:ink>
</file>

<file path=ppt/ink/ink90.xml><?xml version="1.0" encoding="utf-8"?>
<inkml:ink xmlns:inkml="http://www.w3.org/2003/InkML">
  <annotation type="ScanImages2ExtractSignatures">1</annotation>
  <annotation type="ScanImagesWidth">841312355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4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53476.000000 39392.000000,'30.000000'0.000000,"-60.000000"15.000000,0.000000 0.000000,16.000000 15.000000,-1.000000 0.000000,0.000000-15.000000,0.000000 0.000000,0.000000 15.000000,0.000000-1.000000,0.000000 16.000000,0.000000 0.000000,15.000000-15.000000,0.000000 0.000000,0.000000 0.000000,0.000000-1.000000,0.000000 1.000000,0.000000 0.000000,15.000000-15.000000,0.000000 0.000000,15.000000 15.000000,0.000000 0.000000,-15.000000 0.000000,-1.000000 0.000000,16.000000-16.000000,0.000000 1.000000,-15.000000 15.000000,0.000000 0.000000,0.000000-15.000000,0.000000 0.000000,-15.000000 30.000000,0.000000 0.000000,0.000000-16.000000,0.000000 1.000000,0.000000 0.000000,0.000000 0.000000,-15.000000 0.000000,0.000000 0.000000,-15.000000 0.000000,0.000000 0.000000,0.000000-1.000000,1.000000 1.000000,-1.000000-15.000000</inkml:trace>
</inkml:ink>
</file>

<file path=ppt/ink/ink91.xml><?xml version="1.0" encoding="utf-8"?>
<inkml:ink xmlns:inkml="http://www.w3.org/2003/InkML">
  <annotation type="ScanImages2ExtractSignatures">1</annotation>
  <annotation type="ScanImagesWidth">-2141958510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43889.000000 44738.000000,'60.000000'-60.000000,"-30.000000"31.000000,0.000000-1.000000,-15.000000 0.000000,0.000000 0.000000,0.000000 15.000000,0.000000 0.000000,-15.000000 0.000000,0.000000 0.000000,0.000000 0.000000,0.000000 0.000000,-30.000000 15.000000,0.000000 0.000000,0.000000 0.000000,0.000000 0.000000,0.000000 15.000000,0.000000 0.000000,1.000000 0.000000,-1.000000 0.000000,-15.000000 15.000000,0.000000 0.000000,30.000000-15.000000,0.000000 0.000000,0.000000 15.000000,0.000000-1.000000,15.000000-14.000000,0.000000 0.000000,0.000000 0.000000,0.000000 0.000000,30.000000 0.000000,0.000000 0.000000,15.000000 0.000000,0.000000 0.000000,14.000000 0.000000,1.000000 0.000000,0.000000 0.000000,0.000000 0.000000,-16.000000 15.000000,1.000000-1.000000,0.000000-14.000000,0.000000 0.000000,0.000000 30.000000,-1.000000 0.000000,-29.000000-15.000000,0.000000 0.000000,0.000000 14.000000,0.000000 1.000000,-15.000000 0.000000,0.000000 0.000000,-15.000000-15.000000,0.000000-1.000000,-15.000000 1.000000,1.000000 0.000000,-1.000000-15.000000,0.000000 0.000000,0.000000 0.000000,0.000000 0.000000,0.000000 0.000000,0.000000 0.000000,1.000000-15.000000,-1.000000 0.000000,-15.000000 0.000000,0.000000 0.000000,0.000000 0.000000,0.000000 0.000000,16.000000 0.000000,-1.000000 0.000000,0.000000 0.000000,0.000000 0.000000,15.000000-15.000000,0.000000 0.000000,0.000000 0.000000</inkml:trace>
</inkml:ink>
</file>

<file path=ppt/ink/ink92.xml><?xml version="1.0" encoding="utf-8"?>
<inkml:ink xmlns:inkml="http://www.w3.org/2003/InkML">
  <annotation type="ScanImages2ExtractSignatures">1</annotation>
  <annotation type="ScanImagesWidth">3473456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44606.000000 44828.000000,'0.000000'30.000000,"0.000000"-15.000000,0.000000 0.000000,0.000000-1.000000,0.000000 1.000000,0.000000 0.000000,0.000000 0.000000,-15.000000 0.000000,0.000000 0.000000,-14.000000 0.000000,-1.000000 0.000000,0.000000 15.000000,0.000000 0.000000,0.000000-30.000000,0.000000 0.000000,0.000000 15.000000,0.000000 0.000000,16.000000-15.000000,-1.000000 0.000000,0.000000-15.000000,0.000000 0.000000,0.000000 0.000000,0.000000 0.000000,15.000000-30.000000,0.000000 0.000000,15.000000 15.000000,0.000000 1.000000,0.000000-16.000000,0.000000 0.000000,14.000000 15.000000,1.000000 0.000000,-15.000000 15.000000,0.000000 0.000000,15.000000 15.000000,0.000000 0.000000,15.000000 0.000000,0.000000 0.000000,-16.000000 15.000000,1.000000 0.000000,15.000000 0.000000,0.000000 0.000000,0.000000 15.000000,-1.000000 0.000000,16.000000 0.000000,0.000000 0.000000,-15.000000-1.000000,0.000000 1.000000,-1.000000-15.000000,1.000000 0.000000,-15.000000 0.000000,0.000000 0.000000,0.000000-15.000000,0.000000 0.000000,-16.000000 0.000000,1.000000 0.000000,-15.000000-15.000000,0.000000 0.000000,0.000000 0.000000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3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44995.000000 44111.000000,'-30.000000'-30.000000,"30.000000"15.000000,0.000000 0.000000,-15.000000 0.000000,0.000000 0.000000,15.000000 0.000000,0.000000 1.000000,15.000000 14.000000,0.000000 0.000000,15.000000 29.000000,-1.000000 1.000000,1.000000 0.000000,0.000000 0.000000,0.000000 15.000000,0.000000 0.000000,15.000000-16.000000,-1.000000 1.000000,-14.000000 15.000000,0.000000 0.000000,0.000000 0.000000,0.000000 0.000000,0.000000-1.000000,0.000000 1.000000,-15.000000 0.000000,-1.000000 0.000000,16.000000-15.000000,0.000000-1.000000,-30.000000 16.000000,0.000000 0.000000,15.000000-30.000000,0.000000 0.000000,-15.000000 15.000000,0.000000 0.000000,15.000000-30.000000,0.000000 0.000000,0.000000-15.000000</inkml:trace>
</inkml:ink>
</file>

<file path=ppt/ink/ink94.xml><?xml version="1.0" encoding="utf-8"?>
<inkml:ink xmlns:inkml="http://www.w3.org/2003/InkML">
  <annotation type="ScanImages2ExtractSignatures">1</annotation>
  <annotation type="ScanImagesWidth">6553710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45980.000000 44320.000000,'30.000000'0.000000,"-15.000000"0.000000,0.000000 0.000000,0.000000-15.000000,0.000000 0.000000,0.000000 15.000000,0.000000 0.000000,-45.000000 0.000000,0.000000 0.000000,0.000000 0.000000,0.000000 0.000000,-15.000000 15.000000,0.000000 0.000000,1.000000 0.000000,-1.000000 0.000000,0.000000 0.000000,0.000000 0.000000,15.000000 0.000000,1.000000 0.000000,-1.000000 0.000000,0.000000 0.000000,0.000000-15.000000,0.000000 0.000000,0.000000 14.000000,0.000000 1.000000,15.000000-15.000000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4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45622.000000 44021.000000,'0.000000'-29.000000,"0.000000"14.000000,0.000000 0.000000,15.000000 15.000000,0.000000 0.000000,-1.000000 30.000000,1.000000-1.000000,15.000000 1.000000,0.000000 0.000000,-15.000000 0.000000,0.000000 0.000000,15.000000 15.000000,0.000000-1.000000,0.000000 1.000000,-1.000000 0.000000,1.000000 0.000000,0.000000 0.000000,0.000000-1.000000,0.000000 1.000000,0.000000 0.000000,0.000000 0.000000,-15.000000-15.000000,0.000000 0.000000,-1.000000-1.000000,1.000000 1.000000,0.000000 0.000000,0.000000 0.000000,-15.000000-15.000000</inkml:trace>
</inkml:ink>
</file>

<file path=ppt/ink/ink96.xml><?xml version="1.0" encoding="utf-8"?>
<inkml:ink xmlns:inkml="http://www.w3.org/2003/InkML">
  <annotation type="ScanImages2ExtractSignatures">1</annotation>
  <annotation type="ScanImagesWidth">0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47025.000000 44290.000000,'0.000000'-30.000000,"15.000000"15.000000,0.000000 0.000000,-15.000000 1.000000,0.000000-1.000000,0.000000 0.000000,0.000000 0.000000,15.000000 0.000000,0.000000 0.000000,-15.000000 0.000000,0.000000 0.000000,15.000000 15.000000,0.000000 0.000000,-15.000000-15.000000,0.000000 0.000000,15.000000 15.000000,0.000000 0.000000,0.000000 30.000000,0.000000 0.000000,0.000000 0.000000,0.000000 0.000000,-1.000000-1.000000,1.000000 1.000000,0.000000 15.000000,0.000000 0.000000,0.000000-15.000000,0.000000 0.000000,-15.000000 0.000000,0.000000-1.000000,15.000000 1.000000,0.000000 0.000000,0.000000-15.000000,0.000000 0.000000,0.000000 0.000000,0.000000 0.000000,0.000000 0.000000,0.000000 0.000000,0.000000-15.000000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5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47175.000000 44051.000000,'-30.000000'-30.000000,"30.000000"15.000000,0.000000 1.000000,0.000000-1.000000</inkml:trace>
</inkml:ink>
</file>

<file path=ppt/ink/ink98.xml><?xml version="1.0" encoding="utf-8"?>
<inkml:ink xmlns:inkml="http://www.w3.org/2003/InkML">
  <annotation type="ScanImages2ExtractSignatures">1</annotation>
  <annotation type="ScanImagesWidth">-1995901824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2:54:56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47623.000000 43932.000000,'30.000000'0.000000,"-16.000000"15.000000,1.000000 0.000000,15.000000 0.000000,0.000000 0.000000,0.000000-15.000000,0.000000 0.000000,-15.000000 29.000000,0.000000 1.000000,15.000000-15.000000,-1.000000 0.000000,-14.000000 0.000000,0.000000 0.000000,0.000000 0.000000,0.000000 0.000000,0.000000 0.000000,0.000000 0.000000,-15.000000 0.000000,0.000000 0.000000,15.000000 0.000000,0.000000-1.000000,-30.000000-14.000000,0.000000 0.000000,15.000000-14.000000,0.000000-1.000000,0.000000 0.000000,0.000000 0.000000,-15.000000-15.000000,0.000000 0.000000,15.000000 0.000000,0.000000 0.000000,0.000000 0.000000,0.000000 1.000000,0.000000-1.000000,0.000000 0.000000,0.000000 15.000000,0.000000 0.000000,0.000000 0.000000,0.000000 0.000000,15.000000 0.000000,0.000000 0.000000,-15.000000 0.000000,0.000000 0.000000,15.000000 15.000000,0.000000 0.000000,0.000000 30.000000,0.000000 0.000000,0.000000 0.000000,0.000000 0.000000,0.000000 0.000000,0.000000 0.000000,-1.000000-1.000000,1.000000 1.000000,0.000000-15.000000,0.000000 0.000000,15.000000 0.000000,0.000000 0.000000,-15.000000 0.000000,0.000000 0.000000,0.000000 0.000000,0.000000 0.000000,0.000000-15.000000,0.000000 0.000000,0.000000 15.000000</inkml:trace>
</inkml:ink>
</file>

<file path=ppt/ink/ink99.xml><?xml version="1.0" encoding="utf-8"?>
<inkml:ink xmlns:inkml="http://www.w3.org/2003/InkML">
  <annotation type="ScanImages2ExtractSignatures">1</annotation>
  <annotation type="ScanImagesWidth">3111373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2-26T11:54:58"/>
    </inkml:context>
    <inkml:brush xml:id="br0">
      <inkml:brushProperty name="width" value="0.0547619014978409" units="cm"/>
      <inkml:brushProperty name="height" value="0.0547619014978409" units="cm"/>
      <inkml:brushProperty name="color" value="#69DBAA"/>
      <inkml:brushProperty name="ignorePressure" value="0"/>
    </inkml:brush>
  </inkml:definitions>
  <inkml:trace contextRef="#ctx0" brushRef="#br0">49235.000000 43633.000000,'0.000000'-30.000000,"15.000000"15.000000,0.000000 0.000000,-15.000000 0.000000,0.000000 1.000000,0.000000 28.000000,0.000000 1.000000,-15.000000 0.000000,0.000000 0.000000,0.000000 0.000000,1.000000 0.000000,-16.000000 0.000000,0.000000 0.000000,0.000000 0.000000,0.000000 0.000000,-15.000000 15.000000,0.000000 0.000000,16.000000-15.000000,-1.000000-1.000000,-15.000000 16.000000,0.000000 0.000000,15.000000-15.000000,0.000000 0.000000,16.000000 0.000000,-1.000000 0.000000,-15.000000 0.000000,0.000000 0.000000,15.000000 0.000000,0.000000 0.000000,15.000000 0.000000,0.000000 0.000000,15.000000-15.000000,0.000000 0.000000,0.000000 0.000000,0.000000 0.000000,0.000000 0.000000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/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/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/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/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/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/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/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/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/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/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/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/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/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/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/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/>
          <p:nvPr>
            <p:ph type="dt" sz="half" idx="10"/>
          </p:nvPr>
        </p:nvSpPr>
        <p:spPr/>
        <p:txBody>
          <a:bodyPr/>
          <a:lstStyle/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/>
          <p:nvPr>
            <p:ph type="sldNum" sz="quarter" idx="12"/>
          </p:nvPr>
        </p:nvSpPr>
        <p:spPr/>
        <p:txBody>
          <a:bodyPr/>
          <a:lstStyle/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5A4C7-6DAB-4C01-974E-A8A7D51B95C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802BB-2805-4990-8961-0AF15021AFB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9" Type="http://schemas.openxmlformats.org/officeDocument/2006/relationships/customXml" Target="../ink/ink100.xml"/><Relationship Id="rId98" Type="http://schemas.openxmlformats.org/officeDocument/2006/relationships/customXml" Target="../ink/ink99.xml"/><Relationship Id="rId97" Type="http://schemas.openxmlformats.org/officeDocument/2006/relationships/customXml" Target="../ink/ink98.xml"/><Relationship Id="rId96" Type="http://schemas.openxmlformats.org/officeDocument/2006/relationships/customXml" Target="../ink/ink97.xml"/><Relationship Id="rId95" Type="http://schemas.openxmlformats.org/officeDocument/2006/relationships/customXml" Target="../ink/ink96.xml"/><Relationship Id="rId94" Type="http://schemas.openxmlformats.org/officeDocument/2006/relationships/customXml" Target="../ink/ink95.xml"/><Relationship Id="rId93" Type="http://schemas.openxmlformats.org/officeDocument/2006/relationships/customXml" Target="../ink/ink94.xml"/><Relationship Id="rId92" Type="http://schemas.openxmlformats.org/officeDocument/2006/relationships/customXml" Target="../ink/ink93.xml"/><Relationship Id="rId91" Type="http://schemas.openxmlformats.org/officeDocument/2006/relationships/customXml" Target="../ink/ink92.xml"/><Relationship Id="rId90" Type="http://schemas.openxmlformats.org/officeDocument/2006/relationships/customXml" Target="../ink/ink91.xml"/><Relationship Id="rId9" Type="http://schemas.openxmlformats.org/officeDocument/2006/relationships/customXml" Target="../ink/ink10.xml"/><Relationship Id="rId89" Type="http://schemas.openxmlformats.org/officeDocument/2006/relationships/customXml" Target="../ink/ink90.xml"/><Relationship Id="rId88" Type="http://schemas.openxmlformats.org/officeDocument/2006/relationships/customXml" Target="../ink/ink89.xml"/><Relationship Id="rId87" Type="http://schemas.openxmlformats.org/officeDocument/2006/relationships/customXml" Target="../ink/ink88.xml"/><Relationship Id="rId86" Type="http://schemas.openxmlformats.org/officeDocument/2006/relationships/customXml" Target="../ink/ink87.xml"/><Relationship Id="rId85" Type="http://schemas.openxmlformats.org/officeDocument/2006/relationships/customXml" Target="../ink/ink86.xml"/><Relationship Id="rId84" Type="http://schemas.openxmlformats.org/officeDocument/2006/relationships/customXml" Target="../ink/ink85.xml"/><Relationship Id="rId83" Type="http://schemas.openxmlformats.org/officeDocument/2006/relationships/customXml" Target="../ink/ink84.xml"/><Relationship Id="rId82" Type="http://schemas.openxmlformats.org/officeDocument/2006/relationships/customXml" Target="../ink/ink83.xml"/><Relationship Id="rId81" Type="http://schemas.openxmlformats.org/officeDocument/2006/relationships/customXml" Target="../ink/ink82.xml"/><Relationship Id="rId80" Type="http://schemas.openxmlformats.org/officeDocument/2006/relationships/customXml" Target="../ink/ink81.xml"/><Relationship Id="rId8" Type="http://schemas.openxmlformats.org/officeDocument/2006/relationships/customXml" Target="../ink/ink9.xml"/><Relationship Id="rId79" Type="http://schemas.openxmlformats.org/officeDocument/2006/relationships/customXml" Target="../ink/ink80.xml"/><Relationship Id="rId78" Type="http://schemas.openxmlformats.org/officeDocument/2006/relationships/customXml" Target="../ink/ink79.xml"/><Relationship Id="rId77" Type="http://schemas.openxmlformats.org/officeDocument/2006/relationships/customXml" Target="../ink/ink78.xml"/><Relationship Id="rId76" Type="http://schemas.openxmlformats.org/officeDocument/2006/relationships/customXml" Target="../ink/ink77.xml"/><Relationship Id="rId75" Type="http://schemas.openxmlformats.org/officeDocument/2006/relationships/customXml" Target="../ink/ink76.xml"/><Relationship Id="rId74" Type="http://schemas.openxmlformats.org/officeDocument/2006/relationships/customXml" Target="../ink/ink75.xml"/><Relationship Id="rId73" Type="http://schemas.openxmlformats.org/officeDocument/2006/relationships/customXml" Target="../ink/ink74.xml"/><Relationship Id="rId72" Type="http://schemas.openxmlformats.org/officeDocument/2006/relationships/customXml" Target="../ink/ink73.xml"/><Relationship Id="rId71" Type="http://schemas.openxmlformats.org/officeDocument/2006/relationships/customXml" Target="../ink/ink72.xml"/><Relationship Id="rId70" Type="http://schemas.openxmlformats.org/officeDocument/2006/relationships/customXml" Target="../ink/ink71.xml"/><Relationship Id="rId7" Type="http://schemas.openxmlformats.org/officeDocument/2006/relationships/customXml" Target="../ink/ink8.xml"/><Relationship Id="rId69" Type="http://schemas.openxmlformats.org/officeDocument/2006/relationships/customXml" Target="../ink/ink70.xml"/><Relationship Id="rId68" Type="http://schemas.openxmlformats.org/officeDocument/2006/relationships/customXml" Target="../ink/ink69.xml"/><Relationship Id="rId67" Type="http://schemas.openxmlformats.org/officeDocument/2006/relationships/customXml" Target="../ink/ink68.xml"/><Relationship Id="rId66" Type="http://schemas.openxmlformats.org/officeDocument/2006/relationships/customXml" Target="../ink/ink67.xml"/><Relationship Id="rId65" Type="http://schemas.openxmlformats.org/officeDocument/2006/relationships/customXml" Target="../ink/ink66.xml"/><Relationship Id="rId64" Type="http://schemas.openxmlformats.org/officeDocument/2006/relationships/customXml" Target="../ink/ink65.xml"/><Relationship Id="rId63" Type="http://schemas.openxmlformats.org/officeDocument/2006/relationships/customXml" Target="../ink/ink64.xml"/><Relationship Id="rId62" Type="http://schemas.openxmlformats.org/officeDocument/2006/relationships/customXml" Target="../ink/ink63.xml"/><Relationship Id="rId61" Type="http://schemas.openxmlformats.org/officeDocument/2006/relationships/customXml" Target="../ink/ink62.xml"/><Relationship Id="rId60" Type="http://schemas.openxmlformats.org/officeDocument/2006/relationships/customXml" Target="../ink/ink61.xml"/><Relationship Id="rId6" Type="http://schemas.openxmlformats.org/officeDocument/2006/relationships/customXml" Target="../ink/ink7.xml"/><Relationship Id="rId59" Type="http://schemas.openxmlformats.org/officeDocument/2006/relationships/customXml" Target="../ink/ink60.xml"/><Relationship Id="rId58" Type="http://schemas.openxmlformats.org/officeDocument/2006/relationships/customXml" Target="../ink/ink59.xml"/><Relationship Id="rId57" Type="http://schemas.openxmlformats.org/officeDocument/2006/relationships/customXml" Target="../ink/ink58.xml"/><Relationship Id="rId56" Type="http://schemas.openxmlformats.org/officeDocument/2006/relationships/customXml" Target="../ink/ink57.xml"/><Relationship Id="rId55" Type="http://schemas.openxmlformats.org/officeDocument/2006/relationships/customXml" Target="../ink/ink56.xml"/><Relationship Id="rId54" Type="http://schemas.openxmlformats.org/officeDocument/2006/relationships/customXml" Target="../ink/ink55.xml"/><Relationship Id="rId53" Type="http://schemas.openxmlformats.org/officeDocument/2006/relationships/customXml" Target="../ink/ink54.xml"/><Relationship Id="rId52" Type="http://schemas.openxmlformats.org/officeDocument/2006/relationships/customXml" Target="../ink/ink53.xml"/><Relationship Id="rId51" Type="http://schemas.openxmlformats.org/officeDocument/2006/relationships/customXml" Target="../ink/ink52.xml"/><Relationship Id="rId50" Type="http://schemas.openxmlformats.org/officeDocument/2006/relationships/customXml" Target="../ink/ink51.xml"/><Relationship Id="rId5" Type="http://schemas.openxmlformats.org/officeDocument/2006/relationships/customXml" Target="../ink/ink6.xml"/><Relationship Id="rId49" Type="http://schemas.openxmlformats.org/officeDocument/2006/relationships/customXml" Target="../ink/ink50.xml"/><Relationship Id="rId48" Type="http://schemas.openxmlformats.org/officeDocument/2006/relationships/customXml" Target="../ink/ink49.xml"/><Relationship Id="rId47" Type="http://schemas.openxmlformats.org/officeDocument/2006/relationships/customXml" Target="../ink/ink48.xml"/><Relationship Id="rId46" Type="http://schemas.openxmlformats.org/officeDocument/2006/relationships/customXml" Target="../ink/ink47.xml"/><Relationship Id="rId45" Type="http://schemas.openxmlformats.org/officeDocument/2006/relationships/customXml" Target="../ink/ink46.xml"/><Relationship Id="rId44" Type="http://schemas.openxmlformats.org/officeDocument/2006/relationships/customXml" Target="../ink/ink45.xml"/><Relationship Id="rId43" Type="http://schemas.openxmlformats.org/officeDocument/2006/relationships/customXml" Target="../ink/ink44.xml"/><Relationship Id="rId42" Type="http://schemas.openxmlformats.org/officeDocument/2006/relationships/customXml" Target="../ink/ink43.xml"/><Relationship Id="rId41" Type="http://schemas.openxmlformats.org/officeDocument/2006/relationships/customXml" Target="../ink/ink42.xml"/><Relationship Id="rId40" Type="http://schemas.openxmlformats.org/officeDocument/2006/relationships/customXml" Target="../ink/ink41.xml"/><Relationship Id="rId4" Type="http://schemas.openxmlformats.org/officeDocument/2006/relationships/customXml" Target="../ink/ink5.xml"/><Relationship Id="rId39" Type="http://schemas.openxmlformats.org/officeDocument/2006/relationships/customXml" Target="../ink/ink40.xml"/><Relationship Id="rId38" Type="http://schemas.openxmlformats.org/officeDocument/2006/relationships/customXml" Target="../ink/ink39.xml"/><Relationship Id="rId37" Type="http://schemas.openxmlformats.org/officeDocument/2006/relationships/customXml" Target="../ink/ink38.xml"/><Relationship Id="rId36" Type="http://schemas.openxmlformats.org/officeDocument/2006/relationships/customXml" Target="../ink/ink37.xml"/><Relationship Id="rId35" Type="http://schemas.openxmlformats.org/officeDocument/2006/relationships/customXml" Target="../ink/ink36.xml"/><Relationship Id="rId34" Type="http://schemas.openxmlformats.org/officeDocument/2006/relationships/customXml" Target="../ink/ink35.xml"/><Relationship Id="rId33" Type="http://schemas.openxmlformats.org/officeDocument/2006/relationships/customXml" Target="../ink/ink34.xml"/><Relationship Id="rId32" Type="http://schemas.openxmlformats.org/officeDocument/2006/relationships/customXml" Target="../ink/ink33.xml"/><Relationship Id="rId31" Type="http://schemas.openxmlformats.org/officeDocument/2006/relationships/customXml" Target="../ink/ink32.xml"/><Relationship Id="rId30" Type="http://schemas.openxmlformats.org/officeDocument/2006/relationships/customXml" Target="../ink/ink31.xml"/><Relationship Id="rId3" Type="http://schemas.openxmlformats.org/officeDocument/2006/relationships/customXml" Target="../ink/ink4.xml"/><Relationship Id="rId29" Type="http://schemas.openxmlformats.org/officeDocument/2006/relationships/customXml" Target="../ink/ink30.xml"/><Relationship Id="rId28" Type="http://schemas.openxmlformats.org/officeDocument/2006/relationships/customXml" Target="../ink/ink29.xml"/><Relationship Id="rId27" Type="http://schemas.openxmlformats.org/officeDocument/2006/relationships/customXml" Target="../ink/ink28.xml"/><Relationship Id="rId26" Type="http://schemas.openxmlformats.org/officeDocument/2006/relationships/customXml" Target="../ink/ink27.xml"/><Relationship Id="rId25" Type="http://schemas.openxmlformats.org/officeDocument/2006/relationships/customXml" Target="../ink/ink26.xml"/><Relationship Id="rId24" Type="http://schemas.openxmlformats.org/officeDocument/2006/relationships/customXml" Target="../ink/ink25.xml"/><Relationship Id="rId23" Type="http://schemas.openxmlformats.org/officeDocument/2006/relationships/customXml" Target="../ink/ink24.xml"/><Relationship Id="rId22" Type="http://schemas.openxmlformats.org/officeDocument/2006/relationships/customXml" Target="../ink/ink23.xml"/><Relationship Id="rId21" Type="http://schemas.openxmlformats.org/officeDocument/2006/relationships/customXml" Target="../ink/ink22.xml"/><Relationship Id="rId20" Type="http://schemas.openxmlformats.org/officeDocument/2006/relationships/customXml" Target="../ink/ink21.xml"/><Relationship Id="rId2" Type="http://schemas.openxmlformats.org/officeDocument/2006/relationships/customXml" Target="../ink/ink3.xml"/><Relationship Id="rId19" Type="http://schemas.openxmlformats.org/officeDocument/2006/relationships/customXml" Target="../ink/ink20.xml"/><Relationship Id="rId18" Type="http://schemas.openxmlformats.org/officeDocument/2006/relationships/customXml" Target="../ink/ink19.xml"/><Relationship Id="rId17" Type="http://schemas.openxmlformats.org/officeDocument/2006/relationships/customXml" Target="../ink/ink18.xml"/><Relationship Id="rId16" Type="http://schemas.openxmlformats.org/officeDocument/2006/relationships/customXml" Target="../ink/ink17.xml"/><Relationship Id="rId15" Type="http://schemas.openxmlformats.org/officeDocument/2006/relationships/customXml" Target="../ink/ink16.xml"/><Relationship Id="rId146" Type="http://schemas.openxmlformats.org/officeDocument/2006/relationships/slideLayout" Target="../slideLayouts/slideLayout2.xml"/><Relationship Id="rId145" Type="http://schemas.openxmlformats.org/officeDocument/2006/relationships/customXml" Target="../ink/ink146.xml"/><Relationship Id="rId144" Type="http://schemas.openxmlformats.org/officeDocument/2006/relationships/customXml" Target="../ink/ink145.xml"/><Relationship Id="rId143" Type="http://schemas.openxmlformats.org/officeDocument/2006/relationships/customXml" Target="../ink/ink144.xml"/><Relationship Id="rId142" Type="http://schemas.openxmlformats.org/officeDocument/2006/relationships/customXml" Target="../ink/ink143.xml"/><Relationship Id="rId141" Type="http://schemas.openxmlformats.org/officeDocument/2006/relationships/customXml" Target="../ink/ink142.xml"/><Relationship Id="rId140" Type="http://schemas.openxmlformats.org/officeDocument/2006/relationships/customXml" Target="../ink/ink141.xml"/><Relationship Id="rId14" Type="http://schemas.openxmlformats.org/officeDocument/2006/relationships/customXml" Target="../ink/ink15.xml"/><Relationship Id="rId139" Type="http://schemas.openxmlformats.org/officeDocument/2006/relationships/customXml" Target="../ink/ink140.xml"/><Relationship Id="rId138" Type="http://schemas.openxmlformats.org/officeDocument/2006/relationships/customXml" Target="../ink/ink139.xml"/><Relationship Id="rId137" Type="http://schemas.openxmlformats.org/officeDocument/2006/relationships/customXml" Target="../ink/ink138.xml"/><Relationship Id="rId136" Type="http://schemas.openxmlformats.org/officeDocument/2006/relationships/customXml" Target="../ink/ink137.xml"/><Relationship Id="rId135" Type="http://schemas.openxmlformats.org/officeDocument/2006/relationships/customXml" Target="../ink/ink136.xml"/><Relationship Id="rId134" Type="http://schemas.openxmlformats.org/officeDocument/2006/relationships/customXml" Target="../ink/ink135.xml"/><Relationship Id="rId133" Type="http://schemas.openxmlformats.org/officeDocument/2006/relationships/customXml" Target="../ink/ink134.xml"/><Relationship Id="rId132" Type="http://schemas.openxmlformats.org/officeDocument/2006/relationships/customXml" Target="../ink/ink133.xml"/><Relationship Id="rId131" Type="http://schemas.openxmlformats.org/officeDocument/2006/relationships/customXml" Target="../ink/ink132.xml"/><Relationship Id="rId130" Type="http://schemas.openxmlformats.org/officeDocument/2006/relationships/customXml" Target="../ink/ink131.xml"/><Relationship Id="rId13" Type="http://schemas.openxmlformats.org/officeDocument/2006/relationships/customXml" Target="../ink/ink14.xml"/><Relationship Id="rId129" Type="http://schemas.openxmlformats.org/officeDocument/2006/relationships/customXml" Target="../ink/ink130.xml"/><Relationship Id="rId128" Type="http://schemas.openxmlformats.org/officeDocument/2006/relationships/customXml" Target="../ink/ink129.xml"/><Relationship Id="rId127" Type="http://schemas.openxmlformats.org/officeDocument/2006/relationships/customXml" Target="../ink/ink128.xml"/><Relationship Id="rId126" Type="http://schemas.openxmlformats.org/officeDocument/2006/relationships/customXml" Target="../ink/ink127.xml"/><Relationship Id="rId125" Type="http://schemas.openxmlformats.org/officeDocument/2006/relationships/customXml" Target="../ink/ink126.xml"/><Relationship Id="rId124" Type="http://schemas.openxmlformats.org/officeDocument/2006/relationships/customXml" Target="../ink/ink125.xml"/><Relationship Id="rId123" Type="http://schemas.openxmlformats.org/officeDocument/2006/relationships/customXml" Target="../ink/ink124.xml"/><Relationship Id="rId122" Type="http://schemas.openxmlformats.org/officeDocument/2006/relationships/customXml" Target="../ink/ink123.xml"/><Relationship Id="rId121" Type="http://schemas.openxmlformats.org/officeDocument/2006/relationships/customXml" Target="../ink/ink122.xml"/><Relationship Id="rId120" Type="http://schemas.openxmlformats.org/officeDocument/2006/relationships/customXml" Target="../ink/ink121.xml"/><Relationship Id="rId12" Type="http://schemas.openxmlformats.org/officeDocument/2006/relationships/customXml" Target="../ink/ink13.xml"/><Relationship Id="rId119" Type="http://schemas.openxmlformats.org/officeDocument/2006/relationships/customXml" Target="../ink/ink120.xml"/><Relationship Id="rId118" Type="http://schemas.openxmlformats.org/officeDocument/2006/relationships/customXml" Target="../ink/ink119.xml"/><Relationship Id="rId117" Type="http://schemas.openxmlformats.org/officeDocument/2006/relationships/customXml" Target="../ink/ink118.xml"/><Relationship Id="rId116" Type="http://schemas.openxmlformats.org/officeDocument/2006/relationships/customXml" Target="../ink/ink117.xml"/><Relationship Id="rId115" Type="http://schemas.openxmlformats.org/officeDocument/2006/relationships/customXml" Target="../ink/ink116.xml"/><Relationship Id="rId114" Type="http://schemas.openxmlformats.org/officeDocument/2006/relationships/customXml" Target="../ink/ink115.xml"/><Relationship Id="rId113" Type="http://schemas.openxmlformats.org/officeDocument/2006/relationships/customXml" Target="../ink/ink114.xml"/><Relationship Id="rId112" Type="http://schemas.openxmlformats.org/officeDocument/2006/relationships/customXml" Target="../ink/ink113.xml"/><Relationship Id="rId111" Type="http://schemas.openxmlformats.org/officeDocument/2006/relationships/customXml" Target="../ink/ink112.xml"/><Relationship Id="rId110" Type="http://schemas.openxmlformats.org/officeDocument/2006/relationships/customXml" Target="../ink/ink111.xml"/><Relationship Id="rId11" Type="http://schemas.openxmlformats.org/officeDocument/2006/relationships/customXml" Target="../ink/ink12.xml"/><Relationship Id="rId109" Type="http://schemas.openxmlformats.org/officeDocument/2006/relationships/customXml" Target="../ink/ink110.xml"/><Relationship Id="rId108" Type="http://schemas.openxmlformats.org/officeDocument/2006/relationships/customXml" Target="../ink/ink109.xml"/><Relationship Id="rId107" Type="http://schemas.openxmlformats.org/officeDocument/2006/relationships/customXml" Target="../ink/ink108.xml"/><Relationship Id="rId106" Type="http://schemas.openxmlformats.org/officeDocument/2006/relationships/customXml" Target="../ink/ink107.xml"/><Relationship Id="rId105" Type="http://schemas.openxmlformats.org/officeDocument/2006/relationships/customXml" Target="../ink/ink106.xml"/><Relationship Id="rId104" Type="http://schemas.openxmlformats.org/officeDocument/2006/relationships/customXml" Target="../ink/ink105.xml"/><Relationship Id="rId103" Type="http://schemas.openxmlformats.org/officeDocument/2006/relationships/customXml" Target="../ink/ink104.xml"/><Relationship Id="rId102" Type="http://schemas.openxmlformats.org/officeDocument/2006/relationships/customXml" Target="../ink/ink103.xml"/><Relationship Id="rId101" Type="http://schemas.openxmlformats.org/officeDocument/2006/relationships/customXml" Target="../ink/ink102.xml"/><Relationship Id="rId100" Type="http://schemas.openxmlformats.org/officeDocument/2006/relationships/customXml" Target="../ink/ink101.xml"/><Relationship Id="rId10" Type="http://schemas.openxmlformats.org/officeDocument/2006/relationships/customXml" Target="../ink/ink11.xml"/><Relationship Id="rId1" Type="http://schemas.openxmlformats.org/officeDocument/2006/relationships/customXml" Target="../ink/ink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ustomXml" Target="../ink/ink1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Vitamin D</a:t>
            </a:r>
            <a:endParaRPr lang="en-US" dirty="0"/>
          </a:p>
        </p:txBody>
      </p:sp>
      <p:sp>
        <p:nvSpPr>
          <p:cNvPr id="3" name="Subtitle 2"/>
          <p:cNvSpPr/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D deficiency and toxicity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Deficiency</a:t>
            </a:r>
            <a:endParaRPr lang="en-US" dirty="0" smtClean="0"/>
          </a:p>
          <a:p>
            <a:pPr lvl="1"/>
            <a:r>
              <a:rPr lang="en-US" dirty="0" smtClean="0"/>
              <a:t>Rickets in children</a:t>
            </a:r>
            <a:endParaRPr lang="en-US" dirty="0" smtClean="0"/>
          </a:p>
          <a:p>
            <a:pPr lvl="1"/>
            <a:r>
              <a:rPr lang="en-US" dirty="0" smtClean="0"/>
              <a:t>Osteomalacia (soft bones) in adults </a:t>
            </a:r>
            <a:endParaRPr lang="en-US" dirty="0" smtClean="0"/>
          </a:p>
          <a:p>
            <a:pPr lvl="1"/>
            <a:r>
              <a:rPr lang="en-US" dirty="0" smtClean="0"/>
              <a:t>Muscle spasms and weakness in adults</a:t>
            </a:r>
            <a:endParaRPr lang="en-US" dirty="0" smtClean="0"/>
          </a:p>
          <a:p>
            <a:r>
              <a:rPr lang="en-US" dirty="0" smtClean="0"/>
              <a:t>Toxicity</a:t>
            </a:r>
            <a:endParaRPr lang="en-US" dirty="0" smtClean="0"/>
          </a:p>
          <a:p>
            <a:pPr lvl="1"/>
            <a:r>
              <a:rPr lang="en-US" dirty="0" smtClean="0"/>
              <a:t>Calcification of soft tissue</a:t>
            </a:r>
            <a:endParaRPr lang="en-US" dirty="0" smtClean="0"/>
          </a:p>
          <a:p>
            <a:pPr lvl="1"/>
            <a:r>
              <a:rPr lang="en-US" dirty="0" smtClean="0"/>
              <a:t>Increase fractures (above calcium absorption results in </a:t>
            </a:r>
            <a:r>
              <a:rPr lang="en-US" smtClean="0"/>
              <a:t>increased calcium </a:t>
            </a:r>
            <a:r>
              <a:rPr lang="en-US" dirty="0" smtClean="0"/>
              <a:t>excretion and reduced calcium levels in blood and bone </a:t>
            </a:r>
            <a:r>
              <a:rPr lang="en-US" dirty="0" err="1" smtClean="0"/>
              <a:t>resorption</a:t>
            </a:r>
            <a:r>
              <a:rPr lang="en-US" dirty="0" smtClean="0"/>
              <a:t>.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4" name="Ink 3"/>
              <p14:cNvContentPartPr/>
              <p14:nvPr/>
            </p14:nvContentPartPr>
            <p14:xfrm>
              <a:off x="3316405" y="1100554"/>
              <a:ext cx="1965278" cy="86407"/>
            </p14:xfrm>
          </p:contentPart>
        </mc:Choice>
        <mc:Fallback xmlns="">
          <p:pic>
            <p:nvPicPr>
              <p:cNvPr id="4" name="Ink 3"/>
            </p:nvPicPr>
            <p:blipFill>
              <a:blip/>
            </p:blipFill>
            <p:spPr>
              <a:xfrm>
                <a:off x="3316405" y="1100554"/>
                <a:ext cx="1965278" cy="8640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" p14:bwMode="auto">
            <p14:nvContentPartPr>
              <p14:cNvPr id="5" name="Ink 4"/>
              <p14:cNvContentPartPr/>
              <p14:nvPr/>
            </p14:nvContentPartPr>
            <p14:xfrm>
              <a:off x="6883021" y="1064172"/>
              <a:ext cx="1428465" cy="113694"/>
            </p14:xfrm>
          </p:contentPart>
        </mc:Choice>
        <mc:Fallback xmlns="">
          <p:pic>
            <p:nvPicPr>
              <p:cNvPr id="5" name="Ink 4"/>
            </p:nvPicPr>
            <p:blipFill>
              <a:blip/>
            </p:blipFill>
            <p:spPr>
              <a:xfrm>
                <a:off x="6883021" y="1064172"/>
                <a:ext cx="1428465" cy="11369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6" name="Ink 5"/>
              <p14:cNvContentPartPr/>
              <p14:nvPr/>
            </p14:nvContentPartPr>
            <p14:xfrm>
              <a:off x="6969456" y="968669"/>
              <a:ext cx="718782" cy="172815"/>
            </p14:xfrm>
          </p:contentPart>
        </mc:Choice>
        <mc:Fallback xmlns="">
          <p:pic>
            <p:nvPicPr>
              <p:cNvPr id="6" name="Ink 5"/>
            </p:nvPicPr>
            <p:blipFill>
              <a:blip/>
            </p:blipFill>
            <p:spPr>
              <a:xfrm>
                <a:off x="6969456" y="968669"/>
                <a:ext cx="718782" cy="17281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" p14:bwMode="auto">
            <p14:nvContentPartPr>
              <p14:cNvPr id="7" name="Ink 6"/>
              <p14:cNvContentPartPr/>
              <p14:nvPr/>
            </p14:nvContentPartPr>
            <p14:xfrm>
              <a:off x="3320955" y="1091458"/>
              <a:ext cx="1665027" cy="90955"/>
            </p14:xfrm>
          </p:contentPart>
        </mc:Choice>
        <mc:Fallback xmlns="">
          <p:pic>
            <p:nvPicPr>
              <p:cNvPr id="7" name="Ink 6"/>
            </p:nvPicPr>
            <p:blipFill>
              <a:blip/>
            </p:blipFill>
            <p:spPr>
              <a:xfrm>
                <a:off x="3320955" y="1091458"/>
                <a:ext cx="1665027" cy="9095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" p14:bwMode="auto">
            <p14:nvContentPartPr>
              <p14:cNvPr id="8" name="Ink 7"/>
              <p14:cNvContentPartPr/>
              <p14:nvPr/>
            </p14:nvContentPartPr>
            <p14:xfrm>
              <a:off x="1323133" y="2921105"/>
              <a:ext cx="1922995" cy="122104"/>
            </p14:xfrm>
          </p:contentPart>
        </mc:Choice>
        <mc:Fallback xmlns="">
          <p:pic>
            <p:nvPicPr>
              <p:cNvPr id="8" name="Ink 7"/>
            </p:nvPicPr>
            <p:blipFill>
              <a:blip/>
            </p:blipFill>
            <p:spPr>
              <a:xfrm>
                <a:off x="1323133" y="2921105"/>
                <a:ext cx="1922995" cy="12210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" p14:bwMode="auto">
            <p14:nvContentPartPr>
              <p14:cNvPr id="9" name="Ink 8"/>
              <p14:cNvContentPartPr/>
              <p14:nvPr/>
            </p14:nvContentPartPr>
            <p14:xfrm>
              <a:off x="3443438" y="2999377"/>
              <a:ext cx="1280952" cy="46963"/>
            </p14:xfrm>
          </p:contentPart>
        </mc:Choice>
        <mc:Fallback xmlns="">
          <p:pic>
            <p:nvPicPr>
              <p:cNvPr id="9" name="Ink 8"/>
            </p:nvPicPr>
            <p:blipFill>
              <a:blip/>
            </p:blipFill>
            <p:spPr>
              <a:xfrm>
                <a:off x="3443438" y="2999377"/>
                <a:ext cx="1280952" cy="4696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" p14:bwMode="auto">
            <p14:nvContentPartPr>
              <p14:cNvPr id="10" name="Ink 9"/>
              <p14:cNvContentPartPr/>
              <p14:nvPr/>
            </p14:nvContentPartPr>
            <p14:xfrm>
              <a:off x="5165990" y="2971199"/>
              <a:ext cx="1089905" cy="118973"/>
            </p14:xfrm>
          </p:contentPart>
        </mc:Choice>
        <mc:Fallback xmlns="">
          <p:pic>
            <p:nvPicPr>
              <p:cNvPr id="10" name="Ink 9"/>
            </p:nvPicPr>
            <p:blipFill>
              <a:blip/>
            </p:blipFill>
            <p:spPr>
              <a:xfrm>
                <a:off x="5165990" y="2971199"/>
                <a:ext cx="1089905" cy="11897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" p14:bwMode="auto">
            <p14:nvContentPartPr>
              <p14:cNvPr id="11" name="Ink 10"/>
              <p14:cNvContentPartPr/>
              <p14:nvPr/>
            </p14:nvContentPartPr>
            <p14:xfrm>
              <a:off x="1410827" y="2996246"/>
              <a:ext cx="1728815" cy="56355"/>
            </p14:xfrm>
          </p:contentPart>
        </mc:Choice>
        <mc:Fallback xmlns="">
          <p:pic>
            <p:nvPicPr>
              <p:cNvPr id="11" name="Ink 10"/>
            </p:nvPicPr>
            <p:blipFill>
              <a:blip/>
            </p:blipFill>
            <p:spPr>
              <a:xfrm>
                <a:off x="1410827" y="2996246"/>
                <a:ext cx="1728815" cy="5635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" p14:bwMode="auto">
            <p14:nvContentPartPr>
              <p14:cNvPr id="12" name="Ink 11"/>
              <p14:cNvContentPartPr/>
              <p14:nvPr/>
            </p14:nvContentPartPr>
            <p14:xfrm>
              <a:off x="1425243" y="3416567"/>
              <a:ext cx="1876772" cy="121785"/>
            </p14:xfrm>
          </p:contentPart>
        </mc:Choice>
        <mc:Fallback xmlns="">
          <p:pic>
            <p:nvPicPr>
              <p:cNvPr id="12" name="Ink 11"/>
            </p:nvPicPr>
            <p:blipFill>
              <a:blip/>
            </p:blipFill>
            <p:spPr>
              <a:xfrm>
                <a:off x="1425243" y="3416567"/>
                <a:ext cx="1876772" cy="12178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" p14:bwMode="auto">
            <p14:nvContentPartPr>
              <p14:cNvPr id="13" name="Ink 12"/>
              <p14:cNvContentPartPr/>
              <p14:nvPr/>
            </p14:nvContentPartPr>
            <p14:xfrm>
              <a:off x="4332593" y="3413275"/>
              <a:ext cx="2482607" cy="98745"/>
            </p14:xfrm>
          </p:contentPart>
        </mc:Choice>
        <mc:Fallback xmlns="">
          <p:pic>
            <p:nvPicPr>
              <p:cNvPr id="13" name="Ink 12"/>
            </p:nvPicPr>
            <p:blipFill>
              <a:blip/>
            </p:blipFill>
            <p:spPr>
              <a:xfrm>
                <a:off x="4332593" y="3413275"/>
                <a:ext cx="2482607" cy="9874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" p14:bwMode="auto">
            <p14:nvContentPartPr>
              <p14:cNvPr id="14" name="Ink 13"/>
              <p14:cNvContentPartPr/>
              <p14:nvPr/>
            </p14:nvContentPartPr>
            <p14:xfrm>
              <a:off x="1082814" y="997321"/>
              <a:ext cx="841255" cy="92162"/>
            </p14:xfrm>
          </p:contentPart>
        </mc:Choice>
        <mc:Fallback xmlns="">
          <p:pic>
            <p:nvPicPr>
              <p:cNvPr id="14" name="Ink 13"/>
            </p:nvPicPr>
            <p:blipFill>
              <a:blip/>
            </p:blipFill>
            <p:spPr>
              <a:xfrm>
                <a:off x="1082814" y="997321"/>
                <a:ext cx="841255" cy="9216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" p14:bwMode="auto">
            <p14:nvContentPartPr>
              <p14:cNvPr id="15" name="Ink 14"/>
              <p14:cNvContentPartPr/>
              <p14:nvPr/>
            </p14:nvContentPartPr>
            <p14:xfrm>
              <a:off x="1415365" y="3426441"/>
              <a:ext cx="1797750" cy="98745"/>
            </p14:xfrm>
          </p:contentPart>
        </mc:Choice>
        <mc:Fallback xmlns="">
          <p:pic>
            <p:nvPicPr>
              <p:cNvPr id="15" name="Ink 14"/>
            </p:nvPicPr>
            <p:blipFill>
              <a:blip/>
            </p:blipFill>
            <p:spPr>
              <a:xfrm>
                <a:off x="1415365" y="3426441"/>
                <a:ext cx="1797750" cy="9874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" p14:bwMode="auto">
            <p14:nvContentPartPr>
              <p14:cNvPr id="16" name="Ink 15"/>
              <p14:cNvContentPartPr/>
              <p14:nvPr/>
            </p14:nvContentPartPr>
            <p14:xfrm>
              <a:off x="1357173" y="2475180"/>
              <a:ext cx="1169765" cy="69606"/>
            </p14:xfrm>
          </p:contentPart>
        </mc:Choice>
        <mc:Fallback xmlns="">
          <p:pic>
            <p:nvPicPr>
              <p:cNvPr id="16" name="Ink 15"/>
            </p:nvPicPr>
            <p:blipFill>
              <a:blip/>
            </p:blipFill>
            <p:spPr>
              <a:xfrm>
                <a:off x="1357173" y="2475180"/>
                <a:ext cx="1169765" cy="6960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" p14:bwMode="auto">
            <p14:nvContentPartPr>
              <p14:cNvPr id="17" name="Ink 16"/>
              <p14:cNvContentPartPr/>
              <p14:nvPr/>
            </p14:nvContentPartPr>
            <p14:xfrm>
              <a:off x="2106379" y="2118799"/>
              <a:ext cx="538927" cy="144780"/>
            </p14:xfrm>
          </p:contentPart>
        </mc:Choice>
        <mc:Fallback xmlns="">
          <p:pic>
            <p:nvPicPr>
              <p:cNvPr id="17" name="Ink 16"/>
            </p:nvPicPr>
            <p:blipFill>
              <a:blip/>
            </p:blipFill>
            <p:spPr>
              <a:xfrm>
                <a:off x="2106379" y="2118799"/>
                <a:ext cx="538927" cy="14478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" p14:bwMode="auto">
            <p14:nvContentPartPr>
              <p14:cNvPr id="18" name="Ink 17"/>
              <p14:cNvContentPartPr/>
              <p14:nvPr/>
            </p14:nvContentPartPr>
            <p14:xfrm>
              <a:off x="2641129" y="2068683"/>
              <a:ext cx="130902" cy="122506"/>
            </p14:xfrm>
          </p:contentPart>
        </mc:Choice>
        <mc:Fallback xmlns="">
          <p:pic>
            <p:nvPicPr>
              <p:cNvPr id="18" name="Ink 17"/>
            </p:nvPicPr>
            <p:blipFill>
              <a:blip/>
            </p:blipFill>
            <p:spPr>
              <a:xfrm>
                <a:off x="2641129" y="2068683"/>
                <a:ext cx="130902" cy="12250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" p14:bwMode="auto">
            <p14:nvContentPartPr>
              <p14:cNvPr id="19" name="Ink 18"/>
              <p14:cNvContentPartPr/>
              <p14:nvPr/>
            </p14:nvContentPartPr>
            <p14:xfrm>
              <a:off x="2805453" y="2004645"/>
              <a:ext cx="91910" cy="130859"/>
            </p14:xfrm>
          </p:contentPart>
        </mc:Choice>
        <mc:Fallback xmlns="">
          <p:pic>
            <p:nvPicPr>
              <p:cNvPr id="19" name="Ink 18"/>
            </p:nvPicPr>
            <p:blipFill>
              <a:blip/>
            </p:blipFill>
            <p:spPr>
              <a:xfrm>
                <a:off x="2805453" y="2004645"/>
                <a:ext cx="91910" cy="13085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" p14:bwMode="auto">
            <p14:nvContentPartPr>
              <p14:cNvPr id="20" name="Ink 19"/>
              <p14:cNvContentPartPr/>
              <p14:nvPr/>
            </p14:nvContentPartPr>
            <p14:xfrm>
              <a:off x="2908504" y="2006037"/>
              <a:ext cx="58488" cy="93272"/>
            </p14:xfrm>
          </p:contentPart>
        </mc:Choice>
        <mc:Fallback xmlns="">
          <p:pic>
            <p:nvPicPr>
              <p:cNvPr id="20" name="Ink 19"/>
            </p:nvPicPr>
            <p:blipFill>
              <a:blip/>
            </p:blipFill>
            <p:spPr>
              <a:xfrm>
                <a:off x="2908504" y="2006037"/>
                <a:ext cx="58488" cy="9327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" p14:bwMode="auto">
            <p14:nvContentPartPr>
              <p14:cNvPr id="21" name="Ink 20"/>
              <p14:cNvContentPartPr/>
              <p14:nvPr/>
            </p14:nvContentPartPr>
            <p14:xfrm>
              <a:off x="2980917" y="1951745"/>
              <a:ext cx="44563" cy="153133"/>
            </p14:xfrm>
          </p:contentPart>
        </mc:Choice>
        <mc:Fallback xmlns="">
          <p:pic>
            <p:nvPicPr>
              <p:cNvPr id="21" name="Ink 20"/>
            </p:nvPicPr>
            <p:blipFill>
              <a:blip/>
            </p:blipFill>
            <p:spPr>
              <a:xfrm>
                <a:off x="2980917" y="1951745"/>
                <a:ext cx="44563" cy="15313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" p14:bwMode="auto">
            <p14:nvContentPartPr>
              <p14:cNvPr id="22" name="Ink 21"/>
              <p14:cNvContentPartPr/>
              <p14:nvPr/>
            </p14:nvContentPartPr>
            <p14:xfrm>
              <a:off x="2992058" y="2021351"/>
              <a:ext cx="41777" cy="22274"/>
            </p14:xfrm>
          </p:contentPart>
        </mc:Choice>
        <mc:Fallback xmlns="">
          <p:pic>
            <p:nvPicPr>
              <p:cNvPr id="22" name="Ink 21"/>
            </p:nvPicPr>
            <p:blipFill>
              <a:blip/>
            </p:blipFill>
            <p:spPr>
              <a:xfrm>
                <a:off x="2992058" y="2021351"/>
                <a:ext cx="41777" cy="2227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" p14:bwMode="auto">
            <p14:nvContentPartPr>
              <p14:cNvPr id="23" name="Ink 22"/>
              <p14:cNvContentPartPr/>
              <p14:nvPr/>
            </p14:nvContentPartPr>
            <p14:xfrm>
              <a:off x="3035228" y="1979587"/>
              <a:ext cx="101658" cy="26450"/>
            </p14:xfrm>
          </p:contentPart>
        </mc:Choice>
        <mc:Fallback xmlns="">
          <p:pic>
            <p:nvPicPr>
              <p:cNvPr id="23" name="Ink 22"/>
            </p:nvPicPr>
            <p:blipFill>
              <a:blip/>
            </p:blipFill>
            <p:spPr>
              <a:xfrm>
                <a:off x="3035228" y="1979587"/>
                <a:ext cx="101658" cy="26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" p14:bwMode="auto">
            <p14:nvContentPartPr>
              <p14:cNvPr id="24" name="Ink 23"/>
              <p14:cNvContentPartPr/>
              <p14:nvPr/>
            </p14:nvContentPartPr>
            <p14:xfrm>
              <a:off x="3086753" y="1937824"/>
              <a:ext cx="16711" cy="114153"/>
            </p14:xfrm>
          </p:contentPart>
        </mc:Choice>
        <mc:Fallback xmlns="">
          <p:pic>
            <p:nvPicPr>
              <p:cNvPr id="24" name="Ink 23"/>
            </p:nvPicPr>
            <p:blipFill>
              <a:blip/>
            </p:blipFill>
            <p:spPr>
              <a:xfrm>
                <a:off x="3086753" y="1937824"/>
                <a:ext cx="16711" cy="11415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" p14:bwMode="auto">
            <p14:nvContentPartPr>
              <p14:cNvPr id="25" name="Ink 24"/>
              <p14:cNvContentPartPr/>
              <p14:nvPr/>
            </p14:nvContentPartPr>
            <p14:xfrm>
              <a:off x="3148027" y="1960098"/>
              <a:ext cx="38992" cy="80742"/>
            </p14:xfrm>
          </p:contentPart>
        </mc:Choice>
        <mc:Fallback xmlns="">
          <p:pic>
            <p:nvPicPr>
              <p:cNvPr id="25" name="Ink 24"/>
            </p:nvPicPr>
            <p:blipFill>
              <a:blip/>
            </p:blipFill>
            <p:spPr>
              <a:xfrm>
                <a:off x="3148027" y="1960098"/>
                <a:ext cx="38992" cy="8074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" p14:bwMode="auto">
            <p14:nvContentPartPr>
              <p14:cNvPr id="26" name="Ink 25"/>
              <p14:cNvContentPartPr/>
              <p14:nvPr/>
            </p14:nvContentPartPr>
            <p14:xfrm>
              <a:off x="3167523" y="1954529"/>
              <a:ext cx="47347" cy="47332"/>
            </p14:xfrm>
          </p:contentPart>
        </mc:Choice>
        <mc:Fallback xmlns="">
          <p:pic>
            <p:nvPicPr>
              <p:cNvPr id="26" name="Ink 25"/>
            </p:nvPicPr>
            <p:blipFill>
              <a:blip/>
            </p:blipFill>
            <p:spPr>
              <a:xfrm>
                <a:off x="3167523" y="1954529"/>
                <a:ext cx="47347" cy="4733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" p14:bwMode="auto">
            <p14:nvContentPartPr>
              <p14:cNvPr id="27" name="Ink 26"/>
              <p14:cNvContentPartPr/>
              <p14:nvPr/>
            </p14:nvContentPartPr>
            <p14:xfrm>
              <a:off x="3217656" y="1912766"/>
              <a:ext cx="86339" cy="111369"/>
            </p14:xfrm>
          </p:contentPart>
        </mc:Choice>
        <mc:Fallback xmlns="">
          <p:pic>
            <p:nvPicPr>
              <p:cNvPr id="27" name="Ink 26"/>
            </p:nvPicPr>
            <p:blipFill>
              <a:blip/>
            </p:blipFill>
            <p:spPr>
              <a:xfrm>
                <a:off x="3217656" y="1912766"/>
                <a:ext cx="86339" cy="11136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" p14:bwMode="auto">
            <p14:nvContentPartPr>
              <p14:cNvPr id="28" name="Ink 27"/>
              <p14:cNvContentPartPr/>
              <p14:nvPr/>
            </p14:nvContentPartPr>
            <p14:xfrm>
              <a:off x="3278929" y="1879355"/>
              <a:ext cx="8355" cy="22274"/>
            </p14:xfrm>
          </p:contentPart>
        </mc:Choice>
        <mc:Fallback xmlns="">
          <p:pic>
            <p:nvPicPr>
              <p:cNvPr id="28" name="Ink 27"/>
            </p:nvPicPr>
            <p:blipFill>
              <a:blip/>
            </p:blipFill>
            <p:spPr>
              <a:xfrm>
                <a:off x="3278929" y="1879355"/>
                <a:ext cx="8355" cy="2227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6" p14:bwMode="auto">
            <p14:nvContentPartPr>
              <p14:cNvPr id="29" name="Ink 28"/>
              <p14:cNvContentPartPr/>
              <p14:nvPr/>
            </p14:nvContentPartPr>
            <p14:xfrm>
              <a:off x="3329062" y="1851513"/>
              <a:ext cx="142043" cy="194896"/>
            </p14:xfrm>
          </p:contentPart>
        </mc:Choice>
        <mc:Fallback xmlns="">
          <p:pic>
            <p:nvPicPr>
              <p:cNvPr id="29" name="Ink 28"/>
            </p:nvPicPr>
            <p:blipFill>
              <a:blip/>
            </p:blipFill>
            <p:spPr>
              <a:xfrm>
                <a:off x="3329062" y="1851513"/>
                <a:ext cx="142043" cy="19489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7" p14:bwMode="auto">
            <p14:nvContentPartPr>
              <p14:cNvPr id="30" name="Ink 29"/>
              <p14:cNvContentPartPr/>
              <p14:nvPr/>
            </p14:nvContentPartPr>
            <p14:xfrm>
              <a:off x="3404261" y="1890492"/>
              <a:ext cx="61273" cy="44548"/>
            </p14:xfrm>
          </p:contentPart>
        </mc:Choice>
        <mc:Fallback xmlns="">
          <p:pic>
            <p:nvPicPr>
              <p:cNvPr id="30" name="Ink 29"/>
            </p:nvPicPr>
            <p:blipFill>
              <a:blip/>
            </p:blipFill>
            <p:spPr>
              <a:xfrm>
                <a:off x="3404261" y="1890492"/>
                <a:ext cx="61273" cy="4454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8" p14:bwMode="auto">
            <p14:nvContentPartPr>
              <p14:cNvPr id="31" name="Ink 30"/>
              <p14:cNvContentPartPr/>
              <p14:nvPr/>
            </p14:nvContentPartPr>
            <p14:xfrm>
              <a:off x="3571370" y="1890492"/>
              <a:ext cx="84947" cy="44548"/>
            </p14:xfrm>
          </p:contentPart>
        </mc:Choice>
        <mc:Fallback xmlns="">
          <p:pic>
            <p:nvPicPr>
              <p:cNvPr id="31" name="Ink 30"/>
            </p:nvPicPr>
            <p:blipFill>
              <a:blip/>
            </p:blipFill>
            <p:spPr>
              <a:xfrm>
                <a:off x="3571370" y="1890492"/>
                <a:ext cx="84947" cy="4454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9" p14:bwMode="auto">
            <p14:nvContentPartPr>
              <p14:cNvPr id="32" name="Ink 31"/>
              <p14:cNvContentPartPr/>
              <p14:nvPr/>
            </p14:nvContentPartPr>
            <p14:xfrm>
              <a:off x="3674421" y="1845944"/>
              <a:ext cx="71021" cy="89096"/>
            </p14:xfrm>
          </p:contentPart>
        </mc:Choice>
        <mc:Fallback xmlns="">
          <p:pic>
            <p:nvPicPr>
              <p:cNvPr id="32" name="Ink 31"/>
            </p:nvPicPr>
            <p:blipFill>
              <a:blip/>
            </p:blipFill>
            <p:spPr>
              <a:xfrm>
                <a:off x="3674421" y="1845944"/>
                <a:ext cx="71021" cy="8909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0" p14:bwMode="auto">
            <p14:nvContentPartPr>
              <p14:cNvPr id="33" name="Ink 32"/>
              <p14:cNvContentPartPr/>
              <p14:nvPr/>
            </p14:nvContentPartPr>
            <p14:xfrm>
              <a:off x="3746835" y="1779123"/>
              <a:ext cx="45955" cy="147564"/>
            </p14:xfrm>
          </p:contentPart>
        </mc:Choice>
        <mc:Fallback xmlns="">
          <p:pic>
            <p:nvPicPr>
              <p:cNvPr id="33" name="Ink 32"/>
            </p:nvPicPr>
            <p:blipFill>
              <a:blip/>
            </p:blipFill>
            <p:spPr>
              <a:xfrm>
                <a:off x="3746835" y="1779123"/>
                <a:ext cx="45955" cy="14756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1" p14:bwMode="auto">
            <p14:nvContentPartPr>
              <p14:cNvPr id="34" name="Ink 33"/>
              <p14:cNvContentPartPr/>
              <p14:nvPr/>
            </p14:nvContentPartPr>
            <p14:xfrm>
              <a:off x="3863811" y="1816710"/>
              <a:ext cx="94695" cy="70998"/>
            </p14:xfrm>
          </p:contentPart>
        </mc:Choice>
        <mc:Fallback xmlns="">
          <p:pic>
            <p:nvPicPr>
              <p:cNvPr id="34" name="Ink 33"/>
            </p:nvPicPr>
            <p:blipFill>
              <a:blip/>
            </p:blipFill>
            <p:spPr>
              <a:xfrm>
                <a:off x="3863811" y="1816710"/>
                <a:ext cx="94695" cy="7099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2" p14:bwMode="auto">
            <p14:nvContentPartPr>
              <p14:cNvPr id="35" name="Ink 34"/>
              <p14:cNvContentPartPr/>
              <p14:nvPr/>
            </p14:nvContentPartPr>
            <p14:xfrm>
              <a:off x="3986358" y="1793044"/>
              <a:ext cx="38992" cy="69606"/>
            </p14:xfrm>
          </p:contentPart>
        </mc:Choice>
        <mc:Fallback xmlns="">
          <p:pic>
            <p:nvPicPr>
              <p:cNvPr id="35" name="Ink 34"/>
            </p:nvPicPr>
            <p:blipFill>
              <a:blip/>
            </p:blipFill>
            <p:spPr>
              <a:xfrm>
                <a:off x="3986358" y="1793044"/>
                <a:ext cx="38992" cy="6960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3" p14:bwMode="auto">
            <p14:nvContentPartPr>
              <p14:cNvPr id="36" name="Ink 35"/>
              <p14:cNvContentPartPr/>
              <p14:nvPr/>
            </p14:nvContentPartPr>
            <p14:xfrm>
              <a:off x="4003069" y="1773554"/>
              <a:ext cx="47347" cy="58469"/>
            </p14:xfrm>
          </p:contentPart>
        </mc:Choice>
        <mc:Fallback xmlns="">
          <p:pic>
            <p:nvPicPr>
              <p:cNvPr id="36" name="Ink 35"/>
            </p:nvPicPr>
            <p:blipFill>
              <a:blip/>
            </p:blipFill>
            <p:spPr>
              <a:xfrm>
                <a:off x="4003069" y="1773554"/>
                <a:ext cx="47347" cy="5846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4" p14:bwMode="auto">
            <p14:nvContentPartPr>
              <p14:cNvPr id="37" name="Ink 36"/>
              <p14:cNvContentPartPr/>
              <p14:nvPr/>
            </p14:nvContentPartPr>
            <p14:xfrm>
              <a:off x="4058772" y="1779123"/>
              <a:ext cx="55703" cy="66821"/>
            </p14:xfrm>
          </p:contentPart>
        </mc:Choice>
        <mc:Fallback xmlns="">
          <p:pic>
            <p:nvPicPr>
              <p:cNvPr id="37" name="Ink 36"/>
            </p:nvPicPr>
            <p:blipFill>
              <a:blip/>
            </p:blipFill>
            <p:spPr>
              <a:xfrm>
                <a:off x="4058772" y="1779123"/>
                <a:ext cx="55703" cy="6682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5" p14:bwMode="auto">
            <p14:nvContentPartPr>
              <p14:cNvPr id="38" name="Ink 37"/>
              <p14:cNvContentPartPr/>
              <p14:nvPr/>
            </p14:nvContentPartPr>
            <p14:xfrm>
              <a:off x="4122831" y="1709517"/>
              <a:ext cx="22281" cy="133643"/>
            </p14:xfrm>
          </p:contentPart>
        </mc:Choice>
        <mc:Fallback xmlns="">
          <p:pic>
            <p:nvPicPr>
              <p:cNvPr id="38" name="Ink 37"/>
            </p:nvPicPr>
            <p:blipFill>
              <a:blip/>
            </p:blipFill>
            <p:spPr>
              <a:xfrm>
                <a:off x="4122831" y="1709517"/>
                <a:ext cx="22281" cy="13364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6" p14:bwMode="auto">
            <p14:nvContentPartPr>
              <p14:cNvPr id="39" name="Ink 38"/>
              <p14:cNvContentPartPr/>
              <p14:nvPr/>
            </p14:nvContentPartPr>
            <p14:xfrm>
              <a:off x="4136756" y="1748496"/>
              <a:ext cx="68236" cy="66822"/>
            </p14:xfrm>
          </p:contentPart>
        </mc:Choice>
        <mc:Fallback xmlns="">
          <p:pic>
            <p:nvPicPr>
              <p:cNvPr id="39" name="Ink 38"/>
            </p:nvPicPr>
            <p:blipFill>
              <a:blip/>
            </p:blipFill>
            <p:spPr>
              <a:xfrm>
                <a:off x="4136756" y="1748496"/>
                <a:ext cx="68236" cy="6682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7" p14:bwMode="auto">
            <p14:nvContentPartPr>
              <p14:cNvPr id="40" name="Ink 39"/>
              <p14:cNvContentPartPr/>
              <p14:nvPr/>
            </p14:nvContentPartPr>
            <p14:xfrm>
              <a:off x="4203600" y="1770770"/>
              <a:ext cx="30637" cy="47332"/>
            </p14:xfrm>
          </p:contentPart>
        </mc:Choice>
        <mc:Fallback xmlns="">
          <p:pic>
            <p:nvPicPr>
              <p:cNvPr id="40" name="Ink 39"/>
            </p:nvPicPr>
            <p:blipFill>
              <a:blip/>
            </p:blipFill>
            <p:spPr>
              <a:xfrm>
                <a:off x="4203600" y="1770770"/>
                <a:ext cx="30637" cy="4733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8" p14:bwMode="auto">
            <p14:nvContentPartPr>
              <p14:cNvPr id="41" name="Ink 40"/>
              <p14:cNvContentPartPr/>
              <p14:nvPr/>
            </p14:nvContentPartPr>
            <p14:xfrm>
              <a:off x="4214741" y="1759633"/>
              <a:ext cx="19496" cy="36195"/>
            </p14:xfrm>
          </p:contentPart>
        </mc:Choice>
        <mc:Fallback xmlns="">
          <p:pic>
            <p:nvPicPr>
              <p:cNvPr id="41" name="Ink 40"/>
            </p:nvPicPr>
            <p:blipFill>
              <a:blip/>
            </p:blipFill>
            <p:spPr>
              <a:xfrm>
                <a:off x="4214741" y="1759633"/>
                <a:ext cx="19496" cy="3619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9" p14:bwMode="auto">
            <p14:nvContentPartPr>
              <p14:cNvPr id="42" name="Ink 41"/>
              <p14:cNvContentPartPr/>
              <p14:nvPr/>
            </p14:nvContentPartPr>
            <p14:xfrm>
              <a:off x="4242592" y="1734575"/>
              <a:ext cx="76592" cy="83527"/>
            </p14:xfrm>
          </p:contentPart>
        </mc:Choice>
        <mc:Fallback xmlns="">
          <p:pic>
            <p:nvPicPr>
              <p:cNvPr id="42" name="Ink 41"/>
            </p:nvPicPr>
            <p:blipFill>
              <a:blip/>
            </p:blipFill>
            <p:spPr>
              <a:xfrm>
                <a:off x="4242592" y="1734575"/>
                <a:ext cx="76592" cy="8352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0" p14:bwMode="auto">
            <p14:nvContentPartPr>
              <p14:cNvPr id="43" name="Ink 42"/>
              <p14:cNvContentPartPr/>
              <p14:nvPr/>
            </p14:nvContentPartPr>
            <p14:xfrm>
              <a:off x="4331717" y="1709517"/>
              <a:ext cx="19496" cy="76566"/>
            </p14:xfrm>
          </p:contentPart>
        </mc:Choice>
        <mc:Fallback xmlns="">
          <p:pic>
            <p:nvPicPr>
              <p:cNvPr id="43" name="Ink 42"/>
            </p:nvPicPr>
            <p:blipFill>
              <a:blip/>
            </p:blipFill>
            <p:spPr>
              <a:xfrm>
                <a:off x="4331717" y="1709517"/>
                <a:ext cx="19496" cy="7656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1" p14:bwMode="auto">
            <p14:nvContentPartPr>
              <p14:cNvPr id="44" name="Ink 43"/>
              <p14:cNvContentPartPr/>
              <p14:nvPr/>
            </p14:nvContentPartPr>
            <p14:xfrm>
              <a:off x="4334502" y="1660793"/>
              <a:ext cx="8356" cy="6960"/>
            </p14:xfrm>
          </p:contentPart>
        </mc:Choice>
        <mc:Fallback xmlns="">
          <p:pic>
            <p:nvPicPr>
              <p:cNvPr id="44" name="Ink 43"/>
            </p:nvPicPr>
            <p:blipFill>
              <a:blip/>
            </p:blipFill>
            <p:spPr>
              <a:xfrm>
                <a:off x="4334502" y="1660793"/>
                <a:ext cx="8356" cy="69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2" p14:bwMode="auto">
            <p14:nvContentPartPr>
              <p14:cNvPr id="45" name="Ink 44"/>
              <p14:cNvContentPartPr/>
              <p14:nvPr/>
            </p14:nvContentPartPr>
            <p14:xfrm>
              <a:off x="4379065" y="1678890"/>
              <a:ext cx="57095" cy="80743"/>
            </p14:xfrm>
          </p:contentPart>
        </mc:Choice>
        <mc:Fallback xmlns="">
          <p:pic>
            <p:nvPicPr>
              <p:cNvPr id="45" name="Ink 44"/>
            </p:nvPicPr>
            <p:blipFill>
              <a:blip/>
            </p:blipFill>
            <p:spPr>
              <a:xfrm>
                <a:off x="4379065" y="1678890"/>
                <a:ext cx="57095" cy="8074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3" p14:bwMode="auto">
            <p14:nvContentPartPr>
              <p14:cNvPr id="46" name="Ink 45"/>
              <p14:cNvContentPartPr/>
              <p14:nvPr/>
            </p14:nvContentPartPr>
            <p14:xfrm>
              <a:off x="4438945" y="1653832"/>
              <a:ext cx="48741" cy="178191"/>
            </p14:xfrm>
          </p:contentPart>
        </mc:Choice>
        <mc:Fallback xmlns="">
          <p:pic>
            <p:nvPicPr>
              <p:cNvPr id="46" name="Ink 45"/>
            </p:nvPicPr>
            <p:blipFill>
              <a:blip/>
            </p:blipFill>
            <p:spPr>
              <a:xfrm>
                <a:off x="4438945" y="1653832"/>
                <a:ext cx="48741" cy="17819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4" p14:bwMode="auto">
            <p14:nvContentPartPr>
              <p14:cNvPr id="47" name="Ink 46"/>
              <p14:cNvContentPartPr/>
              <p14:nvPr/>
            </p14:nvContentPartPr>
            <p14:xfrm>
              <a:off x="4440338" y="1673322"/>
              <a:ext cx="19496" cy="32019"/>
            </p14:xfrm>
          </p:contentPart>
        </mc:Choice>
        <mc:Fallback xmlns="">
          <p:pic>
            <p:nvPicPr>
              <p:cNvPr id="47" name="Ink 46"/>
            </p:nvPicPr>
            <p:blipFill>
              <a:blip/>
            </p:blipFill>
            <p:spPr>
              <a:xfrm>
                <a:off x="4440338" y="1673322"/>
                <a:ext cx="19496" cy="3201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5" p14:bwMode="auto">
            <p14:nvContentPartPr>
              <p14:cNvPr id="48" name="Ink 47"/>
              <p14:cNvContentPartPr/>
              <p14:nvPr/>
            </p14:nvContentPartPr>
            <p14:xfrm>
              <a:off x="3819249" y="1990724"/>
              <a:ext cx="47347" cy="64037"/>
            </p14:xfrm>
          </p:contentPart>
        </mc:Choice>
        <mc:Fallback xmlns="">
          <p:pic>
            <p:nvPicPr>
              <p:cNvPr id="48" name="Ink 47"/>
            </p:nvPicPr>
            <p:blipFill>
              <a:blip/>
            </p:blipFill>
            <p:spPr>
              <a:xfrm>
                <a:off x="3819249" y="1990724"/>
                <a:ext cx="47347" cy="6403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6" p14:bwMode="auto">
            <p14:nvContentPartPr>
              <p14:cNvPr id="49" name="Ink 48"/>
              <p14:cNvContentPartPr/>
              <p14:nvPr/>
            </p14:nvContentPartPr>
            <p14:xfrm>
              <a:off x="3893055" y="1962882"/>
              <a:ext cx="18104" cy="103016"/>
            </p14:xfrm>
          </p:contentPart>
        </mc:Choice>
        <mc:Fallback xmlns="">
          <p:pic>
            <p:nvPicPr>
              <p:cNvPr id="49" name="Ink 48"/>
            </p:nvPicPr>
            <p:blipFill>
              <a:blip/>
            </p:blipFill>
            <p:spPr>
              <a:xfrm>
                <a:off x="3893055" y="1962882"/>
                <a:ext cx="18104" cy="10301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7" p14:bwMode="auto">
            <p14:nvContentPartPr>
              <p14:cNvPr id="50" name="Ink 49"/>
              <p14:cNvContentPartPr/>
              <p14:nvPr/>
            </p14:nvContentPartPr>
            <p14:xfrm>
              <a:off x="3901411" y="2007430"/>
              <a:ext cx="34814" cy="5568"/>
            </p14:xfrm>
          </p:contentPart>
        </mc:Choice>
        <mc:Fallback xmlns="">
          <p:pic>
            <p:nvPicPr>
              <p:cNvPr id="50" name="Ink 49"/>
            </p:nvPicPr>
            <p:blipFill>
              <a:blip/>
            </p:blipFill>
            <p:spPr>
              <a:xfrm>
                <a:off x="3901411" y="2007430"/>
                <a:ext cx="34814" cy="556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8" p14:bwMode="auto">
            <p14:nvContentPartPr>
              <p14:cNvPr id="51" name="Ink 50"/>
              <p14:cNvContentPartPr/>
              <p14:nvPr/>
            </p14:nvContentPartPr>
            <p14:xfrm>
              <a:off x="3997498" y="1937824"/>
              <a:ext cx="47348" cy="105801"/>
            </p14:xfrm>
          </p:contentPart>
        </mc:Choice>
        <mc:Fallback xmlns="">
          <p:pic>
            <p:nvPicPr>
              <p:cNvPr id="51" name="Ink 50"/>
            </p:nvPicPr>
            <p:blipFill>
              <a:blip/>
            </p:blipFill>
            <p:spPr>
              <a:xfrm>
                <a:off x="3997498" y="1937824"/>
                <a:ext cx="47348" cy="10580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9" p14:bwMode="auto">
            <p14:nvContentPartPr>
              <p14:cNvPr id="52" name="Ink 51"/>
              <p14:cNvContentPartPr/>
              <p14:nvPr/>
            </p14:nvContentPartPr>
            <p14:xfrm>
              <a:off x="4055987" y="1965666"/>
              <a:ext cx="25066" cy="50116"/>
            </p14:xfrm>
          </p:contentPart>
        </mc:Choice>
        <mc:Fallback xmlns="">
          <p:pic>
            <p:nvPicPr>
              <p:cNvPr id="52" name="Ink 51"/>
            </p:nvPicPr>
            <p:blipFill>
              <a:blip/>
            </p:blipFill>
            <p:spPr>
              <a:xfrm>
                <a:off x="4055987" y="1965666"/>
                <a:ext cx="25066" cy="5011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0" p14:bwMode="auto">
            <p14:nvContentPartPr>
              <p14:cNvPr id="53" name="Ink 52"/>
              <p14:cNvContentPartPr/>
              <p14:nvPr/>
            </p14:nvContentPartPr>
            <p14:xfrm>
              <a:off x="4089408" y="1935040"/>
              <a:ext cx="51526" cy="77958"/>
            </p14:xfrm>
          </p:contentPart>
        </mc:Choice>
        <mc:Fallback xmlns="">
          <p:pic>
            <p:nvPicPr>
              <p:cNvPr id="53" name="Ink 52"/>
            </p:nvPicPr>
            <p:blipFill>
              <a:blip/>
            </p:blipFill>
            <p:spPr>
              <a:xfrm>
                <a:off x="4089408" y="1935040"/>
                <a:ext cx="51526" cy="7795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1" p14:bwMode="auto">
            <p14:nvContentPartPr>
              <p14:cNvPr id="54" name="Ink 53"/>
              <p14:cNvContentPartPr/>
              <p14:nvPr/>
            </p14:nvContentPartPr>
            <p14:xfrm>
              <a:off x="4159037" y="1935040"/>
              <a:ext cx="32030" cy="44547"/>
            </p14:xfrm>
          </p:contentPart>
        </mc:Choice>
        <mc:Fallback xmlns="">
          <p:pic>
            <p:nvPicPr>
              <p:cNvPr id="54" name="Ink 53"/>
            </p:nvPicPr>
            <p:blipFill>
              <a:blip/>
            </p:blipFill>
            <p:spPr>
              <a:xfrm>
                <a:off x="4159037" y="1935040"/>
                <a:ext cx="32030" cy="4454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2" p14:bwMode="auto">
            <p14:nvContentPartPr>
              <p14:cNvPr id="55" name="Ink 54"/>
              <p14:cNvContentPartPr/>
              <p14:nvPr/>
            </p14:nvContentPartPr>
            <p14:xfrm>
              <a:off x="4178534" y="1915550"/>
              <a:ext cx="30636" cy="48724"/>
            </p14:xfrm>
          </p:contentPart>
        </mc:Choice>
        <mc:Fallback xmlns="">
          <p:pic>
            <p:nvPicPr>
              <p:cNvPr id="55" name="Ink 54"/>
            </p:nvPicPr>
            <p:blipFill>
              <a:blip/>
            </p:blipFill>
            <p:spPr>
              <a:xfrm>
                <a:off x="4178534" y="1915550"/>
                <a:ext cx="30636" cy="4872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3" p14:bwMode="auto">
            <p14:nvContentPartPr>
              <p14:cNvPr id="56" name="Ink 55"/>
              <p14:cNvContentPartPr/>
              <p14:nvPr/>
            </p14:nvContentPartPr>
            <p14:xfrm>
              <a:off x="4231452" y="1890492"/>
              <a:ext cx="36207" cy="77958"/>
            </p14:xfrm>
          </p:contentPart>
        </mc:Choice>
        <mc:Fallback xmlns="">
          <p:pic>
            <p:nvPicPr>
              <p:cNvPr id="56" name="Ink 55"/>
            </p:nvPicPr>
            <p:blipFill>
              <a:blip/>
            </p:blipFill>
            <p:spPr>
              <a:xfrm>
                <a:off x="4231452" y="1890492"/>
                <a:ext cx="36207" cy="7795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4" p14:bwMode="auto">
            <p14:nvContentPartPr>
              <p14:cNvPr id="57" name="Ink 56"/>
              <p14:cNvContentPartPr/>
              <p14:nvPr/>
            </p14:nvContentPartPr>
            <p14:xfrm>
              <a:off x="4303865" y="1916942"/>
              <a:ext cx="4178" cy="4176"/>
            </p14:xfrm>
          </p:contentPart>
        </mc:Choice>
        <mc:Fallback xmlns="">
          <p:pic>
            <p:nvPicPr>
              <p:cNvPr id="57" name="Ink 56"/>
            </p:nvPicPr>
            <p:blipFill>
              <a:blip/>
            </p:blipFill>
            <p:spPr>
              <a:xfrm>
                <a:off x="4303865" y="1916942"/>
                <a:ext cx="4178" cy="417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5" p14:bwMode="auto">
            <p14:nvContentPartPr>
              <p14:cNvPr id="58" name="Ink 57"/>
              <p14:cNvContentPartPr/>
              <p14:nvPr/>
            </p14:nvContentPartPr>
            <p14:xfrm>
              <a:off x="1321731" y="4393355"/>
              <a:ext cx="1804729" cy="95163"/>
            </p14:xfrm>
          </p:contentPart>
        </mc:Choice>
        <mc:Fallback xmlns="">
          <p:pic>
            <p:nvPicPr>
              <p:cNvPr id="58" name="Ink 57"/>
            </p:nvPicPr>
            <p:blipFill>
              <a:blip/>
            </p:blipFill>
            <p:spPr>
              <a:xfrm>
                <a:off x="1321731" y="4393355"/>
                <a:ext cx="1804729" cy="9516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6" p14:bwMode="auto">
            <p14:nvContentPartPr>
              <p14:cNvPr id="59" name="Ink 58"/>
              <p14:cNvContentPartPr/>
              <p14:nvPr/>
            </p14:nvContentPartPr>
            <p14:xfrm>
              <a:off x="2822165" y="4085501"/>
              <a:ext cx="149453" cy="111373"/>
            </p14:xfrm>
          </p:contentPart>
        </mc:Choice>
        <mc:Fallback xmlns="">
          <p:pic>
            <p:nvPicPr>
              <p:cNvPr id="59" name="Ink 58"/>
            </p:nvPicPr>
            <p:blipFill>
              <a:blip/>
            </p:blipFill>
            <p:spPr>
              <a:xfrm>
                <a:off x="2822165" y="4085501"/>
                <a:ext cx="149453" cy="11137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7" p14:bwMode="auto">
            <p14:nvContentPartPr>
              <p14:cNvPr id="60" name="Ink 59"/>
              <p14:cNvContentPartPr/>
              <p14:nvPr/>
            </p14:nvContentPartPr>
            <p14:xfrm>
              <a:off x="2941728" y="4031172"/>
              <a:ext cx="100541" cy="97791"/>
            </p14:xfrm>
          </p:contentPart>
        </mc:Choice>
        <mc:Fallback xmlns="">
          <p:pic>
            <p:nvPicPr>
              <p:cNvPr id="60" name="Ink 59"/>
            </p:nvPicPr>
            <p:blipFill>
              <a:blip/>
            </p:blipFill>
            <p:spPr>
              <a:xfrm>
                <a:off x="2941728" y="4031172"/>
                <a:ext cx="100541" cy="9779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8" p14:bwMode="auto">
            <p14:nvContentPartPr>
              <p14:cNvPr id="61" name="Ink 60"/>
              <p14:cNvContentPartPr/>
              <p14:nvPr/>
            </p14:nvContentPartPr>
            <p14:xfrm>
              <a:off x="3112919" y="3930664"/>
              <a:ext cx="40760" cy="152120"/>
            </p14:xfrm>
          </p:contentPart>
        </mc:Choice>
        <mc:Fallback xmlns="">
          <p:pic>
            <p:nvPicPr>
              <p:cNvPr id="61" name="Ink 60"/>
            </p:nvPicPr>
            <p:blipFill>
              <a:blip/>
            </p:blipFill>
            <p:spPr>
              <a:xfrm>
                <a:off x="3112919" y="3930664"/>
                <a:ext cx="40760" cy="15212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9" p14:bwMode="auto">
            <p14:nvContentPartPr>
              <p14:cNvPr id="62" name="Ink 61"/>
              <p14:cNvContentPartPr/>
              <p14:nvPr/>
            </p14:nvContentPartPr>
            <p14:xfrm>
              <a:off x="3178135" y="3987709"/>
              <a:ext cx="39401" cy="65194"/>
            </p14:xfrm>
          </p:contentPart>
        </mc:Choice>
        <mc:Fallback xmlns="">
          <p:pic>
            <p:nvPicPr>
              <p:cNvPr id="62" name="Ink 61"/>
            </p:nvPicPr>
            <p:blipFill>
              <a:blip/>
            </p:blipFill>
            <p:spPr>
              <a:xfrm>
                <a:off x="3178135" y="3987709"/>
                <a:ext cx="39401" cy="6519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0" p14:bwMode="auto">
            <p14:nvContentPartPr>
              <p14:cNvPr id="63" name="Ink 62"/>
              <p14:cNvContentPartPr/>
              <p14:nvPr/>
            </p14:nvContentPartPr>
            <p14:xfrm>
              <a:off x="3180852" y="3971411"/>
              <a:ext cx="46195" cy="43463"/>
            </p14:xfrm>
          </p:contentPart>
        </mc:Choice>
        <mc:Fallback xmlns="">
          <p:pic>
            <p:nvPicPr>
              <p:cNvPr id="63" name="Ink 62"/>
            </p:nvPicPr>
            <p:blipFill>
              <a:blip/>
            </p:blipFill>
            <p:spPr>
              <a:xfrm>
                <a:off x="3180852" y="3971411"/>
                <a:ext cx="46195" cy="4346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1" p14:bwMode="auto">
            <p14:nvContentPartPr>
              <p14:cNvPr id="64" name="Ink 63"/>
              <p14:cNvContentPartPr/>
              <p14:nvPr/>
            </p14:nvContentPartPr>
            <p14:xfrm>
              <a:off x="3231123" y="3955112"/>
              <a:ext cx="42118" cy="127672"/>
            </p14:xfrm>
          </p:contentPart>
        </mc:Choice>
        <mc:Fallback xmlns="">
          <p:pic>
            <p:nvPicPr>
              <p:cNvPr id="64" name="Ink 63"/>
            </p:nvPicPr>
            <p:blipFill>
              <a:blip/>
            </p:blipFill>
            <p:spPr>
              <a:xfrm>
                <a:off x="3231123" y="3955112"/>
                <a:ext cx="42118" cy="12767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2" p14:bwMode="auto">
            <p14:nvContentPartPr>
              <p14:cNvPr id="65" name="Ink 64"/>
              <p14:cNvContentPartPr/>
              <p14:nvPr/>
            </p14:nvContentPartPr>
            <p14:xfrm>
              <a:off x="3267807" y="3976844"/>
              <a:ext cx="48911" cy="65194"/>
            </p14:xfrm>
          </p:contentPart>
        </mc:Choice>
        <mc:Fallback xmlns="">
          <p:pic>
            <p:nvPicPr>
              <p:cNvPr id="65" name="Ink 64"/>
            </p:nvPicPr>
            <p:blipFill>
              <a:blip/>
            </p:blipFill>
            <p:spPr>
              <a:xfrm>
                <a:off x="3267807" y="3976844"/>
                <a:ext cx="48911" cy="6519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3" p14:bwMode="auto">
            <p14:nvContentPartPr>
              <p14:cNvPr id="66" name="Ink 65"/>
              <p14:cNvContentPartPr/>
              <p14:nvPr/>
            </p14:nvContentPartPr>
            <p14:xfrm>
              <a:off x="3331664" y="3946963"/>
              <a:ext cx="33966" cy="86925"/>
            </p14:xfrm>
          </p:contentPart>
        </mc:Choice>
        <mc:Fallback xmlns="">
          <p:pic>
            <p:nvPicPr>
              <p:cNvPr id="66" name="Ink 65"/>
            </p:nvPicPr>
            <p:blipFill>
              <a:blip/>
            </p:blipFill>
            <p:spPr>
              <a:xfrm>
                <a:off x="3331664" y="3946963"/>
                <a:ext cx="33966" cy="8692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4" p14:bwMode="auto">
            <p14:nvContentPartPr>
              <p14:cNvPr id="67" name="Ink 66"/>
              <p14:cNvContentPartPr/>
              <p14:nvPr/>
            </p14:nvContentPartPr>
            <p14:xfrm>
              <a:off x="3379217" y="3960545"/>
              <a:ext cx="8152" cy="58403"/>
            </p14:xfrm>
          </p:contentPart>
        </mc:Choice>
        <mc:Fallback xmlns="">
          <p:pic>
            <p:nvPicPr>
              <p:cNvPr id="67" name="Ink 66"/>
            </p:nvPicPr>
            <p:blipFill>
              <a:blip/>
            </p:blipFill>
            <p:spPr>
              <a:xfrm>
                <a:off x="3379217" y="3960545"/>
                <a:ext cx="8152" cy="5840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5" p14:bwMode="auto">
            <p14:nvContentPartPr>
              <p14:cNvPr id="68" name="Ink 67"/>
              <p14:cNvContentPartPr/>
              <p14:nvPr/>
            </p14:nvContentPartPr>
            <p14:xfrm>
              <a:off x="3381934" y="3929306"/>
              <a:ext cx="9511" cy="9508"/>
            </p14:xfrm>
          </p:contentPart>
        </mc:Choice>
        <mc:Fallback xmlns="">
          <p:pic>
            <p:nvPicPr>
              <p:cNvPr id="68" name="Ink 67"/>
            </p:nvPicPr>
            <p:blipFill>
              <a:blip/>
            </p:blipFill>
            <p:spPr>
              <a:xfrm>
                <a:off x="3381934" y="3929306"/>
                <a:ext cx="9511" cy="950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6" p14:bwMode="auto">
            <p14:nvContentPartPr>
              <p14:cNvPr id="69" name="Ink 68"/>
              <p14:cNvContentPartPr/>
              <p14:nvPr/>
            </p14:nvContentPartPr>
            <p14:xfrm>
              <a:off x="3410466" y="3936097"/>
              <a:ext cx="50270" cy="24448"/>
            </p14:xfrm>
          </p:contentPart>
        </mc:Choice>
        <mc:Fallback xmlns="">
          <p:pic>
            <p:nvPicPr>
              <p:cNvPr id="69" name="Ink 68"/>
            </p:nvPicPr>
            <p:blipFill>
              <a:blip/>
            </p:blipFill>
            <p:spPr>
              <a:xfrm>
                <a:off x="3410466" y="3936097"/>
                <a:ext cx="50270" cy="2444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7" p14:bwMode="auto">
            <p14:nvContentPartPr>
              <p14:cNvPr id="70" name="Ink 69"/>
              <p14:cNvContentPartPr/>
              <p14:nvPr/>
            </p14:nvContentPartPr>
            <p14:xfrm>
              <a:off x="3425412" y="3922515"/>
              <a:ext cx="25814" cy="86926"/>
            </p14:xfrm>
          </p:contentPart>
        </mc:Choice>
        <mc:Fallback xmlns="">
          <p:pic>
            <p:nvPicPr>
              <p:cNvPr id="70" name="Ink 69"/>
            </p:nvPicPr>
            <p:blipFill>
              <a:blip/>
            </p:blipFill>
            <p:spPr>
              <a:xfrm>
                <a:off x="3425412" y="3922515"/>
                <a:ext cx="25814" cy="8692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8" p14:bwMode="auto">
            <p14:nvContentPartPr>
              <p14:cNvPr id="71" name="Ink 70"/>
              <p14:cNvContentPartPr/>
              <p14:nvPr/>
            </p14:nvContentPartPr>
            <p14:xfrm>
              <a:off x="3477041" y="3933381"/>
              <a:ext cx="10869" cy="65194"/>
            </p14:xfrm>
          </p:contentPart>
        </mc:Choice>
        <mc:Fallback xmlns="">
          <p:pic>
            <p:nvPicPr>
              <p:cNvPr id="71" name="Ink 70"/>
            </p:nvPicPr>
            <p:blipFill>
              <a:blip/>
            </p:blipFill>
            <p:spPr>
              <a:xfrm>
                <a:off x="3477041" y="3933381"/>
                <a:ext cx="10869" cy="6519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9" p14:bwMode="auto">
            <p14:nvContentPartPr>
              <p14:cNvPr id="72" name="Ink 71"/>
              <p14:cNvContentPartPr/>
              <p14:nvPr/>
            </p14:nvContentPartPr>
            <p14:xfrm>
              <a:off x="3463454" y="3908933"/>
              <a:ext cx="8152" cy="8149"/>
            </p14:xfrm>
          </p:contentPart>
        </mc:Choice>
        <mc:Fallback xmlns="">
          <p:pic>
            <p:nvPicPr>
              <p:cNvPr id="72" name="Ink 71"/>
            </p:nvPicPr>
            <p:blipFill>
              <a:blip/>
            </p:blipFill>
            <p:spPr>
              <a:xfrm>
                <a:off x="3463454" y="3908933"/>
                <a:ext cx="8152" cy="814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0" p14:bwMode="auto">
            <p14:nvContentPartPr>
              <p14:cNvPr id="73" name="Ink 72"/>
              <p14:cNvContentPartPr/>
              <p14:nvPr/>
            </p14:nvContentPartPr>
            <p14:xfrm>
              <a:off x="3512366" y="3922515"/>
              <a:ext cx="32608" cy="73344"/>
            </p14:xfrm>
          </p:contentPart>
        </mc:Choice>
        <mc:Fallback xmlns="">
          <p:pic>
            <p:nvPicPr>
              <p:cNvPr id="73" name="Ink 72"/>
            </p:nvPicPr>
            <p:blipFill>
              <a:blip/>
            </p:blipFill>
            <p:spPr>
              <a:xfrm>
                <a:off x="3512366" y="3922515"/>
                <a:ext cx="32608" cy="7334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1" p14:bwMode="auto">
            <p14:nvContentPartPr>
              <p14:cNvPr id="74" name="Ink 73"/>
              <p14:cNvContentPartPr/>
              <p14:nvPr/>
            </p14:nvContentPartPr>
            <p14:xfrm>
              <a:off x="3553126" y="3892634"/>
              <a:ext cx="50270" cy="84210"/>
            </p14:xfrm>
          </p:contentPart>
        </mc:Choice>
        <mc:Fallback xmlns="">
          <p:pic>
            <p:nvPicPr>
              <p:cNvPr id="74" name="Ink 73"/>
            </p:nvPicPr>
            <p:blipFill>
              <a:blip/>
            </p:blipFill>
            <p:spPr>
              <a:xfrm>
                <a:off x="3553126" y="3892634"/>
                <a:ext cx="50270" cy="8421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2" p14:bwMode="auto">
            <p14:nvContentPartPr>
              <p14:cNvPr id="75" name="Ink 74"/>
              <p14:cNvContentPartPr/>
              <p14:nvPr/>
            </p14:nvContentPartPr>
            <p14:xfrm>
              <a:off x="3688992" y="3880411"/>
              <a:ext cx="38043" cy="55687"/>
            </p14:xfrm>
          </p:contentPart>
        </mc:Choice>
        <mc:Fallback xmlns="">
          <p:pic>
            <p:nvPicPr>
              <p:cNvPr id="75" name="Ink 74"/>
            </p:nvPicPr>
            <p:blipFill>
              <a:blip/>
            </p:blipFill>
            <p:spPr>
              <a:xfrm>
                <a:off x="3688992" y="3880411"/>
                <a:ext cx="38043" cy="5568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3" p14:bwMode="auto">
            <p14:nvContentPartPr>
              <p14:cNvPr id="76" name="Ink 75"/>
              <p14:cNvContentPartPr/>
              <p14:nvPr/>
            </p14:nvContentPartPr>
            <p14:xfrm>
              <a:off x="3748773" y="3849172"/>
              <a:ext cx="24456" cy="108657"/>
            </p14:xfrm>
          </p:contentPart>
        </mc:Choice>
        <mc:Fallback xmlns="">
          <p:pic>
            <p:nvPicPr>
              <p:cNvPr id="76" name="Ink 75"/>
            </p:nvPicPr>
            <p:blipFill>
              <a:blip/>
            </p:blipFill>
            <p:spPr>
              <a:xfrm>
                <a:off x="3748773" y="3849172"/>
                <a:ext cx="24456" cy="10865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4" p14:bwMode="auto">
            <p14:nvContentPartPr>
              <p14:cNvPr id="77" name="Ink 76"/>
              <p14:cNvContentPartPr/>
              <p14:nvPr/>
            </p14:nvContentPartPr>
            <p14:xfrm>
              <a:off x="3761001" y="3892634"/>
              <a:ext cx="25814" cy="25807"/>
            </p14:xfrm>
          </p:contentPart>
        </mc:Choice>
        <mc:Fallback xmlns="">
          <p:pic>
            <p:nvPicPr>
              <p:cNvPr id="77" name="Ink 76"/>
            </p:nvPicPr>
            <p:blipFill>
              <a:blip/>
            </p:blipFill>
            <p:spPr>
              <a:xfrm>
                <a:off x="3761001" y="3892634"/>
                <a:ext cx="25814" cy="2580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5" p14:bwMode="auto">
            <p14:nvContentPartPr>
              <p14:cNvPr id="78" name="Ink 77"/>
              <p14:cNvContentPartPr/>
              <p14:nvPr/>
            </p14:nvContentPartPr>
            <p14:xfrm>
              <a:off x="3846597" y="3865470"/>
              <a:ext cx="62498" cy="73344"/>
            </p14:xfrm>
          </p:contentPart>
        </mc:Choice>
        <mc:Fallback xmlns="">
          <p:pic>
            <p:nvPicPr>
              <p:cNvPr id="78" name="Ink 77"/>
            </p:nvPicPr>
            <p:blipFill>
              <a:blip/>
            </p:blipFill>
            <p:spPr>
              <a:xfrm>
                <a:off x="3846597" y="3865470"/>
                <a:ext cx="62498" cy="7334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6" p14:bwMode="auto">
            <p14:nvContentPartPr>
              <p14:cNvPr id="79" name="Ink 78"/>
              <p14:cNvContentPartPr/>
              <p14:nvPr/>
            </p14:nvContentPartPr>
            <p14:xfrm>
              <a:off x="3911813" y="3876336"/>
              <a:ext cx="62498" cy="48896"/>
            </p14:xfrm>
          </p:contentPart>
        </mc:Choice>
        <mc:Fallback xmlns="">
          <p:pic>
            <p:nvPicPr>
              <p:cNvPr id="79" name="Ink 78"/>
            </p:nvPicPr>
            <p:blipFill>
              <a:blip/>
            </p:blipFill>
            <p:spPr>
              <a:xfrm>
                <a:off x="3911813" y="3876336"/>
                <a:ext cx="62498" cy="4889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7" p14:bwMode="auto">
            <p14:nvContentPartPr>
              <p14:cNvPr id="80" name="Ink 79"/>
              <p14:cNvContentPartPr/>
              <p14:nvPr/>
            </p14:nvContentPartPr>
            <p14:xfrm>
              <a:off x="4034092" y="3876336"/>
              <a:ext cx="63857" cy="43463"/>
            </p14:xfrm>
          </p:contentPart>
        </mc:Choice>
        <mc:Fallback xmlns="">
          <p:pic>
            <p:nvPicPr>
              <p:cNvPr id="80" name="Ink 79"/>
            </p:nvPicPr>
            <p:blipFill>
              <a:blip/>
            </p:blipFill>
            <p:spPr>
              <a:xfrm>
                <a:off x="4034092" y="3876336"/>
                <a:ext cx="63857" cy="4346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8" p14:bwMode="auto">
            <p14:nvContentPartPr>
              <p14:cNvPr id="81" name="Ink 80"/>
              <p14:cNvContentPartPr/>
              <p14:nvPr/>
            </p14:nvContentPartPr>
            <p14:xfrm>
              <a:off x="4099308" y="3854605"/>
              <a:ext cx="69292" cy="55686"/>
            </p14:xfrm>
          </p:contentPart>
        </mc:Choice>
        <mc:Fallback xmlns="">
          <p:pic>
            <p:nvPicPr>
              <p:cNvPr id="81" name="Ink 80"/>
            </p:nvPicPr>
            <p:blipFill>
              <a:blip/>
            </p:blipFill>
            <p:spPr>
              <a:xfrm>
                <a:off x="4099308" y="3854605"/>
                <a:ext cx="69292" cy="5568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9" p14:bwMode="auto">
            <p14:nvContentPartPr>
              <p14:cNvPr id="82" name="Ink 81"/>
              <p14:cNvContentPartPr/>
              <p14:nvPr/>
            </p14:nvContentPartPr>
            <p14:xfrm>
              <a:off x="4172676" y="3773112"/>
              <a:ext cx="59781" cy="130388"/>
            </p14:xfrm>
          </p:contentPart>
        </mc:Choice>
        <mc:Fallback xmlns="">
          <p:pic>
            <p:nvPicPr>
              <p:cNvPr id="82" name="Ink 81"/>
            </p:nvPicPr>
            <p:blipFill>
              <a:blip/>
            </p:blipFill>
            <p:spPr>
              <a:xfrm>
                <a:off x="4172676" y="3773112"/>
                <a:ext cx="59781" cy="13038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0" p14:bwMode="auto">
            <p14:nvContentPartPr>
              <p14:cNvPr id="83" name="Ink 82"/>
              <p14:cNvContentPartPr/>
              <p14:nvPr/>
            </p14:nvContentPartPr>
            <p14:xfrm>
              <a:off x="4316694" y="3775828"/>
              <a:ext cx="59781" cy="122239"/>
            </p14:xfrm>
          </p:contentPart>
        </mc:Choice>
        <mc:Fallback xmlns="">
          <p:pic>
            <p:nvPicPr>
              <p:cNvPr id="83" name="Ink 82"/>
            </p:nvPicPr>
            <p:blipFill>
              <a:blip/>
            </p:blipFill>
            <p:spPr>
              <a:xfrm>
                <a:off x="4316694" y="3775828"/>
                <a:ext cx="59781" cy="12223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1" p14:bwMode="auto">
            <p14:nvContentPartPr>
              <p14:cNvPr id="84" name="Ink 83"/>
              <p14:cNvContentPartPr/>
              <p14:nvPr/>
            </p14:nvContentPartPr>
            <p14:xfrm>
              <a:off x="4371040" y="3754097"/>
              <a:ext cx="78803" cy="103224"/>
            </p14:xfrm>
          </p:contentPart>
        </mc:Choice>
        <mc:Fallback xmlns="">
          <p:pic>
            <p:nvPicPr>
              <p:cNvPr id="84" name="Ink 83"/>
            </p:nvPicPr>
            <p:blipFill>
              <a:blip/>
            </p:blipFill>
            <p:spPr>
              <a:xfrm>
                <a:off x="4371040" y="3754097"/>
                <a:ext cx="78803" cy="10322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2" p14:bwMode="auto">
            <p14:nvContentPartPr>
              <p14:cNvPr id="85" name="Ink 84"/>
              <p14:cNvContentPartPr/>
              <p14:nvPr/>
            </p14:nvContentPartPr>
            <p14:xfrm>
              <a:off x="4460712" y="3770395"/>
              <a:ext cx="38043" cy="54329"/>
            </p14:xfrm>
          </p:contentPart>
        </mc:Choice>
        <mc:Fallback xmlns="">
          <p:pic>
            <p:nvPicPr>
              <p:cNvPr id="85" name="Ink 84"/>
            </p:nvPicPr>
            <p:blipFill>
              <a:blip/>
            </p:blipFill>
            <p:spPr>
              <a:xfrm>
                <a:off x="4460712" y="3770395"/>
                <a:ext cx="38043" cy="5432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3" p14:bwMode="auto">
            <p14:nvContentPartPr>
              <p14:cNvPr id="86" name="Ink 85"/>
              <p14:cNvContentPartPr/>
              <p14:nvPr/>
            </p14:nvContentPartPr>
            <p14:xfrm>
              <a:off x="4506906" y="3716067"/>
              <a:ext cx="54347" cy="92358"/>
            </p14:xfrm>
          </p:contentPart>
        </mc:Choice>
        <mc:Fallback xmlns="">
          <p:pic>
            <p:nvPicPr>
              <p:cNvPr id="86" name="Ink 85"/>
            </p:nvPicPr>
            <p:blipFill>
              <a:blip/>
            </p:blipFill>
            <p:spPr>
              <a:xfrm>
                <a:off x="4506906" y="3716067"/>
                <a:ext cx="54347" cy="9235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4" p14:bwMode="auto">
            <p14:nvContentPartPr>
              <p14:cNvPr id="87" name="Ink 86"/>
              <p14:cNvContentPartPr/>
              <p14:nvPr/>
            </p14:nvContentPartPr>
            <p14:xfrm>
              <a:off x="4563970" y="3678037"/>
              <a:ext cx="40760" cy="124955"/>
            </p14:xfrm>
          </p:contentPart>
        </mc:Choice>
        <mc:Fallback xmlns="">
          <p:pic>
            <p:nvPicPr>
              <p:cNvPr id="87" name="Ink 86"/>
            </p:nvPicPr>
            <p:blipFill>
              <a:blip/>
            </p:blipFill>
            <p:spPr>
              <a:xfrm>
                <a:off x="4563970" y="3678037"/>
                <a:ext cx="40760" cy="12495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5" p14:bwMode="auto">
            <p14:nvContentPartPr>
              <p14:cNvPr id="88" name="Ink 87"/>
              <p14:cNvContentPartPr/>
              <p14:nvPr/>
            </p14:nvContentPartPr>
            <p14:xfrm>
              <a:off x="4604730" y="3661738"/>
              <a:ext cx="63857" cy="89642"/>
            </p14:xfrm>
          </p:contentPart>
        </mc:Choice>
        <mc:Fallback xmlns="">
          <p:pic>
            <p:nvPicPr>
              <p:cNvPr id="88" name="Ink 87"/>
            </p:nvPicPr>
            <p:blipFill>
              <a:blip/>
            </p:blipFill>
            <p:spPr>
              <a:xfrm>
                <a:off x="4604730" y="3661738"/>
                <a:ext cx="63857" cy="8964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6" p14:bwMode="auto">
            <p14:nvContentPartPr>
              <p14:cNvPr id="89" name="Ink 88"/>
              <p14:cNvContentPartPr/>
              <p14:nvPr/>
            </p14:nvContentPartPr>
            <p14:xfrm>
              <a:off x="4675381" y="3648156"/>
              <a:ext cx="62498" cy="78777"/>
            </p14:xfrm>
          </p:contentPart>
        </mc:Choice>
        <mc:Fallback xmlns="">
          <p:pic>
            <p:nvPicPr>
              <p:cNvPr id="89" name="Ink 88"/>
            </p:nvPicPr>
            <p:blipFill>
              <a:blip/>
            </p:blipFill>
            <p:spPr>
              <a:xfrm>
                <a:off x="4675381" y="3648156"/>
                <a:ext cx="62498" cy="7877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7" p14:bwMode="auto">
            <p14:nvContentPartPr>
              <p14:cNvPr id="90" name="Ink 89"/>
              <p14:cNvContentPartPr/>
              <p14:nvPr/>
            </p14:nvContentPartPr>
            <p14:xfrm>
              <a:off x="4740596" y="3652231"/>
              <a:ext cx="24456" cy="44821"/>
            </p14:xfrm>
          </p:contentPart>
        </mc:Choice>
        <mc:Fallback xmlns="">
          <p:pic>
            <p:nvPicPr>
              <p:cNvPr id="90" name="Ink 89"/>
            </p:nvPicPr>
            <p:blipFill>
              <a:blip/>
            </p:blipFill>
            <p:spPr>
              <a:xfrm>
                <a:off x="4740596" y="3652231"/>
                <a:ext cx="24456" cy="4482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8" p14:bwMode="auto">
            <p14:nvContentPartPr>
              <p14:cNvPr id="91" name="Ink 90"/>
              <p14:cNvContentPartPr/>
              <p14:nvPr/>
            </p14:nvContentPartPr>
            <p14:xfrm>
              <a:off x="4784074" y="3627783"/>
              <a:ext cx="48911" cy="50254"/>
            </p14:xfrm>
          </p:contentPart>
        </mc:Choice>
        <mc:Fallback xmlns="">
          <p:pic>
            <p:nvPicPr>
              <p:cNvPr id="91" name="Ink 90"/>
            </p:nvPicPr>
            <p:blipFill>
              <a:blip/>
            </p:blipFill>
            <p:spPr>
              <a:xfrm>
                <a:off x="4784074" y="3627783"/>
                <a:ext cx="48911" cy="5025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9" p14:bwMode="auto">
            <p14:nvContentPartPr>
              <p14:cNvPr id="92" name="Ink 91"/>
              <p14:cNvContentPartPr/>
              <p14:nvPr/>
            </p14:nvContentPartPr>
            <p14:xfrm>
              <a:off x="4852007" y="3582962"/>
              <a:ext cx="21738" cy="101866"/>
            </p14:xfrm>
          </p:contentPart>
        </mc:Choice>
        <mc:Fallback xmlns="">
          <p:pic>
            <p:nvPicPr>
              <p:cNvPr id="92" name="Ink 91"/>
            </p:nvPicPr>
            <p:blipFill>
              <a:blip/>
            </p:blipFill>
            <p:spPr>
              <a:xfrm>
                <a:off x="4852007" y="3582962"/>
                <a:ext cx="21738" cy="10186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0" p14:bwMode="auto">
            <p14:nvContentPartPr>
              <p14:cNvPr id="96" name="Ink 95"/>
              <p14:cNvContentPartPr/>
              <p14:nvPr/>
            </p14:nvContentPartPr>
            <p14:xfrm>
              <a:off x="3974311" y="4044754"/>
              <a:ext cx="65216" cy="92359"/>
            </p14:xfrm>
          </p:contentPart>
        </mc:Choice>
        <mc:Fallback xmlns="">
          <p:pic>
            <p:nvPicPr>
              <p:cNvPr id="96" name="Ink 95"/>
            </p:nvPicPr>
            <p:blipFill>
              <a:blip/>
            </p:blipFill>
            <p:spPr>
              <a:xfrm>
                <a:off x="3974311" y="4044754"/>
                <a:ext cx="65216" cy="9235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1" p14:bwMode="auto">
            <p14:nvContentPartPr>
              <p14:cNvPr id="97" name="Ink 96"/>
              <p14:cNvContentPartPr/>
              <p14:nvPr/>
            </p14:nvContentPartPr>
            <p14:xfrm>
              <a:off x="4025940" y="4066486"/>
              <a:ext cx="89672" cy="35313"/>
            </p14:xfrm>
          </p:contentPart>
        </mc:Choice>
        <mc:Fallback xmlns="">
          <p:pic>
            <p:nvPicPr>
              <p:cNvPr id="97" name="Ink 96"/>
            </p:nvPicPr>
            <p:blipFill>
              <a:blip/>
            </p:blipFill>
            <p:spPr>
              <a:xfrm>
                <a:off x="4025940" y="4066486"/>
                <a:ext cx="89672" cy="3531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2" p14:bwMode="auto">
            <p14:nvContentPartPr>
              <p14:cNvPr id="98" name="Ink 97"/>
              <p14:cNvContentPartPr/>
              <p14:nvPr/>
            </p14:nvContentPartPr>
            <p14:xfrm>
              <a:off x="4088439" y="4001291"/>
              <a:ext cx="58422" cy="78777"/>
            </p14:xfrm>
          </p:contentPart>
        </mc:Choice>
        <mc:Fallback xmlns="">
          <p:pic>
            <p:nvPicPr>
              <p:cNvPr id="98" name="Ink 97"/>
            </p:nvPicPr>
            <p:blipFill>
              <a:blip/>
            </p:blipFill>
            <p:spPr>
              <a:xfrm>
                <a:off x="4088439" y="4001291"/>
                <a:ext cx="58422" cy="7877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3" p14:bwMode="auto">
            <p14:nvContentPartPr>
              <p14:cNvPr id="99" name="Ink 98"/>
              <p14:cNvContentPartPr/>
              <p14:nvPr/>
            </p14:nvContentPartPr>
            <p14:xfrm>
              <a:off x="4135992" y="4028456"/>
              <a:ext cx="58422" cy="16298"/>
            </p14:xfrm>
          </p:contentPart>
        </mc:Choice>
        <mc:Fallback xmlns="">
          <p:pic>
            <p:nvPicPr>
              <p:cNvPr id="99" name="Ink 98"/>
            </p:nvPicPr>
            <p:blipFill>
              <a:blip/>
            </p:blipFill>
            <p:spPr>
              <a:xfrm>
                <a:off x="4135992" y="4028456"/>
                <a:ext cx="58422" cy="1629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4" p14:bwMode="auto">
            <p14:nvContentPartPr>
              <p14:cNvPr id="100" name="Ink 99"/>
              <p14:cNvContentPartPr/>
              <p14:nvPr/>
            </p14:nvContentPartPr>
            <p14:xfrm>
              <a:off x="4150937" y="3998575"/>
              <a:ext cx="48912" cy="74702"/>
            </p14:xfrm>
          </p:contentPart>
        </mc:Choice>
        <mc:Fallback xmlns="">
          <p:pic>
            <p:nvPicPr>
              <p:cNvPr id="100" name="Ink 99"/>
            </p:nvPicPr>
            <p:blipFill>
              <a:blip/>
            </p:blipFill>
            <p:spPr>
              <a:xfrm>
                <a:off x="4150937" y="3998575"/>
                <a:ext cx="48912" cy="7470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5" p14:bwMode="auto">
            <p14:nvContentPartPr>
              <p14:cNvPr id="101" name="Ink 100"/>
              <p14:cNvContentPartPr/>
              <p14:nvPr/>
            </p14:nvContentPartPr>
            <p14:xfrm>
              <a:off x="4278651" y="4009441"/>
              <a:ext cx="36684" cy="48895"/>
            </p14:xfrm>
          </p:contentPart>
        </mc:Choice>
        <mc:Fallback xmlns="">
          <p:pic>
            <p:nvPicPr>
              <p:cNvPr id="101" name="Ink 100"/>
            </p:nvPicPr>
            <p:blipFill>
              <a:blip/>
            </p:blipFill>
            <p:spPr>
              <a:xfrm>
                <a:off x="4278651" y="4009441"/>
                <a:ext cx="36684" cy="4889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6" p14:bwMode="auto">
            <p14:nvContentPartPr>
              <p14:cNvPr id="102" name="Ink 101"/>
              <p14:cNvContentPartPr/>
              <p14:nvPr/>
            </p14:nvContentPartPr>
            <p14:xfrm>
              <a:off x="4289521" y="3999933"/>
              <a:ext cx="2717" cy="6792"/>
            </p14:xfrm>
          </p:contentPart>
        </mc:Choice>
        <mc:Fallback xmlns="">
          <p:pic>
            <p:nvPicPr>
              <p:cNvPr id="102" name="Ink 101"/>
            </p:nvPicPr>
            <p:blipFill>
              <a:blip/>
            </p:blipFill>
            <p:spPr>
              <a:xfrm>
                <a:off x="4289521" y="3999933"/>
                <a:ext cx="2717" cy="679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7" p14:bwMode="auto">
            <p14:nvContentPartPr>
              <p14:cNvPr id="103" name="Ink 102"/>
              <p14:cNvContentPartPr/>
              <p14:nvPr/>
            </p14:nvContentPartPr>
            <p14:xfrm>
              <a:off x="4332998" y="3984993"/>
              <a:ext cx="63857" cy="38030"/>
            </p14:xfrm>
          </p:contentPart>
        </mc:Choice>
        <mc:Fallback xmlns="">
          <p:pic>
            <p:nvPicPr>
              <p:cNvPr id="103" name="Ink 102"/>
            </p:nvPicPr>
            <p:blipFill>
              <a:blip/>
            </p:blipFill>
            <p:spPr>
              <a:xfrm>
                <a:off x="4332998" y="3984993"/>
                <a:ext cx="63857" cy="3803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8" p14:bwMode="auto">
            <p14:nvContentPartPr>
              <p14:cNvPr id="104" name="Ink 103"/>
              <p14:cNvContentPartPr/>
              <p14:nvPr/>
            </p14:nvContentPartPr>
            <p14:xfrm>
              <a:off x="4428104" y="3960545"/>
              <a:ext cx="54347" cy="40746"/>
            </p14:xfrm>
          </p:contentPart>
        </mc:Choice>
        <mc:Fallback xmlns="">
          <p:pic>
            <p:nvPicPr>
              <p:cNvPr id="104" name="Ink 103"/>
            </p:nvPicPr>
            <p:blipFill>
              <a:blip/>
            </p:blipFill>
            <p:spPr>
              <a:xfrm>
                <a:off x="4428104" y="3960545"/>
                <a:ext cx="54347" cy="4074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9" p14:bwMode="auto">
            <p14:nvContentPartPr>
              <p14:cNvPr id="105" name="Ink 104"/>
              <p14:cNvContentPartPr/>
              <p14:nvPr/>
            </p14:nvContentPartPr>
            <p14:xfrm>
              <a:off x="4449843" y="3955112"/>
              <a:ext cx="39401" cy="65194"/>
            </p14:xfrm>
          </p:contentPart>
        </mc:Choice>
        <mc:Fallback xmlns="">
          <p:pic>
            <p:nvPicPr>
              <p:cNvPr id="105" name="Ink 104"/>
            </p:nvPicPr>
            <p:blipFill>
              <a:blip/>
            </p:blipFill>
            <p:spPr>
              <a:xfrm>
                <a:off x="4449843" y="3955112"/>
                <a:ext cx="39401" cy="6519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0" p14:bwMode="auto">
            <p14:nvContentPartPr>
              <p14:cNvPr id="106" name="Ink 105"/>
              <p14:cNvContentPartPr/>
              <p14:nvPr/>
            </p14:nvContentPartPr>
            <p14:xfrm>
              <a:off x="4482451" y="3917082"/>
              <a:ext cx="74726" cy="81493"/>
            </p14:xfrm>
          </p:contentPart>
        </mc:Choice>
        <mc:Fallback xmlns="">
          <p:pic>
            <p:nvPicPr>
              <p:cNvPr id="106" name="Ink 105"/>
            </p:nvPicPr>
            <p:blipFill>
              <a:blip/>
            </p:blipFill>
            <p:spPr>
              <a:xfrm>
                <a:off x="4482451" y="3917082"/>
                <a:ext cx="74726" cy="8149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1" p14:bwMode="auto">
            <p14:nvContentPartPr>
              <p14:cNvPr id="107" name="Ink 106"/>
              <p14:cNvContentPartPr/>
              <p14:nvPr/>
            </p14:nvContentPartPr>
            <p14:xfrm>
              <a:off x="4553101" y="3925232"/>
              <a:ext cx="46195" cy="46179"/>
            </p14:xfrm>
          </p:contentPart>
        </mc:Choice>
        <mc:Fallback xmlns="">
          <p:pic>
            <p:nvPicPr>
              <p:cNvPr id="107" name="Ink 106"/>
            </p:nvPicPr>
            <p:blipFill>
              <a:blip/>
            </p:blipFill>
            <p:spPr>
              <a:xfrm>
                <a:off x="4553101" y="3925232"/>
                <a:ext cx="46195" cy="4617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2" p14:bwMode="auto">
            <p14:nvContentPartPr>
              <p14:cNvPr id="108" name="Ink 107"/>
              <p14:cNvContentPartPr/>
              <p14:nvPr/>
            </p14:nvContentPartPr>
            <p14:xfrm>
              <a:off x="4563970" y="3911649"/>
              <a:ext cx="29891" cy="39389"/>
            </p14:xfrm>
          </p:contentPart>
        </mc:Choice>
        <mc:Fallback xmlns="">
          <p:pic>
            <p:nvPicPr>
              <p:cNvPr id="108" name="Ink 107"/>
            </p:nvPicPr>
            <p:blipFill>
              <a:blip/>
            </p:blipFill>
            <p:spPr>
              <a:xfrm>
                <a:off x="4563970" y="3911649"/>
                <a:ext cx="29891" cy="3938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3" p14:bwMode="auto">
            <p14:nvContentPartPr>
              <p14:cNvPr id="109" name="Ink 108"/>
              <p14:cNvContentPartPr/>
              <p14:nvPr/>
            </p14:nvContentPartPr>
            <p14:xfrm>
              <a:off x="4640056" y="3870903"/>
              <a:ext cx="76084" cy="95075"/>
            </p14:xfrm>
          </p:contentPart>
        </mc:Choice>
        <mc:Fallback xmlns="">
          <p:pic>
            <p:nvPicPr>
              <p:cNvPr id="109" name="Ink 108"/>
            </p:nvPicPr>
            <p:blipFill>
              <a:blip/>
            </p:blipFill>
            <p:spPr>
              <a:xfrm>
                <a:off x="4640056" y="3870903"/>
                <a:ext cx="76084" cy="9507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4" p14:bwMode="auto">
            <p14:nvContentPartPr>
              <p14:cNvPr id="110" name="Ink 109"/>
              <p14:cNvContentPartPr/>
              <p14:nvPr/>
            </p14:nvContentPartPr>
            <p14:xfrm>
              <a:off x="4699837" y="3876336"/>
              <a:ext cx="51629" cy="51612"/>
            </p14:xfrm>
          </p:contentPart>
        </mc:Choice>
        <mc:Fallback xmlns="">
          <p:pic>
            <p:nvPicPr>
              <p:cNvPr id="110" name="Ink 109"/>
            </p:nvPicPr>
            <p:blipFill>
              <a:blip/>
            </p:blipFill>
            <p:spPr>
              <a:xfrm>
                <a:off x="4699837" y="3876336"/>
                <a:ext cx="51629" cy="5161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5" p14:bwMode="auto">
            <p14:nvContentPartPr>
              <p14:cNvPr id="111" name="Ink 110"/>
              <p14:cNvContentPartPr/>
              <p14:nvPr/>
            </p14:nvContentPartPr>
            <p14:xfrm>
              <a:off x="4756900" y="3830157"/>
              <a:ext cx="12229" cy="124955"/>
            </p14:xfrm>
          </p:contentPart>
        </mc:Choice>
        <mc:Fallback xmlns="">
          <p:pic>
            <p:nvPicPr>
              <p:cNvPr id="111" name="Ink 110"/>
            </p:nvPicPr>
            <p:blipFill>
              <a:blip/>
            </p:blipFill>
            <p:spPr>
              <a:xfrm>
                <a:off x="4756900" y="3830157"/>
                <a:ext cx="12229" cy="12495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6" p14:bwMode="auto">
            <p14:nvContentPartPr>
              <p14:cNvPr id="112" name="Ink 111"/>
              <p14:cNvContentPartPr/>
              <p14:nvPr/>
            </p14:nvContentPartPr>
            <p14:xfrm>
              <a:off x="4762335" y="3879052"/>
              <a:ext cx="46195" cy="25807"/>
            </p14:xfrm>
          </p:contentPart>
        </mc:Choice>
        <mc:Fallback xmlns="">
          <p:pic>
            <p:nvPicPr>
              <p:cNvPr id="112" name="Ink 111"/>
            </p:nvPicPr>
            <p:blipFill>
              <a:blip/>
            </p:blipFill>
            <p:spPr>
              <a:xfrm>
                <a:off x="4762335" y="3879052"/>
                <a:ext cx="46195" cy="2580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7" p14:bwMode="auto">
            <p14:nvContentPartPr>
              <p14:cNvPr id="113" name="Ink 112"/>
              <p14:cNvContentPartPr/>
              <p14:nvPr/>
            </p14:nvContentPartPr>
            <p14:xfrm>
              <a:off x="4785432" y="3857321"/>
              <a:ext cx="58423" cy="33955"/>
            </p14:xfrm>
          </p:contentPart>
        </mc:Choice>
        <mc:Fallback xmlns="">
          <p:pic>
            <p:nvPicPr>
              <p:cNvPr id="113" name="Ink 112"/>
            </p:nvPicPr>
            <p:blipFill>
              <a:blip/>
            </p:blipFill>
            <p:spPr>
              <a:xfrm>
                <a:off x="4785432" y="3857321"/>
                <a:ext cx="58423" cy="3395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8" p14:bwMode="auto">
            <p14:nvContentPartPr>
              <p14:cNvPr id="114" name="Ink 113"/>
              <p14:cNvContentPartPr/>
              <p14:nvPr/>
            </p14:nvContentPartPr>
            <p14:xfrm>
              <a:off x="4794943" y="3827440"/>
              <a:ext cx="46194" cy="100508"/>
            </p14:xfrm>
          </p:contentPart>
        </mc:Choice>
        <mc:Fallback xmlns="">
          <p:pic>
            <p:nvPicPr>
              <p:cNvPr id="114" name="Ink 113"/>
            </p:nvPicPr>
            <p:blipFill>
              <a:blip/>
            </p:blipFill>
            <p:spPr>
              <a:xfrm>
                <a:off x="4794943" y="3827440"/>
                <a:ext cx="46194" cy="10050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9" p14:bwMode="auto">
            <p14:nvContentPartPr>
              <p14:cNvPr id="115" name="Ink 114"/>
              <p14:cNvContentPartPr/>
              <p14:nvPr/>
            </p14:nvContentPartPr>
            <p14:xfrm>
              <a:off x="4570764" y="4085501"/>
              <a:ext cx="63857" cy="43462"/>
            </p14:xfrm>
          </p:contentPart>
        </mc:Choice>
        <mc:Fallback xmlns="">
          <p:pic>
            <p:nvPicPr>
              <p:cNvPr id="115" name="Ink 114"/>
            </p:nvPicPr>
            <p:blipFill>
              <a:blip/>
            </p:blipFill>
            <p:spPr>
              <a:xfrm>
                <a:off x="4570764" y="4085501"/>
                <a:ext cx="63857" cy="4346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0" p14:bwMode="auto">
            <p14:nvContentPartPr>
              <p14:cNvPr id="116" name="Ink 115"/>
              <p14:cNvContentPartPr/>
              <p14:nvPr/>
            </p14:nvContentPartPr>
            <p14:xfrm>
              <a:off x="4582992" y="4074635"/>
              <a:ext cx="38042" cy="97791"/>
            </p14:xfrm>
          </p:contentPart>
        </mc:Choice>
        <mc:Fallback xmlns="">
          <p:pic>
            <p:nvPicPr>
              <p:cNvPr id="116" name="Ink 115"/>
            </p:nvPicPr>
            <p:blipFill>
              <a:blip/>
            </p:blipFill>
            <p:spPr>
              <a:xfrm>
                <a:off x="4582992" y="4074635"/>
                <a:ext cx="38042" cy="9779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1" p14:bwMode="auto">
            <p14:nvContentPartPr>
              <p14:cNvPr id="117" name="Ink 116"/>
              <p14:cNvContentPartPr/>
              <p14:nvPr/>
            </p14:nvContentPartPr>
            <p14:xfrm>
              <a:off x="4648208" y="4085501"/>
              <a:ext cx="19021" cy="57044"/>
            </p14:xfrm>
          </p:contentPart>
        </mc:Choice>
        <mc:Fallback xmlns="">
          <p:pic>
            <p:nvPicPr>
              <p:cNvPr id="117" name="Ink 116"/>
            </p:nvPicPr>
            <p:blipFill>
              <a:blip/>
            </p:blipFill>
            <p:spPr>
              <a:xfrm>
                <a:off x="4648208" y="4085501"/>
                <a:ext cx="19021" cy="5704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2" p14:bwMode="auto">
            <p14:nvContentPartPr>
              <p14:cNvPr id="118" name="Ink 117"/>
              <p14:cNvContentPartPr/>
              <p14:nvPr/>
            </p14:nvContentPartPr>
            <p14:xfrm>
              <a:off x="4637338" y="4052903"/>
              <a:ext cx="9511" cy="16299"/>
            </p14:xfrm>
          </p:contentPart>
        </mc:Choice>
        <mc:Fallback xmlns="">
          <p:pic>
            <p:nvPicPr>
              <p:cNvPr id="118" name="Ink 117"/>
            </p:nvPicPr>
            <p:blipFill>
              <a:blip/>
            </p:blipFill>
            <p:spPr>
              <a:xfrm>
                <a:off x="4637338" y="4052903"/>
                <a:ext cx="9511" cy="1629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3" p14:bwMode="auto">
            <p14:nvContentPartPr>
              <p14:cNvPr id="119" name="Ink 118"/>
              <p14:cNvContentPartPr/>
              <p14:nvPr/>
            </p14:nvContentPartPr>
            <p14:xfrm>
              <a:off x="4695761" y="4047471"/>
              <a:ext cx="31249" cy="81492"/>
            </p14:xfrm>
          </p:contentPart>
        </mc:Choice>
        <mc:Fallback xmlns="">
          <p:pic>
            <p:nvPicPr>
              <p:cNvPr id="119" name="Ink 118"/>
            </p:nvPicPr>
            <p:blipFill>
              <a:blip/>
            </p:blipFill>
            <p:spPr>
              <a:xfrm>
                <a:off x="4695761" y="4047471"/>
                <a:ext cx="31249" cy="8149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4" p14:bwMode="auto">
            <p14:nvContentPartPr>
              <p14:cNvPr id="120" name="Ink 119"/>
              <p14:cNvContentPartPr/>
              <p14:nvPr/>
            </p14:nvContentPartPr>
            <p14:xfrm>
              <a:off x="4727010" y="4039321"/>
              <a:ext cx="29890" cy="73344"/>
            </p14:xfrm>
          </p:contentPart>
        </mc:Choice>
        <mc:Fallback xmlns="">
          <p:pic>
            <p:nvPicPr>
              <p:cNvPr id="120" name="Ink 119"/>
            </p:nvPicPr>
            <p:blipFill>
              <a:blip/>
            </p:blipFill>
            <p:spPr>
              <a:xfrm>
                <a:off x="4727010" y="4039321"/>
                <a:ext cx="29890" cy="7334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5" p14:bwMode="auto">
            <p14:nvContentPartPr>
              <p14:cNvPr id="121" name="Ink 120"/>
              <p14:cNvContentPartPr/>
              <p14:nvPr/>
            </p14:nvContentPartPr>
            <p14:xfrm>
              <a:off x="4773204" y="4016232"/>
              <a:ext cx="40760" cy="80135"/>
            </p14:xfrm>
          </p:contentPart>
        </mc:Choice>
        <mc:Fallback xmlns="">
          <p:pic>
            <p:nvPicPr>
              <p:cNvPr id="121" name="Ink 120"/>
            </p:nvPicPr>
            <p:blipFill>
              <a:blip/>
            </p:blipFill>
            <p:spPr>
              <a:xfrm>
                <a:off x="4773204" y="4016232"/>
                <a:ext cx="40760" cy="8013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6" p14:bwMode="auto">
            <p14:nvContentPartPr>
              <p14:cNvPr id="122" name="Ink 121"/>
              <p14:cNvContentPartPr/>
              <p14:nvPr/>
            </p14:nvContentPartPr>
            <p14:xfrm>
              <a:off x="4841137" y="3993142"/>
              <a:ext cx="19022" cy="81493"/>
            </p14:xfrm>
          </p:contentPart>
        </mc:Choice>
        <mc:Fallback xmlns="">
          <p:pic>
            <p:nvPicPr>
              <p:cNvPr id="122" name="Ink 121"/>
            </p:nvPicPr>
            <p:blipFill>
              <a:blip/>
            </p:blipFill>
            <p:spPr>
              <a:xfrm>
                <a:off x="4841137" y="3993142"/>
                <a:ext cx="19022" cy="8149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7" p14:bwMode="auto">
            <p14:nvContentPartPr>
              <p14:cNvPr id="123" name="Ink 122"/>
              <p14:cNvContentPartPr/>
              <p14:nvPr/>
            </p14:nvContentPartPr>
            <p14:xfrm>
              <a:off x="4835703" y="3990426"/>
              <a:ext cx="32608" cy="40746"/>
            </p14:xfrm>
          </p:contentPart>
        </mc:Choice>
        <mc:Fallback xmlns="">
          <p:pic>
            <p:nvPicPr>
              <p:cNvPr id="123" name="Ink 122"/>
            </p:nvPicPr>
            <p:blipFill>
              <a:blip/>
            </p:blipFill>
            <p:spPr>
              <a:xfrm>
                <a:off x="4835703" y="3990426"/>
                <a:ext cx="32608" cy="4074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8" p14:bwMode="auto">
            <p14:nvContentPartPr>
              <p14:cNvPr id="124" name="Ink 123"/>
              <p14:cNvContentPartPr/>
              <p14:nvPr/>
            </p14:nvContentPartPr>
            <p14:xfrm>
              <a:off x="4890049" y="3974127"/>
              <a:ext cx="43478" cy="95075"/>
            </p14:xfrm>
          </p:contentPart>
        </mc:Choice>
        <mc:Fallback xmlns="">
          <p:pic>
            <p:nvPicPr>
              <p:cNvPr id="124" name="Ink 123"/>
            </p:nvPicPr>
            <p:blipFill>
              <a:blip/>
            </p:blipFill>
            <p:spPr>
              <a:xfrm>
                <a:off x="4890049" y="3974127"/>
                <a:ext cx="43478" cy="9507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9" p14:bwMode="auto">
            <p14:nvContentPartPr>
              <p14:cNvPr id="125" name="Ink 124"/>
              <p14:cNvContentPartPr/>
              <p14:nvPr/>
            </p14:nvContentPartPr>
            <p14:xfrm>
              <a:off x="4951189" y="3997217"/>
              <a:ext cx="4076" cy="6791"/>
            </p14:xfrm>
          </p:contentPart>
        </mc:Choice>
        <mc:Fallback xmlns="">
          <p:pic>
            <p:nvPicPr>
              <p:cNvPr id="125" name="Ink 124"/>
            </p:nvPicPr>
            <p:blipFill>
              <a:blip/>
            </p:blipFill>
            <p:spPr>
              <a:xfrm>
                <a:off x="4951189" y="3997217"/>
                <a:ext cx="4076" cy="679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0" p14:bwMode="auto">
            <p14:nvContentPartPr>
              <p14:cNvPr id="127" name="Ink 126"/>
              <p14:cNvContentPartPr/>
              <p14:nvPr/>
            </p14:nvContentPartPr>
            <p14:xfrm>
              <a:off x="5285109" y="5661444"/>
              <a:ext cx="2141781" cy="30471"/>
            </p14:xfrm>
          </p:contentPart>
        </mc:Choice>
        <mc:Fallback xmlns="">
          <p:pic>
            <p:nvPicPr>
              <p:cNvPr id="127" name="Ink 126"/>
            </p:nvPicPr>
            <p:blipFill>
              <a:blip/>
            </p:blipFill>
            <p:spPr>
              <a:xfrm>
                <a:off x="5285109" y="5661444"/>
                <a:ext cx="2141781" cy="3047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1" p14:bwMode="auto">
            <p14:nvContentPartPr>
              <p14:cNvPr id="128" name="Ink 127"/>
              <p14:cNvContentPartPr/>
              <p14:nvPr/>
            </p14:nvContentPartPr>
            <p14:xfrm>
              <a:off x="6211724" y="5724417"/>
              <a:ext cx="136147" cy="190950"/>
            </p14:xfrm>
          </p:contentPart>
        </mc:Choice>
        <mc:Fallback xmlns="">
          <p:pic>
            <p:nvPicPr>
              <p:cNvPr id="128" name="Ink 127"/>
            </p:nvPicPr>
            <p:blipFill>
              <a:blip/>
            </p:blipFill>
            <p:spPr>
              <a:xfrm>
                <a:off x="6211724" y="5724417"/>
                <a:ext cx="136147" cy="1909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2" p14:bwMode="auto">
            <p14:nvContentPartPr>
              <p14:cNvPr id="129" name="Ink 128"/>
              <p14:cNvContentPartPr/>
              <p14:nvPr/>
            </p14:nvContentPartPr>
            <p14:xfrm>
              <a:off x="6301134" y="5854425"/>
              <a:ext cx="150372" cy="109695"/>
            </p14:xfrm>
          </p:contentPart>
        </mc:Choice>
        <mc:Fallback xmlns="">
          <p:pic>
            <p:nvPicPr>
              <p:cNvPr id="129" name="Ink 128"/>
            </p:nvPicPr>
            <p:blipFill>
              <a:blip/>
            </p:blipFill>
            <p:spPr>
              <a:xfrm>
                <a:off x="6301134" y="5854425"/>
                <a:ext cx="150372" cy="10969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3" p14:bwMode="auto">
            <p14:nvContentPartPr>
              <p14:cNvPr id="130" name="Ink 129"/>
              <p14:cNvContentPartPr/>
              <p14:nvPr/>
            </p14:nvContentPartPr>
            <p14:xfrm>
              <a:off x="6520596" y="5895053"/>
              <a:ext cx="60961" cy="109694"/>
            </p14:xfrm>
          </p:contentPart>
        </mc:Choice>
        <mc:Fallback xmlns="">
          <p:pic>
            <p:nvPicPr>
              <p:cNvPr id="130" name="Ink 129"/>
            </p:nvPicPr>
            <p:blipFill>
              <a:blip/>
            </p:blipFill>
            <p:spPr>
              <a:xfrm>
                <a:off x="6520596" y="5895053"/>
                <a:ext cx="60961" cy="10969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4" p14:bwMode="auto">
            <p14:nvContentPartPr>
              <p14:cNvPr id="131" name="Ink 130"/>
              <p14:cNvContentPartPr/>
              <p14:nvPr/>
            </p14:nvContentPartPr>
            <p14:xfrm>
              <a:off x="6589685" y="5878802"/>
              <a:ext cx="77218" cy="119851"/>
            </p14:xfrm>
          </p:contentPart>
        </mc:Choice>
        <mc:Fallback xmlns="">
          <p:pic>
            <p:nvPicPr>
              <p:cNvPr id="131" name="Ink 130"/>
            </p:nvPicPr>
            <p:blipFill>
              <a:blip/>
            </p:blipFill>
            <p:spPr>
              <a:xfrm>
                <a:off x="6589685" y="5878802"/>
                <a:ext cx="77218" cy="11985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5" p14:bwMode="auto">
            <p14:nvContentPartPr>
              <p14:cNvPr id="132" name="Ink 131"/>
              <p14:cNvContentPartPr/>
              <p14:nvPr/>
            </p14:nvContentPartPr>
            <p14:xfrm>
              <a:off x="6670967" y="5899115"/>
              <a:ext cx="73154" cy="18283"/>
            </p14:xfrm>
          </p:contentPart>
        </mc:Choice>
        <mc:Fallback xmlns="">
          <p:pic>
            <p:nvPicPr>
              <p:cNvPr id="132" name="Ink 131"/>
            </p:nvPicPr>
            <p:blipFill>
              <a:blip/>
            </p:blipFill>
            <p:spPr>
              <a:xfrm>
                <a:off x="6670967" y="5899115"/>
                <a:ext cx="73154" cy="1828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6" p14:bwMode="auto">
            <p14:nvContentPartPr>
              <p14:cNvPr id="133" name="Ink 132"/>
              <p14:cNvContentPartPr/>
              <p14:nvPr/>
            </p14:nvContentPartPr>
            <p14:xfrm>
              <a:off x="6699416" y="5862551"/>
              <a:ext cx="8128" cy="130008"/>
            </p14:xfrm>
          </p:contentPart>
        </mc:Choice>
        <mc:Fallback xmlns="">
          <p:pic>
            <p:nvPicPr>
              <p:cNvPr id="133" name="Ink 132"/>
            </p:nvPicPr>
            <p:blipFill>
              <a:blip/>
            </p:blipFill>
            <p:spPr>
              <a:xfrm>
                <a:off x="6699416" y="5862551"/>
                <a:ext cx="8128" cy="130008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7" p14:bwMode="auto">
            <p14:nvContentPartPr>
              <p14:cNvPr id="134" name="Ink 133"/>
              <p14:cNvContentPartPr/>
              <p14:nvPr/>
            </p14:nvContentPartPr>
            <p14:xfrm>
              <a:off x="6740057" y="5886928"/>
              <a:ext cx="69090" cy="109694"/>
            </p14:xfrm>
          </p:contentPart>
        </mc:Choice>
        <mc:Fallback xmlns="">
          <p:pic>
            <p:nvPicPr>
              <p:cNvPr id="134" name="Ink 133"/>
            </p:nvPicPr>
            <p:blipFill>
              <a:blip/>
            </p:blipFill>
            <p:spPr>
              <a:xfrm>
                <a:off x="6740057" y="5886928"/>
                <a:ext cx="69090" cy="10969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8" p14:bwMode="auto">
            <p14:nvContentPartPr>
              <p14:cNvPr id="135" name="Ink 134"/>
              <p14:cNvContentPartPr/>
              <p14:nvPr/>
            </p14:nvContentPartPr>
            <p14:xfrm>
              <a:off x="6733961" y="5878802"/>
              <a:ext cx="67057" cy="65003"/>
            </p14:xfrm>
          </p:contentPart>
        </mc:Choice>
        <mc:Fallback xmlns="">
          <p:pic>
            <p:nvPicPr>
              <p:cNvPr id="135" name="Ink 134"/>
            </p:nvPicPr>
            <p:blipFill>
              <a:blip/>
            </p:blipFill>
            <p:spPr>
              <a:xfrm>
                <a:off x="6733961" y="5878802"/>
                <a:ext cx="67057" cy="6500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9" p14:bwMode="auto">
            <p14:nvContentPartPr>
              <p14:cNvPr id="136" name="Ink 135"/>
              <p14:cNvContentPartPr/>
              <p14:nvPr/>
            </p14:nvContentPartPr>
            <p14:xfrm>
              <a:off x="6837595" y="5915367"/>
              <a:ext cx="69090" cy="81255"/>
            </p14:xfrm>
          </p:contentPart>
        </mc:Choice>
        <mc:Fallback xmlns="">
          <p:pic>
            <p:nvPicPr>
              <p:cNvPr id="136" name="Ink 135"/>
            </p:nvPicPr>
            <p:blipFill>
              <a:blip/>
            </p:blipFill>
            <p:spPr>
              <a:xfrm>
                <a:off x="6837595" y="5915367"/>
                <a:ext cx="69090" cy="8125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0" p14:bwMode="auto">
            <p14:nvContentPartPr>
              <p14:cNvPr id="137" name="Ink 136"/>
              <p14:cNvContentPartPr/>
              <p14:nvPr/>
            </p14:nvContentPartPr>
            <p14:xfrm>
              <a:off x="6922941" y="5890990"/>
              <a:ext cx="81282" cy="97506"/>
            </p14:xfrm>
          </p:contentPart>
        </mc:Choice>
        <mc:Fallback xmlns="">
          <p:pic>
            <p:nvPicPr>
              <p:cNvPr id="137" name="Ink 136"/>
            </p:nvPicPr>
            <p:blipFill>
              <a:blip/>
            </p:blipFill>
            <p:spPr>
              <a:xfrm>
                <a:off x="6922941" y="5890990"/>
                <a:ext cx="81282" cy="9750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1" p14:bwMode="auto">
            <p14:nvContentPartPr>
              <p14:cNvPr id="138" name="Ink 137"/>
              <p14:cNvContentPartPr/>
              <p14:nvPr/>
            </p14:nvContentPartPr>
            <p14:xfrm>
              <a:off x="7030640" y="5821923"/>
              <a:ext cx="6096" cy="182824"/>
            </p14:xfrm>
          </p:contentPart>
        </mc:Choice>
        <mc:Fallback xmlns="">
          <p:pic>
            <p:nvPicPr>
              <p:cNvPr id="138" name="Ink 137"/>
            </p:nvPicPr>
            <p:blipFill>
              <a:blip/>
            </p:blipFill>
            <p:spPr>
              <a:xfrm>
                <a:off x="7030640" y="5821923"/>
                <a:ext cx="6096" cy="18282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2" p14:bwMode="auto">
            <p14:nvContentPartPr>
              <p14:cNvPr id="139" name="Ink 138"/>
              <p14:cNvContentPartPr/>
              <p14:nvPr/>
            </p14:nvContentPartPr>
            <p14:xfrm>
              <a:off x="7057056" y="5882865"/>
              <a:ext cx="79250" cy="89380"/>
            </p14:xfrm>
          </p:contentPart>
        </mc:Choice>
        <mc:Fallback xmlns="">
          <p:pic>
            <p:nvPicPr>
              <p:cNvPr id="139" name="Ink 138"/>
            </p:nvPicPr>
            <p:blipFill>
              <a:blip/>
            </p:blipFill>
            <p:spPr>
              <a:xfrm>
                <a:off x="7057056" y="5882865"/>
                <a:ext cx="79250" cy="8938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3" p14:bwMode="auto">
            <p14:nvContentPartPr>
              <p14:cNvPr id="140" name="Ink 139"/>
              <p14:cNvContentPartPr/>
              <p14:nvPr/>
            </p14:nvContentPartPr>
            <p14:xfrm>
              <a:off x="7178980" y="5866614"/>
              <a:ext cx="52833" cy="113757"/>
            </p14:xfrm>
          </p:contentPart>
        </mc:Choice>
        <mc:Fallback xmlns="">
          <p:pic>
            <p:nvPicPr>
              <p:cNvPr id="140" name="Ink 139"/>
            </p:nvPicPr>
            <p:blipFill>
              <a:blip/>
            </p:blipFill>
            <p:spPr>
              <a:xfrm>
                <a:off x="7178980" y="5866614"/>
                <a:ext cx="52833" cy="11375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4" p14:bwMode="auto">
            <p14:nvContentPartPr>
              <p14:cNvPr id="141" name="Ink 140"/>
              <p14:cNvContentPartPr/>
              <p14:nvPr/>
            </p14:nvContentPartPr>
            <p14:xfrm>
              <a:off x="7237909" y="5878802"/>
              <a:ext cx="107699" cy="20313"/>
            </p14:xfrm>
          </p:contentPart>
        </mc:Choice>
        <mc:Fallback xmlns="">
          <p:pic>
            <p:nvPicPr>
              <p:cNvPr id="141" name="Ink 140"/>
            </p:nvPicPr>
            <p:blipFill>
              <a:blip/>
            </p:blipFill>
            <p:spPr>
              <a:xfrm>
                <a:off x="7237909" y="5878802"/>
                <a:ext cx="107699" cy="20313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5" p14:bwMode="auto">
            <p14:nvContentPartPr>
              <p14:cNvPr id="142" name="Ink 141"/>
              <p14:cNvContentPartPr/>
              <p14:nvPr/>
            </p14:nvContentPartPr>
            <p14:xfrm>
              <a:off x="7264326" y="5842237"/>
              <a:ext cx="20320" cy="138134"/>
            </p14:xfrm>
          </p:contentPart>
        </mc:Choice>
        <mc:Fallback xmlns="">
          <p:pic>
            <p:nvPicPr>
              <p:cNvPr id="142" name="Ink 141"/>
            </p:nvPicPr>
            <p:blipFill>
              <a:blip/>
            </p:blipFill>
            <p:spPr>
              <a:xfrm>
                <a:off x="7264326" y="5842237"/>
                <a:ext cx="20320" cy="13813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6" p14:bwMode="auto">
            <p14:nvContentPartPr>
              <p14:cNvPr id="143" name="Ink 142"/>
              <p14:cNvContentPartPr/>
              <p14:nvPr/>
            </p14:nvContentPartPr>
            <p14:xfrm>
              <a:off x="7311063" y="5850362"/>
              <a:ext cx="91442" cy="148291"/>
            </p14:xfrm>
          </p:contentPart>
        </mc:Choice>
        <mc:Fallback xmlns="">
          <p:pic>
            <p:nvPicPr>
              <p:cNvPr id="143" name="Ink 142"/>
            </p:nvPicPr>
            <p:blipFill>
              <a:blip/>
            </p:blipFill>
            <p:spPr>
              <a:xfrm>
                <a:off x="7311063" y="5850362"/>
                <a:ext cx="91442" cy="14829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7" p14:bwMode="auto">
            <p14:nvContentPartPr>
              <p14:cNvPr id="144" name="Ink 143"/>
              <p14:cNvContentPartPr/>
              <p14:nvPr/>
            </p14:nvContentPartPr>
            <p14:xfrm>
              <a:off x="5057520" y="4842800"/>
              <a:ext cx="2397819" cy="38596"/>
            </p14:xfrm>
          </p:contentPart>
        </mc:Choice>
        <mc:Fallback xmlns="">
          <p:pic>
            <p:nvPicPr>
              <p:cNvPr id="144" name="Ink 143"/>
            </p:nvPicPr>
            <p:blipFill>
              <a:blip/>
            </p:blipFill>
            <p:spPr>
              <a:xfrm>
                <a:off x="5057520" y="4842800"/>
                <a:ext cx="2397819" cy="38596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8" p14:bwMode="auto">
            <p14:nvContentPartPr>
              <p14:cNvPr id="145" name="Ink 144"/>
              <p14:cNvContentPartPr/>
              <p14:nvPr/>
            </p14:nvContentPartPr>
            <p14:xfrm>
              <a:off x="2696278" y="5253138"/>
              <a:ext cx="1288319" cy="101569"/>
            </p14:xfrm>
          </p:contentPart>
        </mc:Choice>
        <mc:Fallback xmlns="">
          <p:pic>
            <p:nvPicPr>
              <p:cNvPr id="145" name="Ink 144"/>
            </p:nvPicPr>
            <p:blipFill>
              <a:blip/>
            </p:blipFill>
            <p:spPr>
              <a:xfrm>
                <a:off x="2696278" y="5253138"/>
                <a:ext cx="1288319" cy="101569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9" p14:bwMode="auto">
            <p14:nvContentPartPr>
              <p14:cNvPr id="146" name="Ink 145"/>
              <p14:cNvContentPartPr/>
              <p14:nvPr/>
            </p14:nvContentPartPr>
            <p14:xfrm>
              <a:off x="5293237" y="5236887"/>
              <a:ext cx="1231422" cy="60942"/>
            </p14:xfrm>
          </p:contentPart>
        </mc:Choice>
        <mc:Fallback xmlns="">
          <p:pic>
            <p:nvPicPr>
              <p:cNvPr id="146" name="Ink 145"/>
            </p:nvPicPr>
            <p:blipFill>
              <a:blip/>
            </p:blipFill>
            <p:spPr>
              <a:xfrm>
                <a:off x="5293237" y="5236887"/>
                <a:ext cx="1231422" cy="60942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0" p14:bwMode="auto">
            <p14:nvContentPartPr>
              <p14:cNvPr id="147" name="Ink 146"/>
              <p14:cNvContentPartPr/>
              <p14:nvPr/>
            </p14:nvContentPartPr>
            <p14:xfrm>
              <a:off x="7325287" y="5200322"/>
              <a:ext cx="1052602" cy="65004"/>
            </p14:xfrm>
          </p:contentPart>
        </mc:Choice>
        <mc:Fallback xmlns="">
          <p:pic>
            <p:nvPicPr>
              <p:cNvPr id="147" name="Ink 146"/>
            </p:nvPicPr>
            <p:blipFill>
              <a:blip/>
            </p:blipFill>
            <p:spPr>
              <a:xfrm>
                <a:off x="7325287" y="5200322"/>
                <a:ext cx="1052602" cy="65004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1" p14:bwMode="auto">
            <p14:nvContentPartPr>
              <p14:cNvPr id="148" name="Ink 147"/>
              <p14:cNvContentPartPr/>
              <p14:nvPr/>
            </p14:nvContentPartPr>
            <p14:xfrm>
              <a:off x="1395766" y="5606597"/>
              <a:ext cx="1117627" cy="117820"/>
            </p14:xfrm>
          </p:contentPart>
        </mc:Choice>
        <mc:Fallback xmlns="">
          <p:pic>
            <p:nvPicPr>
              <p:cNvPr id="148" name="Ink 147"/>
            </p:nvPicPr>
            <p:blipFill>
              <a:blip/>
            </p:blipFill>
            <p:spPr>
              <a:xfrm>
                <a:off x="1395766" y="5606597"/>
                <a:ext cx="1117627" cy="11782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2" p14:bwMode="auto">
            <p14:nvContentPartPr>
              <p14:cNvPr id="149" name="Ink 148"/>
              <p14:cNvContentPartPr/>
              <p14:nvPr/>
            </p14:nvContentPartPr>
            <p14:xfrm>
              <a:off x="3765136" y="5314079"/>
              <a:ext cx="845332" cy="361585"/>
            </p14:xfrm>
          </p:contentPart>
        </mc:Choice>
        <mc:Fallback xmlns="">
          <p:pic>
            <p:nvPicPr>
              <p:cNvPr id="149" name="Ink 148"/>
            </p:nvPicPr>
            <p:blipFill>
              <a:blip/>
            </p:blipFill>
            <p:spPr>
              <a:xfrm>
                <a:off x="3765136" y="5314079"/>
                <a:ext cx="845332" cy="36158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3" p14:bwMode="auto">
            <p14:nvContentPartPr>
              <p14:cNvPr id="150" name="Ink 149"/>
              <p14:cNvContentPartPr/>
              <p14:nvPr/>
            </p14:nvContentPartPr>
            <p14:xfrm>
              <a:off x="5289173" y="5614723"/>
              <a:ext cx="2099107" cy="40627"/>
            </p14:xfrm>
          </p:contentPart>
        </mc:Choice>
        <mc:Fallback xmlns="">
          <p:pic>
            <p:nvPicPr>
              <p:cNvPr id="150" name="Ink 149"/>
            </p:nvPicPr>
            <p:blipFill>
              <a:blip/>
            </p:blipFill>
            <p:spPr>
              <a:xfrm>
                <a:off x="5289173" y="5614723"/>
                <a:ext cx="2099107" cy="40627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4" p14:bwMode="auto">
            <p14:nvContentPartPr>
              <p14:cNvPr id="151" name="Ink 150"/>
              <p14:cNvContentPartPr/>
              <p14:nvPr/>
            </p14:nvContentPartPr>
            <p14:xfrm>
              <a:off x="7573197" y="5500966"/>
              <a:ext cx="20321" cy="134071"/>
            </p14:xfrm>
          </p:contentPart>
        </mc:Choice>
        <mc:Fallback xmlns="">
          <p:pic>
            <p:nvPicPr>
              <p:cNvPr id="151" name="Ink 150"/>
            </p:nvPicPr>
            <p:blipFill>
              <a:blip/>
            </p:blipFill>
            <p:spPr>
              <a:xfrm>
                <a:off x="7573197" y="5500966"/>
                <a:ext cx="20321" cy="134071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5" p14:bwMode="auto">
            <p14:nvContentPartPr>
              <p14:cNvPr id="152" name="Ink 151"/>
              <p14:cNvContentPartPr/>
              <p14:nvPr/>
            </p14:nvContentPartPr>
            <p14:xfrm>
              <a:off x="7467531" y="5574095"/>
              <a:ext cx="170692" cy="93444"/>
            </p14:xfrm>
          </p:contentPart>
        </mc:Choice>
        <mc:Fallback xmlns="">
          <p:pic>
            <p:nvPicPr>
              <p:cNvPr id="152" name="Ink 151"/>
            </p:nvPicPr>
            <p:blipFill>
              <a:blip/>
            </p:blipFill>
            <p:spPr>
              <a:xfrm>
                <a:off x="7467531" y="5574095"/>
                <a:ext cx="170692" cy="93444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vitamin can be synthesized in the body</a:t>
            </a:r>
            <a:endParaRPr lang="en-US" dirty="0" smtClean="0"/>
          </a:p>
          <a:p>
            <a:pPr lvl="1"/>
            <a:r>
              <a:rPr lang="en-US" dirty="0" smtClean="0"/>
              <a:t>Sun exposure</a:t>
            </a:r>
            <a:endParaRPr lang="en-US" dirty="0" smtClean="0"/>
          </a:p>
          <a:p>
            <a:r>
              <a:rPr lang="en-US" dirty="0" smtClean="0"/>
              <a:t>Limited number of foods</a:t>
            </a:r>
            <a:endParaRPr lang="en-US" dirty="0" smtClean="0"/>
          </a:p>
          <a:p>
            <a:r>
              <a:rPr lang="en-US" dirty="0" smtClean="0"/>
              <a:t>Very powerful hormone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Richest in vitamin D</a:t>
            </a:r>
            <a:endParaRPr lang="en-US" dirty="0" smtClean="0"/>
          </a:p>
          <a:p>
            <a:pPr lvl="1"/>
            <a:r>
              <a:rPr lang="en-US" dirty="0" smtClean="0"/>
              <a:t>Salt water fish</a:t>
            </a:r>
            <a:endParaRPr lang="en-US" dirty="0" smtClean="0"/>
          </a:p>
          <a:p>
            <a:pPr lvl="2"/>
            <a:r>
              <a:rPr lang="en-US" dirty="0" smtClean="0"/>
              <a:t>Sardines, Herring, </a:t>
            </a:r>
            <a:r>
              <a:rPr lang="en-US" dirty="0" err="1" smtClean="0"/>
              <a:t>mackarel</a:t>
            </a:r>
            <a:r>
              <a:rPr lang="en-US" dirty="0" smtClean="0"/>
              <a:t>, and salmon</a:t>
            </a:r>
            <a:endParaRPr lang="en-US" dirty="0" smtClean="0"/>
          </a:p>
          <a:p>
            <a:pPr lvl="2"/>
            <a:r>
              <a:rPr lang="en-US" dirty="0" smtClean="0"/>
              <a:t>Fish Liver oil </a:t>
            </a:r>
            <a:endParaRPr lang="en-US" dirty="0" smtClean="0"/>
          </a:p>
          <a:p>
            <a:pPr lvl="1"/>
            <a:r>
              <a:rPr lang="en-US" dirty="0" smtClean="0"/>
              <a:t>Fortified cereals</a:t>
            </a:r>
            <a:endParaRPr lang="en-US" dirty="0" smtClean="0"/>
          </a:p>
          <a:p>
            <a:r>
              <a:rPr lang="en-US" dirty="0" smtClean="0"/>
              <a:t>Low levels of vitamin D</a:t>
            </a:r>
            <a:endParaRPr lang="en-US" dirty="0" smtClean="0"/>
          </a:p>
          <a:p>
            <a:pPr lvl="1"/>
            <a:r>
              <a:rPr lang="en-US" dirty="0" smtClean="0"/>
              <a:t>Milk, eggs, dairy, meat, and butter</a:t>
            </a:r>
            <a:endParaRPr lang="en-US" dirty="0" smtClean="0"/>
          </a:p>
          <a:p>
            <a:pPr lvl="1"/>
            <a:r>
              <a:rPr lang="en-US" dirty="0" smtClean="0"/>
              <a:t>Ice cream, cheese, yoghurt </a:t>
            </a:r>
            <a:endParaRPr lang="en-US" dirty="0" smtClean="0"/>
          </a:p>
          <a:p>
            <a:r>
              <a:rPr lang="en-US" dirty="0" smtClean="0"/>
              <a:t>Not vitamin D </a:t>
            </a:r>
            <a:endParaRPr lang="en-US" dirty="0" smtClean="0"/>
          </a:p>
          <a:p>
            <a:pPr lvl="1"/>
            <a:r>
              <a:rPr lang="en-US" dirty="0" smtClean="0"/>
              <a:t>Fruits, nuts, vegetables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Sun </a:t>
            </a:r>
            <a:endParaRPr lang="en-US" dirty="0" smtClean="0"/>
          </a:p>
          <a:p>
            <a:pPr lvl="1"/>
            <a:r>
              <a:rPr lang="en-US" dirty="0" smtClean="0"/>
              <a:t>Skin color affect vitamin D synthesis</a:t>
            </a:r>
            <a:endParaRPr lang="en-US" dirty="0" smtClean="0"/>
          </a:p>
          <a:p>
            <a:pPr lvl="2"/>
            <a:r>
              <a:rPr lang="en-US" dirty="0" smtClean="0"/>
              <a:t>The darkest the skin the more exposure time for sun rays is needed</a:t>
            </a:r>
            <a:endParaRPr lang="en-US" dirty="0" smtClean="0"/>
          </a:p>
          <a:p>
            <a:pPr lvl="2"/>
            <a:r>
              <a:rPr lang="en-US" dirty="0" smtClean="0"/>
              <a:t>Age, 7 </a:t>
            </a:r>
            <a:r>
              <a:rPr lang="en-US" dirty="0" err="1" smtClean="0"/>
              <a:t>dehydrcolcholesterol</a:t>
            </a:r>
            <a:r>
              <a:rPr lang="en-US" dirty="0" smtClean="0"/>
              <a:t> (7DHC) level decrease with age</a:t>
            </a:r>
            <a:endParaRPr lang="en-US" dirty="0" smtClean="0"/>
          </a:p>
          <a:p>
            <a:pPr lvl="3"/>
            <a:r>
              <a:rPr lang="en-US" dirty="0" smtClean="0"/>
              <a:t>7HDC requires heat to be converted to vitamin D</a:t>
            </a:r>
            <a:endParaRPr lang="en-US" dirty="0" smtClean="0"/>
          </a:p>
          <a:p>
            <a:pPr lvl="2"/>
            <a:r>
              <a:rPr lang="en-US" dirty="0" smtClean="0"/>
              <a:t>Environment and pollution </a:t>
            </a:r>
            <a:endParaRPr lang="en-US" dirty="0" smtClean="0"/>
          </a:p>
          <a:p>
            <a:pPr lvl="3"/>
            <a:r>
              <a:rPr lang="en-US" dirty="0" smtClean="0"/>
              <a:t>Fog, smog, level of darkness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600 IU/day or 15 mcg/day </a:t>
            </a:r>
            <a:endParaRPr lang="en-US" dirty="0" smtClean="0"/>
          </a:p>
          <a:p>
            <a:pPr lvl="1"/>
            <a:r>
              <a:rPr lang="en-US" dirty="0" smtClean="0"/>
              <a:t>&gt; 12 months till 69 years old</a:t>
            </a:r>
            <a:endParaRPr lang="en-US" dirty="0" smtClean="0"/>
          </a:p>
          <a:p>
            <a:pPr lvl="1"/>
            <a:r>
              <a:rPr lang="en-US" dirty="0" smtClean="0"/>
              <a:t>AI only 0 t 6 months 400 IU or 10 mcg </a:t>
            </a:r>
            <a:endParaRPr lang="en-US" dirty="0" smtClean="0"/>
          </a:p>
          <a:p>
            <a:pPr lvl="1"/>
            <a:r>
              <a:rPr lang="en-US" dirty="0" smtClean="0"/>
              <a:t>&gt; 70 years old 800 IU or 20 mcg</a:t>
            </a:r>
            <a:endParaRPr lang="en-US" dirty="0" smtClean="0"/>
          </a:p>
          <a:p>
            <a:r>
              <a:rPr lang="en-US" dirty="0" smtClean="0"/>
              <a:t>Upper Limit</a:t>
            </a:r>
            <a:endParaRPr lang="en-US" dirty="0" smtClean="0"/>
          </a:p>
          <a:p>
            <a:pPr lvl="1"/>
            <a:r>
              <a:rPr lang="en-US" dirty="0" smtClean="0"/>
              <a:t>0 to 6 </a:t>
            </a:r>
            <a:r>
              <a:rPr lang="en-US" dirty="0" err="1" smtClean="0"/>
              <a:t>mnths</a:t>
            </a:r>
            <a:r>
              <a:rPr lang="en-US" dirty="0" smtClean="0"/>
              <a:t> 1000 IU</a:t>
            </a:r>
            <a:endParaRPr lang="en-US" dirty="0" smtClean="0"/>
          </a:p>
          <a:p>
            <a:pPr lvl="1"/>
            <a:r>
              <a:rPr lang="en-US" dirty="0" smtClean="0"/>
              <a:t>6 to 12 </a:t>
            </a:r>
            <a:r>
              <a:rPr lang="en-US" dirty="0" err="1" smtClean="0"/>
              <a:t>mnths</a:t>
            </a:r>
            <a:r>
              <a:rPr lang="en-US" dirty="0" smtClean="0"/>
              <a:t> 1500 IU</a:t>
            </a:r>
            <a:endParaRPr lang="en-US" dirty="0" smtClean="0"/>
          </a:p>
          <a:p>
            <a:pPr lvl="1"/>
            <a:r>
              <a:rPr lang="en-US" dirty="0" smtClean="0"/>
              <a:t>1 to 3 years 2000 IU</a:t>
            </a:r>
            <a:endParaRPr lang="en-US" dirty="0" smtClean="0"/>
          </a:p>
          <a:p>
            <a:pPr lvl="1"/>
            <a:r>
              <a:rPr lang="en-US" dirty="0" smtClean="0"/>
              <a:t>4 to 8 years 3000 IU</a:t>
            </a:r>
            <a:endParaRPr lang="en-US" dirty="0" smtClean="0"/>
          </a:p>
          <a:p>
            <a:pPr lvl="1"/>
            <a:r>
              <a:rPr lang="en-US" dirty="0" smtClean="0"/>
              <a:t>&gt; 8years old 4000 IU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D metabolism</a:t>
            </a:r>
            <a:endParaRPr lang="en-US" dirty="0"/>
          </a:p>
        </p:txBody>
      </p:sp>
      <p:pic>
        <p:nvPicPr>
          <p:cNvPr id="4" name="Content Placeholder 3" descr="1-s2.0-S209012321400023X-gr1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1808457" y="1981200"/>
            <a:ext cx="5527086" cy="3692666"/>
          </a:xfrm>
        </p:spPr>
      </p:pic>
      <p:sp>
        <p:nvSpPr>
          <p:cNvPr id="5" name="Rectangle 4"/>
          <p:cNvSpPr/>
          <p:nvPr/>
        </p:nvSpPr>
        <p:spPr>
          <a:xfrm>
            <a:off x="914400" y="5943600"/>
            <a:ext cx="7391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/>
              <a:t>Source: https://www.sciencedirect.com/science/article/pii/S209012321400023X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alcium-and-phosphate-homeostasis-A-decrease-in-extracellular-Ca-21-concentrations-or-an.pn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800100" y="228600"/>
            <a:ext cx="7543800" cy="5865834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r:id="rId2" p14:bwMode="auto">
            <p14:nvContentPartPr>
              <p14:cNvPr id="5" name="Ink 4"/>
              <p14:cNvContentPartPr/>
              <p14:nvPr/>
            </p14:nvContentPartPr>
            <p14:xfrm>
              <a:off x="2552812" y="1103717"/>
              <a:ext cx="92007" cy="12542"/>
            </p14:xfrm>
          </p:contentPart>
        </mc:Choice>
        <mc:Fallback xmlns="">
          <p:pic>
            <p:nvPicPr>
              <p:cNvPr id="5" name="Ink 4"/>
            </p:nvPicPr>
            <p:blipFill>
              <a:blip/>
            </p:blipFill>
            <p:spPr>
              <a:xfrm>
                <a:off x="2552812" y="1103717"/>
                <a:ext cx="92007" cy="12542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D functions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Regulation of Calcium and Phosphorus blood level </a:t>
            </a:r>
            <a:endParaRPr lang="en-US" dirty="0" smtClean="0"/>
          </a:p>
          <a:p>
            <a:pPr lvl="1"/>
            <a:r>
              <a:rPr lang="en-US" dirty="0" smtClean="0"/>
              <a:t>Low levels of Ca are sensed by the Parathyroid gland resulting parathyroid hormone (PTH) release</a:t>
            </a:r>
            <a:endParaRPr lang="en-US" dirty="0" smtClean="0"/>
          </a:p>
          <a:p>
            <a:pPr lvl="1"/>
            <a:r>
              <a:rPr lang="en-US" dirty="0" smtClean="0"/>
              <a:t>PTH causes the </a:t>
            </a:r>
            <a:r>
              <a:rPr lang="en-US" dirty="0" err="1" smtClean="0"/>
              <a:t>kideny</a:t>
            </a:r>
            <a:r>
              <a:rPr lang="en-US" dirty="0" smtClean="0"/>
              <a:t> to increase vitamin D active form conversion</a:t>
            </a:r>
            <a:endParaRPr lang="en-US" dirty="0" smtClean="0"/>
          </a:p>
          <a:p>
            <a:pPr lvl="1"/>
            <a:r>
              <a:rPr lang="en-US" dirty="0" smtClean="0"/>
              <a:t>Vitamin D increases calcium absorption by increasing calbindin protein synthesis and localization at the intestinal mucosa membrane</a:t>
            </a:r>
            <a:endParaRPr lang="en-US" dirty="0" smtClean="0"/>
          </a:p>
          <a:p>
            <a:pPr lvl="1"/>
            <a:r>
              <a:rPr lang="en-US" dirty="0" smtClean="0"/>
              <a:t>Increase </a:t>
            </a:r>
            <a:r>
              <a:rPr lang="en-US" dirty="0" err="1" smtClean="0"/>
              <a:t>kindey</a:t>
            </a:r>
            <a:r>
              <a:rPr lang="en-US" dirty="0" smtClean="0"/>
              <a:t> calcium reabsorption and P excretion</a:t>
            </a:r>
            <a:endParaRPr lang="en-US" dirty="0" smtClean="0"/>
          </a:p>
          <a:p>
            <a:pPr lvl="1"/>
            <a:r>
              <a:rPr lang="en-US" dirty="0" smtClean="0"/>
              <a:t>Osteoclasts release of calcium from the bones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D function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Increases the expression of protein channel in the intestine that allows increased calcium absorption</a:t>
            </a:r>
            <a:endParaRPr lang="en-US" dirty="0" smtClean="0"/>
          </a:p>
          <a:p>
            <a:r>
              <a:rPr lang="en-US" dirty="0" smtClean="0"/>
              <a:t>Other functions not fully understood</a:t>
            </a:r>
            <a:endParaRPr lang="en-US" dirty="0" smtClean="0"/>
          </a:p>
          <a:p>
            <a:pPr lvl="1"/>
            <a:r>
              <a:rPr lang="en-US" dirty="0" smtClean="0"/>
              <a:t>Important immune function</a:t>
            </a:r>
            <a:endParaRPr lang="en-US" dirty="0" smtClean="0"/>
          </a:p>
          <a:p>
            <a:pPr lvl="1"/>
            <a:r>
              <a:rPr lang="en-US" dirty="0" smtClean="0"/>
              <a:t>Muscle function </a:t>
            </a:r>
            <a:endParaRPr lang="en-US" dirty="0" smtClean="0"/>
          </a:p>
          <a:p>
            <a:pPr lvl="1"/>
            <a:r>
              <a:rPr lang="en-US" dirty="0" smtClean="0"/>
              <a:t>Cell differentiation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/>
  <PresentationFormat>On-screen Show (4:3)</PresentationFormat>
  <Paragraphs>59</Paragraphs>
  <Slides>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Office Theme</vt:lpstr>
      <vt:lpstr>Vitamin D</vt:lpstr>
      <vt:lpstr>Overview</vt:lpstr>
      <vt:lpstr>Sources</vt:lpstr>
      <vt:lpstr>Sources</vt:lpstr>
      <vt:lpstr>Needs</vt:lpstr>
      <vt:lpstr>Vitamin D metabolism</vt:lpstr>
      <vt:lpstr>PowerPoint 演示文稿</vt:lpstr>
      <vt:lpstr>Vitamin D functions</vt:lpstr>
      <vt:lpstr>Vitamin D function</vt:lpstr>
      <vt:lpstr>Vitamin D deficiency and toxicity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Vitamin D</dc:title>
  <dc:creator>HP User</dc:creator>
  <cp:lastModifiedBy>Ebaa’s iPad</cp:lastModifiedBy>
  <cp:revision>13</cp:revision>
  <dcterms:created xsi:type="dcterms:W3CDTF">1900-01-01T00:00:00Z</dcterms:created>
  <dcterms:modified xsi:type="dcterms:W3CDTF">1900-01-01T00:00:00Z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545E93E2683496D85F411A62F6266142</vt:lpwstr>
  </property>
  <property fmtid="{D5CDD505-2E9C-101B-9397-08002B2CF9AE}" pid="3" name="KSOProductBuildVer">
    <vt:lpwstr>3081-11.24.2</vt:lpwstr>
  </property>
</Properties>
</file>