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ppt/notesSlides/notesSlide5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compatMode="1" strictFirstAndLastChars="0" saveSubsetFonts="1">
  <p:sldMasterIdLst>
    <p:sldMasterId id="2147483648" r:id="rId1"/>
  </p:sldMasterIdLst>
  <p:notesMasterIdLst>
    <p:notesMasterId r:id="rId64"/>
  </p:notesMasterIdLst>
  <p:sldIdLst>
    <p:sldId id="326" r:id="rId2"/>
    <p:sldId id="413" r:id="rId3"/>
    <p:sldId id="352" r:id="rId4"/>
    <p:sldId id="374" r:id="rId5"/>
    <p:sldId id="375" r:id="rId6"/>
    <p:sldId id="383" r:id="rId7"/>
    <p:sldId id="356" r:id="rId8"/>
    <p:sldId id="357" r:id="rId9"/>
    <p:sldId id="325" r:id="rId10"/>
    <p:sldId id="297" r:id="rId11"/>
    <p:sldId id="298" r:id="rId12"/>
    <p:sldId id="358" r:id="rId13"/>
    <p:sldId id="421" r:id="rId14"/>
    <p:sldId id="369" r:id="rId15"/>
    <p:sldId id="370" r:id="rId16"/>
    <p:sldId id="371" r:id="rId17"/>
    <p:sldId id="372" r:id="rId18"/>
    <p:sldId id="373" r:id="rId19"/>
    <p:sldId id="336" r:id="rId20"/>
    <p:sldId id="346" r:id="rId21"/>
    <p:sldId id="333" r:id="rId22"/>
    <p:sldId id="359" r:id="rId23"/>
    <p:sldId id="360" r:id="rId24"/>
    <p:sldId id="367" r:id="rId25"/>
    <p:sldId id="414" r:id="rId26"/>
    <p:sldId id="299" r:id="rId27"/>
    <p:sldId id="351" r:id="rId28"/>
    <p:sldId id="376" r:id="rId29"/>
    <p:sldId id="417" r:id="rId30"/>
    <p:sldId id="418" r:id="rId31"/>
    <p:sldId id="419" r:id="rId32"/>
    <p:sldId id="380" r:id="rId33"/>
    <p:sldId id="420" r:id="rId34"/>
    <p:sldId id="381" r:id="rId35"/>
    <p:sldId id="384" r:id="rId36"/>
    <p:sldId id="385" r:id="rId37"/>
    <p:sldId id="382" r:id="rId38"/>
    <p:sldId id="410" r:id="rId39"/>
    <p:sldId id="300" r:id="rId40"/>
    <p:sldId id="301" r:id="rId41"/>
    <p:sldId id="302" r:id="rId42"/>
    <p:sldId id="355" r:id="rId43"/>
    <p:sldId id="398" r:id="rId44"/>
    <p:sldId id="425" r:id="rId45"/>
    <p:sldId id="423" r:id="rId46"/>
    <p:sldId id="426" r:id="rId47"/>
    <p:sldId id="427" r:id="rId48"/>
    <p:sldId id="429" r:id="rId49"/>
    <p:sldId id="428" r:id="rId50"/>
    <p:sldId id="422" r:id="rId51"/>
    <p:sldId id="337" r:id="rId52"/>
    <p:sldId id="334" r:id="rId53"/>
    <p:sldId id="349" r:id="rId54"/>
    <p:sldId id="387" r:id="rId55"/>
    <p:sldId id="388" r:id="rId56"/>
    <p:sldId id="389" r:id="rId57"/>
    <p:sldId id="390" r:id="rId58"/>
    <p:sldId id="391" r:id="rId59"/>
    <p:sldId id="432" r:id="rId60"/>
    <p:sldId id="433" r:id="rId61"/>
    <p:sldId id="430" r:id="rId62"/>
    <p:sldId id="431" r:id="rId63"/>
  </p:sldIdLst>
  <p:sldSz cx="9144000" cy="6858000" type="screen4x3"/>
  <p:notesSz cx="6858000" cy="9144000"/>
  <p:custShowLst>
    <p:custShow name="Custom Show 1" id="0">
      <p:sldLst/>
    </p:custShow>
  </p:custShowLst>
  <p:defaultTextStyle>
    <a:defPPr>
      <a:defRPr lang="en-US"/>
    </a:defPPr>
    <a:lvl1pPr algn="l" rtl="0" eaLnBrk="0" fontAlgn="base" hangingPunct="0">
      <a:spcBef>
        <a:spcPct val="0"/>
      </a:spcBef>
      <a:spcAft>
        <a:spcPct val="0"/>
      </a:spcAft>
      <a:defRPr sz="2400" kern="1200">
        <a:solidFill>
          <a:schemeClr val="tx1"/>
        </a:solidFill>
        <a:latin typeface="Times New Roman" panose="02020603050405020304" pitchFamily="18" charset="0"/>
        <a:ea typeface="+mn-ea"/>
        <a:cs typeface="Arial" panose="020B0604020202020204" pitchFamily="34" charset="0"/>
      </a:defRPr>
    </a:lvl1pPr>
    <a:lvl2pPr marL="457200" algn="l" rtl="0" eaLnBrk="0" fontAlgn="base" hangingPunct="0">
      <a:spcBef>
        <a:spcPct val="0"/>
      </a:spcBef>
      <a:spcAft>
        <a:spcPct val="0"/>
      </a:spcAft>
      <a:defRPr sz="2400" kern="1200">
        <a:solidFill>
          <a:schemeClr val="tx1"/>
        </a:solidFill>
        <a:latin typeface="Times New Roman" panose="02020603050405020304" pitchFamily="18" charset="0"/>
        <a:ea typeface="+mn-ea"/>
        <a:cs typeface="Arial" panose="020B0604020202020204" pitchFamily="34" charset="0"/>
      </a:defRPr>
    </a:lvl2pPr>
    <a:lvl3pPr marL="914400" algn="l" rtl="0" eaLnBrk="0" fontAlgn="base" hangingPunct="0">
      <a:spcBef>
        <a:spcPct val="0"/>
      </a:spcBef>
      <a:spcAft>
        <a:spcPct val="0"/>
      </a:spcAft>
      <a:defRPr sz="2400" kern="1200">
        <a:solidFill>
          <a:schemeClr val="tx1"/>
        </a:solidFill>
        <a:latin typeface="Times New Roman" panose="02020603050405020304" pitchFamily="18" charset="0"/>
        <a:ea typeface="+mn-ea"/>
        <a:cs typeface="Arial" panose="020B0604020202020204" pitchFamily="34" charset="0"/>
      </a:defRPr>
    </a:lvl3pPr>
    <a:lvl4pPr marL="1371600" algn="l" rtl="0" eaLnBrk="0" fontAlgn="base" hangingPunct="0">
      <a:spcBef>
        <a:spcPct val="0"/>
      </a:spcBef>
      <a:spcAft>
        <a:spcPct val="0"/>
      </a:spcAft>
      <a:defRPr sz="2400" kern="1200">
        <a:solidFill>
          <a:schemeClr val="tx1"/>
        </a:solidFill>
        <a:latin typeface="Times New Roman" panose="02020603050405020304" pitchFamily="18" charset="0"/>
        <a:ea typeface="+mn-ea"/>
        <a:cs typeface="Arial" panose="020B0604020202020204" pitchFamily="34" charset="0"/>
      </a:defRPr>
    </a:lvl4pPr>
    <a:lvl5pPr marL="1828800" algn="l" rtl="0" eaLnBrk="0" fontAlgn="base" hangingPunct="0">
      <a:spcBef>
        <a:spcPct val="0"/>
      </a:spcBef>
      <a:spcAft>
        <a:spcPct val="0"/>
      </a:spcAft>
      <a:defRPr sz="2400" kern="1200">
        <a:solidFill>
          <a:schemeClr val="tx1"/>
        </a:solidFill>
        <a:latin typeface="Times New Roman" panose="02020603050405020304" pitchFamily="18" charset="0"/>
        <a:ea typeface="+mn-ea"/>
        <a:cs typeface="Arial" panose="020B0604020202020204" pitchFamily="34" charset="0"/>
      </a:defRPr>
    </a:lvl5pPr>
    <a:lvl6pPr marL="2286000" algn="l" defTabSz="914400" rtl="0" eaLnBrk="1" latinLnBrk="0" hangingPunct="1">
      <a:defRPr sz="2400" kern="1200">
        <a:solidFill>
          <a:schemeClr val="tx1"/>
        </a:solidFill>
        <a:latin typeface="Times New Roman" panose="02020603050405020304" pitchFamily="18" charset="0"/>
        <a:ea typeface="+mn-ea"/>
        <a:cs typeface="Arial" panose="020B0604020202020204" pitchFamily="34" charset="0"/>
      </a:defRPr>
    </a:lvl6pPr>
    <a:lvl7pPr marL="2743200" algn="l" defTabSz="914400" rtl="0" eaLnBrk="1" latinLnBrk="0" hangingPunct="1">
      <a:defRPr sz="2400" kern="1200">
        <a:solidFill>
          <a:schemeClr val="tx1"/>
        </a:solidFill>
        <a:latin typeface="Times New Roman" panose="02020603050405020304" pitchFamily="18" charset="0"/>
        <a:ea typeface="+mn-ea"/>
        <a:cs typeface="Arial" panose="020B0604020202020204" pitchFamily="34" charset="0"/>
      </a:defRPr>
    </a:lvl7pPr>
    <a:lvl8pPr marL="3200400" algn="l" defTabSz="914400" rtl="0" eaLnBrk="1" latinLnBrk="0" hangingPunct="1">
      <a:defRPr sz="2400" kern="1200">
        <a:solidFill>
          <a:schemeClr val="tx1"/>
        </a:solidFill>
        <a:latin typeface="Times New Roman" panose="02020603050405020304" pitchFamily="18" charset="0"/>
        <a:ea typeface="+mn-ea"/>
        <a:cs typeface="Arial" panose="020B0604020202020204" pitchFamily="34" charset="0"/>
      </a:defRPr>
    </a:lvl8pPr>
    <a:lvl9pPr marL="3657600" algn="l" defTabSz="914400" rtl="0" eaLnBrk="1" latinLnBrk="0" hangingPunct="1">
      <a:defRPr sz="2400" kern="1200">
        <a:solidFill>
          <a:schemeClr val="tx1"/>
        </a:solidFill>
        <a:latin typeface="Times New Roman" panose="02020603050405020304" pitchFamily="18" charset="0"/>
        <a:ea typeface="+mn-ea"/>
        <a:cs typeface="Arial" panose="020B0604020202020204" pitchFamily="34" charset="0"/>
      </a:defRPr>
    </a:lvl9pPr>
  </p:defaultTextStyle>
  <p:extLst>
    <p:ext uri="{EFAFB233-063F-42B5-8137-9DF3F51BA10A}">
      <p15:sldGuideLst xmlns:p15="http://schemas.microsoft.com/office/powerpoint/2012/main">
        <p15:guide id="1" orient="horz" pos="864">
          <p15:clr>
            <a:srgbClr val="A4A3A4"/>
          </p15:clr>
        </p15:guide>
        <p15:guide id="2" pos="576">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2608" autoAdjust="0"/>
    <p:restoredTop sz="94629" autoAdjust="0"/>
  </p:normalViewPr>
  <p:slideViewPr>
    <p:cSldViewPr>
      <p:cViewPr varScale="1">
        <p:scale>
          <a:sx n="126" d="100"/>
          <a:sy n="126" d="100"/>
        </p:scale>
        <p:origin x="1664" y="200"/>
      </p:cViewPr>
      <p:guideLst>
        <p:guide orient="horz" pos="864"/>
        <p:guide pos="576"/>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50" d="100"/>
        <a:sy n="150" d="100"/>
      </p:scale>
      <p:origin x="0" y="0"/>
    </p:cViewPr>
  </p:sorterViewPr>
  <p:gridSpacing cx="38405" cy="38405"/>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viewProps" Target="viewProps.xml"/><Relationship Id="rId5" Type="http://schemas.openxmlformats.org/officeDocument/2006/relationships/slide" Target="slides/slide4.xml"/><Relationship Id="rId61" Type="http://schemas.openxmlformats.org/officeDocument/2006/relationships/slide" Target="slides/slide60.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notesMaster" Target="notesMasters/notesMaster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theme" Target="theme/theme1.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anose="02020603050405020304"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anose="02020603050405020304"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anose="02020603050405020304"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anose="02020603050405020304"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anose="02020603050405020304"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a:extLst>
              <a:ext uri="{FF2B5EF4-FFF2-40B4-BE49-F238E27FC236}">
                <a16:creationId xmlns:a16="http://schemas.microsoft.com/office/drawing/2014/main" id="{E814E3AF-DDCA-4448-4B4F-6A12FE601B12}"/>
              </a:ext>
            </a:extLst>
          </p:cNvPr>
          <p:cNvSpPr>
            <a:spLocks noGrp="1" noRot="1" noChangeAspect="1" noChangeArrowheads="1" noTextEdit="1"/>
          </p:cNvSpPr>
          <p:nvPr>
            <p:ph type="sldImg"/>
          </p:nvPr>
        </p:nvSpPr>
        <p:spPr bwMode="auto">
          <a:xfrm>
            <a:off x="1143000" y="685800"/>
            <a:ext cx="4572000" cy="3429000"/>
          </a:xfrm>
          <a:prstGeom prst="rect">
            <a:avLst/>
          </a:prstGeom>
          <a:noFill/>
          <a:ln>
            <a:solidFill>
              <a:srgbClr val="000000"/>
            </a:solidFill>
            <a:miter lim="800000"/>
            <a:headEnd/>
            <a:tailEnd/>
          </a:ln>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4099" name="Rectangle 3">
            <a:extLst>
              <a:ext uri="{FF2B5EF4-FFF2-40B4-BE49-F238E27FC236}">
                <a16:creationId xmlns:a16="http://schemas.microsoft.com/office/drawing/2014/main" id="{98D1F678-A436-74B8-37A9-56879635F8D8}"/>
              </a:ext>
            </a:extLst>
          </p:cNvPr>
          <p:cNvSpPr>
            <a:spLocks noGrp="1" noChangeArrowheads="1"/>
          </p:cNvSpPr>
          <p:nvPr>
            <p:ph type="body" idx="1"/>
          </p:nvPr>
        </p:nvSpPr>
        <p:spPr bwMode="auto">
          <a:xfrm>
            <a:off x="685800" y="4343400"/>
            <a:ext cx="5486400" cy="4114800"/>
          </a:xfrm>
          <a:prstGeom prst="rect">
            <a:avLst/>
          </a:prstGeo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t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a:extLst>
              <a:ext uri="{FF2B5EF4-FFF2-40B4-BE49-F238E27FC236}">
                <a16:creationId xmlns:a16="http://schemas.microsoft.com/office/drawing/2014/main" id="{8CA66F91-7A44-227D-6CAB-A8A358966404}"/>
              </a:ext>
            </a:extLst>
          </p:cNvPr>
          <p:cNvSpPr>
            <a:spLocks noGrp="1" noRot="1" noChangeAspect="1" noChangeArrowheads="1" noTextEdit="1"/>
          </p:cNvSpPr>
          <p:nvPr>
            <p:ph type="sldImg"/>
          </p:nvPr>
        </p:nvSpPr>
        <p:spPr bwMode="auto">
          <a:xfrm>
            <a:off x="1143000" y="685800"/>
            <a:ext cx="4572000" cy="3429000"/>
          </a:xfrm>
          <a:prstGeom prst="rect">
            <a:avLst/>
          </a:prstGeom>
          <a:noFill/>
          <a:ln>
            <a:solidFill>
              <a:srgbClr val="000000"/>
            </a:solidFill>
            <a:miter lim="800000"/>
            <a:headEnd/>
            <a:tailEnd/>
          </a:ln>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22531" name="Rectangle 3">
            <a:extLst>
              <a:ext uri="{FF2B5EF4-FFF2-40B4-BE49-F238E27FC236}">
                <a16:creationId xmlns:a16="http://schemas.microsoft.com/office/drawing/2014/main" id="{71345022-1D2D-3C7E-1E71-6574ED134877}"/>
              </a:ext>
            </a:extLst>
          </p:cNvPr>
          <p:cNvSpPr>
            <a:spLocks noGrp="1" noChangeArrowheads="1"/>
          </p:cNvSpPr>
          <p:nvPr>
            <p:ph type="body" idx="1"/>
          </p:nvPr>
        </p:nvSpPr>
        <p:spPr bwMode="auto">
          <a:xfrm>
            <a:off x="685800" y="4343400"/>
            <a:ext cx="5486400" cy="4114800"/>
          </a:xfrm>
          <a:prstGeom prst="rect">
            <a:avLst/>
          </a:prstGeo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t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a:extLst>
              <a:ext uri="{FF2B5EF4-FFF2-40B4-BE49-F238E27FC236}">
                <a16:creationId xmlns:a16="http://schemas.microsoft.com/office/drawing/2014/main" id="{AAD391BA-B11A-35D9-EF3D-80FDD90D9C6A}"/>
              </a:ext>
            </a:extLst>
          </p:cNvPr>
          <p:cNvSpPr>
            <a:spLocks noGrp="1" noRot="1" noChangeAspect="1" noChangeArrowheads="1" noTextEdit="1"/>
          </p:cNvSpPr>
          <p:nvPr>
            <p:ph type="sldImg"/>
          </p:nvPr>
        </p:nvSpPr>
        <p:spPr bwMode="auto">
          <a:xfrm>
            <a:off x="1143000" y="685800"/>
            <a:ext cx="4572000" cy="3429000"/>
          </a:xfrm>
          <a:prstGeom prst="rect">
            <a:avLst/>
          </a:prstGeom>
          <a:noFill/>
          <a:ln>
            <a:solidFill>
              <a:srgbClr val="000000"/>
            </a:solidFill>
            <a:miter lim="800000"/>
            <a:headEnd/>
            <a:tailEnd/>
          </a:ln>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24579" name="Rectangle 3">
            <a:extLst>
              <a:ext uri="{FF2B5EF4-FFF2-40B4-BE49-F238E27FC236}">
                <a16:creationId xmlns:a16="http://schemas.microsoft.com/office/drawing/2014/main" id="{D4A4963B-4090-BC8F-8F16-96ADED150C46}"/>
              </a:ext>
            </a:extLst>
          </p:cNvPr>
          <p:cNvSpPr>
            <a:spLocks noGrp="1" noChangeArrowheads="1"/>
          </p:cNvSpPr>
          <p:nvPr>
            <p:ph type="body" idx="1"/>
          </p:nvPr>
        </p:nvSpPr>
        <p:spPr bwMode="auto">
          <a:xfrm>
            <a:off x="685800" y="4343400"/>
            <a:ext cx="5486400" cy="4114800"/>
          </a:xfrm>
          <a:prstGeom prst="rect">
            <a:avLst/>
          </a:prstGeo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t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a:extLst>
              <a:ext uri="{FF2B5EF4-FFF2-40B4-BE49-F238E27FC236}">
                <a16:creationId xmlns:a16="http://schemas.microsoft.com/office/drawing/2014/main" id="{4337A43B-221C-8412-07AD-BF4C2BF88E19}"/>
              </a:ext>
            </a:extLst>
          </p:cNvPr>
          <p:cNvSpPr>
            <a:spLocks noGrp="1" noRot="1" noChangeAspect="1" noChangeArrowheads="1" noTextEdit="1"/>
          </p:cNvSpPr>
          <p:nvPr>
            <p:ph type="sldImg"/>
          </p:nvPr>
        </p:nvSpPr>
        <p:spPr bwMode="auto">
          <a:xfrm>
            <a:off x="1143000" y="685800"/>
            <a:ext cx="4572000" cy="3429000"/>
          </a:xfrm>
          <a:prstGeom prst="rect">
            <a:avLst/>
          </a:prstGeom>
          <a:noFill/>
          <a:ln>
            <a:solidFill>
              <a:srgbClr val="000000"/>
            </a:solidFill>
            <a:miter lim="800000"/>
            <a:headEnd/>
            <a:tailEnd/>
          </a:ln>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26627" name="Rectangle 3">
            <a:extLst>
              <a:ext uri="{FF2B5EF4-FFF2-40B4-BE49-F238E27FC236}">
                <a16:creationId xmlns:a16="http://schemas.microsoft.com/office/drawing/2014/main" id="{EEDDF3C0-A957-60FC-2868-0218923D2E3F}"/>
              </a:ext>
            </a:extLst>
          </p:cNvPr>
          <p:cNvSpPr>
            <a:spLocks noGrp="1" noChangeArrowheads="1"/>
          </p:cNvSpPr>
          <p:nvPr>
            <p:ph type="body" idx="1"/>
          </p:nvPr>
        </p:nvSpPr>
        <p:spPr bwMode="auto">
          <a:xfrm>
            <a:off x="685800" y="4343400"/>
            <a:ext cx="5486400" cy="4114800"/>
          </a:xfrm>
          <a:prstGeom prst="rect">
            <a:avLst/>
          </a:prstGeo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t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a:extLst>
              <a:ext uri="{FF2B5EF4-FFF2-40B4-BE49-F238E27FC236}">
                <a16:creationId xmlns:a16="http://schemas.microsoft.com/office/drawing/2014/main" id="{6DCECA84-35D0-32BD-2515-569A09BF07A2}"/>
              </a:ext>
            </a:extLst>
          </p:cNvPr>
          <p:cNvSpPr>
            <a:spLocks noGrp="1" noRot="1" noChangeAspect="1" noChangeArrowheads="1" noTextEdit="1"/>
          </p:cNvSpPr>
          <p:nvPr>
            <p:ph type="sldImg"/>
          </p:nvPr>
        </p:nvSpPr>
        <p:spPr bwMode="auto">
          <a:xfrm>
            <a:off x="1143000" y="685800"/>
            <a:ext cx="4572000" cy="3429000"/>
          </a:xfrm>
          <a:prstGeom prst="rect">
            <a:avLst/>
          </a:prstGeom>
          <a:noFill/>
          <a:ln>
            <a:solidFill>
              <a:srgbClr val="000000"/>
            </a:solidFill>
            <a:miter lim="800000"/>
            <a:headEnd/>
            <a:tailEnd/>
          </a:ln>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28675" name="Rectangle 3">
            <a:extLst>
              <a:ext uri="{FF2B5EF4-FFF2-40B4-BE49-F238E27FC236}">
                <a16:creationId xmlns:a16="http://schemas.microsoft.com/office/drawing/2014/main" id="{6EC6A3FE-6B6A-CBCF-FBFF-65DD14855259}"/>
              </a:ext>
            </a:extLst>
          </p:cNvPr>
          <p:cNvSpPr>
            <a:spLocks noGrp="1" noChangeArrowheads="1"/>
          </p:cNvSpPr>
          <p:nvPr>
            <p:ph type="body" idx="1"/>
          </p:nvPr>
        </p:nvSpPr>
        <p:spPr bwMode="auto">
          <a:xfrm>
            <a:off x="685800" y="4343400"/>
            <a:ext cx="5486400" cy="4114800"/>
          </a:xfrm>
          <a:prstGeom prst="rect">
            <a:avLst/>
          </a:prstGeo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t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a:extLst>
              <a:ext uri="{FF2B5EF4-FFF2-40B4-BE49-F238E27FC236}">
                <a16:creationId xmlns:a16="http://schemas.microsoft.com/office/drawing/2014/main" id="{8AB05AF8-E1FC-EED4-4077-8723EE8112BA}"/>
              </a:ext>
            </a:extLst>
          </p:cNvPr>
          <p:cNvSpPr>
            <a:spLocks noGrp="1" noRot="1" noChangeAspect="1" noChangeArrowheads="1" noTextEdit="1"/>
          </p:cNvSpPr>
          <p:nvPr>
            <p:ph type="sldImg"/>
          </p:nvPr>
        </p:nvSpPr>
        <p:spPr bwMode="auto">
          <a:xfrm>
            <a:off x="1143000" y="685800"/>
            <a:ext cx="4572000" cy="3429000"/>
          </a:xfrm>
          <a:prstGeom prst="rect">
            <a:avLst/>
          </a:prstGeom>
          <a:noFill/>
          <a:ln>
            <a:solidFill>
              <a:srgbClr val="000000"/>
            </a:solidFill>
            <a:miter lim="800000"/>
            <a:headEnd/>
            <a:tailEnd/>
          </a:ln>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30723" name="Rectangle 3">
            <a:extLst>
              <a:ext uri="{FF2B5EF4-FFF2-40B4-BE49-F238E27FC236}">
                <a16:creationId xmlns:a16="http://schemas.microsoft.com/office/drawing/2014/main" id="{63F31C73-A873-AAEC-1B90-B14F0FB7F749}"/>
              </a:ext>
            </a:extLst>
          </p:cNvPr>
          <p:cNvSpPr>
            <a:spLocks noGrp="1" noChangeArrowheads="1"/>
          </p:cNvSpPr>
          <p:nvPr>
            <p:ph type="body" idx="1"/>
          </p:nvPr>
        </p:nvSpPr>
        <p:spPr bwMode="auto">
          <a:xfrm>
            <a:off x="685800" y="4343400"/>
            <a:ext cx="5486400" cy="4114800"/>
          </a:xfrm>
          <a:prstGeom prst="rect">
            <a:avLst/>
          </a:prstGeo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t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a:extLst>
              <a:ext uri="{FF2B5EF4-FFF2-40B4-BE49-F238E27FC236}">
                <a16:creationId xmlns:a16="http://schemas.microsoft.com/office/drawing/2014/main" id="{F6A7E685-B390-44F1-A2AB-D1179B935A47}"/>
              </a:ext>
            </a:extLst>
          </p:cNvPr>
          <p:cNvSpPr>
            <a:spLocks noGrp="1" noRot="1" noChangeAspect="1" noChangeArrowheads="1" noTextEdit="1"/>
          </p:cNvSpPr>
          <p:nvPr>
            <p:ph type="sldImg"/>
          </p:nvPr>
        </p:nvSpPr>
        <p:spPr bwMode="auto">
          <a:xfrm>
            <a:off x="1143000" y="685800"/>
            <a:ext cx="4572000" cy="3429000"/>
          </a:xfrm>
          <a:prstGeom prst="rect">
            <a:avLst/>
          </a:prstGeom>
          <a:noFill/>
          <a:ln>
            <a:solidFill>
              <a:srgbClr val="000000"/>
            </a:solidFill>
            <a:miter lim="800000"/>
            <a:headEnd/>
            <a:tailEnd/>
          </a:ln>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32771" name="Rectangle 3">
            <a:extLst>
              <a:ext uri="{FF2B5EF4-FFF2-40B4-BE49-F238E27FC236}">
                <a16:creationId xmlns:a16="http://schemas.microsoft.com/office/drawing/2014/main" id="{8C14DCC6-E3EB-3631-9FE0-393DED3E4BD0}"/>
              </a:ext>
            </a:extLst>
          </p:cNvPr>
          <p:cNvSpPr>
            <a:spLocks noGrp="1" noChangeArrowheads="1"/>
          </p:cNvSpPr>
          <p:nvPr>
            <p:ph type="body" idx="1"/>
          </p:nvPr>
        </p:nvSpPr>
        <p:spPr bwMode="auto">
          <a:xfrm>
            <a:off x="685800" y="4343400"/>
            <a:ext cx="5486400" cy="4114800"/>
          </a:xfrm>
          <a:prstGeom prst="rect">
            <a:avLst/>
          </a:prstGeo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t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a:extLst>
              <a:ext uri="{FF2B5EF4-FFF2-40B4-BE49-F238E27FC236}">
                <a16:creationId xmlns:a16="http://schemas.microsoft.com/office/drawing/2014/main" id="{9D578F13-D159-08F9-7DEF-E8FA173DB195}"/>
              </a:ext>
            </a:extLst>
          </p:cNvPr>
          <p:cNvSpPr>
            <a:spLocks noGrp="1" noRot="1" noChangeAspect="1" noChangeArrowheads="1" noTextEdit="1"/>
          </p:cNvSpPr>
          <p:nvPr>
            <p:ph type="sldImg"/>
          </p:nvPr>
        </p:nvSpPr>
        <p:spPr bwMode="auto">
          <a:xfrm>
            <a:off x="1143000" y="685800"/>
            <a:ext cx="4572000" cy="3429000"/>
          </a:xfrm>
          <a:prstGeom prst="rect">
            <a:avLst/>
          </a:prstGeom>
          <a:noFill/>
          <a:ln>
            <a:solidFill>
              <a:srgbClr val="000000"/>
            </a:solidFill>
            <a:miter lim="800000"/>
            <a:headEnd/>
            <a:tailEnd/>
          </a:ln>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34819" name="Rectangle 3">
            <a:extLst>
              <a:ext uri="{FF2B5EF4-FFF2-40B4-BE49-F238E27FC236}">
                <a16:creationId xmlns:a16="http://schemas.microsoft.com/office/drawing/2014/main" id="{6EFC210A-DD36-646A-C6BF-FDB74A3B8747}"/>
              </a:ext>
            </a:extLst>
          </p:cNvPr>
          <p:cNvSpPr>
            <a:spLocks noGrp="1" noChangeArrowheads="1"/>
          </p:cNvSpPr>
          <p:nvPr>
            <p:ph type="body" idx="1"/>
          </p:nvPr>
        </p:nvSpPr>
        <p:spPr bwMode="auto">
          <a:xfrm>
            <a:off x="685800" y="4343400"/>
            <a:ext cx="5486400" cy="4114800"/>
          </a:xfrm>
          <a:prstGeom prst="rect">
            <a:avLst/>
          </a:prstGeo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t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a:extLst>
              <a:ext uri="{FF2B5EF4-FFF2-40B4-BE49-F238E27FC236}">
                <a16:creationId xmlns:a16="http://schemas.microsoft.com/office/drawing/2014/main" id="{A9DCFA97-F23C-877B-ED8E-64CDF82FBE42}"/>
              </a:ext>
            </a:extLst>
          </p:cNvPr>
          <p:cNvSpPr>
            <a:spLocks noGrp="1" noRot="1" noChangeAspect="1" noChangeArrowheads="1" noTextEdit="1"/>
          </p:cNvSpPr>
          <p:nvPr>
            <p:ph type="sldImg"/>
          </p:nvPr>
        </p:nvSpPr>
        <p:spPr bwMode="auto">
          <a:xfrm>
            <a:off x="1143000" y="685800"/>
            <a:ext cx="4572000" cy="3429000"/>
          </a:xfrm>
          <a:prstGeom prst="rect">
            <a:avLst/>
          </a:prstGeom>
          <a:noFill/>
          <a:ln>
            <a:solidFill>
              <a:srgbClr val="000000"/>
            </a:solidFill>
            <a:miter lim="800000"/>
            <a:headEnd/>
            <a:tailEnd/>
          </a:ln>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36867" name="Rectangle 3">
            <a:extLst>
              <a:ext uri="{FF2B5EF4-FFF2-40B4-BE49-F238E27FC236}">
                <a16:creationId xmlns:a16="http://schemas.microsoft.com/office/drawing/2014/main" id="{CE83AC0F-F39E-3923-6224-F7554C35EF81}"/>
              </a:ext>
            </a:extLst>
          </p:cNvPr>
          <p:cNvSpPr>
            <a:spLocks noGrp="1" noChangeArrowheads="1"/>
          </p:cNvSpPr>
          <p:nvPr>
            <p:ph type="body" idx="1"/>
          </p:nvPr>
        </p:nvSpPr>
        <p:spPr bwMode="auto">
          <a:xfrm>
            <a:off x="685800" y="4343400"/>
            <a:ext cx="5486400" cy="4114800"/>
          </a:xfrm>
          <a:prstGeom prst="rect">
            <a:avLst/>
          </a:prstGeo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t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a:extLst>
              <a:ext uri="{FF2B5EF4-FFF2-40B4-BE49-F238E27FC236}">
                <a16:creationId xmlns:a16="http://schemas.microsoft.com/office/drawing/2014/main" id="{207D871A-4A1F-B851-7025-716B0368D3D0}"/>
              </a:ext>
            </a:extLst>
          </p:cNvPr>
          <p:cNvSpPr>
            <a:spLocks noGrp="1" noRot="1" noChangeAspect="1" noChangeArrowheads="1" noTextEdit="1"/>
          </p:cNvSpPr>
          <p:nvPr>
            <p:ph type="sldImg"/>
          </p:nvPr>
        </p:nvSpPr>
        <p:spPr bwMode="auto">
          <a:xfrm>
            <a:off x="1143000" y="685800"/>
            <a:ext cx="4572000" cy="3429000"/>
          </a:xfrm>
          <a:prstGeom prst="rect">
            <a:avLst/>
          </a:prstGeom>
          <a:noFill/>
          <a:ln>
            <a:solidFill>
              <a:srgbClr val="000000"/>
            </a:solidFill>
            <a:miter lim="800000"/>
            <a:headEnd/>
            <a:tailEnd/>
          </a:ln>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38915" name="Rectangle 3">
            <a:extLst>
              <a:ext uri="{FF2B5EF4-FFF2-40B4-BE49-F238E27FC236}">
                <a16:creationId xmlns:a16="http://schemas.microsoft.com/office/drawing/2014/main" id="{30A3395C-2C5C-CF87-CD74-67A516DD4972}"/>
              </a:ext>
            </a:extLst>
          </p:cNvPr>
          <p:cNvSpPr>
            <a:spLocks noGrp="1" noChangeArrowheads="1"/>
          </p:cNvSpPr>
          <p:nvPr>
            <p:ph type="body" idx="1"/>
          </p:nvPr>
        </p:nvSpPr>
        <p:spPr bwMode="auto">
          <a:xfrm>
            <a:off x="685800" y="4343400"/>
            <a:ext cx="5486400" cy="4114800"/>
          </a:xfrm>
          <a:prstGeom prst="rect">
            <a:avLst/>
          </a:prstGeo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t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a:extLst>
              <a:ext uri="{FF2B5EF4-FFF2-40B4-BE49-F238E27FC236}">
                <a16:creationId xmlns:a16="http://schemas.microsoft.com/office/drawing/2014/main" id="{50CECF50-1A0A-6574-4251-40EE27C33B01}"/>
              </a:ext>
            </a:extLst>
          </p:cNvPr>
          <p:cNvSpPr>
            <a:spLocks noGrp="1" noRot="1" noChangeAspect="1" noChangeArrowheads="1" noTextEdit="1"/>
          </p:cNvSpPr>
          <p:nvPr>
            <p:ph type="sldImg"/>
          </p:nvPr>
        </p:nvSpPr>
        <p:spPr bwMode="auto">
          <a:xfrm>
            <a:off x="1143000" y="685800"/>
            <a:ext cx="4572000" cy="3429000"/>
          </a:xfrm>
          <a:prstGeom prst="rect">
            <a:avLst/>
          </a:prstGeom>
          <a:noFill/>
          <a:ln>
            <a:solidFill>
              <a:srgbClr val="000000"/>
            </a:solidFill>
            <a:miter lim="800000"/>
            <a:headEnd/>
            <a:tailEnd/>
          </a:ln>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40963" name="Rectangle 3">
            <a:extLst>
              <a:ext uri="{FF2B5EF4-FFF2-40B4-BE49-F238E27FC236}">
                <a16:creationId xmlns:a16="http://schemas.microsoft.com/office/drawing/2014/main" id="{9E5E6F2F-3076-DB29-BE47-0DD0175C3F75}"/>
              </a:ext>
            </a:extLst>
          </p:cNvPr>
          <p:cNvSpPr>
            <a:spLocks noGrp="1" noChangeArrowheads="1"/>
          </p:cNvSpPr>
          <p:nvPr>
            <p:ph type="body" idx="1"/>
          </p:nvPr>
        </p:nvSpPr>
        <p:spPr bwMode="auto">
          <a:xfrm>
            <a:off x="685800" y="4343400"/>
            <a:ext cx="5486400" cy="4114800"/>
          </a:xfrm>
          <a:prstGeom prst="rect">
            <a:avLst/>
          </a:prstGeo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a:extLst>
              <a:ext uri="{FF2B5EF4-FFF2-40B4-BE49-F238E27FC236}">
                <a16:creationId xmlns:a16="http://schemas.microsoft.com/office/drawing/2014/main" id="{2F6325DF-E73B-7FCE-73EA-42140712416B}"/>
              </a:ext>
            </a:extLst>
          </p:cNvPr>
          <p:cNvSpPr>
            <a:spLocks noGrp="1" noRot="1" noChangeAspect="1" noChangeArrowheads="1" noTextEdit="1"/>
          </p:cNvSpPr>
          <p:nvPr>
            <p:ph type="sldImg"/>
          </p:nvPr>
        </p:nvSpPr>
        <p:spPr bwMode="auto">
          <a:xfrm>
            <a:off x="1143000" y="685800"/>
            <a:ext cx="4572000" cy="3429000"/>
          </a:xfrm>
          <a:prstGeom prst="rect">
            <a:avLst/>
          </a:prstGeom>
          <a:noFill/>
          <a:ln>
            <a:solidFill>
              <a:srgbClr val="000000"/>
            </a:solidFill>
            <a:miter lim="800000"/>
            <a:headEnd/>
            <a:tailEnd/>
          </a:ln>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6147" name="Rectangle 3">
            <a:extLst>
              <a:ext uri="{FF2B5EF4-FFF2-40B4-BE49-F238E27FC236}">
                <a16:creationId xmlns:a16="http://schemas.microsoft.com/office/drawing/2014/main" id="{C8A87572-DB7E-28F9-D3FB-C36CC874AFD6}"/>
              </a:ext>
            </a:extLst>
          </p:cNvPr>
          <p:cNvSpPr>
            <a:spLocks noGrp="1" noChangeArrowheads="1"/>
          </p:cNvSpPr>
          <p:nvPr>
            <p:ph type="body" idx="1"/>
          </p:nvPr>
        </p:nvSpPr>
        <p:spPr bwMode="auto">
          <a:xfrm>
            <a:off x="685800" y="4343400"/>
            <a:ext cx="5486400" cy="4114800"/>
          </a:xfrm>
          <a:prstGeom prst="rect">
            <a:avLst/>
          </a:prstGeo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t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a:extLst>
              <a:ext uri="{FF2B5EF4-FFF2-40B4-BE49-F238E27FC236}">
                <a16:creationId xmlns:a16="http://schemas.microsoft.com/office/drawing/2014/main" id="{0574E903-1E31-3D22-9092-D94315701FEC}"/>
              </a:ext>
            </a:extLst>
          </p:cNvPr>
          <p:cNvSpPr>
            <a:spLocks noGrp="1" noRot="1" noChangeAspect="1" noChangeArrowheads="1" noTextEdit="1"/>
          </p:cNvSpPr>
          <p:nvPr>
            <p:ph type="sldImg"/>
          </p:nvPr>
        </p:nvSpPr>
        <p:spPr bwMode="auto">
          <a:xfrm>
            <a:off x="1143000" y="685800"/>
            <a:ext cx="4572000" cy="3429000"/>
          </a:xfrm>
          <a:prstGeom prst="rect">
            <a:avLst/>
          </a:prstGeom>
          <a:noFill/>
          <a:ln>
            <a:solidFill>
              <a:srgbClr val="000000"/>
            </a:solidFill>
            <a:miter lim="800000"/>
            <a:headEnd/>
            <a:tailEnd/>
          </a:ln>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43011" name="Rectangle 3">
            <a:extLst>
              <a:ext uri="{FF2B5EF4-FFF2-40B4-BE49-F238E27FC236}">
                <a16:creationId xmlns:a16="http://schemas.microsoft.com/office/drawing/2014/main" id="{F351D441-586D-09B5-85FC-1D54BF65DCD1}"/>
              </a:ext>
            </a:extLst>
          </p:cNvPr>
          <p:cNvSpPr>
            <a:spLocks noGrp="1" noChangeArrowheads="1"/>
          </p:cNvSpPr>
          <p:nvPr>
            <p:ph type="body" idx="1"/>
          </p:nvPr>
        </p:nvSpPr>
        <p:spPr bwMode="auto">
          <a:xfrm>
            <a:off x="685800" y="4343400"/>
            <a:ext cx="5486400" cy="4114800"/>
          </a:xfrm>
          <a:prstGeom prst="rect">
            <a:avLst/>
          </a:prstGeo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t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a:extLst>
              <a:ext uri="{FF2B5EF4-FFF2-40B4-BE49-F238E27FC236}">
                <a16:creationId xmlns:a16="http://schemas.microsoft.com/office/drawing/2014/main" id="{5BA6D766-2A6B-25F2-31B8-3F4FD4404EFE}"/>
              </a:ext>
            </a:extLst>
          </p:cNvPr>
          <p:cNvSpPr>
            <a:spLocks noGrp="1" noRot="1" noChangeAspect="1" noChangeArrowheads="1" noTextEdit="1"/>
          </p:cNvSpPr>
          <p:nvPr>
            <p:ph type="sldImg"/>
          </p:nvPr>
        </p:nvSpPr>
        <p:spPr bwMode="auto">
          <a:xfrm>
            <a:off x="1143000" y="685800"/>
            <a:ext cx="4572000" cy="3429000"/>
          </a:xfrm>
          <a:prstGeom prst="rect">
            <a:avLst/>
          </a:prstGeom>
          <a:noFill/>
          <a:ln>
            <a:solidFill>
              <a:srgbClr val="000000"/>
            </a:solidFill>
            <a:miter lim="800000"/>
            <a:headEnd/>
            <a:tailEnd/>
          </a:ln>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45059" name="Rectangle 3">
            <a:extLst>
              <a:ext uri="{FF2B5EF4-FFF2-40B4-BE49-F238E27FC236}">
                <a16:creationId xmlns:a16="http://schemas.microsoft.com/office/drawing/2014/main" id="{697F379D-FEF5-DCE2-61F3-C647181359DB}"/>
              </a:ext>
            </a:extLst>
          </p:cNvPr>
          <p:cNvSpPr>
            <a:spLocks noGrp="1" noChangeArrowheads="1"/>
          </p:cNvSpPr>
          <p:nvPr>
            <p:ph type="body" idx="1"/>
          </p:nvPr>
        </p:nvSpPr>
        <p:spPr bwMode="auto">
          <a:xfrm>
            <a:off x="685800" y="4343400"/>
            <a:ext cx="5486400" cy="4114800"/>
          </a:xfrm>
          <a:prstGeom prst="rect">
            <a:avLst/>
          </a:prstGeo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t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a:extLst>
              <a:ext uri="{FF2B5EF4-FFF2-40B4-BE49-F238E27FC236}">
                <a16:creationId xmlns:a16="http://schemas.microsoft.com/office/drawing/2014/main" id="{781C49DE-A241-6230-7B71-A785C70EC247}"/>
              </a:ext>
            </a:extLst>
          </p:cNvPr>
          <p:cNvSpPr>
            <a:spLocks noGrp="1" noRot="1" noChangeAspect="1" noChangeArrowheads="1" noTextEdit="1"/>
          </p:cNvSpPr>
          <p:nvPr>
            <p:ph type="sldImg"/>
          </p:nvPr>
        </p:nvSpPr>
        <p:spPr bwMode="auto">
          <a:xfrm>
            <a:off x="1143000" y="685800"/>
            <a:ext cx="4572000" cy="3429000"/>
          </a:xfrm>
          <a:prstGeom prst="rect">
            <a:avLst/>
          </a:prstGeom>
          <a:noFill/>
          <a:ln>
            <a:solidFill>
              <a:srgbClr val="000000"/>
            </a:solidFill>
            <a:miter lim="800000"/>
            <a:headEnd/>
            <a:tailEnd/>
          </a:ln>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47107" name="Rectangle 3">
            <a:extLst>
              <a:ext uri="{FF2B5EF4-FFF2-40B4-BE49-F238E27FC236}">
                <a16:creationId xmlns:a16="http://schemas.microsoft.com/office/drawing/2014/main" id="{1ABB2F42-8FA5-E862-DC62-4CEC6068B8AD}"/>
              </a:ext>
            </a:extLst>
          </p:cNvPr>
          <p:cNvSpPr>
            <a:spLocks noGrp="1" noChangeArrowheads="1"/>
          </p:cNvSpPr>
          <p:nvPr>
            <p:ph type="body" idx="1"/>
          </p:nvPr>
        </p:nvSpPr>
        <p:spPr bwMode="auto">
          <a:xfrm>
            <a:off x="685800" y="4343400"/>
            <a:ext cx="5486400" cy="4114800"/>
          </a:xfrm>
          <a:prstGeom prst="rect">
            <a:avLst/>
          </a:prstGeo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t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2">
            <a:extLst>
              <a:ext uri="{FF2B5EF4-FFF2-40B4-BE49-F238E27FC236}">
                <a16:creationId xmlns:a16="http://schemas.microsoft.com/office/drawing/2014/main" id="{20DA734C-D3C7-A2A2-F53C-AB91331428CB}"/>
              </a:ext>
            </a:extLst>
          </p:cNvPr>
          <p:cNvSpPr>
            <a:spLocks noGrp="1" noRot="1" noChangeAspect="1" noChangeArrowheads="1" noTextEdit="1"/>
          </p:cNvSpPr>
          <p:nvPr>
            <p:ph type="sldImg"/>
          </p:nvPr>
        </p:nvSpPr>
        <p:spPr bwMode="auto">
          <a:xfrm>
            <a:off x="1143000" y="685800"/>
            <a:ext cx="4572000" cy="3429000"/>
          </a:xfrm>
          <a:prstGeom prst="rect">
            <a:avLst/>
          </a:prstGeom>
          <a:noFill/>
          <a:ln>
            <a:solidFill>
              <a:srgbClr val="000000"/>
            </a:solidFill>
            <a:miter lim="800000"/>
            <a:headEnd/>
            <a:tailEnd/>
          </a:ln>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49155" name="Rectangle 3">
            <a:extLst>
              <a:ext uri="{FF2B5EF4-FFF2-40B4-BE49-F238E27FC236}">
                <a16:creationId xmlns:a16="http://schemas.microsoft.com/office/drawing/2014/main" id="{D9BBC420-DE39-96B0-E2DF-0A4BF6CC56CC}"/>
              </a:ext>
            </a:extLst>
          </p:cNvPr>
          <p:cNvSpPr>
            <a:spLocks noGrp="1" noChangeArrowheads="1"/>
          </p:cNvSpPr>
          <p:nvPr>
            <p:ph type="body" idx="1"/>
          </p:nvPr>
        </p:nvSpPr>
        <p:spPr bwMode="auto">
          <a:xfrm>
            <a:off x="685800" y="4343400"/>
            <a:ext cx="5486400" cy="4114800"/>
          </a:xfrm>
          <a:prstGeom prst="rect">
            <a:avLst/>
          </a:prstGeo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tLang="en-US"/>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a:extLst>
              <a:ext uri="{FF2B5EF4-FFF2-40B4-BE49-F238E27FC236}">
                <a16:creationId xmlns:a16="http://schemas.microsoft.com/office/drawing/2014/main" id="{4B220781-69FB-CA7E-F654-EF2EB6A3A5B3}"/>
              </a:ext>
            </a:extLst>
          </p:cNvPr>
          <p:cNvSpPr>
            <a:spLocks noGrp="1" noRot="1" noChangeAspect="1" noChangeArrowheads="1" noTextEdit="1"/>
          </p:cNvSpPr>
          <p:nvPr>
            <p:ph type="sldImg"/>
          </p:nvPr>
        </p:nvSpPr>
        <p:spPr bwMode="auto">
          <a:xfrm>
            <a:off x="1143000" y="685800"/>
            <a:ext cx="4572000" cy="3429000"/>
          </a:xfrm>
          <a:prstGeom prst="rect">
            <a:avLst/>
          </a:prstGeom>
          <a:noFill/>
          <a:ln>
            <a:solidFill>
              <a:srgbClr val="000000"/>
            </a:solidFill>
            <a:miter lim="800000"/>
            <a:headEnd/>
            <a:tailEnd/>
          </a:ln>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51203" name="Rectangle 3">
            <a:extLst>
              <a:ext uri="{FF2B5EF4-FFF2-40B4-BE49-F238E27FC236}">
                <a16:creationId xmlns:a16="http://schemas.microsoft.com/office/drawing/2014/main" id="{078EE5D0-9D1D-C05E-23C2-BD45501BC9D2}"/>
              </a:ext>
            </a:extLst>
          </p:cNvPr>
          <p:cNvSpPr>
            <a:spLocks noGrp="1" noChangeArrowheads="1"/>
          </p:cNvSpPr>
          <p:nvPr>
            <p:ph type="body" idx="1"/>
          </p:nvPr>
        </p:nvSpPr>
        <p:spPr bwMode="auto">
          <a:xfrm>
            <a:off x="685800" y="4343400"/>
            <a:ext cx="5486400" cy="4114800"/>
          </a:xfrm>
          <a:prstGeom prst="rect">
            <a:avLst/>
          </a:prstGeo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tLang="en-US"/>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2">
            <a:extLst>
              <a:ext uri="{FF2B5EF4-FFF2-40B4-BE49-F238E27FC236}">
                <a16:creationId xmlns:a16="http://schemas.microsoft.com/office/drawing/2014/main" id="{B1E7E3B0-C87A-6F45-CE9B-42AF2B3B90E2}"/>
              </a:ext>
            </a:extLst>
          </p:cNvPr>
          <p:cNvSpPr>
            <a:spLocks noGrp="1" noRot="1" noChangeAspect="1" noChangeArrowheads="1" noTextEdit="1"/>
          </p:cNvSpPr>
          <p:nvPr>
            <p:ph type="sldImg"/>
          </p:nvPr>
        </p:nvSpPr>
        <p:spPr bwMode="auto">
          <a:xfrm>
            <a:off x="1143000" y="685800"/>
            <a:ext cx="4572000" cy="3429000"/>
          </a:xfrm>
          <a:prstGeom prst="rect">
            <a:avLst/>
          </a:prstGeom>
          <a:noFill/>
          <a:ln>
            <a:solidFill>
              <a:srgbClr val="000000"/>
            </a:solidFill>
            <a:miter lim="800000"/>
            <a:headEnd/>
            <a:tailEnd/>
          </a:ln>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53251" name="Rectangle 3">
            <a:extLst>
              <a:ext uri="{FF2B5EF4-FFF2-40B4-BE49-F238E27FC236}">
                <a16:creationId xmlns:a16="http://schemas.microsoft.com/office/drawing/2014/main" id="{48072A1D-3A65-0903-81C5-7F60AE320D8F}"/>
              </a:ext>
            </a:extLst>
          </p:cNvPr>
          <p:cNvSpPr>
            <a:spLocks noGrp="1" noChangeArrowheads="1"/>
          </p:cNvSpPr>
          <p:nvPr>
            <p:ph type="body" idx="1"/>
          </p:nvPr>
        </p:nvSpPr>
        <p:spPr bwMode="auto">
          <a:xfrm>
            <a:off x="685800" y="4343400"/>
            <a:ext cx="5486400" cy="4114800"/>
          </a:xfrm>
          <a:prstGeom prst="rect">
            <a:avLst/>
          </a:prstGeo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tLang="en-US"/>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2">
            <a:extLst>
              <a:ext uri="{FF2B5EF4-FFF2-40B4-BE49-F238E27FC236}">
                <a16:creationId xmlns:a16="http://schemas.microsoft.com/office/drawing/2014/main" id="{5276A0A7-6322-B6EC-CAA7-27672B182029}"/>
              </a:ext>
            </a:extLst>
          </p:cNvPr>
          <p:cNvSpPr>
            <a:spLocks noGrp="1" noRot="1" noChangeAspect="1" noChangeArrowheads="1" noTextEdit="1"/>
          </p:cNvSpPr>
          <p:nvPr>
            <p:ph type="sldImg"/>
          </p:nvPr>
        </p:nvSpPr>
        <p:spPr bwMode="auto">
          <a:xfrm>
            <a:off x="1143000" y="685800"/>
            <a:ext cx="4572000" cy="3429000"/>
          </a:xfrm>
          <a:prstGeom prst="rect">
            <a:avLst/>
          </a:prstGeom>
          <a:noFill/>
          <a:ln>
            <a:solidFill>
              <a:srgbClr val="000000"/>
            </a:solidFill>
            <a:miter lim="800000"/>
            <a:headEnd/>
            <a:tailEnd/>
          </a:ln>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55299" name="Rectangle 3">
            <a:extLst>
              <a:ext uri="{FF2B5EF4-FFF2-40B4-BE49-F238E27FC236}">
                <a16:creationId xmlns:a16="http://schemas.microsoft.com/office/drawing/2014/main" id="{7888F17E-3C64-ECBF-0D35-6AA9A54BE636}"/>
              </a:ext>
            </a:extLst>
          </p:cNvPr>
          <p:cNvSpPr>
            <a:spLocks noGrp="1" noChangeArrowheads="1"/>
          </p:cNvSpPr>
          <p:nvPr>
            <p:ph type="body" idx="1"/>
          </p:nvPr>
        </p:nvSpPr>
        <p:spPr bwMode="auto">
          <a:xfrm>
            <a:off x="685800" y="4343400"/>
            <a:ext cx="5486400" cy="4114800"/>
          </a:xfrm>
          <a:prstGeom prst="rect">
            <a:avLst/>
          </a:prstGeo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tLang="en-US"/>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2">
            <a:extLst>
              <a:ext uri="{FF2B5EF4-FFF2-40B4-BE49-F238E27FC236}">
                <a16:creationId xmlns:a16="http://schemas.microsoft.com/office/drawing/2014/main" id="{FE93EA74-8542-FA26-F54E-79892E0C42EB}"/>
              </a:ext>
            </a:extLst>
          </p:cNvPr>
          <p:cNvSpPr>
            <a:spLocks noGrp="1" noRot="1" noChangeAspect="1" noChangeArrowheads="1" noTextEdit="1"/>
          </p:cNvSpPr>
          <p:nvPr>
            <p:ph type="sldImg"/>
          </p:nvPr>
        </p:nvSpPr>
        <p:spPr bwMode="auto">
          <a:xfrm>
            <a:off x="1143000" y="685800"/>
            <a:ext cx="4572000" cy="3429000"/>
          </a:xfrm>
          <a:prstGeom prst="rect">
            <a:avLst/>
          </a:prstGeom>
          <a:noFill/>
          <a:ln>
            <a:solidFill>
              <a:srgbClr val="000000"/>
            </a:solidFill>
            <a:miter lim="800000"/>
            <a:headEnd/>
            <a:tailEnd/>
          </a:ln>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57347" name="Rectangle 3">
            <a:extLst>
              <a:ext uri="{FF2B5EF4-FFF2-40B4-BE49-F238E27FC236}">
                <a16:creationId xmlns:a16="http://schemas.microsoft.com/office/drawing/2014/main" id="{DC4E9077-A3E0-8E46-8E34-F30FA5C69195}"/>
              </a:ext>
            </a:extLst>
          </p:cNvPr>
          <p:cNvSpPr>
            <a:spLocks noGrp="1" noChangeArrowheads="1"/>
          </p:cNvSpPr>
          <p:nvPr>
            <p:ph type="body" idx="1"/>
          </p:nvPr>
        </p:nvSpPr>
        <p:spPr bwMode="auto">
          <a:xfrm>
            <a:off x="685800" y="4343400"/>
            <a:ext cx="5486400" cy="4114800"/>
          </a:xfrm>
          <a:prstGeom prst="rect">
            <a:avLst/>
          </a:prstGeo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tLang="en-US"/>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2">
            <a:extLst>
              <a:ext uri="{FF2B5EF4-FFF2-40B4-BE49-F238E27FC236}">
                <a16:creationId xmlns:a16="http://schemas.microsoft.com/office/drawing/2014/main" id="{A951F630-E16A-A91B-C9DF-9707315867F2}"/>
              </a:ext>
            </a:extLst>
          </p:cNvPr>
          <p:cNvSpPr>
            <a:spLocks noGrp="1" noRot="1" noChangeAspect="1" noChangeArrowheads="1" noTextEdit="1"/>
          </p:cNvSpPr>
          <p:nvPr>
            <p:ph type="sldImg"/>
          </p:nvPr>
        </p:nvSpPr>
        <p:spPr bwMode="auto">
          <a:xfrm>
            <a:off x="1143000" y="685800"/>
            <a:ext cx="4572000" cy="3429000"/>
          </a:xfrm>
          <a:prstGeom prst="rect">
            <a:avLst/>
          </a:prstGeom>
          <a:noFill/>
          <a:ln>
            <a:solidFill>
              <a:srgbClr val="000000"/>
            </a:solidFill>
            <a:miter lim="800000"/>
            <a:headEnd/>
            <a:tailEnd/>
          </a:ln>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59395" name="Rectangle 3">
            <a:extLst>
              <a:ext uri="{FF2B5EF4-FFF2-40B4-BE49-F238E27FC236}">
                <a16:creationId xmlns:a16="http://schemas.microsoft.com/office/drawing/2014/main" id="{B72CA139-8935-77FF-7D63-1D3097EBF3DC}"/>
              </a:ext>
            </a:extLst>
          </p:cNvPr>
          <p:cNvSpPr>
            <a:spLocks noGrp="1" noChangeArrowheads="1"/>
          </p:cNvSpPr>
          <p:nvPr>
            <p:ph type="body" idx="1"/>
          </p:nvPr>
        </p:nvSpPr>
        <p:spPr bwMode="auto">
          <a:xfrm>
            <a:off x="914400" y="4343400"/>
            <a:ext cx="5029200" cy="4114800"/>
          </a:xfrm>
          <a:prstGeom prst="rect">
            <a:avLst/>
          </a:prstGeo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tLang="en-US"/>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2">
            <a:extLst>
              <a:ext uri="{FF2B5EF4-FFF2-40B4-BE49-F238E27FC236}">
                <a16:creationId xmlns:a16="http://schemas.microsoft.com/office/drawing/2014/main" id="{63EE12A7-7B89-68E1-2E2A-92B41AC9FC06}"/>
              </a:ext>
            </a:extLst>
          </p:cNvPr>
          <p:cNvSpPr>
            <a:spLocks noGrp="1" noRot="1" noChangeAspect="1" noChangeArrowheads="1" noTextEdit="1"/>
          </p:cNvSpPr>
          <p:nvPr>
            <p:ph type="sldImg"/>
          </p:nvPr>
        </p:nvSpPr>
        <p:spPr bwMode="auto">
          <a:xfrm>
            <a:off x="1143000" y="685800"/>
            <a:ext cx="4572000" cy="3429000"/>
          </a:xfrm>
          <a:prstGeom prst="rect">
            <a:avLst/>
          </a:prstGeom>
          <a:noFill/>
          <a:ln>
            <a:solidFill>
              <a:srgbClr val="000000"/>
            </a:solidFill>
            <a:miter lim="800000"/>
            <a:headEnd/>
            <a:tailEnd/>
          </a:ln>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61443" name="Rectangle 3">
            <a:extLst>
              <a:ext uri="{FF2B5EF4-FFF2-40B4-BE49-F238E27FC236}">
                <a16:creationId xmlns:a16="http://schemas.microsoft.com/office/drawing/2014/main" id="{27C6E49C-85BB-B5B4-F57F-3F6F95C478CE}"/>
              </a:ext>
            </a:extLst>
          </p:cNvPr>
          <p:cNvSpPr>
            <a:spLocks noGrp="1" noChangeArrowheads="1"/>
          </p:cNvSpPr>
          <p:nvPr>
            <p:ph type="body" idx="1"/>
          </p:nvPr>
        </p:nvSpPr>
        <p:spPr bwMode="auto">
          <a:xfrm>
            <a:off x="914400" y="4343400"/>
            <a:ext cx="5029200" cy="4114800"/>
          </a:xfrm>
          <a:prstGeom prst="rect">
            <a:avLst/>
          </a:prstGeo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a:extLst>
              <a:ext uri="{FF2B5EF4-FFF2-40B4-BE49-F238E27FC236}">
                <a16:creationId xmlns:a16="http://schemas.microsoft.com/office/drawing/2014/main" id="{89D39F17-9537-0CCF-A3B6-D18426655A8C}"/>
              </a:ext>
            </a:extLst>
          </p:cNvPr>
          <p:cNvSpPr>
            <a:spLocks noGrp="1" noRot="1" noChangeAspect="1" noChangeArrowheads="1" noTextEdit="1"/>
          </p:cNvSpPr>
          <p:nvPr>
            <p:ph type="sldImg"/>
          </p:nvPr>
        </p:nvSpPr>
        <p:spPr bwMode="auto">
          <a:xfrm>
            <a:off x="1143000" y="685800"/>
            <a:ext cx="4572000" cy="3429000"/>
          </a:xfrm>
          <a:prstGeom prst="rect">
            <a:avLst/>
          </a:prstGeom>
          <a:noFill/>
          <a:ln>
            <a:solidFill>
              <a:srgbClr val="000000"/>
            </a:solidFill>
            <a:miter lim="800000"/>
            <a:headEnd/>
            <a:tailEnd/>
          </a:ln>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8195" name="Rectangle 3">
            <a:extLst>
              <a:ext uri="{FF2B5EF4-FFF2-40B4-BE49-F238E27FC236}">
                <a16:creationId xmlns:a16="http://schemas.microsoft.com/office/drawing/2014/main" id="{B922841C-962A-D17C-6CBB-3BB1560E3C14}"/>
              </a:ext>
            </a:extLst>
          </p:cNvPr>
          <p:cNvSpPr>
            <a:spLocks noGrp="1" noChangeArrowheads="1"/>
          </p:cNvSpPr>
          <p:nvPr>
            <p:ph type="body" idx="1"/>
          </p:nvPr>
        </p:nvSpPr>
        <p:spPr bwMode="auto">
          <a:xfrm>
            <a:off x="685800" y="4343400"/>
            <a:ext cx="5486400" cy="4114800"/>
          </a:xfrm>
          <a:prstGeom prst="rect">
            <a:avLst/>
          </a:prstGeo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tLang="en-US"/>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2">
            <a:extLst>
              <a:ext uri="{FF2B5EF4-FFF2-40B4-BE49-F238E27FC236}">
                <a16:creationId xmlns:a16="http://schemas.microsoft.com/office/drawing/2014/main" id="{A9371AA0-7304-4553-6517-B1E18229F54A}"/>
              </a:ext>
            </a:extLst>
          </p:cNvPr>
          <p:cNvSpPr>
            <a:spLocks noGrp="1" noRot="1" noChangeAspect="1" noChangeArrowheads="1" noTextEdit="1"/>
          </p:cNvSpPr>
          <p:nvPr>
            <p:ph type="sldImg"/>
          </p:nvPr>
        </p:nvSpPr>
        <p:spPr bwMode="auto">
          <a:xfrm>
            <a:off x="1143000" y="685800"/>
            <a:ext cx="4572000" cy="3429000"/>
          </a:xfrm>
          <a:prstGeom prst="rect">
            <a:avLst/>
          </a:prstGeom>
          <a:noFill/>
          <a:ln>
            <a:solidFill>
              <a:srgbClr val="000000"/>
            </a:solidFill>
            <a:miter lim="800000"/>
            <a:headEnd/>
            <a:tailEnd/>
          </a:ln>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63491" name="Rectangle 3">
            <a:extLst>
              <a:ext uri="{FF2B5EF4-FFF2-40B4-BE49-F238E27FC236}">
                <a16:creationId xmlns:a16="http://schemas.microsoft.com/office/drawing/2014/main" id="{B7FC1CCC-F1E6-64DB-6128-8A53C239C5AC}"/>
              </a:ext>
            </a:extLst>
          </p:cNvPr>
          <p:cNvSpPr>
            <a:spLocks noGrp="1" noChangeArrowheads="1"/>
          </p:cNvSpPr>
          <p:nvPr>
            <p:ph type="body" idx="1"/>
          </p:nvPr>
        </p:nvSpPr>
        <p:spPr bwMode="auto">
          <a:xfrm>
            <a:off x="914400" y="4343400"/>
            <a:ext cx="5029200" cy="4114800"/>
          </a:xfrm>
          <a:prstGeom prst="rect">
            <a:avLst/>
          </a:prstGeo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tLang="en-US"/>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2">
            <a:extLst>
              <a:ext uri="{FF2B5EF4-FFF2-40B4-BE49-F238E27FC236}">
                <a16:creationId xmlns:a16="http://schemas.microsoft.com/office/drawing/2014/main" id="{24833E66-B58A-63A0-E3D2-58DD53A4632C}"/>
              </a:ext>
            </a:extLst>
          </p:cNvPr>
          <p:cNvSpPr>
            <a:spLocks noGrp="1" noRot="1" noChangeAspect="1" noChangeArrowheads="1" noTextEdit="1"/>
          </p:cNvSpPr>
          <p:nvPr>
            <p:ph type="sldImg"/>
          </p:nvPr>
        </p:nvSpPr>
        <p:spPr bwMode="auto">
          <a:xfrm>
            <a:off x="1143000" y="685800"/>
            <a:ext cx="4572000" cy="3429000"/>
          </a:xfrm>
          <a:prstGeom prst="rect">
            <a:avLst/>
          </a:prstGeom>
          <a:noFill/>
          <a:ln>
            <a:solidFill>
              <a:srgbClr val="000000"/>
            </a:solidFill>
            <a:miter lim="800000"/>
            <a:headEnd/>
            <a:tailEnd/>
          </a:ln>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65539" name="Rectangle 3">
            <a:extLst>
              <a:ext uri="{FF2B5EF4-FFF2-40B4-BE49-F238E27FC236}">
                <a16:creationId xmlns:a16="http://schemas.microsoft.com/office/drawing/2014/main" id="{9AC19D18-B18C-766E-E1C6-A84FB75B6412}"/>
              </a:ext>
            </a:extLst>
          </p:cNvPr>
          <p:cNvSpPr>
            <a:spLocks noGrp="1" noChangeArrowheads="1"/>
          </p:cNvSpPr>
          <p:nvPr>
            <p:ph type="body" idx="1"/>
          </p:nvPr>
        </p:nvSpPr>
        <p:spPr bwMode="auto">
          <a:xfrm>
            <a:off x="914400" y="4343400"/>
            <a:ext cx="5029200" cy="4114800"/>
          </a:xfrm>
          <a:prstGeom prst="rect">
            <a:avLst/>
          </a:prstGeo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tLang="en-US"/>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2">
            <a:extLst>
              <a:ext uri="{FF2B5EF4-FFF2-40B4-BE49-F238E27FC236}">
                <a16:creationId xmlns:a16="http://schemas.microsoft.com/office/drawing/2014/main" id="{7AE1BE5A-8E9B-2D2C-FA6B-563FF3F23B51}"/>
              </a:ext>
            </a:extLst>
          </p:cNvPr>
          <p:cNvSpPr>
            <a:spLocks noGrp="1" noRot="1" noChangeAspect="1" noChangeArrowheads="1" noTextEdit="1"/>
          </p:cNvSpPr>
          <p:nvPr>
            <p:ph type="sldImg"/>
          </p:nvPr>
        </p:nvSpPr>
        <p:spPr bwMode="auto">
          <a:xfrm>
            <a:off x="1143000" y="685800"/>
            <a:ext cx="4572000" cy="3429000"/>
          </a:xfrm>
          <a:prstGeom prst="rect">
            <a:avLst/>
          </a:prstGeom>
          <a:noFill/>
          <a:ln>
            <a:solidFill>
              <a:srgbClr val="000000"/>
            </a:solidFill>
            <a:miter lim="800000"/>
            <a:headEnd/>
            <a:tailEnd/>
          </a:ln>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67587" name="Rectangle 3">
            <a:extLst>
              <a:ext uri="{FF2B5EF4-FFF2-40B4-BE49-F238E27FC236}">
                <a16:creationId xmlns:a16="http://schemas.microsoft.com/office/drawing/2014/main" id="{7CCEDCB7-04FA-C868-196B-DB739BA48B84}"/>
              </a:ext>
            </a:extLst>
          </p:cNvPr>
          <p:cNvSpPr>
            <a:spLocks noGrp="1" noChangeArrowheads="1"/>
          </p:cNvSpPr>
          <p:nvPr>
            <p:ph type="body" idx="1"/>
          </p:nvPr>
        </p:nvSpPr>
        <p:spPr bwMode="auto">
          <a:xfrm>
            <a:off x="914400" y="4343400"/>
            <a:ext cx="5029200" cy="4114800"/>
          </a:xfrm>
          <a:prstGeom prst="rect">
            <a:avLst/>
          </a:prstGeo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tLang="en-US"/>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2">
            <a:extLst>
              <a:ext uri="{FF2B5EF4-FFF2-40B4-BE49-F238E27FC236}">
                <a16:creationId xmlns:a16="http://schemas.microsoft.com/office/drawing/2014/main" id="{53301027-05EC-78A5-86F1-BFEB9A26D5A2}"/>
              </a:ext>
            </a:extLst>
          </p:cNvPr>
          <p:cNvSpPr>
            <a:spLocks noGrp="1" noRot="1" noChangeAspect="1" noChangeArrowheads="1" noTextEdit="1"/>
          </p:cNvSpPr>
          <p:nvPr>
            <p:ph type="sldImg"/>
          </p:nvPr>
        </p:nvSpPr>
        <p:spPr bwMode="auto">
          <a:xfrm>
            <a:off x="1143000" y="685800"/>
            <a:ext cx="4572000" cy="3429000"/>
          </a:xfrm>
          <a:prstGeom prst="rect">
            <a:avLst/>
          </a:prstGeom>
          <a:noFill/>
          <a:ln>
            <a:solidFill>
              <a:srgbClr val="000000"/>
            </a:solidFill>
            <a:miter lim="800000"/>
            <a:headEnd/>
            <a:tailEnd/>
          </a:ln>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69635" name="Rectangle 3">
            <a:extLst>
              <a:ext uri="{FF2B5EF4-FFF2-40B4-BE49-F238E27FC236}">
                <a16:creationId xmlns:a16="http://schemas.microsoft.com/office/drawing/2014/main" id="{2800D4DB-0718-8E60-3BE5-86D19A0EB336}"/>
              </a:ext>
            </a:extLst>
          </p:cNvPr>
          <p:cNvSpPr>
            <a:spLocks noGrp="1" noChangeArrowheads="1"/>
          </p:cNvSpPr>
          <p:nvPr>
            <p:ph type="body" idx="1"/>
          </p:nvPr>
        </p:nvSpPr>
        <p:spPr bwMode="auto">
          <a:xfrm>
            <a:off x="914400" y="4343400"/>
            <a:ext cx="5029200" cy="4114800"/>
          </a:xfrm>
          <a:prstGeom prst="rect">
            <a:avLst/>
          </a:prstGeo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tLang="en-US"/>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2">
            <a:extLst>
              <a:ext uri="{FF2B5EF4-FFF2-40B4-BE49-F238E27FC236}">
                <a16:creationId xmlns:a16="http://schemas.microsoft.com/office/drawing/2014/main" id="{5B840B01-82D5-20B7-19DB-44C51B1142CE}"/>
              </a:ext>
            </a:extLst>
          </p:cNvPr>
          <p:cNvSpPr>
            <a:spLocks noGrp="1" noRot="1" noChangeAspect="1" noChangeArrowheads="1" noTextEdit="1"/>
          </p:cNvSpPr>
          <p:nvPr>
            <p:ph type="sldImg"/>
          </p:nvPr>
        </p:nvSpPr>
        <p:spPr bwMode="auto">
          <a:xfrm>
            <a:off x="1143000" y="685800"/>
            <a:ext cx="4572000" cy="3429000"/>
          </a:xfrm>
          <a:prstGeom prst="rect">
            <a:avLst/>
          </a:prstGeom>
          <a:noFill/>
          <a:ln>
            <a:solidFill>
              <a:srgbClr val="000000"/>
            </a:solidFill>
            <a:miter lim="800000"/>
            <a:headEnd/>
            <a:tailEnd/>
          </a:ln>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71683" name="Rectangle 3">
            <a:extLst>
              <a:ext uri="{FF2B5EF4-FFF2-40B4-BE49-F238E27FC236}">
                <a16:creationId xmlns:a16="http://schemas.microsoft.com/office/drawing/2014/main" id="{5C40B443-CDE4-E5CE-D720-9CEB378759B3}"/>
              </a:ext>
            </a:extLst>
          </p:cNvPr>
          <p:cNvSpPr>
            <a:spLocks noGrp="1" noChangeArrowheads="1"/>
          </p:cNvSpPr>
          <p:nvPr>
            <p:ph type="body" idx="1"/>
          </p:nvPr>
        </p:nvSpPr>
        <p:spPr bwMode="auto">
          <a:xfrm>
            <a:off x="914400" y="4343400"/>
            <a:ext cx="5029200" cy="4114800"/>
          </a:xfrm>
          <a:prstGeom prst="rect">
            <a:avLst/>
          </a:prstGeo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tLang="en-US"/>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2">
            <a:extLst>
              <a:ext uri="{FF2B5EF4-FFF2-40B4-BE49-F238E27FC236}">
                <a16:creationId xmlns:a16="http://schemas.microsoft.com/office/drawing/2014/main" id="{ABA9C81F-49E3-2CED-8FDF-3A43E58325EC}"/>
              </a:ext>
            </a:extLst>
          </p:cNvPr>
          <p:cNvSpPr>
            <a:spLocks noGrp="1" noRot="1" noChangeAspect="1" noChangeArrowheads="1" noTextEdit="1"/>
          </p:cNvSpPr>
          <p:nvPr>
            <p:ph type="sldImg"/>
          </p:nvPr>
        </p:nvSpPr>
        <p:spPr bwMode="auto">
          <a:xfrm>
            <a:off x="1143000" y="685800"/>
            <a:ext cx="4572000" cy="3429000"/>
          </a:xfrm>
          <a:prstGeom prst="rect">
            <a:avLst/>
          </a:prstGeom>
          <a:noFill/>
          <a:ln>
            <a:solidFill>
              <a:srgbClr val="000000"/>
            </a:solidFill>
            <a:miter lim="800000"/>
            <a:headEnd/>
            <a:tailEnd/>
          </a:ln>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73731" name="Rectangle 3">
            <a:extLst>
              <a:ext uri="{FF2B5EF4-FFF2-40B4-BE49-F238E27FC236}">
                <a16:creationId xmlns:a16="http://schemas.microsoft.com/office/drawing/2014/main" id="{C30F3772-988F-B77D-D6F0-6B23051C7698}"/>
              </a:ext>
            </a:extLst>
          </p:cNvPr>
          <p:cNvSpPr>
            <a:spLocks noGrp="1" noChangeArrowheads="1"/>
          </p:cNvSpPr>
          <p:nvPr>
            <p:ph type="body" idx="1"/>
          </p:nvPr>
        </p:nvSpPr>
        <p:spPr bwMode="auto">
          <a:xfrm>
            <a:off x="685800" y="4343400"/>
            <a:ext cx="5486400" cy="4114800"/>
          </a:xfrm>
          <a:prstGeom prst="rect">
            <a:avLst/>
          </a:prstGeo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tLang="en-US"/>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2">
            <a:extLst>
              <a:ext uri="{FF2B5EF4-FFF2-40B4-BE49-F238E27FC236}">
                <a16:creationId xmlns:a16="http://schemas.microsoft.com/office/drawing/2014/main" id="{021F3642-4A76-EFE7-A147-91155C6438FC}"/>
              </a:ext>
            </a:extLst>
          </p:cNvPr>
          <p:cNvSpPr>
            <a:spLocks noGrp="1" noRot="1" noChangeAspect="1" noChangeArrowheads="1" noTextEdit="1"/>
          </p:cNvSpPr>
          <p:nvPr>
            <p:ph type="sldImg"/>
          </p:nvPr>
        </p:nvSpPr>
        <p:spPr bwMode="auto">
          <a:xfrm>
            <a:off x="1143000" y="685800"/>
            <a:ext cx="4572000" cy="3429000"/>
          </a:xfrm>
          <a:prstGeom prst="rect">
            <a:avLst/>
          </a:prstGeom>
          <a:noFill/>
          <a:ln>
            <a:solidFill>
              <a:srgbClr val="000000"/>
            </a:solidFill>
            <a:miter lim="800000"/>
            <a:headEnd/>
            <a:tailEnd/>
          </a:ln>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75779" name="Rectangle 3">
            <a:extLst>
              <a:ext uri="{FF2B5EF4-FFF2-40B4-BE49-F238E27FC236}">
                <a16:creationId xmlns:a16="http://schemas.microsoft.com/office/drawing/2014/main" id="{1E4F3B58-58C2-5325-70F8-8D12EAD196E9}"/>
              </a:ext>
            </a:extLst>
          </p:cNvPr>
          <p:cNvSpPr>
            <a:spLocks noGrp="1" noChangeArrowheads="1"/>
          </p:cNvSpPr>
          <p:nvPr>
            <p:ph type="body" idx="1"/>
          </p:nvPr>
        </p:nvSpPr>
        <p:spPr bwMode="auto">
          <a:xfrm>
            <a:off x="685800" y="4343400"/>
            <a:ext cx="5486400" cy="4114800"/>
          </a:xfrm>
          <a:prstGeom prst="rect">
            <a:avLst/>
          </a:prstGeo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tLang="en-US"/>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2">
            <a:extLst>
              <a:ext uri="{FF2B5EF4-FFF2-40B4-BE49-F238E27FC236}">
                <a16:creationId xmlns:a16="http://schemas.microsoft.com/office/drawing/2014/main" id="{2B9E2962-DBCD-E567-DE42-E026620DBDAE}"/>
              </a:ext>
            </a:extLst>
          </p:cNvPr>
          <p:cNvSpPr>
            <a:spLocks noGrp="1" noRot="1" noChangeAspect="1" noChangeArrowheads="1" noTextEdit="1"/>
          </p:cNvSpPr>
          <p:nvPr>
            <p:ph type="sldImg"/>
          </p:nvPr>
        </p:nvSpPr>
        <p:spPr bwMode="auto">
          <a:xfrm>
            <a:off x="1143000" y="685800"/>
            <a:ext cx="4572000" cy="3429000"/>
          </a:xfrm>
          <a:prstGeom prst="rect">
            <a:avLst/>
          </a:prstGeom>
          <a:noFill/>
          <a:ln>
            <a:solidFill>
              <a:srgbClr val="000000"/>
            </a:solidFill>
            <a:miter lim="800000"/>
            <a:headEnd/>
            <a:tailEnd/>
          </a:ln>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77827" name="Rectangle 3">
            <a:extLst>
              <a:ext uri="{FF2B5EF4-FFF2-40B4-BE49-F238E27FC236}">
                <a16:creationId xmlns:a16="http://schemas.microsoft.com/office/drawing/2014/main" id="{A267E890-BEA8-A793-B8B0-3AB132F434BE}"/>
              </a:ext>
            </a:extLst>
          </p:cNvPr>
          <p:cNvSpPr>
            <a:spLocks noGrp="1" noChangeArrowheads="1"/>
          </p:cNvSpPr>
          <p:nvPr>
            <p:ph type="body" idx="1"/>
          </p:nvPr>
        </p:nvSpPr>
        <p:spPr bwMode="auto">
          <a:xfrm>
            <a:off x="685800" y="4343400"/>
            <a:ext cx="5486400" cy="4114800"/>
          </a:xfrm>
          <a:prstGeom prst="rect">
            <a:avLst/>
          </a:prstGeo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tLang="en-US"/>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Rectangle 2">
            <a:extLst>
              <a:ext uri="{FF2B5EF4-FFF2-40B4-BE49-F238E27FC236}">
                <a16:creationId xmlns:a16="http://schemas.microsoft.com/office/drawing/2014/main" id="{52AF1992-2F12-B410-691C-A00ADFCFC9A6}"/>
              </a:ext>
            </a:extLst>
          </p:cNvPr>
          <p:cNvSpPr>
            <a:spLocks noGrp="1" noRot="1" noChangeAspect="1" noChangeArrowheads="1" noTextEdit="1"/>
          </p:cNvSpPr>
          <p:nvPr>
            <p:ph type="sldImg"/>
          </p:nvPr>
        </p:nvSpPr>
        <p:spPr bwMode="auto">
          <a:xfrm>
            <a:off x="1143000" y="685800"/>
            <a:ext cx="4572000" cy="3429000"/>
          </a:xfrm>
          <a:prstGeom prst="rect">
            <a:avLst/>
          </a:prstGeom>
          <a:noFill/>
          <a:ln>
            <a:solidFill>
              <a:srgbClr val="000000"/>
            </a:solidFill>
            <a:miter lim="800000"/>
            <a:headEnd/>
            <a:tailEnd/>
          </a:ln>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79875" name="Rectangle 3">
            <a:extLst>
              <a:ext uri="{FF2B5EF4-FFF2-40B4-BE49-F238E27FC236}">
                <a16:creationId xmlns:a16="http://schemas.microsoft.com/office/drawing/2014/main" id="{0DB8DFE9-57AD-A1AB-3432-FD4058F45E88}"/>
              </a:ext>
            </a:extLst>
          </p:cNvPr>
          <p:cNvSpPr>
            <a:spLocks noGrp="1" noChangeArrowheads="1"/>
          </p:cNvSpPr>
          <p:nvPr>
            <p:ph type="body" idx="1"/>
          </p:nvPr>
        </p:nvSpPr>
        <p:spPr bwMode="auto">
          <a:xfrm>
            <a:off x="685800" y="4343400"/>
            <a:ext cx="5486400" cy="4114800"/>
          </a:xfrm>
          <a:prstGeom prst="rect">
            <a:avLst/>
          </a:prstGeo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tLang="en-US"/>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Rectangle 2">
            <a:extLst>
              <a:ext uri="{FF2B5EF4-FFF2-40B4-BE49-F238E27FC236}">
                <a16:creationId xmlns:a16="http://schemas.microsoft.com/office/drawing/2014/main" id="{733BBBB1-F199-7CA8-1786-E02201CFF8FB}"/>
              </a:ext>
            </a:extLst>
          </p:cNvPr>
          <p:cNvSpPr>
            <a:spLocks noGrp="1" noRot="1" noChangeAspect="1" noChangeArrowheads="1" noTextEdit="1"/>
          </p:cNvSpPr>
          <p:nvPr>
            <p:ph type="sldImg"/>
          </p:nvPr>
        </p:nvSpPr>
        <p:spPr bwMode="auto">
          <a:xfrm>
            <a:off x="1143000" y="685800"/>
            <a:ext cx="4572000" cy="3429000"/>
          </a:xfrm>
          <a:prstGeom prst="rect">
            <a:avLst/>
          </a:prstGeom>
          <a:noFill/>
          <a:ln>
            <a:solidFill>
              <a:srgbClr val="000000"/>
            </a:solidFill>
            <a:miter lim="800000"/>
            <a:headEnd/>
            <a:tailEnd/>
          </a:ln>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81923" name="Rectangle 3">
            <a:extLst>
              <a:ext uri="{FF2B5EF4-FFF2-40B4-BE49-F238E27FC236}">
                <a16:creationId xmlns:a16="http://schemas.microsoft.com/office/drawing/2014/main" id="{00A7FD7D-A424-FF27-1141-CD7DBFBDA1E3}"/>
              </a:ext>
            </a:extLst>
          </p:cNvPr>
          <p:cNvSpPr>
            <a:spLocks noGrp="1" noChangeArrowheads="1"/>
          </p:cNvSpPr>
          <p:nvPr>
            <p:ph type="body" idx="1"/>
          </p:nvPr>
        </p:nvSpPr>
        <p:spPr bwMode="auto">
          <a:xfrm>
            <a:off x="685800" y="4343400"/>
            <a:ext cx="5486400" cy="4114800"/>
          </a:xfrm>
          <a:prstGeom prst="rect">
            <a:avLst/>
          </a:prstGeo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a:extLst>
              <a:ext uri="{FF2B5EF4-FFF2-40B4-BE49-F238E27FC236}">
                <a16:creationId xmlns:a16="http://schemas.microsoft.com/office/drawing/2014/main" id="{9DE89DEE-1D0B-FA83-A6A5-85E0B2E2F95F}"/>
              </a:ext>
            </a:extLst>
          </p:cNvPr>
          <p:cNvSpPr>
            <a:spLocks noGrp="1" noRot="1" noChangeAspect="1" noChangeArrowheads="1" noTextEdit="1"/>
          </p:cNvSpPr>
          <p:nvPr>
            <p:ph type="sldImg"/>
          </p:nvPr>
        </p:nvSpPr>
        <p:spPr bwMode="auto">
          <a:xfrm>
            <a:off x="1143000" y="685800"/>
            <a:ext cx="4572000" cy="3429000"/>
          </a:xfrm>
          <a:prstGeom prst="rect">
            <a:avLst/>
          </a:prstGeom>
          <a:noFill/>
          <a:ln>
            <a:solidFill>
              <a:srgbClr val="000000"/>
            </a:solidFill>
            <a:miter lim="800000"/>
            <a:headEnd/>
            <a:tailEnd/>
          </a:ln>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10243" name="Rectangle 3">
            <a:extLst>
              <a:ext uri="{FF2B5EF4-FFF2-40B4-BE49-F238E27FC236}">
                <a16:creationId xmlns:a16="http://schemas.microsoft.com/office/drawing/2014/main" id="{692A6726-C156-3FCF-6D50-C1CB4BE85DEF}"/>
              </a:ext>
            </a:extLst>
          </p:cNvPr>
          <p:cNvSpPr>
            <a:spLocks noGrp="1" noChangeArrowheads="1"/>
          </p:cNvSpPr>
          <p:nvPr>
            <p:ph type="body" idx="1"/>
          </p:nvPr>
        </p:nvSpPr>
        <p:spPr bwMode="auto">
          <a:xfrm>
            <a:off x="685800" y="4343400"/>
            <a:ext cx="5486400" cy="4114800"/>
          </a:xfrm>
          <a:prstGeom prst="rect">
            <a:avLst/>
          </a:prstGeo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tLang="en-US"/>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Rectangle 2">
            <a:extLst>
              <a:ext uri="{FF2B5EF4-FFF2-40B4-BE49-F238E27FC236}">
                <a16:creationId xmlns:a16="http://schemas.microsoft.com/office/drawing/2014/main" id="{AC15B58B-C500-2151-6D3B-17601F71AA64}"/>
              </a:ext>
            </a:extLst>
          </p:cNvPr>
          <p:cNvSpPr>
            <a:spLocks noGrp="1" noRot="1" noChangeAspect="1" noChangeArrowheads="1" noTextEdit="1"/>
          </p:cNvSpPr>
          <p:nvPr>
            <p:ph type="sldImg"/>
          </p:nvPr>
        </p:nvSpPr>
        <p:spPr bwMode="auto">
          <a:xfrm>
            <a:off x="1143000" y="685800"/>
            <a:ext cx="4572000" cy="3429000"/>
          </a:xfrm>
          <a:prstGeom prst="rect">
            <a:avLst/>
          </a:prstGeom>
          <a:noFill/>
          <a:ln>
            <a:solidFill>
              <a:srgbClr val="000000"/>
            </a:solidFill>
            <a:miter lim="800000"/>
            <a:headEnd/>
            <a:tailEnd/>
          </a:ln>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83971" name="Rectangle 3">
            <a:extLst>
              <a:ext uri="{FF2B5EF4-FFF2-40B4-BE49-F238E27FC236}">
                <a16:creationId xmlns:a16="http://schemas.microsoft.com/office/drawing/2014/main" id="{23945953-F6C9-BC9D-5382-9F9886B628EC}"/>
              </a:ext>
            </a:extLst>
          </p:cNvPr>
          <p:cNvSpPr>
            <a:spLocks noGrp="1" noChangeArrowheads="1"/>
          </p:cNvSpPr>
          <p:nvPr>
            <p:ph type="body" idx="1"/>
          </p:nvPr>
        </p:nvSpPr>
        <p:spPr bwMode="auto">
          <a:xfrm>
            <a:off x="685800" y="4343400"/>
            <a:ext cx="5486400" cy="4114800"/>
          </a:xfrm>
          <a:prstGeom prst="rect">
            <a:avLst/>
          </a:prstGeo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tLang="en-US"/>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Rectangle 2">
            <a:extLst>
              <a:ext uri="{FF2B5EF4-FFF2-40B4-BE49-F238E27FC236}">
                <a16:creationId xmlns:a16="http://schemas.microsoft.com/office/drawing/2014/main" id="{020A9648-3A86-3325-55A7-DD8E02294BBA}"/>
              </a:ext>
            </a:extLst>
          </p:cNvPr>
          <p:cNvSpPr>
            <a:spLocks noGrp="1" noRot="1" noChangeAspect="1" noChangeArrowheads="1" noTextEdit="1"/>
          </p:cNvSpPr>
          <p:nvPr>
            <p:ph type="sldImg"/>
          </p:nvPr>
        </p:nvSpPr>
        <p:spPr bwMode="auto">
          <a:xfrm>
            <a:off x="1143000" y="685800"/>
            <a:ext cx="4572000" cy="3429000"/>
          </a:xfrm>
          <a:prstGeom prst="rect">
            <a:avLst/>
          </a:prstGeom>
          <a:noFill/>
          <a:ln>
            <a:solidFill>
              <a:srgbClr val="000000"/>
            </a:solidFill>
            <a:miter lim="800000"/>
            <a:headEnd/>
            <a:tailEnd/>
          </a:ln>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86019" name="Rectangle 3">
            <a:extLst>
              <a:ext uri="{FF2B5EF4-FFF2-40B4-BE49-F238E27FC236}">
                <a16:creationId xmlns:a16="http://schemas.microsoft.com/office/drawing/2014/main" id="{308A26CD-07B1-3017-F00A-E476FC97A81B}"/>
              </a:ext>
            </a:extLst>
          </p:cNvPr>
          <p:cNvSpPr>
            <a:spLocks noGrp="1" noChangeArrowheads="1"/>
          </p:cNvSpPr>
          <p:nvPr>
            <p:ph type="body" idx="1"/>
          </p:nvPr>
        </p:nvSpPr>
        <p:spPr bwMode="auto">
          <a:xfrm>
            <a:off x="685800" y="4343400"/>
            <a:ext cx="5486400" cy="4114800"/>
          </a:xfrm>
          <a:prstGeom prst="rect">
            <a:avLst/>
          </a:prstGeo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tLang="en-US"/>
          </a:p>
        </p:txBody>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Rectangle 2">
            <a:extLst>
              <a:ext uri="{FF2B5EF4-FFF2-40B4-BE49-F238E27FC236}">
                <a16:creationId xmlns:a16="http://schemas.microsoft.com/office/drawing/2014/main" id="{81D5862A-4995-D537-922E-BEA6D98FD3B2}"/>
              </a:ext>
            </a:extLst>
          </p:cNvPr>
          <p:cNvSpPr>
            <a:spLocks noGrp="1" noRot="1" noChangeAspect="1" noChangeArrowheads="1" noTextEdit="1"/>
          </p:cNvSpPr>
          <p:nvPr>
            <p:ph type="sldImg"/>
          </p:nvPr>
        </p:nvSpPr>
        <p:spPr bwMode="auto">
          <a:xfrm>
            <a:off x="1143000" y="685800"/>
            <a:ext cx="4572000" cy="3429000"/>
          </a:xfrm>
          <a:prstGeom prst="rect">
            <a:avLst/>
          </a:prstGeom>
          <a:noFill/>
          <a:ln>
            <a:solidFill>
              <a:srgbClr val="000000"/>
            </a:solidFill>
            <a:miter lim="800000"/>
            <a:headEnd/>
            <a:tailEnd/>
          </a:ln>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88067" name="Rectangle 3">
            <a:extLst>
              <a:ext uri="{FF2B5EF4-FFF2-40B4-BE49-F238E27FC236}">
                <a16:creationId xmlns:a16="http://schemas.microsoft.com/office/drawing/2014/main" id="{9A6D0F01-05A3-AB54-F616-3769AC15E114}"/>
              </a:ext>
            </a:extLst>
          </p:cNvPr>
          <p:cNvSpPr>
            <a:spLocks noGrp="1" noChangeArrowheads="1"/>
          </p:cNvSpPr>
          <p:nvPr>
            <p:ph type="body" idx="1"/>
          </p:nvPr>
        </p:nvSpPr>
        <p:spPr bwMode="auto">
          <a:xfrm>
            <a:off x="685800" y="4343400"/>
            <a:ext cx="5486400" cy="4114800"/>
          </a:xfrm>
          <a:prstGeom prst="rect">
            <a:avLst/>
          </a:prstGeo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tLang="en-US"/>
          </a:p>
        </p:txBody>
      </p:sp>
    </p:spTree>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Rectangle 2">
            <a:extLst>
              <a:ext uri="{FF2B5EF4-FFF2-40B4-BE49-F238E27FC236}">
                <a16:creationId xmlns:a16="http://schemas.microsoft.com/office/drawing/2014/main" id="{B55FD6BC-2415-CC35-37A5-70BDEBC3A506}"/>
              </a:ext>
            </a:extLst>
          </p:cNvPr>
          <p:cNvSpPr>
            <a:spLocks noGrp="1" noRot="1" noChangeAspect="1" noChangeArrowheads="1" noTextEdit="1"/>
          </p:cNvSpPr>
          <p:nvPr>
            <p:ph type="sldImg"/>
          </p:nvPr>
        </p:nvSpPr>
        <p:spPr bwMode="auto">
          <a:xfrm>
            <a:off x="1143000" y="685800"/>
            <a:ext cx="4572000" cy="3429000"/>
          </a:xfrm>
          <a:prstGeom prst="rect">
            <a:avLst/>
          </a:prstGeom>
          <a:noFill/>
          <a:ln>
            <a:solidFill>
              <a:srgbClr val="000000"/>
            </a:solidFill>
            <a:miter lim="800000"/>
            <a:headEnd/>
            <a:tailEnd/>
          </a:ln>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90115" name="Rectangle 3">
            <a:extLst>
              <a:ext uri="{FF2B5EF4-FFF2-40B4-BE49-F238E27FC236}">
                <a16:creationId xmlns:a16="http://schemas.microsoft.com/office/drawing/2014/main" id="{C8DB8381-F11F-ED87-D234-A03F5CE8768B}"/>
              </a:ext>
            </a:extLst>
          </p:cNvPr>
          <p:cNvSpPr>
            <a:spLocks noGrp="1" noChangeArrowheads="1"/>
          </p:cNvSpPr>
          <p:nvPr>
            <p:ph type="body" idx="1"/>
          </p:nvPr>
        </p:nvSpPr>
        <p:spPr bwMode="auto">
          <a:xfrm>
            <a:off x="685800" y="4343400"/>
            <a:ext cx="5486400" cy="4114800"/>
          </a:xfrm>
          <a:prstGeom prst="rect">
            <a:avLst/>
          </a:prstGeo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tLang="en-US"/>
          </a:p>
        </p:txBody>
      </p:sp>
    </p:spTree>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Rectangle 2">
            <a:extLst>
              <a:ext uri="{FF2B5EF4-FFF2-40B4-BE49-F238E27FC236}">
                <a16:creationId xmlns:a16="http://schemas.microsoft.com/office/drawing/2014/main" id="{BB9640B2-1186-E119-217E-C54312CB7476}"/>
              </a:ext>
            </a:extLst>
          </p:cNvPr>
          <p:cNvSpPr>
            <a:spLocks noGrp="1" noRot="1" noChangeAspect="1" noChangeArrowheads="1" noTextEdit="1"/>
          </p:cNvSpPr>
          <p:nvPr>
            <p:ph type="sldImg"/>
          </p:nvPr>
        </p:nvSpPr>
        <p:spPr bwMode="auto">
          <a:xfrm>
            <a:off x="1143000" y="685800"/>
            <a:ext cx="4572000" cy="3429000"/>
          </a:xfrm>
          <a:prstGeom prst="rect">
            <a:avLst/>
          </a:prstGeom>
          <a:noFill/>
          <a:ln>
            <a:solidFill>
              <a:srgbClr val="000000"/>
            </a:solidFill>
            <a:miter lim="800000"/>
            <a:headEnd/>
            <a:tailEnd/>
          </a:ln>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92163" name="Rectangle 3">
            <a:extLst>
              <a:ext uri="{FF2B5EF4-FFF2-40B4-BE49-F238E27FC236}">
                <a16:creationId xmlns:a16="http://schemas.microsoft.com/office/drawing/2014/main" id="{6D858A09-3DF1-A30B-83C4-96AB0CE64C0E}"/>
              </a:ext>
            </a:extLst>
          </p:cNvPr>
          <p:cNvSpPr>
            <a:spLocks noGrp="1" noChangeArrowheads="1"/>
          </p:cNvSpPr>
          <p:nvPr>
            <p:ph type="body" idx="1"/>
          </p:nvPr>
        </p:nvSpPr>
        <p:spPr bwMode="auto">
          <a:xfrm>
            <a:off x="685800" y="4343400"/>
            <a:ext cx="5486400" cy="4114800"/>
          </a:xfrm>
          <a:prstGeom prst="rect">
            <a:avLst/>
          </a:prstGeo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tLang="en-US"/>
          </a:p>
        </p:txBody>
      </p:sp>
    </p:spTree>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Rectangle 2">
            <a:extLst>
              <a:ext uri="{FF2B5EF4-FFF2-40B4-BE49-F238E27FC236}">
                <a16:creationId xmlns:a16="http://schemas.microsoft.com/office/drawing/2014/main" id="{E460C87D-A97C-88C1-C2AA-17642B0AC51B}"/>
              </a:ext>
            </a:extLst>
          </p:cNvPr>
          <p:cNvSpPr>
            <a:spLocks noGrp="1" noRot="1" noChangeAspect="1" noChangeArrowheads="1" noTextEdit="1"/>
          </p:cNvSpPr>
          <p:nvPr>
            <p:ph type="sldImg"/>
          </p:nvPr>
        </p:nvSpPr>
        <p:spPr bwMode="auto">
          <a:xfrm>
            <a:off x="1143000" y="685800"/>
            <a:ext cx="4572000" cy="3429000"/>
          </a:xfrm>
          <a:prstGeom prst="rect">
            <a:avLst/>
          </a:prstGeom>
          <a:noFill/>
          <a:ln>
            <a:solidFill>
              <a:srgbClr val="000000"/>
            </a:solidFill>
            <a:miter lim="800000"/>
            <a:headEnd/>
            <a:tailEnd/>
          </a:ln>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94211" name="Rectangle 3">
            <a:extLst>
              <a:ext uri="{FF2B5EF4-FFF2-40B4-BE49-F238E27FC236}">
                <a16:creationId xmlns:a16="http://schemas.microsoft.com/office/drawing/2014/main" id="{EFC0A6FA-469C-21EB-9D5A-4FE97D92EFA9}"/>
              </a:ext>
            </a:extLst>
          </p:cNvPr>
          <p:cNvSpPr>
            <a:spLocks noGrp="1" noChangeArrowheads="1"/>
          </p:cNvSpPr>
          <p:nvPr>
            <p:ph type="body" idx="1"/>
          </p:nvPr>
        </p:nvSpPr>
        <p:spPr bwMode="auto">
          <a:xfrm>
            <a:off x="685800" y="4343400"/>
            <a:ext cx="5486400" cy="4114800"/>
          </a:xfrm>
          <a:prstGeom prst="rect">
            <a:avLst/>
          </a:prstGeo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tLang="en-US"/>
          </a:p>
        </p:txBody>
      </p:sp>
    </p:spTree>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Rectangle 2">
            <a:extLst>
              <a:ext uri="{FF2B5EF4-FFF2-40B4-BE49-F238E27FC236}">
                <a16:creationId xmlns:a16="http://schemas.microsoft.com/office/drawing/2014/main" id="{05ED9C52-0D57-84CD-96EB-B3E686B67C11}"/>
              </a:ext>
            </a:extLst>
          </p:cNvPr>
          <p:cNvSpPr>
            <a:spLocks noGrp="1" noRot="1" noChangeAspect="1" noChangeArrowheads="1" noTextEdit="1"/>
          </p:cNvSpPr>
          <p:nvPr>
            <p:ph type="sldImg"/>
          </p:nvPr>
        </p:nvSpPr>
        <p:spPr bwMode="auto">
          <a:xfrm>
            <a:off x="1143000" y="685800"/>
            <a:ext cx="4572000" cy="3429000"/>
          </a:xfrm>
          <a:prstGeom prst="rect">
            <a:avLst/>
          </a:prstGeom>
          <a:noFill/>
          <a:ln>
            <a:solidFill>
              <a:srgbClr val="000000"/>
            </a:solidFill>
            <a:miter lim="800000"/>
            <a:headEnd/>
            <a:tailEnd/>
          </a:ln>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96259" name="Rectangle 3">
            <a:extLst>
              <a:ext uri="{FF2B5EF4-FFF2-40B4-BE49-F238E27FC236}">
                <a16:creationId xmlns:a16="http://schemas.microsoft.com/office/drawing/2014/main" id="{F3148D40-C089-9D4E-72BB-09538F468879}"/>
              </a:ext>
            </a:extLst>
          </p:cNvPr>
          <p:cNvSpPr>
            <a:spLocks noGrp="1" noChangeArrowheads="1"/>
          </p:cNvSpPr>
          <p:nvPr>
            <p:ph type="body" idx="1"/>
          </p:nvPr>
        </p:nvSpPr>
        <p:spPr bwMode="auto">
          <a:xfrm>
            <a:off x="685800" y="4343400"/>
            <a:ext cx="5486400" cy="4114800"/>
          </a:xfrm>
          <a:prstGeom prst="rect">
            <a:avLst/>
          </a:prstGeo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tLang="en-US"/>
          </a:p>
        </p:txBody>
      </p:sp>
    </p:spTree>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6" name="Rectangle 2">
            <a:extLst>
              <a:ext uri="{FF2B5EF4-FFF2-40B4-BE49-F238E27FC236}">
                <a16:creationId xmlns:a16="http://schemas.microsoft.com/office/drawing/2014/main" id="{BA44B5B5-782E-6C1E-04B6-4496CEB87C5A}"/>
              </a:ext>
            </a:extLst>
          </p:cNvPr>
          <p:cNvSpPr>
            <a:spLocks noGrp="1" noRot="1" noChangeAspect="1" noChangeArrowheads="1" noTextEdit="1"/>
          </p:cNvSpPr>
          <p:nvPr>
            <p:ph type="sldImg"/>
          </p:nvPr>
        </p:nvSpPr>
        <p:spPr bwMode="auto">
          <a:xfrm>
            <a:off x="1143000" y="685800"/>
            <a:ext cx="4572000" cy="3429000"/>
          </a:xfrm>
          <a:prstGeom prst="rect">
            <a:avLst/>
          </a:prstGeom>
          <a:noFill/>
          <a:ln>
            <a:solidFill>
              <a:srgbClr val="000000"/>
            </a:solidFill>
            <a:miter lim="800000"/>
            <a:headEnd/>
            <a:tailEnd/>
          </a:ln>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98307" name="Rectangle 3">
            <a:extLst>
              <a:ext uri="{FF2B5EF4-FFF2-40B4-BE49-F238E27FC236}">
                <a16:creationId xmlns:a16="http://schemas.microsoft.com/office/drawing/2014/main" id="{E374F5D9-BA03-4775-2D2E-41F07F0A90FD}"/>
              </a:ext>
            </a:extLst>
          </p:cNvPr>
          <p:cNvSpPr>
            <a:spLocks noGrp="1" noChangeArrowheads="1"/>
          </p:cNvSpPr>
          <p:nvPr>
            <p:ph type="body" idx="1"/>
          </p:nvPr>
        </p:nvSpPr>
        <p:spPr bwMode="auto">
          <a:xfrm>
            <a:off x="685800" y="4343400"/>
            <a:ext cx="5486400" cy="4114800"/>
          </a:xfrm>
          <a:prstGeom prst="rect">
            <a:avLst/>
          </a:prstGeo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tLang="en-US"/>
          </a:p>
        </p:txBody>
      </p:sp>
    </p:spTree>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4" name="Rectangle 2">
            <a:extLst>
              <a:ext uri="{FF2B5EF4-FFF2-40B4-BE49-F238E27FC236}">
                <a16:creationId xmlns:a16="http://schemas.microsoft.com/office/drawing/2014/main" id="{8224A25E-1AAC-BE71-0A78-D65C53BA9716}"/>
              </a:ext>
            </a:extLst>
          </p:cNvPr>
          <p:cNvSpPr>
            <a:spLocks noGrp="1" noRot="1" noChangeAspect="1" noChangeArrowheads="1" noTextEdit="1"/>
          </p:cNvSpPr>
          <p:nvPr>
            <p:ph type="sldImg"/>
          </p:nvPr>
        </p:nvSpPr>
        <p:spPr bwMode="auto">
          <a:xfrm>
            <a:off x="1143000" y="685800"/>
            <a:ext cx="4572000" cy="3429000"/>
          </a:xfrm>
          <a:prstGeom prst="rect">
            <a:avLst/>
          </a:prstGeom>
          <a:noFill/>
          <a:ln>
            <a:solidFill>
              <a:srgbClr val="000000"/>
            </a:solidFill>
            <a:miter lim="800000"/>
            <a:headEnd/>
            <a:tailEnd/>
          </a:ln>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100355" name="Rectangle 3">
            <a:extLst>
              <a:ext uri="{FF2B5EF4-FFF2-40B4-BE49-F238E27FC236}">
                <a16:creationId xmlns:a16="http://schemas.microsoft.com/office/drawing/2014/main" id="{918FFF39-0E63-44EB-1D66-CB54E39F792F}"/>
              </a:ext>
            </a:extLst>
          </p:cNvPr>
          <p:cNvSpPr>
            <a:spLocks noGrp="1" noChangeArrowheads="1"/>
          </p:cNvSpPr>
          <p:nvPr>
            <p:ph type="body" idx="1"/>
          </p:nvPr>
        </p:nvSpPr>
        <p:spPr bwMode="auto">
          <a:xfrm>
            <a:off x="685800" y="4343400"/>
            <a:ext cx="5486400" cy="4114800"/>
          </a:xfrm>
          <a:prstGeom prst="rect">
            <a:avLst/>
          </a:prstGeo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tLang="en-US"/>
          </a:p>
        </p:txBody>
      </p:sp>
    </p:spTree>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Rectangle 2">
            <a:extLst>
              <a:ext uri="{FF2B5EF4-FFF2-40B4-BE49-F238E27FC236}">
                <a16:creationId xmlns:a16="http://schemas.microsoft.com/office/drawing/2014/main" id="{594F8A80-2D15-7863-4CC9-09BA970A32A7}"/>
              </a:ext>
            </a:extLst>
          </p:cNvPr>
          <p:cNvSpPr>
            <a:spLocks noGrp="1" noRot="1" noChangeAspect="1" noChangeArrowheads="1" noTextEdit="1"/>
          </p:cNvSpPr>
          <p:nvPr>
            <p:ph type="sldImg"/>
          </p:nvPr>
        </p:nvSpPr>
        <p:spPr bwMode="auto">
          <a:xfrm>
            <a:off x="1143000" y="685800"/>
            <a:ext cx="4572000" cy="3429000"/>
          </a:xfrm>
          <a:prstGeom prst="rect">
            <a:avLst/>
          </a:prstGeom>
          <a:noFill/>
          <a:ln>
            <a:solidFill>
              <a:srgbClr val="000000"/>
            </a:solidFill>
            <a:miter lim="800000"/>
            <a:headEnd/>
            <a:tailEnd/>
          </a:ln>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102403" name="Rectangle 3">
            <a:extLst>
              <a:ext uri="{FF2B5EF4-FFF2-40B4-BE49-F238E27FC236}">
                <a16:creationId xmlns:a16="http://schemas.microsoft.com/office/drawing/2014/main" id="{262A2B7F-F2E3-1E80-3F30-3ACDAE734984}"/>
              </a:ext>
            </a:extLst>
          </p:cNvPr>
          <p:cNvSpPr>
            <a:spLocks noGrp="1" noChangeArrowheads="1"/>
          </p:cNvSpPr>
          <p:nvPr>
            <p:ph type="body" idx="1"/>
          </p:nvPr>
        </p:nvSpPr>
        <p:spPr bwMode="auto">
          <a:xfrm>
            <a:off x="685800" y="4343400"/>
            <a:ext cx="5486400" cy="4114800"/>
          </a:xfrm>
          <a:prstGeom prst="rect">
            <a:avLst/>
          </a:prstGeo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a:extLst>
              <a:ext uri="{FF2B5EF4-FFF2-40B4-BE49-F238E27FC236}">
                <a16:creationId xmlns:a16="http://schemas.microsoft.com/office/drawing/2014/main" id="{CBFFE363-C535-963D-7C56-1FEEF4C1B64F}"/>
              </a:ext>
            </a:extLst>
          </p:cNvPr>
          <p:cNvSpPr>
            <a:spLocks noGrp="1" noRot="1" noChangeAspect="1" noChangeArrowheads="1" noTextEdit="1"/>
          </p:cNvSpPr>
          <p:nvPr>
            <p:ph type="sldImg"/>
          </p:nvPr>
        </p:nvSpPr>
        <p:spPr bwMode="auto">
          <a:xfrm>
            <a:off x="1143000" y="685800"/>
            <a:ext cx="4572000" cy="3429000"/>
          </a:xfrm>
          <a:prstGeom prst="rect">
            <a:avLst/>
          </a:prstGeom>
          <a:noFill/>
          <a:ln>
            <a:solidFill>
              <a:srgbClr val="000000"/>
            </a:solidFill>
            <a:miter lim="800000"/>
            <a:headEnd/>
            <a:tailEnd/>
          </a:ln>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12291" name="Rectangle 3">
            <a:extLst>
              <a:ext uri="{FF2B5EF4-FFF2-40B4-BE49-F238E27FC236}">
                <a16:creationId xmlns:a16="http://schemas.microsoft.com/office/drawing/2014/main" id="{BF33CDD7-65C7-0450-972F-2232DF858815}"/>
              </a:ext>
            </a:extLst>
          </p:cNvPr>
          <p:cNvSpPr>
            <a:spLocks noGrp="1" noChangeArrowheads="1"/>
          </p:cNvSpPr>
          <p:nvPr>
            <p:ph type="body" idx="1"/>
          </p:nvPr>
        </p:nvSpPr>
        <p:spPr bwMode="auto">
          <a:xfrm>
            <a:off x="914400" y="4343400"/>
            <a:ext cx="5029200" cy="4114800"/>
          </a:xfrm>
          <a:prstGeom prst="rect">
            <a:avLst/>
          </a:prstGeo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tLang="en-US"/>
          </a:p>
        </p:txBody>
      </p:sp>
    </p:spTree>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50" name="Rectangle 2">
            <a:extLst>
              <a:ext uri="{FF2B5EF4-FFF2-40B4-BE49-F238E27FC236}">
                <a16:creationId xmlns:a16="http://schemas.microsoft.com/office/drawing/2014/main" id="{D535876F-E1C3-FF4A-8D98-6A5E8315CC5C}"/>
              </a:ext>
            </a:extLst>
          </p:cNvPr>
          <p:cNvSpPr>
            <a:spLocks noGrp="1" noRot="1" noChangeAspect="1" noChangeArrowheads="1" noTextEdit="1"/>
          </p:cNvSpPr>
          <p:nvPr>
            <p:ph type="sldImg"/>
          </p:nvPr>
        </p:nvSpPr>
        <p:spPr bwMode="auto">
          <a:xfrm>
            <a:off x="1143000" y="685800"/>
            <a:ext cx="4572000" cy="3429000"/>
          </a:xfrm>
          <a:prstGeom prst="rect">
            <a:avLst/>
          </a:prstGeom>
          <a:noFill/>
          <a:ln>
            <a:solidFill>
              <a:srgbClr val="000000"/>
            </a:solidFill>
            <a:miter lim="800000"/>
            <a:headEnd/>
            <a:tailEnd/>
          </a:ln>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104451" name="Rectangle 3">
            <a:extLst>
              <a:ext uri="{FF2B5EF4-FFF2-40B4-BE49-F238E27FC236}">
                <a16:creationId xmlns:a16="http://schemas.microsoft.com/office/drawing/2014/main" id="{DB2CDD83-689E-815D-06EB-E148EB54D174}"/>
              </a:ext>
            </a:extLst>
          </p:cNvPr>
          <p:cNvSpPr>
            <a:spLocks noGrp="1" noChangeArrowheads="1"/>
          </p:cNvSpPr>
          <p:nvPr>
            <p:ph type="body" idx="1"/>
          </p:nvPr>
        </p:nvSpPr>
        <p:spPr bwMode="auto">
          <a:xfrm>
            <a:off x="685800" y="4343400"/>
            <a:ext cx="5486400" cy="4114800"/>
          </a:xfrm>
          <a:prstGeom prst="rect">
            <a:avLst/>
          </a:prstGeo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tLang="en-US"/>
          </a:p>
        </p:txBody>
      </p:sp>
    </p:spTree>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Rectangle 2">
            <a:extLst>
              <a:ext uri="{FF2B5EF4-FFF2-40B4-BE49-F238E27FC236}">
                <a16:creationId xmlns:a16="http://schemas.microsoft.com/office/drawing/2014/main" id="{5B0C0C1A-B222-8274-6663-150232D3F3D9}"/>
              </a:ext>
            </a:extLst>
          </p:cNvPr>
          <p:cNvSpPr>
            <a:spLocks noGrp="1" noRot="1" noChangeAspect="1" noChangeArrowheads="1" noTextEdit="1"/>
          </p:cNvSpPr>
          <p:nvPr>
            <p:ph type="sldImg"/>
          </p:nvPr>
        </p:nvSpPr>
        <p:spPr bwMode="auto">
          <a:xfrm>
            <a:off x="1143000" y="685800"/>
            <a:ext cx="4572000" cy="3429000"/>
          </a:xfrm>
          <a:prstGeom prst="rect">
            <a:avLst/>
          </a:prstGeom>
          <a:noFill/>
          <a:ln>
            <a:solidFill>
              <a:srgbClr val="000000"/>
            </a:solidFill>
            <a:miter lim="800000"/>
            <a:headEnd/>
            <a:tailEnd/>
          </a:ln>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106499" name="Rectangle 3">
            <a:extLst>
              <a:ext uri="{FF2B5EF4-FFF2-40B4-BE49-F238E27FC236}">
                <a16:creationId xmlns:a16="http://schemas.microsoft.com/office/drawing/2014/main" id="{D372DFEB-5776-F0EB-3109-14DF7916FCAD}"/>
              </a:ext>
            </a:extLst>
          </p:cNvPr>
          <p:cNvSpPr>
            <a:spLocks noGrp="1" noChangeArrowheads="1"/>
          </p:cNvSpPr>
          <p:nvPr>
            <p:ph type="body" idx="1"/>
          </p:nvPr>
        </p:nvSpPr>
        <p:spPr bwMode="auto">
          <a:xfrm>
            <a:off x="685800" y="4343400"/>
            <a:ext cx="5486400" cy="4114800"/>
          </a:xfrm>
          <a:prstGeom prst="rect">
            <a:avLst/>
          </a:prstGeo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tLang="en-US"/>
          </a:p>
        </p:txBody>
      </p:sp>
    </p:spTree>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6" name="Rectangle 2">
            <a:extLst>
              <a:ext uri="{FF2B5EF4-FFF2-40B4-BE49-F238E27FC236}">
                <a16:creationId xmlns:a16="http://schemas.microsoft.com/office/drawing/2014/main" id="{25B8CAED-36D0-A15B-DB0B-914F8B348444}"/>
              </a:ext>
            </a:extLst>
          </p:cNvPr>
          <p:cNvSpPr>
            <a:spLocks noGrp="1" noRot="1" noChangeAspect="1" noChangeArrowheads="1" noTextEdit="1"/>
          </p:cNvSpPr>
          <p:nvPr>
            <p:ph type="sldImg"/>
          </p:nvPr>
        </p:nvSpPr>
        <p:spPr bwMode="auto">
          <a:xfrm>
            <a:off x="1143000" y="685800"/>
            <a:ext cx="4572000" cy="3429000"/>
          </a:xfrm>
          <a:prstGeom prst="rect">
            <a:avLst/>
          </a:prstGeom>
          <a:noFill/>
          <a:ln>
            <a:solidFill>
              <a:srgbClr val="000000"/>
            </a:solidFill>
            <a:miter lim="800000"/>
            <a:headEnd/>
            <a:tailEnd/>
          </a:ln>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108547" name="Rectangle 3">
            <a:extLst>
              <a:ext uri="{FF2B5EF4-FFF2-40B4-BE49-F238E27FC236}">
                <a16:creationId xmlns:a16="http://schemas.microsoft.com/office/drawing/2014/main" id="{1E0BFB5E-B608-52EC-66B7-B9F739509BBD}"/>
              </a:ext>
            </a:extLst>
          </p:cNvPr>
          <p:cNvSpPr>
            <a:spLocks noGrp="1" noChangeArrowheads="1"/>
          </p:cNvSpPr>
          <p:nvPr>
            <p:ph type="body" idx="1"/>
          </p:nvPr>
        </p:nvSpPr>
        <p:spPr bwMode="auto">
          <a:xfrm>
            <a:off x="685800" y="4343400"/>
            <a:ext cx="5486400" cy="4114800"/>
          </a:xfrm>
          <a:prstGeom prst="rect">
            <a:avLst/>
          </a:prstGeo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tLang="en-US"/>
          </a:p>
        </p:txBody>
      </p:sp>
    </p:spTree>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594" name="Rectangle 2">
            <a:extLst>
              <a:ext uri="{FF2B5EF4-FFF2-40B4-BE49-F238E27FC236}">
                <a16:creationId xmlns:a16="http://schemas.microsoft.com/office/drawing/2014/main" id="{4F8A7538-A3E9-F6DD-A1A8-77D8E528B1BA}"/>
              </a:ext>
            </a:extLst>
          </p:cNvPr>
          <p:cNvSpPr>
            <a:spLocks noGrp="1" noRot="1" noChangeAspect="1" noChangeArrowheads="1" noTextEdit="1"/>
          </p:cNvSpPr>
          <p:nvPr>
            <p:ph type="sldImg"/>
          </p:nvPr>
        </p:nvSpPr>
        <p:spPr bwMode="auto">
          <a:xfrm>
            <a:off x="1143000" y="685800"/>
            <a:ext cx="4572000" cy="3429000"/>
          </a:xfrm>
          <a:prstGeom prst="rect">
            <a:avLst/>
          </a:prstGeom>
          <a:noFill/>
          <a:ln>
            <a:solidFill>
              <a:srgbClr val="000000"/>
            </a:solidFill>
            <a:miter lim="800000"/>
            <a:headEnd/>
            <a:tailEnd/>
          </a:ln>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110595" name="Rectangle 3">
            <a:extLst>
              <a:ext uri="{FF2B5EF4-FFF2-40B4-BE49-F238E27FC236}">
                <a16:creationId xmlns:a16="http://schemas.microsoft.com/office/drawing/2014/main" id="{FE151BB2-4AD2-9947-565F-99444AD1E0AC}"/>
              </a:ext>
            </a:extLst>
          </p:cNvPr>
          <p:cNvSpPr>
            <a:spLocks noGrp="1" noChangeArrowheads="1"/>
          </p:cNvSpPr>
          <p:nvPr>
            <p:ph type="body" idx="1"/>
          </p:nvPr>
        </p:nvSpPr>
        <p:spPr bwMode="auto">
          <a:xfrm>
            <a:off x="685800" y="4343400"/>
            <a:ext cx="5486400" cy="4114800"/>
          </a:xfrm>
          <a:prstGeom prst="rect">
            <a:avLst/>
          </a:prstGeo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tLang="en-US"/>
          </a:p>
        </p:txBody>
      </p:sp>
    </p:spTree>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42" name="Rectangle 2">
            <a:extLst>
              <a:ext uri="{FF2B5EF4-FFF2-40B4-BE49-F238E27FC236}">
                <a16:creationId xmlns:a16="http://schemas.microsoft.com/office/drawing/2014/main" id="{60A70794-E897-874B-B4AD-80B87402B6B9}"/>
              </a:ext>
            </a:extLst>
          </p:cNvPr>
          <p:cNvSpPr>
            <a:spLocks noGrp="1" noRot="1" noChangeAspect="1" noChangeArrowheads="1" noTextEdit="1"/>
          </p:cNvSpPr>
          <p:nvPr>
            <p:ph type="sldImg"/>
          </p:nvPr>
        </p:nvSpPr>
        <p:spPr bwMode="auto">
          <a:xfrm>
            <a:off x="1143000" y="685800"/>
            <a:ext cx="4572000" cy="3429000"/>
          </a:xfrm>
          <a:prstGeom prst="rect">
            <a:avLst/>
          </a:prstGeom>
          <a:noFill/>
          <a:ln>
            <a:solidFill>
              <a:srgbClr val="000000"/>
            </a:solidFill>
            <a:miter lim="800000"/>
            <a:headEnd/>
            <a:tailEnd/>
          </a:ln>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112643" name="Rectangle 3">
            <a:extLst>
              <a:ext uri="{FF2B5EF4-FFF2-40B4-BE49-F238E27FC236}">
                <a16:creationId xmlns:a16="http://schemas.microsoft.com/office/drawing/2014/main" id="{4F0E1552-22C9-1476-5825-AC5DA54E7772}"/>
              </a:ext>
            </a:extLst>
          </p:cNvPr>
          <p:cNvSpPr>
            <a:spLocks noGrp="1" noChangeArrowheads="1"/>
          </p:cNvSpPr>
          <p:nvPr>
            <p:ph type="body" idx="1"/>
          </p:nvPr>
        </p:nvSpPr>
        <p:spPr bwMode="auto">
          <a:xfrm>
            <a:off x="685800" y="4343400"/>
            <a:ext cx="5486400" cy="4114800"/>
          </a:xfrm>
          <a:prstGeom prst="rect">
            <a:avLst/>
          </a:prstGeo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tLang="en-US"/>
          </a:p>
        </p:txBody>
      </p:sp>
    </p:spTree>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690" name="Rectangle 2">
            <a:extLst>
              <a:ext uri="{FF2B5EF4-FFF2-40B4-BE49-F238E27FC236}">
                <a16:creationId xmlns:a16="http://schemas.microsoft.com/office/drawing/2014/main" id="{17C98BF3-913A-9598-2033-D19389F59570}"/>
              </a:ext>
            </a:extLst>
          </p:cNvPr>
          <p:cNvSpPr>
            <a:spLocks noGrp="1" noRot="1" noChangeAspect="1" noChangeArrowheads="1" noTextEdit="1"/>
          </p:cNvSpPr>
          <p:nvPr>
            <p:ph type="sldImg"/>
          </p:nvPr>
        </p:nvSpPr>
        <p:spPr bwMode="auto">
          <a:xfrm>
            <a:off x="1143000" y="685800"/>
            <a:ext cx="4572000" cy="3429000"/>
          </a:xfrm>
          <a:prstGeom prst="rect">
            <a:avLst/>
          </a:prstGeom>
          <a:noFill/>
          <a:ln>
            <a:solidFill>
              <a:srgbClr val="000000"/>
            </a:solidFill>
            <a:miter lim="800000"/>
            <a:headEnd/>
            <a:tailEnd/>
          </a:ln>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114691" name="Rectangle 3">
            <a:extLst>
              <a:ext uri="{FF2B5EF4-FFF2-40B4-BE49-F238E27FC236}">
                <a16:creationId xmlns:a16="http://schemas.microsoft.com/office/drawing/2014/main" id="{68338A25-BEB0-66FA-7262-8DB5F44DA7E6}"/>
              </a:ext>
            </a:extLst>
          </p:cNvPr>
          <p:cNvSpPr>
            <a:spLocks noGrp="1" noChangeArrowheads="1"/>
          </p:cNvSpPr>
          <p:nvPr>
            <p:ph type="body" idx="1"/>
          </p:nvPr>
        </p:nvSpPr>
        <p:spPr bwMode="auto">
          <a:xfrm>
            <a:off x="685800" y="4343400"/>
            <a:ext cx="5486400" cy="4114800"/>
          </a:xfrm>
          <a:prstGeom prst="rect">
            <a:avLst/>
          </a:prstGeo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tLang="en-US"/>
          </a:p>
        </p:txBody>
      </p:sp>
    </p:spTree>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738" name="Rectangle 2">
            <a:extLst>
              <a:ext uri="{FF2B5EF4-FFF2-40B4-BE49-F238E27FC236}">
                <a16:creationId xmlns:a16="http://schemas.microsoft.com/office/drawing/2014/main" id="{0373FFCB-407D-2EBB-D033-0A6E90AA810C}"/>
              </a:ext>
            </a:extLst>
          </p:cNvPr>
          <p:cNvSpPr>
            <a:spLocks noGrp="1" noRot="1" noChangeAspect="1" noChangeArrowheads="1" noTextEdit="1"/>
          </p:cNvSpPr>
          <p:nvPr>
            <p:ph type="sldImg"/>
          </p:nvPr>
        </p:nvSpPr>
        <p:spPr bwMode="auto">
          <a:xfrm>
            <a:off x="1143000" y="685800"/>
            <a:ext cx="4572000" cy="3429000"/>
          </a:xfrm>
          <a:prstGeom prst="rect">
            <a:avLst/>
          </a:prstGeom>
          <a:noFill/>
          <a:ln>
            <a:solidFill>
              <a:srgbClr val="000000"/>
            </a:solidFill>
            <a:miter lim="800000"/>
            <a:headEnd/>
            <a:tailEnd/>
          </a:ln>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116739" name="Rectangle 3">
            <a:extLst>
              <a:ext uri="{FF2B5EF4-FFF2-40B4-BE49-F238E27FC236}">
                <a16:creationId xmlns:a16="http://schemas.microsoft.com/office/drawing/2014/main" id="{E65B8D2B-1BE7-1D5E-6ECF-9A37D5E7AB5E}"/>
              </a:ext>
            </a:extLst>
          </p:cNvPr>
          <p:cNvSpPr>
            <a:spLocks noGrp="1" noChangeArrowheads="1"/>
          </p:cNvSpPr>
          <p:nvPr>
            <p:ph type="body" idx="1"/>
          </p:nvPr>
        </p:nvSpPr>
        <p:spPr bwMode="auto">
          <a:xfrm>
            <a:off x="685800" y="4343400"/>
            <a:ext cx="5486400" cy="4114800"/>
          </a:xfrm>
          <a:prstGeom prst="rect">
            <a:avLst/>
          </a:prstGeo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tLang="en-US"/>
          </a:p>
        </p:txBody>
      </p:sp>
    </p:spTree>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8786" name="Rectangle 2">
            <a:extLst>
              <a:ext uri="{FF2B5EF4-FFF2-40B4-BE49-F238E27FC236}">
                <a16:creationId xmlns:a16="http://schemas.microsoft.com/office/drawing/2014/main" id="{DAEFC439-07E8-B553-3B72-EF63F699D310}"/>
              </a:ext>
            </a:extLst>
          </p:cNvPr>
          <p:cNvSpPr>
            <a:spLocks noGrp="1" noRot="1" noChangeAspect="1" noChangeArrowheads="1" noTextEdit="1"/>
          </p:cNvSpPr>
          <p:nvPr>
            <p:ph type="sldImg"/>
          </p:nvPr>
        </p:nvSpPr>
        <p:spPr bwMode="auto">
          <a:xfrm>
            <a:off x="1143000" y="685800"/>
            <a:ext cx="4572000" cy="3429000"/>
          </a:xfrm>
          <a:prstGeom prst="rect">
            <a:avLst/>
          </a:prstGeom>
          <a:noFill/>
          <a:ln>
            <a:solidFill>
              <a:srgbClr val="000000"/>
            </a:solidFill>
            <a:miter lim="800000"/>
            <a:headEnd/>
            <a:tailEnd/>
          </a:ln>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118787" name="Rectangle 3">
            <a:extLst>
              <a:ext uri="{FF2B5EF4-FFF2-40B4-BE49-F238E27FC236}">
                <a16:creationId xmlns:a16="http://schemas.microsoft.com/office/drawing/2014/main" id="{9C09809B-65C5-F337-CB5B-907B1B410D85}"/>
              </a:ext>
            </a:extLst>
          </p:cNvPr>
          <p:cNvSpPr>
            <a:spLocks noGrp="1" noChangeArrowheads="1"/>
          </p:cNvSpPr>
          <p:nvPr>
            <p:ph type="body" idx="1"/>
          </p:nvPr>
        </p:nvSpPr>
        <p:spPr bwMode="auto">
          <a:xfrm>
            <a:off x="685800" y="4343400"/>
            <a:ext cx="5486400" cy="4114800"/>
          </a:xfrm>
          <a:prstGeom prst="rect">
            <a:avLst/>
          </a:prstGeo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tLang="en-US"/>
          </a:p>
        </p:txBody>
      </p:sp>
    </p:spTree>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0834" name="Rectangle 2">
            <a:extLst>
              <a:ext uri="{FF2B5EF4-FFF2-40B4-BE49-F238E27FC236}">
                <a16:creationId xmlns:a16="http://schemas.microsoft.com/office/drawing/2014/main" id="{848FAFC1-B398-5B47-4E48-CE9ED982BC8D}"/>
              </a:ext>
            </a:extLst>
          </p:cNvPr>
          <p:cNvSpPr>
            <a:spLocks noGrp="1" noRot="1" noChangeAspect="1" noChangeArrowheads="1" noTextEdit="1"/>
          </p:cNvSpPr>
          <p:nvPr>
            <p:ph type="sldImg"/>
          </p:nvPr>
        </p:nvSpPr>
        <p:spPr bwMode="auto">
          <a:xfrm>
            <a:off x="1143000" y="685800"/>
            <a:ext cx="4572000" cy="3429000"/>
          </a:xfrm>
          <a:prstGeom prst="rect">
            <a:avLst/>
          </a:prstGeom>
          <a:noFill/>
          <a:ln>
            <a:solidFill>
              <a:srgbClr val="000000"/>
            </a:solidFill>
            <a:miter lim="800000"/>
            <a:headEnd/>
            <a:tailEnd/>
          </a:ln>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120835" name="Rectangle 3">
            <a:extLst>
              <a:ext uri="{FF2B5EF4-FFF2-40B4-BE49-F238E27FC236}">
                <a16:creationId xmlns:a16="http://schemas.microsoft.com/office/drawing/2014/main" id="{BEBA4E4E-192A-FFD4-EE83-0038A62C765D}"/>
              </a:ext>
            </a:extLst>
          </p:cNvPr>
          <p:cNvSpPr>
            <a:spLocks noGrp="1" noChangeArrowheads="1"/>
          </p:cNvSpPr>
          <p:nvPr>
            <p:ph type="body" idx="1"/>
          </p:nvPr>
        </p:nvSpPr>
        <p:spPr bwMode="auto">
          <a:xfrm>
            <a:off x="685800" y="4343400"/>
            <a:ext cx="5486400" cy="4114800"/>
          </a:xfrm>
          <a:prstGeom prst="rect">
            <a:avLst/>
          </a:prstGeo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a:extLst>
              <a:ext uri="{FF2B5EF4-FFF2-40B4-BE49-F238E27FC236}">
                <a16:creationId xmlns:a16="http://schemas.microsoft.com/office/drawing/2014/main" id="{F884AAA7-DCA8-E6DF-3017-6BEFACF8CA5F}"/>
              </a:ext>
            </a:extLst>
          </p:cNvPr>
          <p:cNvSpPr>
            <a:spLocks noGrp="1" noRot="1" noChangeAspect="1" noChangeArrowheads="1" noTextEdit="1"/>
          </p:cNvSpPr>
          <p:nvPr>
            <p:ph type="sldImg"/>
          </p:nvPr>
        </p:nvSpPr>
        <p:spPr bwMode="auto">
          <a:xfrm>
            <a:off x="1143000" y="685800"/>
            <a:ext cx="4572000" cy="3429000"/>
          </a:xfrm>
          <a:prstGeom prst="rect">
            <a:avLst/>
          </a:prstGeom>
          <a:noFill/>
          <a:ln>
            <a:solidFill>
              <a:srgbClr val="000000"/>
            </a:solidFill>
            <a:miter lim="800000"/>
            <a:headEnd/>
            <a:tailEnd/>
          </a:ln>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14339" name="Rectangle 3">
            <a:extLst>
              <a:ext uri="{FF2B5EF4-FFF2-40B4-BE49-F238E27FC236}">
                <a16:creationId xmlns:a16="http://schemas.microsoft.com/office/drawing/2014/main" id="{10D3D842-C3C6-D7AB-5541-3854E6C9B076}"/>
              </a:ext>
            </a:extLst>
          </p:cNvPr>
          <p:cNvSpPr>
            <a:spLocks noGrp="1" noChangeArrowheads="1"/>
          </p:cNvSpPr>
          <p:nvPr>
            <p:ph type="body" idx="1"/>
          </p:nvPr>
        </p:nvSpPr>
        <p:spPr bwMode="auto">
          <a:xfrm>
            <a:off x="685800" y="4343400"/>
            <a:ext cx="5486400" cy="4114800"/>
          </a:xfrm>
          <a:prstGeom prst="rect">
            <a:avLst/>
          </a:prstGeo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t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a:extLst>
              <a:ext uri="{FF2B5EF4-FFF2-40B4-BE49-F238E27FC236}">
                <a16:creationId xmlns:a16="http://schemas.microsoft.com/office/drawing/2014/main" id="{08214EB2-60D6-F134-6235-89CE71F64F02}"/>
              </a:ext>
            </a:extLst>
          </p:cNvPr>
          <p:cNvSpPr>
            <a:spLocks noGrp="1" noRot="1" noChangeAspect="1" noChangeArrowheads="1" noTextEdit="1"/>
          </p:cNvSpPr>
          <p:nvPr>
            <p:ph type="sldImg"/>
          </p:nvPr>
        </p:nvSpPr>
        <p:spPr bwMode="auto">
          <a:xfrm>
            <a:off x="1143000" y="685800"/>
            <a:ext cx="4572000" cy="3429000"/>
          </a:xfrm>
          <a:prstGeom prst="rect">
            <a:avLst/>
          </a:prstGeom>
          <a:noFill/>
          <a:ln>
            <a:solidFill>
              <a:srgbClr val="000000"/>
            </a:solidFill>
            <a:miter lim="800000"/>
            <a:headEnd/>
            <a:tailEnd/>
          </a:ln>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16387" name="Rectangle 3">
            <a:extLst>
              <a:ext uri="{FF2B5EF4-FFF2-40B4-BE49-F238E27FC236}">
                <a16:creationId xmlns:a16="http://schemas.microsoft.com/office/drawing/2014/main" id="{F8178458-7494-ADCF-9527-87FF79F161EF}"/>
              </a:ext>
            </a:extLst>
          </p:cNvPr>
          <p:cNvSpPr>
            <a:spLocks noGrp="1" noChangeArrowheads="1"/>
          </p:cNvSpPr>
          <p:nvPr>
            <p:ph type="body" idx="1"/>
          </p:nvPr>
        </p:nvSpPr>
        <p:spPr bwMode="auto">
          <a:xfrm>
            <a:off x="685800" y="4343400"/>
            <a:ext cx="5486400" cy="4114800"/>
          </a:xfrm>
          <a:prstGeom prst="rect">
            <a:avLst/>
          </a:prstGeo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t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a:extLst>
              <a:ext uri="{FF2B5EF4-FFF2-40B4-BE49-F238E27FC236}">
                <a16:creationId xmlns:a16="http://schemas.microsoft.com/office/drawing/2014/main" id="{466586B9-262B-76D6-86AD-F89BAA05AF7A}"/>
              </a:ext>
            </a:extLst>
          </p:cNvPr>
          <p:cNvSpPr>
            <a:spLocks noGrp="1" noRot="1" noChangeAspect="1" noChangeArrowheads="1" noTextEdit="1"/>
          </p:cNvSpPr>
          <p:nvPr>
            <p:ph type="sldImg"/>
          </p:nvPr>
        </p:nvSpPr>
        <p:spPr bwMode="auto">
          <a:xfrm>
            <a:off x="1143000" y="685800"/>
            <a:ext cx="4572000" cy="3429000"/>
          </a:xfrm>
          <a:prstGeom prst="rect">
            <a:avLst/>
          </a:prstGeom>
          <a:noFill/>
          <a:ln>
            <a:solidFill>
              <a:srgbClr val="000000"/>
            </a:solidFill>
            <a:miter lim="800000"/>
            <a:headEnd/>
            <a:tailEnd/>
          </a:ln>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18435" name="Rectangle 3">
            <a:extLst>
              <a:ext uri="{FF2B5EF4-FFF2-40B4-BE49-F238E27FC236}">
                <a16:creationId xmlns:a16="http://schemas.microsoft.com/office/drawing/2014/main" id="{52E18202-976C-46E9-A279-D3735922E743}"/>
              </a:ext>
            </a:extLst>
          </p:cNvPr>
          <p:cNvSpPr>
            <a:spLocks noGrp="1" noChangeArrowheads="1"/>
          </p:cNvSpPr>
          <p:nvPr>
            <p:ph type="body" idx="1"/>
          </p:nvPr>
        </p:nvSpPr>
        <p:spPr bwMode="auto">
          <a:xfrm>
            <a:off x="685800" y="4343400"/>
            <a:ext cx="5486400" cy="4114800"/>
          </a:xfrm>
          <a:prstGeom prst="rect">
            <a:avLst/>
          </a:prstGeo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t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a:extLst>
              <a:ext uri="{FF2B5EF4-FFF2-40B4-BE49-F238E27FC236}">
                <a16:creationId xmlns:a16="http://schemas.microsoft.com/office/drawing/2014/main" id="{2F8983F0-3DD4-6172-3202-181B402EFAFB}"/>
              </a:ext>
            </a:extLst>
          </p:cNvPr>
          <p:cNvSpPr>
            <a:spLocks noGrp="1" noRot="1" noChangeAspect="1" noChangeArrowheads="1" noTextEdit="1"/>
          </p:cNvSpPr>
          <p:nvPr>
            <p:ph type="sldImg"/>
          </p:nvPr>
        </p:nvSpPr>
        <p:spPr bwMode="auto">
          <a:xfrm>
            <a:off x="1143000" y="685800"/>
            <a:ext cx="4572000" cy="3429000"/>
          </a:xfrm>
          <a:prstGeom prst="rect">
            <a:avLst/>
          </a:prstGeom>
          <a:noFill/>
          <a:ln>
            <a:solidFill>
              <a:srgbClr val="000000"/>
            </a:solidFill>
            <a:miter lim="800000"/>
            <a:headEnd/>
            <a:tailEnd/>
          </a:ln>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20483" name="Rectangle 3">
            <a:extLst>
              <a:ext uri="{FF2B5EF4-FFF2-40B4-BE49-F238E27FC236}">
                <a16:creationId xmlns:a16="http://schemas.microsoft.com/office/drawing/2014/main" id="{1CB5BAA5-8AE6-7C12-4F32-C2EBB0769D48}"/>
              </a:ext>
            </a:extLst>
          </p:cNvPr>
          <p:cNvSpPr>
            <a:spLocks noGrp="1" noChangeArrowheads="1"/>
          </p:cNvSpPr>
          <p:nvPr>
            <p:ph type="body" idx="1"/>
          </p:nvPr>
        </p:nvSpPr>
        <p:spPr bwMode="auto">
          <a:xfrm>
            <a:off x="685800" y="4343400"/>
            <a:ext cx="5486400" cy="4114800"/>
          </a:xfrm>
          <a:prstGeom prst="rect">
            <a:avLst/>
          </a:prstGeo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2" name="Group 31">
            <a:extLst>
              <a:ext uri="{FF2B5EF4-FFF2-40B4-BE49-F238E27FC236}">
                <a16:creationId xmlns:a16="http://schemas.microsoft.com/office/drawing/2014/main" id="{BA42761E-00DC-49DF-7A81-6645AE153144}"/>
              </a:ext>
            </a:extLst>
          </p:cNvPr>
          <p:cNvGrpSpPr>
            <a:grpSpLocks/>
          </p:cNvGrpSpPr>
          <p:nvPr/>
        </p:nvGrpSpPr>
        <p:grpSpPr bwMode="auto">
          <a:xfrm>
            <a:off x="0" y="114300"/>
            <a:ext cx="9142413" cy="6742113"/>
            <a:chOff x="0" y="72"/>
            <a:chExt cx="5759" cy="4247"/>
          </a:xfrm>
        </p:grpSpPr>
        <p:sp>
          <p:nvSpPr>
            <p:cNvPr id="3" name="Rectangle 2">
              <a:extLst>
                <a:ext uri="{FF2B5EF4-FFF2-40B4-BE49-F238E27FC236}">
                  <a16:creationId xmlns:a16="http://schemas.microsoft.com/office/drawing/2014/main" id="{0CA5BBE2-8484-7CEC-41BA-9DC7CAC90072}"/>
                </a:ext>
              </a:extLst>
            </p:cNvPr>
            <p:cNvSpPr>
              <a:spLocks noChangeArrowheads="1"/>
            </p:cNvSpPr>
            <p:nvPr/>
          </p:nvSpPr>
          <p:spPr bwMode="hidden">
            <a:xfrm>
              <a:off x="0" y="2112"/>
              <a:ext cx="5759" cy="2207"/>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imes New Roman" pitchFamily="18" charset="0"/>
                  <a:cs typeface="Arial" pitchFamily="34" charset="0"/>
                </a:defRPr>
              </a:lvl1pPr>
              <a:lvl2pPr marL="742950" indent="-285750" eaLnBrk="0" hangingPunct="0">
                <a:defRPr sz="2400">
                  <a:solidFill>
                    <a:schemeClr val="tx1"/>
                  </a:solidFill>
                  <a:latin typeface="Times New Roman" pitchFamily="18" charset="0"/>
                  <a:cs typeface="Arial" pitchFamily="34" charset="0"/>
                </a:defRPr>
              </a:lvl2pPr>
              <a:lvl3pPr marL="1143000" indent="-228600" eaLnBrk="0" hangingPunct="0">
                <a:defRPr sz="2400">
                  <a:solidFill>
                    <a:schemeClr val="tx1"/>
                  </a:solidFill>
                  <a:latin typeface="Times New Roman" pitchFamily="18" charset="0"/>
                  <a:cs typeface="Arial" pitchFamily="34" charset="0"/>
                </a:defRPr>
              </a:lvl3pPr>
              <a:lvl4pPr marL="1600200" indent="-228600" eaLnBrk="0" hangingPunct="0">
                <a:defRPr sz="2400">
                  <a:solidFill>
                    <a:schemeClr val="tx1"/>
                  </a:solidFill>
                  <a:latin typeface="Times New Roman" pitchFamily="18" charset="0"/>
                  <a:cs typeface="Arial" pitchFamily="34" charset="0"/>
                </a:defRPr>
              </a:lvl4pPr>
              <a:lvl5pPr marL="2057400" indent="-228600" eaLnBrk="0" hangingPunct="0">
                <a:defRPr sz="2400">
                  <a:solidFill>
                    <a:schemeClr val="tx1"/>
                  </a:solidFill>
                  <a:latin typeface="Times New Roman" pitchFamily="18" charset="0"/>
                  <a:cs typeface="Arial" pitchFamily="34"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pitchFamily="34"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pitchFamily="34"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pitchFamily="34"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pitchFamily="34" charset="0"/>
                </a:defRPr>
              </a:lvl9pPr>
            </a:lstStyle>
            <a:p>
              <a:pPr>
                <a:defRPr/>
              </a:pPr>
              <a:endParaRPr lang="en-US" altLang="en-US"/>
            </a:p>
          </p:txBody>
        </p:sp>
        <p:grpSp>
          <p:nvGrpSpPr>
            <p:cNvPr id="4" name="Group 30">
              <a:extLst>
                <a:ext uri="{FF2B5EF4-FFF2-40B4-BE49-F238E27FC236}">
                  <a16:creationId xmlns:a16="http://schemas.microsoft.com/office/drawing/2014/main" id="{4CD479DD-5DB6-54B1-A5C3-BBAECA0CFAB4}"/>
                </a:ext>
              </a:extLst>
            </p:cNvPr>
            <p:cNvGrpSpPr>
              <a:grpSpLocks/>
            </p:cNvGrpSpPr>
            <p:nvPr/>
          </p:nvGrpSpPr>
          <p:grpSpPr bwMode="auto">
            <a:xfrm>
              <a:off x="0" y="72"/>
              <a:ext cx="5759" cy="2040"/>
              <a:chOff x="0" y="72"/>
              <a:chExt cx="5759" cy="2040"/>
            </a:xfrm>
          </p:grpSpPr>
          <p:sp>
            <p:nvSpPr>
              <p:cNvPr id="5" name="Rectangle 3">
                <a:extLst>
                  <a:ext uri="{FF2B5EF4-FFF2-40B4-BE49-F238E27FC236}">
                    <a16:creationId xmlns:a16="http://schemas.microsoft.com/office/drawing/2014/main" id="{4534EA0C-B33A-AA86-640E-E008246024A0}"/>
                  </a:ext>
                </a:extLst>
              </p:cNvPr>
              <p:cNvSpPr>
                <a:spLocks noChangeArrowheads="1"/>
              </p:cNvSpPr>
              <p:nvPr/>
            </p:nvSpPr>
            <p:spPr bwMode="hidden">
              <a:xfrm>
                <a:off x="0" y="1872"/>
                <a:ext cx="5759" cy="240"/>
              </a:xfrm>
              <a:prstGeom prst="rect">
                <a:avLst/>
              </a:prstGeom>
              <a:gradFill rotWithShape="0">
                <a:gsLst>
                  <a:gs pos="0">
                    <a:schemeClr val="bg1"/>
                  </a:gs>
                  <a:gs pos="100000">
                    <a:schemeClr val="hlink"/>
                  </a:gs>
                </a:gsLst>
                <a:lin ang="54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imes New Roman" pitchFamily="18" charset="0"/>
                    <a:cs typeface="Arial" pitchFamily="34" charset="0"/>
                  </a:defRPr>
                </a:lvl1pPr>
                <a:lvl2pPr marL="742950" indent="-285750" eaLnBrk="0" hangingPunct="0">
                  <a:defRPr sz="2400">
                    <a:solidFill>
                      <a:schemeClr val="tx1"/>
                    </a:solidFill>
                    <a:latin typeface="Times New Roman" pitchFamily="18" charset="0"/>
                    <a:cs typeface="Arial" pitchFamily="34" charset="0"/>
                  </a:defRPr>
                </a:lvl2pPr>
                <a:lvl3pPr marL="1143000" indent="-228600" eaLnBrk="0" hangingPunct="0">
                  <a:defRPr sz="2400">
                    <a:solidFill>
                      <a:schemeClr val="tx1"/>
                    </a:solidFill>
                    <a:latin typeface="Times New Roman" pitchFamily="18" charset="0"/>
                    <a:cs typeface="Arial" pitchFamily="34" charset="0"/>
                  </a:defRPr>
                </a:lvl3pPr>
                <a:lvl4pPr marL="1600200" indent="-228600" eaLnBrk="0" hangingPunct="0">
                  <a:defRPr sz="2400">
                    <a:solidFill>
                      <a:schemeClr val="tx1"/>
                    </a:solidFill>
                    <a:latin typeface="Times New Roman" pitchFamily="18" charset="0"/>
                    <a:cs typeface="Arial" pitchFamily="34" charset="0"/>
                  </a:defRPr>
                </a:lvl4pPr>
                <a:lvl5pPr marL="2057400" indent="-228600" eaLnBrk="0" hangingPunct="0">
                  <a:defRPr sz="2400">
                    <a:solidFill>
                      <a:schemeClr val="tx1"/>
                    </a:solidFill>
                    <a:latin typeface="Times New Roman" pitchFamily="18" charset="0"/>
                    <a:cs typeface="Arial" pitchFamily="34"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pitchFamily="34"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pitchFamily="34"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pitchFamily="34"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pitchFamily="34" charset="0"/>
                  </a:defRPr>
                </a:lvl9pPr>
              </a:lstStyle>
              <a:p>
                <a:pPr>
                  <a:defRPr/>
                </a:pPr>
                <a:endParaRPr lang="en-US" altLang="en-US"/>
              </a:p>
            </p:txBody>
          </p:sp>
          <p:grpSp>
            <p:nvGrpSpPr>
              <p:cNvPr id="6" name="Group 9">
                <a:extLst>
                  <a:ext uri="{FF2B5EF4-FFF2-40B4-BE49-F238E27FC236}">
                    <a16:creationId xmlns:a16="http://schemas.microsoft.com/office/drawing/2014/main" id="{33948670-AFC2-9546-AE2E-BA168EFB5C2A}"/>
                  </a:ext>
                </a:extLst>
              </p:cNvPr>
              <p:cNvGrpSpPr>
                <a:grpSpLocks/>
              </p:cNvGrpSpPr>
              <p:nvPr/>
            </p:nvGrpSpPr>
            <p:grpSpPr bwMode="auto">
              <a:xfrm>
                <a:off x="2289" y="72"/>
                <a:ext cx="1440" cy="1984"/>
                <a:chOff x="2289" y="72"/>
                <a:chExt cx="1440" cy="1984"/>
              </a:xfrm>
            </p:grpSpPr>
            <p:sp>
              <p:nvSpPr>
                <p:cNvPr id="27" name="Freeform 4">
                  <a:extLst>
                    <a:ext uri="{FF2B5EF4-FFF2-40B4-BE49-F238E27FC236}">
                      <a16:creationId xmlns:a16="http://schemas.microsoft.com/office/drawing/2014/main" id="{87D2F16A-3EB8-B56E-966F-54BAD9589285}"/>
                    </a:ext>
                  </a:extLst>
                </p:cNvPr>
                <p:cNvSpPr>
                  <a:spLocks/>
                </p:cNvSpPr>
                <p:nvPr/>
              </p:nvSpPr>
              <p:spPr bwMode="ltGray">
                <a:xfrm>
                  <a:off x="2289" y="127"/>
                  <a:ext cx="1440" cy="1770"/>
                </a:xfrm>
                <a:custGeom>
                  <a:avLst/>
                  <a:gdLst>
                    <a:gd name="T0" fmla="*/ 901 w 1440"/>
                    <a:gd name="T1" fmla="*/ 33 h 1770"/>
                    <a:gd name="T2" fmla="*/ 1066 w 1440"/>
                    <a:gd name="T3" fmla="*/ 129 h 1770"/>
                    <a:gd name="T4" fmla="*/ 1207 w 1440"/>
                    <a:gd name="T5" fmla="*/ 256 h 1770"/>
                    <a:gd name="T6" fmla="*/ 1316 w 1440"/>
                    <a:gd name="T7" fmla="*/ 410 h 1770"/>
                    <a:gd name="T8" fmla="*/ 1394 w 1440"/>
                    <a:gd name="T9" fmla="*/ 581 h 1770"/>
                    <a:gd name="T10" fmla="*/ 1435 w 1440"/>
                    <a:gd name="T11" fmla="*/ 766 h 1770"/>
                    <a:gd name="T12" fmla="*/ 1435 w 1440"/>
                    <a:gd name="T13" fmla="*/ 958 h 1770"/>
                    <a:gd name="T14" fmla="*/ 1394 w 1440"/>
                    <a:gd name="T15" fmla="*/ 1143 h 1770"/>
                    <a:gd name="T16" fmla="*/ 1316 w 1440"/>
                    <a:gd name="T17" fmla="*/ 1314 h 1770"/>
                    <a:gd name="T18" fmla="*/ 1207 w 1440"/>
                    <a:gd name="T19" fmla="*/ 1468 h 1770"/>
                    <a:gd name="T20" fmla="*/ 1066 w 1440"/>
                    <a:gd name="T21" fmla="*/ 1597 h 1770"/>
                    <a:gd name="T22" fmla="*/ 901 w 1440"/>
                    <a:gd name="T23" fmla="*/ 1691 h 1770"/>
                    <a:gd name="T24" fmla="*/ 721 w 1440"/>
                    <a:gd name="T25" fmla="*/ 1749 h 1770"/>
                    <a:gd name="T26" fmla="*/ 533 w 1440"/>
                    <a:gd name="T27" fmla="*/ 1769 h 1770"/>
                    <a:gd name="T28" fmla="*/ 344 w 1440"/>
                    <a:gd name="T29" fmla="*/ 1749 h 1770"/>
                    <a:gd name="T30" fmla="*/ 165 w 1440"/>
                    <a:gd name="T31" fmla="*/ 1691 h 1770"/>
                    <a:gd name="T32" fmla="*/ 0 w 1440"/>
                    <a:gd name="T33" fmla="*/ 1597 h 1770"/>
                    <a:gd name="T34" fmla="*/ 125 w 1440"/>
                    <a:gd name="T35" fmla="*/ 1571 h 1770"/>
                    <a:gd name="T36" fmla="*/ 281 w 1440"/>
                    <a:gd name="T37" fmla="*/ 1640 h 1770"/>
                    <a:gd name="T38" fmla="*/ 446 w 1440"/>
                    <a:gd name="T39" fmla="*/ 1675 h 1770"/>
                    <a:gd name="T40" fmla="*/ 618 w 1440"/>
                    <a:gd name="T41" fmla="*/ 1675 h 1770"/>
                    <a:gd name="T42" fmla="*/ 785 w 1440"/>
                    <a:gd name="T43" fmla="*/ 1640 h 1770"/>
                    <a:gd name="T44" fmla="*/ 941 w 1440"/>
                    <a:gd name="T45" fmla="*/ 1571 h 1770"/>
                    <a:gd name="T46" fmla="*/ 1080 w 1440"/>
                    <a:gd name="T47" fmla="*/ 1470 h 1770"/>
                    <a:gd name="T48" fmla="*/ 1194 w 1440"/>
                    <a:gd name="T49" fmla="*/ 1343 h 1770"/>
                    <a:gd name="T50" fmla="*/ 1281 w 1440"/>
                    <a:gd name="T51" fmla="*/ 1194 h 1770"/>
                    <a:gd name="T52" fmla="*/ 1332 w 1440"/>
                    <a:gd name="T53" fmla="*/ 1032 h 1770"/>
                    <a:gd name="T54" fmla="*/ 1350 w 1440"/>
                    <a:gd name="T55" fmla="*/ 862 h 1770"/>
                    <a:gd name="T56" fmla="*/ 1332 w 1440"/>
                    <a:gd name="T57" fmla="*/ 691 h 1770"/>
                    <a:gd name="T58" fmla="*/ 1281 w 1440"/>
                    <a:gd name="T59" fmla="*/ 530 h 1770"/>
                    <a:gd name="T60" fmla="*/ 1194 w 1440"/>
                    <a:gd name="T61" fmla="*/ 381 h 1770"/>
                    <a:gd name="T62" fmla="*/ 1080 w 1440"/>
                    <a:gd name="T63" fmla="*/ 254 h 1770"/>
                    <a:gd name="T64" fmla="*/ 941 w 1440"/>
                    <a:gd name="T65" fmla="*/ 154 h 1770"/>
                    <a:gd name="T66" fmla="*/ 785 w 1440"/>
                    <a:gd name="T67" fmla="*/ 85 h 1770"/>
                    <a:gd name="T68" fmla="*/ 812 w 1440"/>
                    <a:gd name="T69" fmla="*/ 0 h 1770"/>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0" t="0" r="r" b="b"/>
                  <a:pathLst>
                    <a:path w="1440" h="1770">
                      <a:moveTo>
                        <a:pt x="812" y="0"/>
                      </a:moveTo>
                      <a:lnTo>
                        <a:pt x="901" y="33"/>
                      </a:lnTo>
                      <a:lnTo>
                        <a:pt x="986" y="78"/>
                      </a:lnTo>
                      <a:lnTo>
                        <a:pt x="1066" y="129"/>
                      </a:lnTo>
                      <a:lnTo>
                        <a:pt x="1140" y="187"/>
                      </a:lnTo>
                      <a:lnTo>
                        <a:pt x="1207" y="256"/>
                      </a:lnTo>
                      <a:lnTo>
                        <a:pt x="1265" y="330"/>
                      </a:lnTo>
                      <a:lnTo>
                        <a:pt x="1316" y="410"/>
                      </a:lnTo>
                      <a:lnTo>
                        <a:pt x="1361" y="492"/>
                      </a:lnTo>
                      <a:lnTo>
                        <a:pt x="1394" y="581"/>
                      </a:lnTo>
                      <a:lnTo>
                        <a:pt x="1419" y="673"/>
                      </a:lnTo>
                      <a:lnTo>
                        <a:pt x="1435" y="766"/>
                      </a:lnTo>
                      <a:lnTo>
                        <a:pt x="1439" y="862"/>
                      </a:lnTo>
                      <a:lnTo>
                        <a:pt x="1435" y="958"/>
                      </a:lnTo>
                      <a:lnTo>
                        <a:pt x="1419" y="1052"/>
                      </a:lnTo>
                      <a:lnTo>
                        <a:pt x="1394" y="1143"/>
                      </a:lnTo>
                      <a:lnTo>
                        <a:pt x="1361" y="1230"/>
                      </a:lnTo>
                      <a:lnTo>
                        <a:pt x="1316" y="1314"/>
                      </a:lnTo>
                      <a:lnTo>
                        <a:pt x="1265" y="1395"/>
                      </a:lnTo>
                      <a:lnTo>
                        <a:pt x="1207" y="1468"/>
                      </a:lnTo>
                      <a:lnTo>
                        <a:pt x="1140" y="1537"/>
                      </a:lnTo>
                      <a:lnTo>
                        <a:pt x="1066" y="1597"/>
                      </a:lnTo>
                      <a:lnTo>
                        <a:pt x="986" y="1646"/>
                      </a:lnTo>
                      <a:lnTo>
                        <a:pt x="901" y="1691"/>
                      </a:lnTo>
                      <a:lnTo>
                        <a:pt x="812" y="1724"/>
                      </a:lnTo>
                      <a:lnTo>
                        <a:pt x="721" y="1749"/>
                      </a:lnTo>
                      <a:lnTo>
                        <a:pt x="627" y="1765"/>
                      </a:lnTo>
                      <a:lnTo>
                        <a:pt x="533" y="1769"/>
                      </a:lnTo>
                      <a:lnTo>
                        <a:pt x="437" y="1765"/>
                      </a:lnTo>
                      <a:lnTo>
                        <a:pt x="344" y="1749"/>
                      </a:lnTo>
                      <a:lnTo>
                        <a:pt x="252" y="1724"/>
                      </a:lnTo>
                      <a:lnTo>
                        <a:pt x="165" y="1691"/>
                      </a:lnTo>
                      <a:lnTo>
                        <a:pt x="80" y="1646"/>
                      </a:lnTo>
                      <a:lnTo>
                        <a:pt x="0" y="1597"/>
                      </a:lnTo>
                      <a:lnTo>
                        <a:pt x="51" y="1524"/>
                      </a:lnTo>
                      <a:lnTo>
                        <a:pt x="125" y="1571"/>
                      </a:lnTo>
                      <a:lnTo>
                        <a:pt x="201" y="1609"/>
                      </a:lnTo>
                      <a:lnTo>
                        <a:pt x="281" y="1640"/>
                      </a:lnTo>
                      <a:lnTo>
                        <a:pt x="364" y="1662"/>
                      </a:lnTo>
                      <a:lnTo>
                        <a:pt x="446" y="1675"/>
                      </a:lnTo>
                      <a:lnTo>
                        <a:pt x="533" y="1680"/>
                      </a:lnTo>
                      <a:lnTo>
                        <a:pt x="618" y="1675"/>
                      </a:lnTo>
                      <a:lnTo>
                        <a:pt x="703" y="1662"/>
                      </a:lnTo>
                      <a:lnTo>
                        <a:pt x="785" y="1640"/>
                      </a:lnTo>
                      <a:lnTo>
                        <a:pt x="866" y="1609"/>
                      </a:lnTo>
                      <a:lnTo>
                        <a:pt x="941" y="1571"/>
                      </a:lnTo>
                      <a:lnTo>
                        <a:pt x="1013" y="1524"/>
                      </a:lnTo>
                      <a:lnTo>
                        <a:pt x="1080" y="1470"/>
                      </a:lnTo>
                      <a:lnTo>
                        <a:pt x="1140" y="1410"/>
                      </a:lnTo>
                      <a:lnTo>
                        <a:pt x="1194" y="1343"/>
                      </a:lnTo>
                      <a:lnTo>
                        <a:pt x="1240" y="1270"/>
                      </a:lnTo>
                      <a:lnTo>
                        <a:pt x="1281" y="1194"/>
                      </a:lnTo>
                      <a:lnTo>
                        <a:pt x="1312" y="1116"/>
                      </a:lnTo>
                      <a:lnTo>
                        <a:pt x="1332" y="1032"/>
                      </a:lnTo>
                      <a:lnTo>
                        <a:pt x="1345" y="947"/>
                      </a:lnTo>
                      <a:lnTo>
                        <a:pt x="1350" y="862"/>
                      </a:lnTo>
                      <a:lnTo>
                        <a:pt x="1345" y="775"/>
                      </a:lnTo>
                      <a:lnTo>
                        <a:pt x="1332" y="691"/>
                      </a:lnTo>
                      <a:lnTo>
                        <a:pt x="1312" y="608"/>
                      </a:lnTo>
                      <a:lnTo>
                        <a:pt x="1281" y="530"/>
                      </a:lnTo>
                      <a:lnTo>
                        <a:pt x="1240" y="452"/>
                      </a:lnTo>
                      <a:lnTo>
                        <a:pt x="1194" y="381"/>
                      </a:lnTo>
                      <a:lnTo>
                        <a:pt x="1140" y="314"/>
                      </a:lnTo>
                      <a:lnTo>
                        <a:pt x="1080" y="254"/>
                      </a:lnTo>
                      <a:lnTo>
                        <a:pt x="1013" y="201"/>
                      </a:lnTo>
                      <a:lnTo>
                        <a:pt x="941" y="154"/>
                      </a:lnTo>
                      <a:lnTo>
                        <a:pt x="866" y="114"/>
                      </a:lnTo>
                      <a:lnTo>
                        <a:pt x="785" y="85"/>
                      </a:lnTo>
                      <a:lnTo>
                        <a:pt x="788" y="78"/>
                      </a:lnTo>
                      <a:lnTo>
                        <a:pt x="812" y="0"/>
                      </a:lnTo>
                    </a:path>
                  </a:pathLst>
                </a:custGeom>
                <a:gradFill rotWithShape="0">
                  <a:gsLst>
                    <a:gs pos="0">
                      <a:schemeClr val="bg2"/>
                    </a:gs>
                    <a:gs pos="100000">
                      <a:schemeClr val="bg1"/>
                    </a:gs>
                  </a:gsLst>
                  <a:lin ang="5400000" scaled="1"/>
                </a:gra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PS"/>
                </a:p>
              </p:txBody>
            </p:sp>
            <p:sp>
              <p:nvSpPr>
                <p:cNvPr id="28" name="Line 5">
                  <a:extLst>
                    <a:ext uri="{FF2B5EF4-FFF2-40B4-BE49-F238E27FC236}">
                      <a16:creationId xmlns:a16="http://schemas.microsoft.com/office/drawing/2014/main" id="{DB6A9924-EACC-65DD-AB60-86AD10E92877}"/>
                    </a:ext>
                  </a:extLst>
                </p:cNvPr>
                <p:cNvSpPr>
                  <a:spLocks noChangeShapeType="1"/>
                </p:cNvSpPr>
                <p:nvPr/>
              </p:nvSpPr>
              <p:spPr bwMode="ltGray">
                <a:xfrm flipV="1">
                  <a:off x="2324" y="1620"/>
                  <a:ext cx="143" cy="258"/>
                </a:xfrm>
                <a:prstGeom prst="line">
                  <a:avLst/>
                </a:prstGeom>
                <a:noFill/>
                <a:ln w="25400">
                  <a:solidFill>
                    <a:schemeClr val="bg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PS"/>
                </a:p>
              </p:txBody>
            </p:sp>
            <p:sp>
              <p:nvSpPr>
                <p:cNvPr id="29" name="Line 6">
                  <a:extLst>
                    <a:ext uri="{FF2B5EF4-FFF2-40B4-BE49-F238E27FC236}">
                      <a16:creationId xmlns:a16="http://schemas.microsoft.com/office/drawing/2014/main" id="{F1FC781E-7C9A-C18F-7D87-E8760617F3CA}"/>
                    </a:ext>
                  </a:extLst>
                </p:cNvPr>
                <p:cNvSpPr>
                  <a:spLocks noChangeShapeType="1"/>
                </p:cNvSpPr>
                <p:nvPr/>
              </p:nvSpPr>
              <p:spPr bwMode="ltGray">
                <a:xfrm flipV="1">
                  <a:off x="3119" y="243"/>
                  <a:ext cx="50" cy="99"/>
                </a:xfrm>
                <a:prstGeom prst="line">
                  <a:avLst/>
                </a:prstGeom>
                <a:noFill/>
                <a:ln w="25400">
                  <a:solidFill>
                    <a:schemeClr val="bg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PS"/>
                </a:p>
              </p:txBody>
            </p:sp>
            <p:sp>
              <p:nvSpPr>
                <p:cNvPr id="30" name="Line 7">
                  <a:extLst>
                    <a:ext uri="{FF2B5EF4-FFF2-40B4-BE49-F238E27FC236}">
                      <a16:creationId xmlns:a16="http://schemas.microsoft.com/office/drawing/2014/main" id="{5CF8322D-F6DF-A11C-4076-D378CF9A9A43}"/>
                    </a:ext>
                  </a:extLst>
                </p:cNvPr>
                <p:cNvSpPr>
                  <a:spLocks noChangeShapeType="1"/>
                </p:cNvSpPr>
                <p:nvPr/>
              </p:nvSpPr>
              <p:spPr bwMode="ltGray">
                <a:xfrm flipV="1">
                  <a:off x="3203" y="72"/>
                  <a:ext cx="50" cy="99"/>
                </a:xfrm>
                <a:prstGeom prst="line">
                  <a:avLst/>
                </a:prstGeom>
                <a:noFill/>
                <a:ln w="25400">
                  <a:solidFill>
                    <a:schemeClr val="bg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PS"/>
                </a:p>
              </p:txBody>
            </p:sp>
            <p:sp>
              <p:nvSpPr>
                <p:cNvPr id="31" name="Freeform 8">
                  <a:extLst>
                    <a:ext uri="{FF2B5EF4-FFF2-40B4-BE49-F238E27FC236}">
                      <a16:creationId xmlns:a16="http://schemas.microsoft.com/office/drawing/2014/main" id="{528EBB67-0EAA-89E5-A237-51EE2F3385AB}"/>
                    </a:ext>
                  </a:extLst>
                </p:cNvPr>
                <p:cNvSpPr>
                  <a:spLocks/>
                </p:cNvSpPr>
                <p:nvPr/>
              </p:nvSpPr>
              <p:spPr bwMode="ltGray">
                <a:xfrm>
                  <a:off x="2483" y="1903"/>
                  <a:ext cx="841" cy="153"/>
                </a:xfrm>
                <a:custGeom>
                  <a:avLst/>
                  <a:gdLst>
                    <a:gd name="T0" fmla="*/ 3 w 841"/>
                    <a:gd name="T1" fmla="*/ 98 h 153"/>
                    <a:gd name="T2" fmla="*/ 20 w 841"/>
                    <a:gd name="T3" fmla="*/ 80 h 153"/>
                    <a:gd name="T4" fmla="*/ 44 w 841"/>
                    <a:gd name="T5" fmla="*/ 65 h 153"/>
                    <a:gd name="T6" fmla="*/ 89 w 841"/>
                    <a:gd name="T7" fmla="*/ 43 h 153"/>
                    <a:gd name="T8" fmla="*/ 140 w 841"/>
                    <a:gd name="T9" fmla="*/ 30 h 153"/>
                    <a:gd name="T10" fmla="*/ 188 w 841"/>
                    <a:gd name="T11" fmla="*/ 19 h 153"/>
                    <a:gd name="T12" fmla="*/ 253 w 841"/>
                    <a:gd name="T13" fmla="*/ 9 h 153"/>
                    <a:gd name="T14" fmla="*/ 314 w 841"/>
                    <a:gd name="T15" fmla="*/ 3 h 153"/>
                    <a:gd name="T16" fmla="*/ 386 w 841"/>
                    <a:gd name="T17" fmla="*/ 0 h 153"/>
                    <a:gd name="T18" fmla="*/ 475 w 841"/>
                    <a:gd name="T19" fmla="*/ 1 h 153"/>
                    <a:gd name="T20" fmla="*/ 567 w 841"/>
                    <a:gd name="T21" fmla="*/ 6 h 153"/>
                    <a:gd name="T22" fmla="*/ 632 w 841"/>
                    <a:gd name="T23" fmla="*/ 14 h 153"/>
                    <a:gd name="T24" fmla="*/ 700 w 841"/>
                    <a:gd name="T25" fmla="*/ 27 h 153"/>
                    <a:gd name="T26" fmla="*/ 765 w 841"/>
                    <a:gd name="T27" fmla="*/ 47 h 153"/>
                    <a:gd name="T28" fmla="*/ 799 w 841"/>
                    <a:gd name="T29" fmla="*/ 66 h 153"/>
                    <a:gd name="T30" fmla="*/ 820 w 841"/>
                    <a:gd name="T31" fmla="*/ 82 h 153"/>
                    <a:gd name="T32" fmla="*/ 840 w 841"/>
                    <a:gd name="T33" fmla="*/ 108 h 153"/>
                    <a:gd name="T34" fmla="*/ 806 w 841"/>
                    <a:gd name="T35" fmla="*/ 122 h 153"/>
                    <a:gd name="T36" fmla="*/ 748 w 841"/>
                    <a:gd name="T37" fmla="*/ 133 h 153"/>
                    <a:gd name="T38" fmla="*/ 676 w 841"/>
                    <a:gd name="T39" fmla="*/ 141 h 153"/>
                    <a:gd name="T40" fmla="*/ 608 w 841"/>
                    <a:gd name="T41" fmla="*/ 148 h 153"/>
                    <a:gd name="T42" fmla="*/ 526 w 841"/>
                    <a:gd name="T43" fmla="*/ 151 h 153"/>
                    <a:gd name="T44" fmla="*/ 437 w 841"/>
                    <a:gd name="T45" fmla="*/ 152 h 153"/>
                    <a:gd name="T46" fmla="*/ 352 w 841"/>
                    <a:gd name="T47" fmla="*/ 152 h 153"/>
                    <a:gd name="T48" fmla="*/ 263 w 841"/>
                    <a:gd name="T49" fmla="*/ 151 h 153"/>
                    <a:gd name="T50" fmla="*/ 164 w 841"/>
                    <a:gd name="T51" fmla="*/ 143 h 153"/>
                    <a:gd name="T52" fmla="*/ 85 w 841"/>
                    <a:gd name="T53" fmla="*/ 135 h 153"/>
                    <a:gd name="T54" fmla="*/ 20 w 841"/>
                    <a:gd name="T55" fmla="*/ 120 h 153"/>
                    <a:gd name="T56" fmla="*/ 0 w 841"/>
                    <a:gd name="T57" fmla="*/ 109 h 153"/>
                    <a:gd name="T58" fmla="*/ 3 w 841"/>
                    <a:gd name="T59" fmla="*/ 98 h 153"/>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Lst>
                  <a:ahLst/>
                  <a:cxnLst>
                    <a:cxn ang="T60">
                      <a:pos x="T0" y="T1"/>
                    </a:cxn>
                    <a:cxn ang="T61">
                      <a:pos x="T2" y="T3"/>
                    </a:cxn>
                    <a:cxn ang="T62">
                      <a:pos x="T4" y="T5"/>
                    </a:cxn>
                    <a:cxn ang="T63">
                      <a:pos x="T6" y="T7"/>
                    </a:cxn>
                    <a:cxn ang="T64">
                      <a:pos x="T8" y="T9"/>
                    </a:cxn>
                    <a:cxn ang="T65">
                      <a:pos x="T10" y="T11"/>
                    </a:cxn>
                    <a:cxn ang="T66">
                      <a:pos x="T12" y="T13"/>
                    </a:cxn>
                    <a:cxn ang="T67">
                      <a:pos x="T14" y="T15"/>
                    </a:cxn>
                    <a:cxn ang="T68">
                      <a:pos x="T16" y="T17"/>
                    </a:cxn>
                    <a:cxn ang="T69">
                      <a:pos x="T18" y="T19"/>
                    </a:cxn>
                    <a:cxn ang="T70">
                      <a:pos x="T20" y="T21"/>
                    </a:cxn>
                    <a:cxn ang="T71">
                      <a:pos x="T22" y="T23"/>
                    </a:cxn>
                    <a:cxn ang="T72">
                      <a:pos x="T24" y="T25"/>
                    </a:cxn>
                    <a:cxn ang="T73">
                      <a:pos x="T26" y="T27"/>
                    </a:cxn>
                    <a:cxn ang="T74">
                      <a:pos x="T28" y="T29"/>
                    </a:cxn>
                    <a:cxn ang="T75">
                      <a:pos x="T30" y="T31"/>
                    </a:cxn>
                    <a:cxn ang="T76">
                      <a:pos x="T32" y="T33"/>
                    </a:cxn>
                    <a:cxn ang="T77">
                      <a:pos x="T34" y="T35"/>
                    </a:cxn>
                    <a:cxn ang="T78">
                      <a:pos x="T36" y="T37"/>
                    </a:cxn>
                    <a:cxn ang="T79">
                      <a:pos x="T38" y="T39"/>
                    </a:cxn>
                    <a:cxn ang="T80">
                      <a:pos x="T40" y="T41"/>
                    </a:cxn>
                    <a:cxn ang="T81">
                      <a:pos x="T42" y="T43"/>
                    </a:cxn>
                    <a:cxn ang="T82">
                      <a:pos x="T44" y="T45"/>
                    </a:cxn>
                    <a:cxn ang="T83">
                      <a:pos x="T46" y="T47"/>
                    </a:cxn>
                    <a:cxn ang="T84">
                      <a:pos x="T48" y="T49"/>
                    </a:cxn>
                    <a:cxn ang="T85">
                      <a:pos x="T50" y="T51"/>
                    </a:cxn>
                    <a:cxn ang="T86">
                      <a:pos x="T52" y="T53"/>
                    </a:cxn>
                    <a:cxn ang="T87">
                      <a:pos x="T54" y="T55"/>
                    </a:cxn>
                    <a:cxn ang="T88">
                      <a:pos x="T56" y="T57"/>
                    </a:cxn>
                    <a:cxn ang="T89">
                      <a:pos x="T58" y="T59"/>
                    </a:cxn>
                  </a:cxnLst>
                  <a:rect l="0" t="0" r="r" b="b"/>
                  <a:pathLst>
                    <a:path w="841" h="153">
                      <a:moveTo>
                        <a:pt x="3" y="98"/>
                      </a:moveTo>
                      <a:lnTo>
                        <a:pt x="20" y="80"/>
                      </a:lnTo>
                      <a:lnTo>
                        <a:pt x="44" y="65"/>
                      </a:lnTo>
                      <a:lnTo>
                        <a:pt x="89" y="43"/>
                      </a:lnTo>
                      <a:lnTo>
                        <a:pt x="140" y="30"/>
                      </a:lnTo>
                      <a:lnTo>
                        <a:pt x="188" y="19"/>
                      </a:lnTo>
                      <a:lnTo>
                        <a:pt x="253" y="9"/>
                      </a:lnTo>
                      <a:lnTo>
                        <a:pt x="314" y="3"/>
                      </a:lnTo>
                      <a:lnTo>
                        <a:pt x="386" y="0"/>
                      </a:lnTo>
                      <a:lnTo>
                        <a:pt x="475" y="1"/>
                      </a:lnTo>
                      <a:lnTo>
                        <a:pt x="567" y="6"/>
                      </a:lnTo>
                      <a:lnTo>
                        <a:pt x="632" y="14"/>
                      </a:lnTo>
                      <a:lnTo>
                        <a:pt x="700" y="27"/>
                      </a:lnTo>
                      <a:lnTo>
                        <a:pt x="765" y="47"/>
                      </a:lnTo>
                      <a:lnTo>
                        <a:pt x="799" y="66"/>
                      </a:lnTo>
                      <a:lnTo>
                        <a:pt x="820" y="82"/>
                      </a:lnTo>
                      <a:lnTo>
                        <a:pt x="840" y="108"/>
                      </a:lnTo>
                      <a:lnTo>
                        <a:pt x="806" y="122"/>
                      </a:lnTo>
                      <a:lnTo>
                        <a:pt x="748" y="133"/>
                      </a:lnTo>
                      <a:lnTo>
                        <a:pt x="676" y="141"/>
                      </a:lnTo>
                      <a:lnTo>
                        <a:pt x="608" y="148"/>
                      </a:lnTo>
                      <a:lnTo>
                        <a:pt x="526" y="151"/>
                      </a:lnTo>
                      <a:lnTo>
                        <a:pt x="437" y="152"/>
                      </a:lnTo>
                      <a:lnTo>
                        <a:pt x="352" y="152"/>
                      </a:lnTo>
                      <a:lnTo>
                        <a:pt x="263" y="151"/>
                      </a:lnTo>
                      <a:lnTo>
                        <a:pt x="164" y="143"/>
                      </a:lnTo>
                      <a:lnTo>
                        <a:pt x="85" y="135"/>
                      </a:lnTo>
                      <a:lnTo>
                        <a:pt x="20" y="120"/>
                      </a:lnTo>
                      <a:lnTo>
                        <a:pt x="0" y="109"/>
                      </a:lnTo>
                      <a:lnTo>
                        <a:pt x="3" y="98"/>
                      </a:lnTo>
                    </a:path>
                  </a:pathLst>
                </a:custGeom>
                <a:gradFill rotWithShape="0">
                  <a:gsLst>
                    <a:gs pos="0">
                      <a:schemeClr val="bg1"/>
                    </a:gs>
                    <a:gs pos="100000">
                      <a:schemeClr val="bg2"/>
                    </a:gs>
                  </a:gsLst>
                  <a:lin ang="0" scaled="1"/>
                </a:gra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PS"/>
                </a:p>
              </p:txBody>
            </p:sp>
          </p:grpSp>
          <p:sp>
            <p:nvSpPr>
              <p:cNvPr id="7" name="Oval 10">
                <a:extLst>
                  <a:ext uri="{FF2B5EF4-FFF2-40B4-BE49-F238E27FC236}">
                    <a16:creationId xmlns:a16="http://schemas.microsoft.com/office/drawing/2014/main" id="{4473DFA9-C574-1A59-655C-8162CD719166}"/>
                  </a:ext>
                </a:extLst>
              </p:cNvPr>
              <p:cNvSpPr>
                <a:spLocks noChangeArrowheads="1"/>
              </p:cNvSpPr>
              <p:nvPr/>
            </p:nvSpPr>
            <p:spPr bwMode="blackWhite">
              <a:xfrm>
                <a:off x="2071" y="250"/>
                <a:ext cx="1497" cy="1494"/>
              </a:xfrm>
              <a:prstGeom prst="ellipse">
                <a:avLst/>
              </a:prstGeom>
              <a:gradFill rotWithShape="0">
                <a:gsLst>
                  <a:gs pos="0">
                    <a:schemeClr val="bg1"/>
                  </a:gs>
                  <a:gs pos="100000">
                    <a:schemeClr val="bg2"/>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imes New Roman" pitchFamily="18" charset="0"/>
                    <a:cs typeface="Arial" pitchFamily="34" charset="0"/>
                  </a:defRPr>
                </a:lvl1pPr>
                <a:lvl2pPr marL="742950" indent="-285750" eaLnBrk="0" hangingPunct="0">
                  <a:defRPr sz="2400">
                    <a:solidFill>
                      <a:schemeClr val="tx1"/>
                    </a:solidFill>
                    <a:latin typeface="Times New Roman" pitchFamily="18" charset="0"/>
                    <a:cs typeface="Arial" pitchFamily="34" charset="0"/>
                  </a:defRPr>
                </a:lvl2pPr>
                <a:lvl3pPr marL="1143000" indent="-228600" eaLnBrk="0" hangingPunct="0">
                  <a:defRPr sz="2400">
                    <a:solidFill>
                      <a:schemeClr val="tx1"/>
                    </a:solidFill>
                    <a:latin typeface="Times New Roman" pitchFamily="18" charset="0"/>
                    <a:cs typeface="Arial" pitchFamily="34" charset="0"/>
                  </a:defRPr>
                </a:lvl3pPr>
                <a:lvl4pPr marL="1600200" indent="-228600" eaLnBrk="0" hangingPunct="0">
                  <a:defRPr sz="2400">
                    <a:solidFill>
                      <a:schemeClr val="tx1"/>
                    </a:solidFill>
                    <a:latin typeface="Times New Roman" pitchFamily="18" charset="0"/>
                    <a:cs typeface="Arial" pitchFamily="34" charset="0"/>
                  </a:defRPr>
                </a:lvl4pPr>
                <a:lvl5pPr marL="2057400" indent="-228600" eaLnBrk="0" hangingPunct="0">
                  <a:defRPr sz="2400">
                    <a:solidFill>
                      <a:schemeClr val="tx1"/>
                    </a:solidFill>
                    <a:latin typeface="Times New Roman" pitchFamily="18" charset="0"/>
                    <a:cs typeface="Arial" pitchFamily="34"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pitchFamily="34"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pitchFamily="34"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pitchFamily="34"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pitchFamily="34" charset="0"/>
                  </a:defRPr>
                </a:lvl9pPr>
              </a:lstStyle>
              <a:p>
                <a:pPr>
                  <a:defRPr/>
                </a:pPr>
                <a:endParaRPr lang="en-US" altLang="en-US"/>
              </a:p>
            </p:txBody>
          </p:sp>
          <p:grpSp>
            <p:nvGrpSpPr>
              <p:cNvPr id="8" name="Group 29">
                <a:extLst>
                  <a:ext uri="{FF2B5EF4-FFF2-40B4-BE49-F238E27FC236}">
                    <a16:creationId xmlns:a16="http://schemas.microsoft.com/office/drawing/2014/main" id="{ACF536BC-EDB6-1C70-B5DE-6822F6467C40}"/>
                  </a:ext>
                </a:extLst>
              </p:cNvPr>
              <p:cNvGrpSpPr>
                <a:grpSpLocks/>
              </p:cNvGrpSpPr>
              <p:nvPr/>
            </p:nvGrpSpPr>
            <p:grpSpPr bwMode="auto">
              <a:xfrm>
                <a:off x="2071" y="406"/>
                <a:ext cx="1392" cy="1109"/>
                <a:chOff x="2071" y="406"/>
                <a:chExt cx="1392" cy="1109"/>
              </a:xfrm>
            </p:grpSpPr>
            <p:sp>
              <p:nvSpPr>
                <p:cNvPr id="9" name="Freeform 11">
                  <a:extLst>
                    <a:ext uri="{FF2B5EF4-FFF2-40B4-BE49-F238E27FC236}">
                      <a16:creationId xmlns:a16="http://schemas.microsoft.com/office/drawing/2014/main" id="{82D89261-B168-02ED-23DF-0FE85B865A78}"/>
                    </a:ext>
                  </a:extLst>
                </p:cNvPr>
                <p:cNvSpPr>
                  <a:spLocks/>
                </p:cNvSpPr>
                <p:nvPr/>
              </p:nvSpPr>
              <p:spPr bwMode="grayWhite">
                <a:xfrm>
                  <a:off x="2268" y="812"/>
                  <a:ext cx="1" cy="17"/>
                </a:xfrm>
                <a:custGeom>
                  <a:avLst/>
                  <a:gdLst>
                    <a:gd name="T0" fmla="*/ 0 w 1"/>
                    <a:gd name="T1" fmla="*/ 0 h 17"/>
                    <a:gd name="T2" fmla="*/ 0 w 1"/>
                    <a:gd name="T3" fmla="*/ 16 h 17"/>
                    <a:gd name="T4" fmla="*/ 0 w 1"/>
                    <a:gd name="T5" fmla="*/ 16 h 17"/>
                    <a:gd name="T6" fmla="*/ 0 w 1"/>
                    <a:gd name="T7" fmla="*/ 6 h 17"/>
                    <a:gd name="T8" fmla="*/ 0 w 1"/>
                    <a:gd name="T9" fmla="*/ 0 h 17"/>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 h="17">
                      <a:moveTo>
                        <a:pt x="0" y="0"/>
                      </a:moveTo>
                      <a:lnTo>
                        <a:pt x="0" y="16"/>
                      </a:lnTo>
                      <a:lnTo>
                        <a:pt x="0" y="6"/>
                      </a:lnTo>
                      <a:lnTo>
                        <a:pt x="0" y="0"/>
                      </a:lnTo>
                    </a:path>
                  </a:pathLst>
                </a:custGeom>
                <a:solidFill>
                  <a:schemeClr val="bg1"/>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PS"/>
                </a:p>
              </p:txBody>
            </p:sp>
            <p:sp>
              <p:nvSpPr>
                <p:cNvPr id="10" name="Freeform 12">
                  <a:extLst>
                    <a:ext uri="{FF2B5EF4-FFF2-40B4-BE49-F238E27FC236}">
                      <a16:creationId xmlns:a16="http://schemas.microsoft.com/office/drawing/2014/main" id="{060094CE-2246-4213-61E8-94F3016A4EA2}"/>
                    </a:ext>
                  </a:extLst>
                </p:cNvPr>
                <p:cNvSpPr>
                  <a:spLocks/>
                </p:cNvSpPr>
                <p:nvPr/>
              </p:nvSpPr>
              <p:spPr bwMode="grayWhite">
                <a:xfrm>
                  <a:off x="2292" y="843"/>
                  <a:ext cx="17" cy="17"/>
                </a:xfrm>
                <a:custGeom>
                  <a:avLst/>
                  <a:gdLst>
                    <a:gd name="T0" fmla="*/ 0 w 17"/>
                    <a:gd name="T1" fmla="*/ 0 h 17"/>
                    <a:gd name="T2" fmla="*/ 16 w 17"/>
                    <a:gd name="T3" fmla="*/ 0 h 17"/>
                    <a:gd name="T4" fmla="*/ 16 w 17"/>
                    <a:gd name="T5" fmla="*/ 16 h 17"/>
                    <a:gd name="T6" fmla="*/ 0 w 17"/>
                    <a:gd name="T7" fmla="*/ 0 h 17"/>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17" h="17">
                      <a:moveTo>
                        <a:pt x="0" y="0"/>
                      </a:moveTo>
                      <a:lnTo>
                        <a:pt x="16" y="0"/>
                      </a:lnTo>
                      <a:lnTo>
                        <a:pt x="16" y="16"/>
                      </a:lnTo>
                      <a:lnTo>
                        <a:pt x="0" y="0"/>
                      </a:lnTo>
                    </a:path>
                  </a:pathLst>
                </a:custGeom>
                <a:solidFill>
                  <a:schemeClr val="bg1"/>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PS"/>
                </a:p>
              </p:txBody>
            </p:sp>
            <p:sp>
              <p:nvSpPr>
                <p:cNvPr id="11" name="Freeform 13">
                  <a:extLst>
                    <a:ext uri="{FF2B5EF4-FFF2-40B4-BE49-F238E27FC236}">
                      <a16:creationId xmlns:a16="http://schemas.microsoft.com/office/drawing/2014/main" id="{090D2464-DB3E-58CA-54B8-ADA88F82D403}"/>
                    </a:ext>
                  </a:extLst>
                </p:cNvPr>
                <p:cNvSpPr>
                  <a:spLocks/>
                </p:cNvSpPr>
                <p:nvPr/>
              </p:nvSpPr>
              <p:spPr bwMode="grayWhite">
                <a:xfrm>
                  <a:off x="2372" y="802"/>
                  <a:ext cx="51" cy="48"/>
                </a:xfrm>
                <a:custGeom>
                  <a:avLst/>
                  <a:gdLst>
                    <a:gd name="T0" fmla="*/ 50 w 51"/>
                    <a:gd name="T1" fmla="*/ 0 h 48"/>
                    <a:gd name="T2" fmla="*/ 31 w 51"/>
                    <a:gd name="T3" fmla="*/ 0 h 48"/>
                    <a:gd name="T4" fmla="*/ 20 w 51"/>
                    <a:gd name="T5" fmla="*/ 13 h 48"/>
                    <a:gd name="T6" fmla="*/ 13 w 51"/>
                    <a:gd name="T7" fmla="*/ 13 h 48"/>
                    <a:gd name="T8" fmla="*/ 7 w 51"/>
                    <a:gd name="T9" fmla="*/ 19 h 48"/>
                    <a:gd name="T10" fmla="*/ 0 w 51"/>
                    <a:gd name="T11" fmla="*/ 19 h 48"/>
                    <a:gd name="T12" fmla="*/ 0 w 51"/>
                    <a:gd name="T13" fmla="*/ 35 h 48"/>
                    <a:gd name="T14" fmla="*/ 12 w 51"/>
                    <a:gd name="T15" fmla="*/ 47 h 48"/>
                    <a:gd name="T16" fmla="*/ 41 w 51"/>
                    <a:gd name="T17" fmla="*/ 47 h 48"/>
                    <a:gd name="T18" fmla="*/ 50 w 51"/>
                    <a:gd name="T19" fmla="*/ 35 h 48"/>
                    <a:gd name="T20" fmla="*/ 50 w 51"/>
                    <a:gd name="T21" fmla="*/ 0 h 48"/>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51" h="48">
                      <a:moveTo>
                        <a:pt x="50" y="0"/>
                      </a:moveTo>
                      <a:lnTo>
                        <a:pt x="31" y="0"/>
                      </a:lnTo>
                      <a:lnTo>
                        <a:pt x="20" y="13"/>
                      </a:lnTo>
                      <a:lnTo>
                        <a:pt x="13" y="13"/>
                      </a:lnTo>
                      <a:lnTo>
                        <a:pt x="7" y="19"/>
                      </a:lnTo>
                      <a:lnTo>
                        <a:pt x="0" y="19"/>
                      </a:lnTo>
                      <a:lnTo>
                        <a:pt x="0" y="35"/>
                      </a:lnTo>
                      <a:lnTo>
                        <a:pt x="12" y="47"/>
                      </a:lnTo>
                      <a:lnTo>
                        <a:pt x="41" y="47"/>
                      </a:lnTo>
                      <a:lnTo>
                        <a:pt x="50" y="35"/>
                      </a:lnTo>
                      <a:lnTo>
                        <a:pt x="50" y="0"/>
                      </a:lnTo>
                    </a:path>
                  </a:pathLst>
                </a:custGeom>
                <a:solidFill>
                  <a:schemeClr val="bg1"/>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PS"/>
                </a:p>
              </p:txBody>
            </p:sp>
            <p:sp>
              <p:nvSpPr>
                <p:cNvPr id="12" name="Freeform 14">
                  <a:extLst>
                    <a:ext uri="{FF2B5EF4-FFF2-40B4-BE49-F238E27FC236}">
                      <a16:creationId xmlns:a16="http://schemas.microsoft.com/office/drawing/2014/main" id="{B0EE81D0-68D4-B5E5-1C95-ACB457AA9045}"/>
                    </a:ext>
                  </a:extLst>
                </p:cNvPr>
                <p:cNvSpPr>
                  <a:spLocks/>
                </p:cNvSpPr>
                <p:nvPr/>
              </p:nvSpPr>
              <p:spPr bwMode="grayWhite">
                <a:xfrm>
                  <a:off x="2071" y="840"/>
                  <a:ext cx="451" cy="587"/>
                </a:xfrm>
                <a:custGeom>
                  <a:avLst/>
                  <a:gdLst>
                    <a:gd name="T0" fmla="*/ 107 w 451"/>
                    <a:gd name="T1" fmla="*/ 0 h 587"/>
                    <a:gd name="T2" fmla="*/ 99 w 451"/>
                    <a:gd name="T3" fmla="*/ 16 h 587"/>
                    <a:gd name="T4" fmla="*/ 64 w 451"/>
                    <a:gd name="T5" fmla="*/ 47 h 587"/>
                    <a:gd name="T6" fmla="*/ 56 w 451"/>
                    <a:gd name="T7" fmla="*/ 75 h 587"/>
                    <a:gd name="T8" fmla="*/ 30 w 451"/>
                    <a:gd name="T9" fmla="*/ 95 h 587"/>
                    <a:gd name="T10" fmla="*/ 12 w 451"/>
                    <a:gd name="T11" fmla="*/ 135 h 587"/>
                    <a:gd name="T12" fmla="*/ 12 w 451"/>
                    <a:gd name="T13" fmla="*/ 159 h 587"/>
                    <a:gd name="T14" fmla="*/ 0 w 451"/>
                    <a:gd name="T15" fmla="*/ 201 h 587"/>
                    <a:gd name="T16" fmla="*/ 16 w 451"/>
                    <a:gd name="T17" fmla="*/ 219 h 587"/>
                    <a:gd name="T18" fmla="*/ 56 w 451"/>
                    <a:gd name="T19" fmla="*/ 272 h 587"/>
                    <a:gd name="T20" fmla="*/ 68 w 451"/>
                    <a:gd name="T21" fmla="*/ 265 h 587"/>
                    <a:gd name="T22" fmla="*/ 139 w 451"/>
                    <a:gd name="T23" fmla="*/ 265 h 587"/>
                    <a:gd name="T24" fmla="*/ 172 w 451"/>
                    <a:gd name="T25" fmla="*/ 278 h 587"/>
                    <a:gd name="T26" fmla="*/ 169 w 451"/>
                    <a:gd name="T27" fmla="*/ 319 h 587"/>
                    <a:gd name="T28" fmla="*/ 193 w 451"/>
                    <a:gd name="T29" fmla="*/ 374 h 587"/>
                    <a:gd name="T30" fmla="*/ 191 w 451"/>
                    <a:gd name="T31" fmla="*/ 389 h 587"/>
                    <a:gd name="T32" fmla="*/ 201 w 451"/>
                    <a:gd name="T33" fmla="*/ 406 h 587"/>
                    <a:gd name="T34" fmla="*/ 186 w 451"/>
                    <a:gd name="T35" fmla="*/ 445 h 587"/>
                    <a:gd name="T36" fmla="*/ 204 w 451"/>
                    <a:gd name="T37" fmla="*/ 494 h 587"/>
                    <a:gd name="T38" fmla="*/ 214 w 451"/>
                    <a:gd name="T39" fmla="*/ 532 h 587"/>
                    <a:gd name="T40" fmla="*/ 226 w 451"/>
                    <a:gd name="T41" fmla="*/ 556 h 587"/>
                    <a:gd name="T42" fmla="*/ 239 w 451"/>
                    <a:gd name="T43" fmla="*/ 586 h 587"/>
                    <a:gd name="T44" fmla="*/ 263 w 451"/>
                    <a:gd name="T45" fmla="*/ 582 h 587"/>
                    <a:gd name="T46" fmla="*/ 302 w 451"/>
                    <a:gd name="T47" fmla="*/ 560 h 587"/>
                    <a:gd name="T48" fmla="*/ 320 w 451"/>
                    <a:gd name="T49" fmla="*/ 533 h 587"/>
                    <a:gd name="T50" fmla="*/ 319 w 451"/>
                    <a:gd name="T51" fmla="*/ 515 h 587"/>
                    <a:gd name="T52" fmla="*/ 342 w 451"/>
                    <a:gd name="T53" fmla="*/ 500 h 587"/>
                    <a:gd name="T54" fmla="*/ 338 w 451"/>
                    <a:gd name="T55" fmla="*/ 474 h 587"/>
                    <a:gd name="T56" fmla="*/ 373 w 451"/>
                    <a:gd name="T57" fmla="*/ 432 h 587"/>
                    <a:gd name="T58" fmla="*/ 378 w 451"/>
                    <a:gd name="T59" fmla="*/ 398 h 587"/>
                    <a:gd name="T60" fmla="*/ 369 w 451"/>
                    <a:gd name="T61" fmla="*/ 386 h 587"/>
                    <a:gd name="T62" fmla="*/ 373 w 451"/>
                    <a:gd name="T63" fmla="*/ 372 h 587"/>
                    <a:gd name="T64" fmla="*/ 365 w 451"/>
                    <a:gd name="T65" fmla="*/ 360 h 587"/>
                    <a:gd name="T66" fmla="*/ 391 w 451"/>
                    <a:gd name="T67" fmla="*/ 327 h 587"/>
                    <a:gd name="T68" fmla="*/ 391 w 451"/>
                    <a:gd name="T69" fmla="*/ 310 h 587"/>
                    <a:gd name="T70" fmla="*/ 427 w 451"/>
                    <a:gd name="T71" fmla="*/ 282 h 587"/>
                    <a:gd name="T72" fmla="*/ 450 w 451"/>
                    <a:gd name="T73" fmla="*/ 207 h 587"/>
                    <a:gd name="T74" fmla="*/ 417 w 451"/>
                    <a:gd name="T75" fmla="*/ 226 h 587"/>
                    <a:gd name="T76" fmla="*/ 388 w 451"/>
                    <a:gd name="T77" fmla="*/ 218 h 587"/>
                    <a:gd name="T78" fmla="*/ 392 w 451"/>
                    <a:gd name="T79" fmla="*/ 200 h 587"/>
                    <a:gd name="T80" fmla="*/ 363 w 451"/>
                    <a:gd name="T81" fmla="*/ 180 h 587"/>
                    <a:gd name="T82" fmla="*/ 349 w 451"/>
                    <a:gd name="T83" fmla="*/ 132 h 587"/>
                    <a:gd name="T84" fmla="*/ 321 w 451"/>
                    <a:gd name="T85" fmla="*/ 93 h 587"/>
                    <a:gd name="T86" fmla="*/ 321 w 451"/>
                    <a:gd name="T87" fmla="*/ 66 h 587"/>
                    <a:gd name="T88" fmla="*/ 306 w 451"/>
                    <a:gd name="T89" fmla="*/ 65 h 587"/>
                    <a:gd name="T90" fmla="*/ 296 w 451"/>
                    <a:gd name="T91" fmla="*/ 69 h 587"/>
                    <a:gd name="T92" fmla="*/ 254 w 451"/>
                    <a:gd name="T93" fmla="*/ 54 h 587"/>
                    <a:gd name="T94" fmla="*/ 243 w 451"/>
                    <a:gd name="T95" fmla="*/ 65 h 587"/>
                    <a:gd name="T96" fmla="*/ 234 w 451"/>
                    <a:gd name="T97" fmla="*/ 78 h 587"/>
                    <a:gd name="T98" fmla="*/ 211 w 451"/>
                    <a:gd name="T99" fmla="*/ 53 h 587"/>
                    <a:gd name="T100" fmla="*/ 189 w 451"/>
                    <a:gd name="T101" fmla="*/ 47 h 587"/>
                    <a:gd name="T102" fmla="*/ 187 w 451"/>
                    <a:gd name="T103" fmla="*/ 15 h 587"/>
                    <a:gd name="T104" fmla="*/ 155 w 451"/>
                    <a:gd name="T105" fmla="*/ 20 h 587"/>
                    <a:gd name="T106" fmla="*/ 135 w 451"/>
                    <a:gd name="T107" fmla="*/ 13 h 587"/>
                    <a:gd name="T108" fmla="*/ 107 w 451"/>
                    <a:gd name="T109" fmla="*/ 0 h 587"/>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Lst>
                  <a:ahLst/>
                  <a:cxnLst>
                    <a:cxn ang="T110">
                      <a:pos x="T0" y="T1"/>
                    </a:cxn>
                    <a:cxn ang="T111">
                      <a:pos x="T2" y="T3"/>
                    </a:cxn>
                    <a:cxn ang="T112">
                      <a:pos x="T4" y="T5"/>
                    </a:cxn>
                    <a:cxn ang="T113">
                      <a:pos x="T6" y="T7"/>
                    </a:cxn>
                    <a:cxn ang="T114">
                      <a:pos x="T8" y="T9"/>
                    </a:cxn>
                    <a:cxn ang="T115">
                      <a:pos x="T10" y="T11"/>
                    </a:cxn>
                    <a:cxn ang="T116">
                      <a:pos x="T12" y="T13"/>
                    </a:cxn>
                    <a:cxn ang="T117">
                      <a:pos x="T14" y="T15"/>
                    </a:cxn>
                    <a:cxn ang="T118">
                      <a:pos x="T16" y="T17"/>
                    </a:cxn>
                    <a:cxn ang="T119">
                      <a:pos x="T18" y="T19"/>
                    </a:cxn>
                    <a:cxn ang="T120">
                      <a:pos x="T20" y="T21"/>
                    </a:cxn>
                    <a:cxn ang="T121">
                      <a:pos x="T22" y="T23"/>
                    </a:cxn>
                    <a:cxn ang="T122">
                      <a:pos x="T24" y="T25"/>
                    </a:cxn>
                    <a:cxn ang="T123">
                      <a:pos x="T26" y="T27"/>
                    </a:cxn>
                    <a:cxn ang="T124">
                      <a:pos x="T28" y="T29"/>
                    </a:cxn>
                    <a:cxn ang="T125">
                      <a:pos x="T30" y="T31"/>
                    </a:cxn>
                    <a:cxn ang="T126">
                      <a:pos x="T32" y="T33"/>
                    </a:cxn>
                    <a:cxn ang="T127">
                      <a:pos x="T34" y="T35"/>
                    </a:cxn>
                    <a:cxn ang="T128">
                      <a:pos x="T36" y="T37"/>
                    </a:cxn>
                    <a:cxn ang="T129">
                      <a:pos x="T38" y="T39"/>
                    </a:cxn>
                    <a:cxn ang="T130">
                      <a:pos x="T40" y="T41"/>
                    </a:cxn>
                    <a:cxn ang="T131">
                      <a:pos x="T42" y="T43"/>
                    </a:cxn>
                    <a:cxn ang="T132">
                      <a:pos x="T44" y="T45"/>
                    </a:cxn>
                    <a:cxn ang="T133">
                      <a:pos x="T46" y="T47"/>
                    </a:cxn>
                    <a:cxn ang="T134">
                      <a:pos x="T48" y="T49"/>
                    </a:cxn>
                    <a:cxn ang="T135">
                      <a:pos x="T50" y="T51"/>
                    </a:cxn>
                    <a:cxn ang="T136">
                      <a:pos x="T52" y="T53"/>
                    </a:cxn>
                    <a:cxn ang="T137">
                      <a:pos x="T54" y="T55"/>
                    </a:cxn>
                    <a:cxn ang="T138">
                      <a:pos x="T56" y="T57"/>
                    </a:cxn>
                    <a:cxn ang="T139">
                      <a:pos x="T58" y="T59"/>
                    </a:cxn>
                    <a:cxn ang="T140">
                      <a:pos x="T60" y="T61"/>
                    </a:cxn>
                    <a:cxn ang="T141">
                      <a:pos x="T62" y="T63"/>
                    </a:cxn>
                    <a:cxn ang="T142">
                      <a:pos x="T64" y="T65"/>
                    </a:cxn>
                    <a:cxn ang="T143">
                      <a:pos x="T66" y="T67"/>
                    </a:cxn>
                    <a:cxn ang="T144">
                      <a:pos x="T68" y="T69"/>
                    </a:cxn>
                    <a:cxn ang="T145">
                      <a:pos x="T70" y="T71"/>
                    </a:cxn>
                    <a:cxn ang="T146">
                      <a:pos x="T72" y="T73"/>
                    </a:cxn>
                    <a:cxn ang="T147">
                      <a:pos x="T74" y="T75"/>
                    </a:cxn>
                    <a:cxn ang="T148">
                      <a:pos x="T76" y="T77"/>
                    </a:cxn>
                    <a:cxn ang="T149">
                      <a:pos x="T78" y="T79"/>
                    </a:cxn>
                    <a:cxn ang="T150">
                      <a:pos x="T80" y="T81"/>
                    </a:cxn>
                    <a:cxn ang="T151">
                      <a:pos x="T82" y="T83"/>
                    </a:cxn>
                    <a:cxn ang="T152">
                      <a:pos x="T84" y="T85"/>
                    </a:cxn>
                    <a:cxn ang="T153">
                      <a:pos x="T86" y="T87"/>
                    </a:cxn>
                    <a:cxn ang="T154">
                      <a:pos x="T88" y="T89"/>
                    </a:cxn>
                    <a:cxn ang="T155">
                      <a:pos x="T90" y="T91"/>
                    </a:cxn>
                    <a:cxn ang="T156">
                      <a:pos x="T92" y="T93"/>
                    </a:cxn>
                    <a:cxn ang="T157">
                      <a:pos x="T94" y="T95"/>
                    </a:cxn>
                    <a:cxn ang="T158">
                      <a:pos x="T96" y="T97"/>
                    </a:cxn>
                    <a:cxn ang="T159">
                      <a:pos x="T98" y="T99"/>
                    </a:cxn>
                    <a:cxn ang="T160">
                      <a:pos x="T100" y="T101"/>
                    </a:cxn>
                    <a:cxn ang="T161">
                      <a:pos x="T102" y="T103"/>
                    </a:cxn>
                    <a:cxn ang="T162">
                      <a:pos x="T104" y="T105"/>
                    </a:cxn>
                    <a:cxn ang="T163">
                      <a:pos x="T106" y="T107"/>
                    </a:cxn>
                    <a:cxn ang="T164">
                      <a:pos x="T108" y="T109"/>
                    </a:cxn>
                  </a:cxnLst>
                  <a:rect l="0" t="0" r="r" b="b"/>
                  <a:pathLst>
                    <a:path w="451" h="587">
                      <a:moveTo>
                        <a:pt x="107" y="0"/>
                      </a:moveTo>
                      <a:lnTo>
                        <a:pt x="99" y="16"/>
                      </a:lnTo>
                      <a:lnTo>
                        <a:pt x="64" y="47"/>
                      </a:lnTo>
                      <a:lnTo>
                        <a:pt x="56" y="75"/>
                      </a:lnTo>
                      <a:lnTo>
                        <a:pt x="30" y="95"/>
                      </a:lnTo>
                      <a:lnTo>
                        <a:pt x="12" y="135"/>
                      </a:lnTo>
                      <a:lnTo>
                        <a:pt x="12" y="159"/>
                      </a:lnTo>
                      <a:lnTo>
                        <a:pt x="0" y="201"/>
                      </a:lnTo>
                      <a:lnTo>
                        <a:pt x="16" y="219"/>
                      </a:lnTo>
                      <a:lnTo>
                        <a:pt x="56" y="272"/>
                      </a:lnTo>
                      <a:lnTo>
                        <a:pt x="68" y="265"/>
                      </a:lnTo>
                      <a:lnTo>
                        <a:pt x="139" y="265"/>
                      </a:lnTo>
                      <a:lnTo>
                        <a:pt x="172" y="278"/>
                      </a:lnTo>
                      <a:lnTo>
                        <a:pt x="169" y="319"/>
                      </a:lnTo>
                      <a:lnTo>
                        <a:pt x="193" y="374"/>
                      </a:lnTo>
                      <a:lnTo>
                        <a:pt x="191" y="389"/>
                      </a:lnTo>
                      <a:lnTo>
                        <a:pt x="201" y="406"/>
                      </a:lnTo>
                      <a:lnTo>
                        <a:pt x="186" y="445"/>
                      </a:lnTo>
                      <a:lnTo>
                        <a:pt x="204" y="494"/>
                      </a:lnTo>
                      <a:lnTo>
                        <a:pt x="214" y="532"/>
                      </a:lnTo>
                      <a:lnTo>
                        <a:pt x="226" y="556"/>
                      </a:lnTo>
                      <a:lnTo>
                        <a:pt x="239" y="586"/>
                      </a:lnTo>
                      <a:lnTo>
                        <a:pt x="263" y="582"/>
                      </a:lnTo>
                      <a:lnTo>
                        <a:pt x="302" y="560"/>
                      </a:lnTo>
                      <a:lnTo>
                        <a:pt x="320" y="533"/>
                      </a:lnTo>
                      <a:lnTo>
                        <a:pt x="319" y="515"/>
                      </a:lnTo>
                      <a:lnTo>
                        <a:pt x="342" y="500"/>
                      </a:lnTo>
                      <a:lnTo>
                        <a:pt x="338" y="474"/>
                      </a:lnTo>
                      <a:lnTo>
                        <a:pt x="373" y="432"/>
                      </a:lnTo>
                      <a:lnTo>
                        <a:pt x="378" y="398"/>
                      </a:lnTo>
                      <a:lnTo>
                        <a:pt x="369" y="386"/>
                      </a:lnTo>
                      <a:lnTo>
                        <a:pt x="373" y="372"/>
                      </a:lnTo>
                      <a:lnTo>
                        <a:pt x="365" y="360"/>
                      </a:lnTo>
                      <a:lnTo>
                        <a:pt x="391" y="327"/>
                      </a:lnTo>
                      <a:lnTo>
                        <a:pt x="391" y="310"/>
                      </a:lnTo>
                      <a:lnTo>
                        <a:pt x="427" y="282"/>
                      </a:lnTo>
                      <a:lnTo>
                        <a:pt x="450" y="207"/>
                      </a:lnTo>
                      <a:lnTo>
                        <a:pt x="417" y="226"/>
                      </a:lnTo>
                      <a:lnTo>
                        <a:pt x="388" y="218"/>
                      </a:lnTo>
                      <a:lnTo>
                        <a:pt x="392" y="200"/>
                      </a:lnTo>
                      <a:lnTo>
                        <a:pt x="363" y="180"/>
                      </a:lnTo>
                      <a:lnTo>
                        <a:pt x="349" y="132"/>
                      </a:lnTo>
                      <a:lnTo>
                        <a:pt x="321" y="93"/>
                      </a:lnTo>
                      <a:lnTo>
                        <a:pt x="321" y="66"/>
                      </a:lnTo>
                      <a:lnTo>
                        <a:pt x="306" y="65"/>
                      </a:lnTo>
                      <a:lnTo>
                        <a:pt x="296" y="69"/>
                      </a:lnTo>
                      <a:lnTo>
                        <a:pt x="254" y="54"/>
                      </a:lnTo>
                      <a:lnTo>
                        <a:pt x="243" y="65"/>
                      </a:lnTo>
                      <a:lnTo>
                        <a:pt x="234" y="78"/>
                      </a:lnTo>
                      <a:lnTo>
                        <a:pt x="211" y="53"/>
                      </a:lnTo>
                      <a:lnTo>
                        <a:pt x="189" y="47"/>
                      </a:lnTo>
                      <a:lnTo>
                        <a:pt x="187" y="15"/>
                      </a:lnTo>
                      <a:lnTo>
                        <a:pt x="155" y="20"/>
                      </a:lnTo>
                      <a:lnTo>
                        <a:pt x="135" y="13"/>
                      </a:lnTo>
                      <a:lnTo>
                        <a:pt x="107" y="0"/>
                      </a:lnTo>
                    </a:path>
                  </a:pathLst>
                </a:custGeom>
                <a:solidFill>
                  <a:schemeClr val="bg1"/>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PS"/>
                </a:p>
              </p:txBody>
            </p:sp>
            <p:sp>
              <p:nvSpPr>
                <p:cNvPr id="13" name="Freeform 15">
                  <a:extLst>
                    <a:ext uri="{FF2B5EF4-FFF2-40B4-BE49-F238E27FC236}">
                      <a16:creationId xmlns:a16="http://schemas.microsoft.com/office/drawing/2014/main" id="{AA47BD30-785F-8A8F-B62D-95AAE786CB85}"/>
                    </a:ext>
                  </a:extLst>
                </p:cNvPr>
                <p:cNvSpPr>
                  <a:spLocks/>
                </p:cNvSpPr>
                <p:nvPr/>
              </p:nvSpPr>
              <p:spPr bwMode="grayWhite">
                <a:xfrm>
                  <a:off x="3112" y="987"/>
                  <a:ext cx="17" cy="28"/>
                </a:xfrm>
                <a:custGeom>
                  <a:avLst/>
                  <a:gdLst>
                    <a:gd name="T0" fmla="*/ 7 w 17"/>
                    <a:gd name="T1" fmla="*/ 0 h 28"/>
                    <a:gd name="T2" fmla="*/ 9 w 17"/>
                    <a:gd name="T3" fmla="*/ 8 h 28"/>
                    <a:gd name="T4" fmla="*/ 7 w 17"/>
                    <a:gd name="T5" fmla="*/ 14 h 28"/>
                    <a:gd name="T6" fmla="*/ 7 w 17"/>
                    <a:gd name="T7" fmla="*/ 19 h 28"/>
                    <a:gd name="T8" fmla="*/ 16 w 17"/>
                    <a:gd name="T9" fmla="*/ 23 h 28"/>
                    <a:gd name="T10" fmla="*/ 16 w 17"/>
                    <a:gd name="T11" fmla="*/ 27 h 28"/>
                    <a:gd name="T12" fmla="*/ 9 w 17"/>
                    <a:gd name="T13" fmla="*/ 23 h 28"/>
                    <a:gd name="T14" fmla="*/ 3 w 17"/>
                    <a:gd name="T15" fmla="*/ 27 h 28"/>
                    <a:gd name="T16" fmla="*/ 0 w 17"/>
                    <a:gd name="T17" fmla="*/ 23 h 28"/>
                    <a:gd name="T18" fmla="*/ 3 w 17"/>
                    <a:gd name="T19" fmla="*/ 19 h 28"/>
                    <a:gd name="T20" fmla="*/ 0 w 17"/>
                    <a:gd name="T21" fmla="*/ 14 h 28"/>
                    <a:gd name="T22" fmla="*/ 3 w 17"/>
                    <a:gd name="T23" fmla="*/ 4 h 28"/>
                    <a:gd name="T24" fmla="*/ 7 w 17"/>
                    <a:gd name="T25" fmla="*/ 0 h 28"/>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17" h="28">
                      <a:moveTo>
                        <a:pt x="7" y="0"/>
                      </a:moveTo>
                      <a:lnTo>
                        <a:pt x="9" y="8"/>
                      </a:lnTo>
                      <a:lnTo>
                        <a:pt x="7" y="14"/>
                      </a:lnTo>
                      <a:lnTo>
                        <a:pt x="7" y="19"/>
                      </a:lnTo>
                      <a:lnTo>
                        <a:pt x="16" y="23"/>
                      </a:lnTo>
                      <a:lnTo>
                        <a:pt x="16" y="27"/>
                      </a:lnTo>
                      <a:lnTo>
                        <a:pt x="9" y="23"/>
                      </a:lnTo>
                      <a:lnTo>
                        <a:pt x="3" y="27"/>
                      </a:lnTo>
                      <a:lnTo>
                        <a:pt x="0" y="23"/>
                      </a:lnTo>
                      <a:lnTo>
                        <a:pt x="3" y="19"/>
                      </a:lnTo>
                      <a:lnTo>
                        <a:pt x="0" y="14"/>
                      </a:lnTo>
                      <a:lnTo>
                        <a:pt x="3" y="4"/>
                      </a:lnTo>
                      <a:lnTo>
                        <a:pt x="7" y="0"/>
                      </a:lnTo>
                    </a:path>
                  </a:pathLst>
                </a:custGeom>
                <a:solidFill>
                  <a:schemeClr val="bg1"/>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PS"/>
                </a:p>
              </p:txBody>
            </p:sp>
            <p:sp>
              <p:nvSpPr>
                <p:cNvPr id="14" name="Freeform 16">
                  <a:extLst>
                    <a:ext uri="{FF2B5EF4-FFF2-40B4-BE49-F238E27FC236}">
                      <a16:creationId xmlns:a16="http://schemas.microsoft.com/office/drawing/2014/main" id="{40116FB7-5D47-0322-096E-ED1177A65DB7}"/>
                    </a:ext>
                  </a:extLst>
                </p:cNvPr>
                <p:cNvSpPr>
                  <a:spLocks/>
                </p:cNvSpPr>
                <p:nvPr/>
              </p:nvSpPr>
              <p:spPr bwMode="grayWhite">
                <a:xfrm>
                  <a:off x="3027" y="1109"/>
                  <a:ext cx="68" cy="97"/>
                </a:xfrm>
                <a:custGeom>
                  <a:avLst/>
                  <a:gdLst>
                    <a:gd name="T0" fmla="*/ 0 w 68"/>
                    <a:gd name="T1" fmla="*/ 48 h 97"/>
                    <a:gd name="T2" fmla="*/ 24 w 68"/>
                    <a:gd name="T3" fmla="*/ 48 h 97"/>
                    <a:gd name="T4" fmla="*/ 52 w 68"/>
                    <a:gd name="T5" fmla="*/ 0 h 97"/>
                    <a:gd name="T6" fmla="*/ 67 w 68"/>
                    <a:gd name="T7" fmla="*/ 28 h 97"/>
                    <a:gd name="T8" fmla="*/ 55 w 68"/>
                    <a:gd name="T9" fmla="*/ 96 h 97"/>
                    <a:gd name="T10" fmla="*/ 5 w 68"/>
                    <a:gd name="T11" fmla="*/ 80 h 97"/>
                    <a:gd name="T12" fmla="*/ 0 w 68"/>
                    <a:gd name="T13" fmla="*/ 48 h 97"/>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68" h="97">
                      <a:moveTo>
                        <a:pt x="0" y="48"/>
                      </a:moveTo>
                      <a:lnTo>
                        <a:pt x="24" y="48"/>
                      </a:lnTo>
                      <a:lnTo>
                        <a:pt x="52" y="0"/>
                      </a:lnTo>
                      <a:lnTo>
                        <a:pt x="67" y="28"/>
                      </a:lnTo>
                      <a:lnTo>
                        <a:pt x="55" y="96"/>
                      </a:lnTo>
                      <a:lnTo>
                        <a:pt x="5" y="80"/>
                      </a:lnTo>
                      <a:lnTo>
                        <a:pt x="0" y="48"/>
                      </a:lnTo>
                    </a:path>
                  </a:pathLst>
                </a:custGeom>
                <a:solidFill>
                  <a:schemeClr val="bg1"/>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PS"/>
                </a:p>
              </p:txBody>
            </p:sp>
            <p:sp>
              <p:nvSpPr>
                <p:cNvPr id="15" name="Freeform 17">
                  <a:extLst>
                    <a:ext uri="{FF2B5EF4-FFF2-40B4-BE49-F238E27FC236}">
                      <a16:creationId xmlns:a16="http://schemas.microsoft.com/office/drawing/2014/main" id="{90D53554-EB2E-0841-C4B9-42A91ADE595F}"/>
                    </a:ext>
                  </a:extLst>
                </p:cNvPr>
                <p:cNvSpPr>
                  <a:spLocks/>
                </p:cNvSpPr>
                <p:nvPr/>
              </p:nvSpPr>
              <p:spPr bwMode="grayWhite">
                <a:xfrm>
                  <a:off x="3162" y="1146"/>
                  <a:ext cx="117" cy="94"/>
                </a:xfrm>
                <a:custGeom>
                  <a:avLst/>
                  <a:gdLst>
                    <a:gd name="T0" fmla="*/ 7 w 117"/>
                    <a:gd name="T1" fmla="*/ 22 h 94"/>
                    <a:gd name="T2" fmla="*/ 0 w 117"/>
                    <a:gd name="T3" fmla="*/ 0 h 94"/>
                    <a:gd name="T4" fmla="*/ 39 w 117"/>
                    <a:gd name="T5" fmla="*/ 9 h 94"/>
                    <a:gd name="T6" fmla="*/ 95 w 117"/>
                    <a:gd name="T7" fmla="*/ 32 h 94"/>
                    <a:gd name="T8" fmla="*/ 95 w 117"/>
                    <a:gd name="T9" fmla="*/ 49 h 94"/>
                    <a:gd name="T10" fmla="*/ 116 w 117"/>
                    <a:gd name="T11" fmla="*/ 93 h 94"/>
                    <a:gd name="T12" fmla="*/ 73 w 117"/>
                    <a:gd name="T13" fmla="*/ 51 h 94"/>
                    <a:gd name="T14" fmla="*/ 44 w 117"/>
                    <a:gd name="T15" fmla="*/ 54 h 94"/>
                    <a:gd name="T16" fmla="*/ 7 w 117"/>
                    <a:gd name="T17" fmla="*/ 22 h 94"/>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17" h="94">
                      <a:moveTo>
                        <a:pt x="7" y="22"/>
                      </a:moveTo>
                      <a:lnTo>
                        <a:pt x="0" y="0"/>
                      </a:lnTo>
                      <a:lnTo>
                        <a:pt x="39" y="9"/>
                      </a:lnTo>
                      <a:lnTo>
                        <a:pt x="95" y="32"/>
                      </a:lnTo>
                      <a:lnTo>
                        <a:pt x="95" y="49"/>
                      </a:lnTo>
                      <a:lnTo>
                        <a:pt x="116" y="93"/>
                      </a:lnTo>
                      <a:lnTo>
                        <a:pt x="73" y="51"/>
                      </a:lnTo>
                      <a:lnTo>
                        <a:pt x="44" y="54"/>
                      </a:lnTo>
                      <a:lnTo>
                        <a:pt x="7" y="22"/>
                      </a:lnTo>
                    </a:path>
                  </a:pathLst>
                </a:custGeom>
                <a:solidFill>
                  <a:schemeClr val="bg1"/>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PS"/>
                </a:p>
              </p:txBody>
            </p:sp>
            <p:sp>
              <p:nvSpPr>
                <p:cNvPr id="16" name="Freeform 18">
                  <a:extLst>
                    <a:ext uri="{FF2B5EF4-FFF2-40B4-BE49-F238E27FC236}">
                      <a16:creationId xmlns:a16="http://schemas.microsoft.com/office/drawing/2014/main" id="{2BB382E5-88B1-39E8-0A7F-6F9AC6696260}"/>
                    </a:ext>
                  </a:extLst>
                </p:cNvPr>
                <p:cNvSpPr>
                  <a:spLocks/>
                </p:cNvSpPr>
                <p:nvPr/>
              </p:nvSpPr>
              <p:spPr bwMode="grayWhite">
                <a:xfrm>
                  <a:off x="3384" y="1337"/>
                  <a:ext cx="79" cy="101"/>
                </a:xfrm>
                <a:custGeom>
                  <a:avLst/>
                  <a:gdLst>
                    <a:gd name="T0" fmla="*/ 48 w 79"/>
                    <a:gd name="T1" fmla="*/ 0 h 101"/>
                    <a:gd name="T2" fmla="*/ 78 w 79"/>
                    <a:gd name="T3" fmla="*/ 30 h 101"/>
                    <a:gd name="T4" fmla="*/ 16 w 79"/>
                    <a:gd name="T5" fmla="*/ 100 h 101"/>
                    <a:gd name="T6" fmla="*/ 0 w 79"/>
                    <a:gd name="T7" fmla="*/ 84 h 101"/>
                    <a:gd name="T8" fmla="*/ 45 w 79"/>
                    <a:gd name="T9" fmla="*/ 39 h 101"/>
                    <a:gd name="T10" fmla="*/ 48 w 79"/>
                    <a:gd name="T11" fmla="*/ 0 h 101"/>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79" h="101">
                      <a:moveTo>
                        <a:pt x="48" y="0"/>
                      </a:moveTo>
                      <a:lnTo>
                        <a:pt x="78" y="30"/>
                      </a:lnTo>
                      <a:lnTo>
                        <a:pt x="16" y="100"/>
                      </a:lnTo>
                      <a:lnTo>
                        <a:pt x="0" y="84"/>
                      </a:lnTo>
                      <a:lnTo>
                        <a:pt x="45" y="39"/>
                      </a:lnTo>
                      <a:lnTo>
                        <a:pt x="48" y="0"/>
                      </a:lnTo>
                    </a:path>
                  </a:pathLst>
                </a:custGeom>
                <a:solidFill>
                  <a:schemeClr val="bg1"/>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PS"/>
                </a:p>
              </p:txBody>
            </p:sp>
            <p:sp>
              <p:nvSpPr>
                <p:cNvPr id="17" name="Freeform 19">
                  <a:extLst>
                    <a:ext uri="{FF2B5EF4-FFF2-40B4-BE49-F238E27FC236}">
                      <a16:creationId xmlns:a16="http://schemas.microsoft.com/office/drawing/2014/main" id="{529B0EE6-973B-EDA7-A3B9-798ECB10E7FE}"/>
                    </a:ext>
                  </a:extLst>
                </p:cNvPr>
                <p:cNvSpPr>
                  <a:spLocks/>
                </p:cNvSpPr>
                <p:nvPr/>
              </p:nvSpPr>
              <p:spPr bwMode="grayWhite">
                <a:xfrm>
                  <a:off x="2211" y="651"/>
                  <a:ext cx="39" cy="66"/>
                </a:xfrm>
                <a:custGeom>
                  <a:avLst/>
                  <a:gdLst>
                    <a:gd name="T0" fmla="*/ 38 w 39"/>
                    <a:gd name="T1" fmla="*/ 51 h 66"/>
                    <a:gd name="T2" fmla="*/ 28 w 39"/>
                    <a:gd name="T3" fmla="*/ 43 h 66"/>
                    <a:gd name="T4" fmla="*/ 28 w 39"/>
                    <a:gd name="T5" fmla="*/ 14 h 66"/>
                    <a:gd name="T6" fmla="*/ 33 w 39"/>
                    <a:gd name="T7" fmla="*/ 8 h 66"/>
                    <a:gd name="T8" fmla="*/ 24 w 39"/>
                    <a:gd name="T9" fmla="*/ 8 h 66"/>
                    <a:gd name="T10" fmla="*/ 29 w 39"/>
                    <a:gd name="T11" fmla="*/ 0 h 66"/>
                    <a:gd name="T12" fmla="*/ 22 w 39"/>
                    <a:gd name="T13" fmla="*/ 0 h 66"/>
                    <a:gd name="T14" fmla="*/ 14 w 39"/>
                    <a:gd name="T15" fmla="*/ 9 h 66"/>
                    <a:gd name="T16" fmla="*/ 14 w 39"/>
                    <a:gd name="T17" fmla="*/ 27 h 66"/>
                    <a:gd name="T18" fmla="*/ 18 w 39"/>
                    <a:gd name="T19" fmla="*/ 31 h 66"/>
                    <a:gd name="T20" fmla="*/ 18 w 39"/>
                    <a:gd name="T21" fmla="*/ 39 h 66"/>
                    <a:gd name="T22" fmla="*/ 16 w 39"/>
                    <a:gd name="T23" fmla="*/ 39 h 66"/>
                    <a:gd name="T24" fmla="*/ 9 w 39"/>
                    <a:gd name="T25" fmla="*/ 46 h 66"/>
                    <a:gd name="T26" fmla="*/ 9 w 39"/>
                    <a:gd name="T27" fmla="*/ 53 h 66"/>
                    <a:gd name="T28" fmla="*/ 0 w 39"/>
                    <a:gd name="T29" fmla="*/ 65 h 66"/>
                    <a:gd name="T30" fmla="*/ 29 w 39"/>
                    <a:gd name="T31" fmla="*/ 65 h 66"/>
                    <a:gd name="T32" fmla="*/ 38 w 39"/>
                    <a:gd name="T33" fmla="*/ 51 h 6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39" h="66">
                      <a:moveTo>
                        <a:pt x="38" y="51"/>
                      </a:moveTo>
                      <a:lnTo>
                        <a:pt x="28" y="43"/>
                      </a:lnTo>
                      <a:lnTo>
                        <a:pt x="28" y="14"/>
                      </a:lnTo>
                      <a:lnTo>
                        <a:pt x="33" y="8"/>
                      </a:lnTo>
                      <a:lnTo>
                        <a:pt x="24" y="8"/>
                      </a:lnTo>
                      <a:lnTo>
                        <a:pt x="29" y="0"/>
                      </a:lnTo>
                      <a:lnTo>
                        <a:pt x="22" y="0"/>
                      </a:lnTo>
                      <a:lnTo>
                        <a:pt x="14" y="9"/>
                      </a:lnTo>
                      <a:lnTo>
                        <a:pt x="14" y="27"/>
                      </a:lnTo>
                      <a:lnTo>
                        <a:pt x="18" y="31"/>
                      </a:lnTo>
                      <a:lnTo>
                        <a:pt x="18" y="39"/>
                      </a:lnTo>
                      <a:lnTo>
                        <a:pt x="16" y="39"/>
                      </a:lnTo>
                      <a:lnTo>
                        <a:pt x="9" y="46"/>
                      </a:lnTo>
                      <a:lnTo>
                        <a:pt x="9" y="53"/>
                      </a:lnTo>
                      <a:lnTo>
                        <a:pt x="0" y="65"/>
                      </a:lnTo>
                      <a:lnTo>
                        <a:pt x="29" y="65"/>
                      </a:lnTo>
                      <a:lnTo>
                        <a:pt x="38" y="51"/>
                      </a:lnTo>
                    </a:path>
                  </a:pathLst>
                </a:custGeom>
                <a:solidFill>
                  <a:schemeClr val="bg1"/>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PS"/>
                </a:p>
              </p:txBody>
            </p:sp>
            <p:sp>
              <p:nvSpPr>
                <p:cNvPr id="18" name="Freeform 20">
                  <a:extLst>
                    <a:ext uri="{FF2B5EF4-FFF2-40B4-BE49-F238E27FC236}">
                      <a16:creationId xmlns:a16="http://schemas.microsoft.com/office/drawing/2014/main" id="{09183598-D245-0CB5-AE35-7EA35CF02C78}"/>
                    </a:ext>
                  </a:extLst>
                </p:cNvPr>
                <p:cNvSpPr>
                  <a:spLocks/>
                </p:cNvSpPr>
                <p:nvPr/>
              </p:nvSpPr>
              <p:spPr bwMode="grayWhite">
                <a:xfrm>
                  <a:off x="2198" y="673"/>
                  <a:ext cx="21" cy="24"/>
                </a:xfrm>
                <a:custGeom>
                  <a:avLst/>
                  <a:gdLst>
                    <a:gd name="T0" fmla="*/ 17 w 21"/>
                    <a:gd name="T1" fmla="*/ 8 h 24"/>
                    <a:gd name="T2" fmla="*/ 20 w 21"/>
                    <a:gd name="T3" fmla="*/ 8 h 24"/>
                    <a:gd name="T4" fmla="*/ 20 w 21"/>
                    <a:gd name="T5" fmla="*/ 0 h 24"/>
                    <a:gd name="T6" fmla="*/ 13 w 21"/>
                    <a:gd name="T7" fmla="*/ 0 h 24"/>
                    <a:gd name="T8" fmla="*/ 0 w 21"/>
                    <a:gd name="T9" fmla="*/ 15 h 24"/>
                    <a:gd name="T10" fmla="*/ 0 w 21"/>
                    <a:gd name="T11" fmla="*/ 23 h 24"/>
                    <a:gd name="T12" fmla="*/ 12 w 21"/>
                    <a:gd name="T13" fmla="*/ 23 h 24"/>
                    <a:gd name="T14" fmla="*/ 17 w 21"/>
                    <a:gd name="T15" fmla="*/ 17 h 24"/>
                    <a:gd name="T16" fmla="*/ 17 w 21"/>
                    <a:gd name="T17" fmla="*/ 8 h 24"/>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21" h="24">
                      <a:moveTo>
                        <a:pt x="17" y="8"/>
                      </a:moveTo>
                      <a:lnTo>
                        <a:pt x="20" y="8"/>
                      </a:lnTo>
                      <a:lnTo>
                        <a:pt x="20" y="0"/>
                      </a:lnTo>
                      <a:lnTo>
                        <a:pt x="13" y="0"/>
                      </a:lnTo>
                      <a:lnTo>
                        <a:pt x="0" y="15"/>
                      </a:lnTo>
                      <a:lnTo>
                        <a:pt x="0" y="23"/>
                      </a:lnTo>
                      <a:lnTo>
                        <a:pt x="12" y="23"/>
                      </a:lnTo>
                      <a:lnTo>
                        <a:pt x="17" y="17"/>
                      </a:lnTo>
                      <a:lnTo>
                        <a:pt x="17" y="8"/>
                      </a:lnTo>
                    </a:path>
                  </a:pathLst>
                </a:custGeom>
                <a:solidFill>
                  <a:schemeClr val="bg1"/>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PS"/>
                </a:p>
              </p:txBody>
            </p:sp>
            <p:sp>
              <p:nvSpPr>
                <p:cNvPr id="19" name="Freeform 21">
                  <a:extLst>
                    <a:ext uri="{FF2B5EF4-FFF2-40B4-BE49-F238E27FC236}">
                      <a16:creationId xmlns:a16="http://schemas.microsoft.com/office/drawing/2014/main" id="{2A80FEEA-58CA-8B39-1EA4-1FAA8FC68D19}"/>
                    </a:ext>
                  </a:extLst>
                </p:cNvPr>
                <p:cNvSpPr>
                  <a:spLocks/>
                </p:cNvSpPr>
                <p:nvPr/>
              </p:nvSpPr>
              <p:spPr bwMode="grayWhite">
                <a:xfrm>
                  <a:off x="2167" y="634"/>
                  <a:ext cx="256" cy="216"/>
                </a:xfrm>
                <a:custGeom>
                  <a:avLst/>
                  <a:gdLst>
                    <a:gd name="T0" fmla="*/ 168 w 256"/>
                    <a:gd name="T1" fmla="*/ 15 h 216"/>
                    <a:gd name="T2" fmla="*/ 201 w 256"/>
                    <a:gd name="T3" fmla="*/ 20 h 216"/>
                    <a:gd name="T4" fmla="*/ 181 w 256"/>
                    <a:gd name="T5" fmla="*/ 28 h 216"/>
                    <a:gd name="T6" fmla="*/ 172 w 256"/>
                    <a:gd name="T7" fmla="*/ 41 h 216"/>
                    <a:gd name="T8" fmla="*/ 160 w 256"/>
                    <a:gd name="T9" fmla="*/ 70 h 216"/>
                    <a:gd name="T10" fmla="*/ 140 w 256"/>
                    <a:gd name="T11" fmla="*/ 72 h 216"/>
                    <a:gd name="T12" fmla="*/ 123 w 256"/>
                    <a:gd name="T13" fmla="*/ 69 h 216"/>
                    <a:gd name="T14" fmla="*/ 131 w 256"/>
                    <a:gd name="T15" fmla="*/ 55 h 216"/>
                    <a:gd name="T16" fmla="*/ 124 w 256"/>
                    <a:gd name="T17" fmla="*/ 37 h 216"/>
                    <a:gd name="T18" fmla="*/ 114 w 256"/>
                    <a:gd name="T19" fmla="*/ 69 h 216"/>
                    <a:gd name="T20" fmla="*/ 87 w 256"/>
                    <a:gd name="T21" fmla="*/ 84 h 216"/>
                    <a:gd name="T22" fmla="*/ 73 w 256"/>
                    <a:gd name="T23" fmla="*/ 94 h 216"/>
                    <a:gd name="T24" fmla="*/ 53 w 256"/>
                    <a:gd name="T25" fmla="*/ 108 h 216"/>
                    <a:gd name="T26" fmla="*/ 43 w 256"/>
                    <a:gd name="T27" fmla="*/ 143 h 216"/>
                    <a:gd name="T28" fmla="*/ 8 w 256"/>
                    <a:gd name="T29" fmla="*/ 130 h 216"/>
                    <a:gd name="T30" fmla="*/ 0 w 256"/>
                    <a:gd name="T31" fmla="*/ 156 h 216"/>
                    <a:gd name="T32" fmla="*/ 15 w 256"/>
                    <a:gd name="T33" fmla="*/ 194 h 216"/>
                    <a:gd name="T34" fmla="*/ 71 w 256"/>
                    <a:gd name="T35" fmla="*/ 153 h 216"/>
                    <a:gd name="T36" fmla="*/ 105 w 256"/>
                    <a:gd name="T37" fmla="*/ 145 h 216"/>
                    <a:gd name="T38" fmla="*/ 111 w 256"/>
                    <a:gd name="T39" fmla="*/ 161 h 216"/>
                    <a:gd name="T40" fmla="*/ 139 w 256"/>
                    <a:gd name="T41" fmla="*/ 201 h 216"/>
                    <a:gd name="T42" fmla="*/ 142 w 256"/>
                    <a:gd name="T43" fmla="*/ 189 h 216"/>
                    <a:gd name="T44" fmla="*/ 150 w 256"/>
                    <a:gd name="T45" fmla="*/ 189 h 216"/>
                    <a:gd name="T46" fmla="*/ 123 w 256"/>
                    <a:gd name="T47" fmla="*/ 152 h 216"/>
                    <a:gd name="T48" fmla="*/ 131 w 256"/>
                    <a:gd name="T49" fmla="*/ 139 h 216"/>
                    <a:gd name="T50" fmla="*/ 160 w 256"/>
                    <a:gd name="T51" fmla="*/ 178 h 216"/>
                    <a:gd name="T52" fmla="*/ 172 w 256"/>
                    <a:gd name="T53" fmla="*/ 202 h 216"/>
                    <a:gd name="T54" fmla="*/ 178 w 256"/>
                    <a:gd name="T55" fmla="*/ 215 h 216"/>
                    <a:gd name="T56" fmla="*/ 183 w 256"/>
                    <a:gd name="T57" fmla="*/ 191 h 216"/>
                    <a:gd name="T58" fmla="*/ 202 w 256"/>
                    <a:gd name="T59" fmla="*/ 182 h 216"/>
                    <a:gd name="T60" fmla="*/ 214 w 256"/>
                    <a:gd name="T61" fmla="*/ 177 h 216"/>
                    <a:gd name="T62" fmla="*/ 210 w 256"/>
                    <a:gd name="T63" fmla="*/ 158 h 216"/>
                    <a:gd name="T64" fmla="*/ 219 w 256"/>
                    <a:gd name="T65" fmla="*/ 126 h 216"/>
                    <a:gd name="T66" fmla="*/ 232 w 256"/>
                    <a:gd name="T67" fmla="*/ 130 h 216"/>
                    <a:gd name="T68" fmla="*/ 236 w 256"/>
                    <a:gd name="T69" fmla="*/ 145 h 216"/>
                    <a:gd name="T70" fmla="*/ 247 w 256"/>
                    <a:gd name="T71" fmla="*/ 137 h 216"/>
                    <a:gd name="T72" fmla="*/ 244 w 256"/>
                    <a:gd name="T73" fmla="*/ 134 h 216"/>
                    <a:gd name="T74" fmla="*/ 252 w 256"/>
                    <a:gd name="T75" fmla="*/ 114 h 216"/>
                    <a:gd name="T76" fmla="*/ 255 w 256"/>
                    <a:gd name="T77" fmla="*/ 137 h 216"/>
                    <a:gd name="T78" fmla="*/ 168 w 256"/>
                    <a:gd name="T79" fmla="*/ 0 h 21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Lst>
                  <a:ahLst/>
                  <a:cxnLst>
                    <a:cxn ang="T80">
                      <a:pos x="T0" y="T1"/>
                    </a:cxn>
                    <a:cxn ang="T81">
                      <a:pos x="T2" y="T3"/>
                    </a:cxn>
                    <a:cxn ang="T82">
                      <a:pos x="T4" y="T5"/>
                    </a:cxn>
                    <a:cxn ang="T83">
                      <a:pos x="T6" y="T7"/>
                    </a:cxn>
                    <a:cxn ang="T84">
                      <a:pos x="T8" y="T9"/>
                    </a:cxn>
                    <a:cxn ang="T85">
                      <a:pos x="T10" y="T11"/>
                    </a:cxn>
                    <a:cxn ang="T86">
                      <a:pos x="T12" y="T13"/>
                    </a:cxn>
                    <a:cxn ang="T87">
                      <a:pos x="T14" y="T15"/>
                    </a:cxn>
                    <a:cxn ang="T88">
                      <a:pos x="T16" y="T17"/>
                    </a:cxn>
                    <a:cxn ang="T89">
                      <a:pos x="T18" y="T19"/>
                    </a:cxn>
                    <a:cxn ang="T90">
                      <a:pos x="T20" y="T21"/>
                    </a:cxn>
                    <a:cxn ang="T91">
                      <a:pos x="T22" y="T23"/>
                    </a:cxn>
                    <a:cxn ang="T92">
                      <a:pos x="T24" y="T25"/>
                    </a:cxn>
                    <a:cxn ang="T93">
                      <a:pos x="T26" y="T27"/>
                    </a:cxn>
                    <a:cxn ang="T94">
                      <a:pos x="T28" y="T29"/>
                    </a:cxn>
                    <a:cxn ang="T95">
                      <a:pos x="T30" y="T31"/>
                    </a:cxn>
                    <a:cxn ang="T96">
                      <a:pos x="T32" y="T33"/>
                    </a:cxn>
                    <a:cxn ang="T97">
                      <a:pos x="T34" y="T35"/>
                    </a:cxn>
                    <a:cxn ang="T98">
                      <a:pos x="T36" y="T37"/>
                    </a:cxn>
                    <a:cxn ang="T99">
                      <a:pos x="T38" y="T39"/>
                    </a:cxn>
                    <a:cxn ang="T100">
                      <a:pos x="T40" y="T41"/>
                    </a:cxn>
                    <a:cxn ang="T101">
                      <a:pos x="T42" y="T43"/>
                    </a:cxn>
                    <a:cxn ang="T102">
                      <a:pos x="T44" y="T45"/>
                    </a:cxn>
                    <a:cxn ang="T103">
                      <a:pos x="T46" y="T47"/>
                    </a:cxn>
                    <a:cxn ang="T104">
                      <a:pos x="T48" y="T49"/>
                    </a:cxn>
                    <a:cxn ang="T105">
                      <a:pos x="T50" y="T51"/>
                    </a:cxn>
                    <a:cxn ang="T106">
                      <a:pos x="T52" y="T53"/>
                    </a:cxn>
                    <a:cxn ang="T107">
                      <a:pos x="T54" y="T55"/>
                    </a:cxn>
                    <a:cxn ang="T108">
                      <a:pos x="T56" y="T57"/>
                    </a:cxn>
                    <a:cxn ang="T109">
                      <a:pos x="T58" y="T59"/>
                    </a:cxn>
                    <a:cxn ang="T110">
                      <a:pos x="T60" y="T61"/>
                    </a:cxn>
                    <a:cxn ang="T111">
                      <a:pos x="T62" y="T63"/>
                    </a:cxn>
                    <a:cxn ang="T112">
                      <a:pos x="T64" y="T65"/>
                    </a:cxn>
                    <a:cxn ang="T113">
                      <a:pos x="T66" y="T67"/>
                    </a:cxn>
                    <a:cxn ang="T114">
                      <a:pos x="T68" y="T69"/>
                    </a:cxn>
                    <a:cxn ang="T115">
                      <a:pos x="T70" y="T71"/>
                    </a:cxn>
                    <a:cxn ang="T116">
                      <a:pos x="T72" y="T73"/>
                    </a:cxn>
                    <a:cxn ang="T117">
                      <a:pos x="T74" y="T75"/>
                    </a:cxn>
                    <a:cxn ang="T118">
                      <a:pos x="T76" y="T77"/>
                    </a:cxn>
                    <a:cxn ang="T119">
                      <a:pos x="T78" y="T79"/>
                    </a:cxn>
                  </a:cxnLst>
                  <a:rect l="0" t="0" r="r" b="b"/>
                  <a:pathLst>
                    <a:path w="256" h="216">
                      <a:moveTo>
                        <a:pt x="168" y="0"/>
                      </a:moveTo>
                      <a:lnTo>
                        <a:pt x="168" y="15"/>
                      </a:lnTo>
                      <a:lnTo>
                        <a:pt x="173" y="20"/>
                      </a:lnTo>
                      <a:lnTo>
                        <a:pt x="201" y="20"/>
                      </a:lnTo>
                      <a:lnTo>
                        <a:pt x="201" y="28"/>
                      </a:lnTo>
                      <a:lnTo>
                        <a:pt x="181" y="28"/>
                      </a:lnTo>
                      <a:lnTo>
                        <a:pt x="181" y="52"/>
                      </a:lnTo>
                      <a:lnTo>
                        <a:pt x="172" y="41"/>
                      </a:lnTo>
                      <a:lnTo>
                        <a:pt x="172" y="56"/>
                      </a:lnTo>
                      <a:lnTo>
                        <a:pt x="160" y="70"/>
                      </a:lnTo>
                      <a:lnTo>
                        <a:pt x="152" y="62"/>
                      </a:lnTo>
                      <a:lnTo>
                        <a:pt x="140" y="72"/>
                      </a:lnTo>
                      <a:lnTo>
                        <a:pt x="138" y="69"/>
                      </a:lnTo>
                      <a:lnTo>
                        <a:pt x="123" y="69"/>
                      </a:lnTo>
                      <a:lnTo>
                        <a:pt x="131" y="59"/>
                      </a:lnTo>
                      <a:lnTo>
                        <a:pt x="131" y="55"/>
                      </a:lnTo>
                      <a:lnTo>
                        <a:pt x="124" y="48"/>
                      </a:lnTo>
                      <a:lnTo>
                        <a:pt x="124" y="37"/>
                      </a:lnTo>
                      <a:lnTo>
                        <a:pt x="114" y="48"/>
                      </a:lnTo>
                      <a:lnTo>
                        <a:pt x="114" y="69"/>
                      </a:lnTo>
                      <a:lnTo>
                        <a:pt x="102" y="69"/>
                      </a:lnTo>
                      <a:lnTo>
                        <a:pt x="87" y="84"/>
                      </a:lnTo>
                      <a:lnTo>
                        <a:pt x="81" y="84"/>
                      </a:lnTo>
                      <a:lnTo>
                        <a:pt x="73" y="94"/>
                      </a:lnTo>
                      <a:lnTo>
                        <a:pt x="43" y="94"/>
                      </a:lnTo>
                      <a:lnTo>
                        <a:pt x="53" y="108"/>
                      </a:lnTo>
                      <a:lnTo>
                        <a:pt x="53" y="130"/>
                      </a:lnTo>
                      <a:lnTo>
                        <a:pt x="43" y="143"/>
                      </a:lnTo>
                      <a:lnTo>
                        <a:pt x="31" y="130"/>
                      </a:lnTo>
                      <a:lnTo>
                        <a:pt x="8" y="130"/>
                      </a:lnTo>
                      <a:lnTo>
                        <a:pt x="8" y="146"/>
                      </a:lnTo>
                      <a:lnTo>
                        <a:pt x="0" y="156"/>
                      </a:lnTo>
                      <a:lnTo>
                        <a:pt x="0" y="177"/>
                      </a:lnTo>
                      <a:lnTo>
                        <a:pt x="15" y="194"/>
                      </a:lnTo>
                      <a:lnTo>
                        <a:pt x="37" y="194"/>
                      </a:lnTo>
                      <a:lnTo>
                        <a:pt x="71" y="153"/>
                      </a:lnTo>
                      <a:lnTo>
                        <a:pt x="101" y="153"/>
                      </a:lnTo>
                      <a:lnTo>
                        <a:pt x="105" y="145"/>
                      </a:lnTo>
                      <a:lnTo>
                        <a:pt x="112" y="153"/>
                      </a:lnTo>
                      <a:lnTo>
                        <a:pt x="111" y="161"/>
                      </a:lnTo>
                      <a:lnTo>
                        <a:pt x="139" y="189"/>
                      </a:lnTo>
                      <a:lnTo>
                        <a:pt x="139" y="201"/>
                      </a:lnTo>
                      <a:lnTo>
                        <a:pt x="145" y="196"/>
                      </a:lnTo>
                      <a:lnTo>
                        <a:pt x="142" y="189"/>
                      </a:lnTo>
                      <a:lnTo>
                        <a:pt x="145" y="185"/>
                      </a:lnTo>
                      <a:lnTo>
                        <a:pt x="150" y="189"/>
                      </a:lnTo>
                      <a:lnTo>
                        <a:pt x="152" y="188"/>
                      </a:lnTo>
                      <a:lnTo>
                        <a:pt x="123" y="152"/>
                      </a:lnTo>
                      <a:lnTo>
                        <a:pt x="123" y="139"/>
                      </a:lnTo>
                      <a:lnTo>
                        <a:pt x="131" y="139"/>
                      </a:lnTo>
                      <a:lnTo>
                        <a:pt x="131" y="146"/>
                      </a:lnTo>
                      <a:lnTo>
                        <a:pt x="160" y="178"/>
                      </a:lnTo>
                      <a:lnTo>
                        <a:pt x="160" y="188"/>
                      </a:lnTo>
                      <a:lnTo>
                        <a:pt x="172" y="202"/>
                      </a:lnTo>
                      <a:lnTo>
                        <a:pt x="169" y="205"/>
                      </a:lnTo>
                      <a:lnTo>
                        <a:pt x="178" y="215"/>
                      </a:lnTo>
                      <a:lnTo>
                        <a:pt x="191" y="200"/>
                      </a:lnTo>
                      <a:lnTo>
                        <a:pt x="183" y="191"/>
                      </a:lnTo>
                      <a:lnTo>
                        <a:pt x="191" y="182"/>
                      </a:lnTo>
                      <a:lnTo>
                        <a:pt x="202" y="182"/>
                      </a:lnTo>
                      <a:lnTo>
                        <a:pt x="207" y="177"/>
                      </a:lnTo>
                      <a:lnTo>
                        <a:pt x="214" y="177"/>
                      </a:lnTo>
                      <a:lnTo>
                        <a:pt x="205" y="164"/>
                      </a:lnTo>
                      <a:lnTo>
                        <a:pt x="210" y="158"/>
                      </a:lnTo>
                      <a:lnTo>
                        <a:pt x="210" y="137"/>
                      </a:lnTo>
                      <a:lnTo>
                        <a:pt x="219" y="126"/>
                      </a:lnTo>
                      <a:lnTo>
                        <a:pt x="223" y="130"/>
                      </a:lnTo>
                      <a:lnTo>
                        <a:pt x="232" y="130"/>
                      </a:lnTo>
                      <a:lnTo>
                        <a:pt x="228" y="136"/>
                      </a:lnTo>
                      <a:lnTo>
                        <a:pt x="236" y="145"/>
                      </a:lnTo>
                      <a:lnTo>
                        <a:pt x="241" y="137"/>
                      </a:lnTo>
                      <a:lnTo>
                        <a:pt x="247" y="137"/>
                      </a:lnTo>
                      <a:lnTo>
                        <a:pt x="247" y="134"/>
                      </a:lnTo>
                      <a:lnTo>
                        <a:pt x="244" y="134"/>
                      </a:lnTo>
                      <a:lnTo>
                        <a:pt x="239" y="130"/>
                      </a:lnTo>
                      <a:lnTo>
                        <a:pt x="252" y="114"/>
                      </a:lnTo>
                      <a:lnTo>
                        <a:pt x="252" y="137"/>
                      </a:lnTo>
                      <a:lnTo>
                        <a:pt x="255" y="137"/>
                      </a:lnTo>
                      <a:lnTo>
                        <a:pt x="255" y="0"/>
                      </a:lnTo>
                      <a:lnTo>
                        <a:pt x="168" y="0"/>
                      </a:lnTo>
                    </a:path>
                  </a:pathLst>
                </a:custGeom>
                <a:solidFill>
                  <a:schemeClr val="bg1"/>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PS"/>
                </a:p>
              </p:txBody>
            </p:sp>
            <p:sp>
              <p:nvSpPr>
                <p:cNvPr id="20" name="Freeform 22">
                  <a:extLst>
                    <a:ext uri="{FF2B5EF4-FFF2-40B4-BE49-F238E27FC236}">
                      <a16:creationId xmlns:a16="http://schemas.microsoft.com/office/drawing/2014/main" id="{8607A6C0-EBF7-9B8F-3C89-F56416259EDA}"/>
                    </a:ext>
                  </a:extLst>
                </p:cNvPr>
                <p:cNvSpPr>
                  <a:spLocks/>
                </p:cNvSpPr>
                <p:nvPr/>
              </p:nvSpPr>
              <p:spPr bwMode="grayWhite">
                <a:xfrm>
                  <a:off x="2276" y="406"/>
                  <a:ext cx="1089" cy="769"/>
                </a:xfrm>
                <a:custGeom>
                  <a:avLst/>
                  <a:gdLst>
                    <a:gd name="T0" fmla="*/ 32 w 1089"/>
                    <a:gd name="T1" fmla="*/ 202 h 769"/>
                    <a:gd name="T2" fmla="*/ 99 w 1089"/>
                    <a:gd name="T3" fmla="*/ 134 h 769"/>
                    <a:gd name="T4" fmla="*/ 142 w 1089"/>
                    <a:gd name="T5" fmla="*/ 181 h 769"/>
                    <a:gd name="T6" fmla="*/ 118 w 1089"/>
                    <a:gd name="T7" fmla="*/ 179 h 769"/>
                    <a:gd name="T8" fmla="*/ 216 w 1089"/>
                    <a:gd name="T9" fmla="*/ 172 h 769"/>
                    <a:gd name="T10" fmla="*/ 240 w 1089"/>
                    <a:gd name="T11" fmla="*/ 110 h 769"/>
                    <a:gd name="T12" fmla="*/ 241 w 1089"/>
                    <a:gd name="T13" fmla="*/ 124 h 769"/>
                    <a:gd name="T14" fmla="*/ 223 w 1089"/>
                    <a:gd name="T15" fmla="*/ 172 h 769"/>
                    <a:gd name="T16" fmla="*/ 301 w 1089"/>
                    <a:gd name="T17" fmla="*/ 133 h 769"/>
                    <a:gd name="T18" fmla="*/ 460 w 1089"/>
                    <a:gd name="T19" fmla="*/ 23 h 769"/>
                    <a:gd name="T20" fmla="*/ 574 w 1089"/>
                    <a:gd name="T21" fmla="*/ 29 h 769"/>
                    <a:gd name="T22" fmla="*/ 701 w 1089"/>
                    <a:gd name="T23" fmla="*/ 15 h 769"/>
                    <a:gd name="T24" fmla="*/ 840 w 1089"/>
                    <a:gd name="T25" fmla="*/ 71 h 769"/>
                    <a:gd name="T26" fmla="*/ 1001 w 1089"/>
                    <a:gd name="T27" fmla="*/ 91 h 769"/>
                    <a:gd name="T28" fmla="*/ 1080 w 1089"/>
                    <a:gd name="T29" fmla="*/ 156 h 769"/>
                    <a:gd name="T30" fmla="*/ 1019 w 1089"/>
                    <a:gd name="T31" fmla="*/ 206 h 769"/>
                    <a:gd name="T32" fmla="*/ 985 w 1089"/>
                    <a:gd name="T33" fmla="*/ 270 h 769"/>
                    <a:gd name="T34" fmla="*/ 945 w 1089"/>
                    <a:gd name="T35" fmla="*/ 273 h 769"/>
                    <a:gd name="T36" fmla="*/ 958 w 1089"/>
                    <a:gd name="T37" fmla="*/ 184 h 769"/>
                    <a:gd name="T38" fmla="*/ 906 w 1089"/>
                    <a:gd name="T39" fmla="*/ 232 h 769"/>
                    <a:gd name="T40" fmla="*/ 868 w 1089"/>
                    <a:gd name="T41" fmla="*/ 273 h 769"/>
                    <a:gd name="T42" fmla="*/ 881 w 1089"/>
                    <a:gd name="T43" fmla="*/ 318 h 769"/>
                    <a:gd name="T44" fmla="*/ 837 w 1089"/>
                    <a:gd name="T45" fmla="*/ 385 h 769"/>
                    <a:gd name="T46" fmla="*/ 844 w 1089"/>
                    <a:gd name="T47" fmla="*/ 439 h 769"/>
                    <a:gd name="T48" fmla="*/ 839 w 1089"/>
                    <a:gd name="T49" fmla="*/ 413 h 769"/>
                    <a:gd name="T50" fmla="*/ 797 w 1089"/>
                    <a:gd name="T51" fmla="*/ 416 h 769"/>
                    <a:gd name="T52" fmla="*/ 828 w 1089"/>
                    <a:gd name="T53" fmla="*/ 496 h 769"/>
                    <a:gd name="T54" fmla="*/ 751 w 1089"/>
                    <a:gd name="T55" fmla="*/ 589 h 769"/>
                    <a:gd name="T56" fmla="*/ 730 w 1089"/>
                    <a:gd name="T57" fmla="*/ 615 h 769"/>
                    <a:gd name="T58" fmla="*/ 703 w 1089"/>
                    <a:gd name="T59" fmla="*/ 706 h 769"/>
                    <a:gd name="T60" fmla="*/ 665 w 1089"/>
                    <a:gd name="T61" fmla="*/ 708 h 769"/>
                    <a:gd name="T62" fmla="*/ 711 w 1089"/>
                    <a:gd name="T63" fmla="*/ 768 h 769"/>
                    <a:gd name="T64" fmla="*/ 634 w 1089"/>
                    <a:gd name="T65" fmla="*/ 626 h 769"/>
                    <a:gd name="T66" fmla="*/ 545 w 1089"/>
                    <a:gd name="T67" fmla="*/ 596 h 769"/>
                    <a:gd name="T68" fmla="*/ 503 w 1089"/>
                    <a:gd name="T69" fmla="*/ 689 h 769"/>
                    <a:gd name="T70" fmla="*/ 471 w 1089"/>
                    <a:gd name="T71" fmla="*/ 738 h 769"/>
                    <a:gd name="T72" fmla="*/ 416 w 1089"/>
                    <a:gd name="T73" fmla="*/ 592 h 769"/>
                    <a:gd name="T74" fmla="*/ 373 w 1089"/>
                    <a:gd name="T75" fmla="*/ 607 h 769"/>
                    <a:gd name="T76" fmla="*/ 336 w 1089"/>
                    <a:gd name="T77" fmla="*/ 545 h 769"/>
                    <a:gd name="T78" fmla="*/ 223 w 1089"/>
                    <a:gd name="T79" fmla="*/ 510 h 769"/>
                    <a:gd name="T80" fmla="*/ 263 w 1089"/>
                    <a:gd name="T81" fmla="*/ 577 h 769"/>
                    <a:gd name="T82" fmla="*/ 234 w 1089"/>
                    <a:gd name="T83" fmla="*/ 620 h 769"/>
                    <a:gd name="T84" fmla="*/ 190 w 1089"/>
                    <a:gd name="T85" fmla="*/ 605 h 769"/>
                    <a:gd name="T86" fmla="*/ 119 w 1089"/>
                    <a:gd name="T87" fmla="*/ 495 h 769"/>
                    <a:gd name="T88" fmla="*/ 149 w 1089"/>
                    <a:gd name="T89" fmla="*/ 432 h 769"/>
                    <a:gd name="T90" fmla="*/ 166 w 1089"/>
                    <a:gd name="T91" fmla="*/ 385 h 769"/>
                    <a:gd name="T92" fmla="*/ 149 w 1089"/>
                    <a:gd name="T93" fmla="*/ 226 h 769"/>
                    <a:gd name="T94" fmla="*/ 86 w 1089"/>
                    <a:gd name="T95" fmla="*/ 193 h 769"/>
                    <a:gd name="T96" fmla="*/ 55 w 1089"/>
                    <a:gd name="T97" fmla="*/ 210 h 769"/>
                    <a:gd name="T98" fmla="*/ 0 w 1089"/>
                    <a:gd name="T99" fmla="*/ 226 h 769"/>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Lst>
                  <a:ahLst/>
                  <a:cxnLst>
                    <a:cxn ang="T100">
                      <a:pos x="T0" y="T1"/>
                    </a:cxn>
                    <a:cxn ang="T101">
                      <a:pos x="T2" y="T3"/>
                    </a:cxn>
                    <a:cxn ang="T102">
                      <a:pos x="T4" y="T5"/>
                    </a:cxn>
                    <a:cxn ang="T103">
                      <a:pos x="T6" y="T7"/>
                    </a:cxn>
                    <a:cxn ang="T104">
                      <a:pos x="T8" y="T9"/>
                    </a:cxn>
                    <a:cxn ang="T105">
                      <a:pos x="T10" y="T11"/>
                    </a:cxn>
                    <a:cxn ang="T106">
                      <a:pos x="T12" y="T13"/>
                    </a:cxn>
                    <a:cxn ang="T107">
                      <a:pos x="T14" y="T15"/>
                    </a:cxn>
                    <a:cxn ang="T108">
                      <a:pos x="T16" y="T17"/>
                    </a:cxn>
                    <a:cxn ang="T109">
                      <a:pos x="T18" y="T19"/>
                    </a:cxn>
                    <a:cxn ang="T110">
                      <a:pos x="T20" y="T21"/>
                    </a:cxn>
                    <a:cxn ang="T111">
                      <a:pos x="T22" y="T23"/>
                    </a:cxn>
                    <a:cxn ang="T112">
                      <a:pos x="T24" y="T25"/>
                    </a:cxn>
                    <a:cxn ang="T113">
                      <a:pos x="T26" y="T27"/>
                    </a:cxn>
                    <a:cxn ang="T114">
                      <a:pos x="T28" y="T29"/>
                    </a:cxn>
                    <a:cxn ang="T115">
                      <a:pos x="T30" y="T31"/>
                    </a:cxn>
                    <a:cxn ang="T116">
                      <a:pos x="T32" y="T33"/>
                    </a:cxn>
                    <a:cxn ang="T117">
                      <a:pos x="T34" y="T35"/>
                    </a:cxn>
                    <a:cxn ang="T118">
                      <a:pos x="T36" y="T37"/>
                    </a:cxn>
                    <a:cxn ang="T119">
                      <a:pos x="T38" y="T39"/>
                    </a:cxn>
                    <a:cxn ang="T120">
                      <a:pos x="T40" y="T41"/>
                    </a:cxn>
                    <a:cxn ang="T121">
                      <a:pos x="T42" y="T43"/>
                    </a:cxn>
                    <a:cxn ang="T122">
                      <a:pos x="T44" y="T45"/>
                    </a:cxn>
                    <a:cxn ang="T123">
                      <a:pos x="T46" y="T47"/>
                    </a:cxn>
                    <a:cxn ang="T124">
                      <a:pos x="T48" y="T49"/>
                    </a:cxn>
                    <a:cxn ang="T125">
                      <a:pos x="T50" y="T51"/>
                    </a:cxn>
                    <a:cxn ang="T126">
                      <a:pos x="T52" y="T53"/>
                    </a:cxn>
                    <a:cxn ang="T127">
                      <a:pos x="T54" y="T55"/>
                    </a:cxn>
                    <a:cxn ang="T128">
                      <a:pos x="T56" y="T57"/>
                    </a:cxn>
                    <a:cxn ang="T129">
                      <a:pos x="T58" y="T59"/>
                    </a:cxn>
                    <a:cxn ang="T130">
                      <a:pos x="T60" y="T61"/>
                    </a:cxn>
                    <a:cxn ang="T131">
                      <a:pos x="T62" y="T63"/>
                    </a:cxn>
                    <a:cxn ang="T132">
                      <a:pos x="T64" y="T65"/>
                    </a:cxn>
                    <a:cxn ang="T133">
                      <a:pos x="T66" y="T67"/>
                    </a:cxn>
                    <a:cxn ang="T134">
                      <a:pos x="T68" y="T69"/>
                    </a:cxn>
                    <a:cxn ang="T135">
                      <a:pos x="T70" y="T71"/>
                    </a:cxn>
                    <a:cxn ang="T136">
                      <a:pos x="T72" y="T73"/>
                    </a:cxn>
                    <a:cxn ang="T137">
                      <a:pos x="T74" y="T75"/>
                    </a:cxn>
                    <a:cxn ang="T138">
                      <a:pos x="T76" y="T77"/>
                    </a:cxn>
                    <a:cxn ang="T139">
                      <a:pos x="T78" y="T79"/>
                    </a:cxn>
                    <a:cxn ang="T140">
                      <a:pos x="T80" y="T81"/>
                    </a:cxn>
                    <a:cxn ang="T141">
                      <a:pos x="T82" y="T83"/>
                    </a:cxn>
                    <a:cxn ang="T142">
                      <a:pos x="T84" y="T85"/>
                    </a:cxn>
                    <a:cxn ang="T143">
                      <a:pos x="T86" y="T87"/>
                    </a:cxn>
                    <a:cxn ang="T144">
                      <a:pos x="T88" y="T89"/>
                    </a:cxn>
                    <a:cxn ang="T145">
                      <a:pos x="T90" y="T91"/>
                    </a:cxn>
                    <a:cxn ang="T146">
                      <a:pos x="T92" y="T93"/>
                    </a:cxn>
                    <a:cxn ang="T147">
                      <a:pos x="T94" y="T95"/>
                    </a:cxn>
                    <a:cxn ang="T148">
                      <a:pos x="T96" y="T97"/>
                    </a:cxn>
                    <a:cxn ang="T149">
                      <a:pos x="T98" y="T99"/>
                    </a:cxn>
                  </a:cxnLst>
                  <a:rect l="0" t="0" r="r" b="b"/>
                  <a:pathLst>
                    <a:path w="1089" h="769">
                      <a:moveTo>
                        <a:pt x="0" y="226"/>
                      </a:moveTo>
                      <a:lnTo>
                        <a:pt x="32" y="202"/>
                      </a:lnTo>
                      <a:lnTo>
                        <a:pt x="62" y="156"/>
                      </a:lnTo>
                      <a:lnTo>
                        <a:pt x="99" y="134"/>
                      </a:lnTo>
                      <a:lnTo>
                        <a:pt x="137" y="160"/>
                      </a:lnTo>
                      <a:lnTo>
                        <a:pt x="142" y="181"/>
                      </a:lnTo>
                      <a:lnTo>
                        <a:pt x="133" y="181"/>
                      </a:lnTo>
                      <a:lnTo>
                        <a:pt x="118" y="179"/>
                      </a:lnTo>
                      <a:lnTo>
                        <a:pt x="137" y="202"/>
                      </a:lnTo>
                      <a:lnTo>
                        <a:pt x="216" y="172"/>
                      </a:lnTo>
                      <a:lnTo>
                        <a:pt x="206" y="149"/>
                      </a:lnTo>
                      <a:lnTo>
                        <a:pt x="240" y="110"/>
                      </a:lnTo>
                      <a:lnTo>
                        <a:pt x="262" y="111"/>
                      </a:lnTo>
                      <a:lnTo>
                        <a:pt x="241" y="124"/>
                      </a:lnTo>
                      <a:lnTo>
                        <a:pt x="223" y="153"/>
                      </a:lnTo>
                      <a:lnTo>
                        <a:pt x="223" y="172"/>
                      </a:lnTo>
                      <a:lnTo>
                        <a:pt x="255" y="193"/>
                      </a:lnTo>
                      <a:lnTo>
                        <a:pt x="301" y="133"/>
                      </a:lnTo>
                      <a:lnTo>
                        <a:pt x="461" y="63"/>
                      </a:lnTo>
                      <a:lnTo>
                        <a:pt x="460" y="23"/>
                      </a:lnTo>
                      <a:lnTo>
                        <a:pt x="533" y="8"/>
                      </a:lnTo>
                      <a:lnTo>
                        <a:pt x="574" y="29"/>
                      </a:lnTo>
                      <a:lnTo>
                        <a:pt x="671" y="0"/>
                      </a:lnTo>
                      <a:lnTo>
                        <a:pt x="701" y="15"/>
                      </a:lnTo>
                      <a:lnTo>
                        <a:pt x="766" y="85"/>
                      </a:lnTo>
                      <a:lnTo>
                        <a:pt x="840" y="71"/>
                      </a:lnTo>
                      <a:lnTo>
                        <a:pt x="886" y="96"/>
                      </a:lnTo>
                      <a:lnTo>
                        <a:pt x="1001" y="91"/>
                      </a:lnTo>
                      <a:lnTo>
                        <a:pt x="1088" y="118"/>
                      </a:lnTo>
                      <a:lnTo>
                        <a:pt x="1080" y="156"/>
                      </a:lnTo>
                      <a:lnTo>
                        <a:pt x="1006" y="181"/>
                      </a:lnTo>
                      <a:lnTo>
                        <a:pt x="1019" y="206"/>
                      </a:lnTo>
                      <a:lnTo>
                        <a:pt x="987" y="220"/>
                      </a:lnTo>
                      <a:lnTo>
                        <a:pt x="985" y="270"/>
                      </a:lnTo>
                      <a:lnTo>
                        <a:pt x="957" y="304"/>
                      </a:lnTo>
                      <a:lnTo>
                        <a:pt x="945" y="273"/>
                      </a:lnTo>
                      <a:lnTo>
                        <a:pt x="961" y="244"/>
                      </a:lnTo>
                      <a:lnTo>
                        <a:pt x="958" y="184"/>
                      </a:lnTo>
                      <a:lnTo>
                        <a:pt x="929" y="215"/>
                      </a:lnTo>
                      <a:lnTo>
                        <a:pt x="906" y="232"/>
                      </a:lnTo>
                      <a:lnTo>
                        <a:pt x="884" y="205"/>
                      </a:lnTo>
                      <a:lnTo>
                        <a:pt x="868" y="273"/>
                      </a:lnTo>
                      <a:lnTo>
                        <a:pt x="885" y="273"/>
                      </a:lnTo>
                      <a:lnTo>
                        <a:pt x="881" y="318"/>
                      </a:lnTo>
                      <a:lnTo>
                        <a:pt x="861" y="366"/>
                      </a:lnTo>
                      <a:lnTo>
                        <a:pt x="837" y="385"/>
                      </a:lnTo>
                      <a:lnTo>
                        <a:pt x="857" y="417"/>
                      </a:lnTo>
                      <a:lnTo>
                        <a:pt x="844" y="439"/>
                      </a:lnTo>
                      <a:lnTo>
                        <a:pt x="839" y="420"/>
                      </a:lnTo>
                      <a:lnTo>
                        <a:pt x="839" y="413"/>
                      </a:lnTo>
                      <a:lnTo>
                        <a:pt x="823" y="402"/>
                      </a:lnTo>
                      <a:lnTo>
                        <a:pt x="797" y="416"/>
                      </a:lnTo>
                      <a:lnTo>
                        <a:pt x="820" y="469"/>
                      </a:lnTo>
                      <a:lnTo>
                        <a:pt x="828" y="496"/>
                      </a:lnTo>
                      <a:lnTo>
                        <a:pt x="801" y="569"/>
                      </a:lnTo>
                      <a:lnTo>
                        <a:pt x="751" y="589"/>
                      </a:lnTo>
                      <a:lnTo>
                        <a:pt x="710" y="585"/>
                      </a:lnTo>
                      <a:lnTo>
                        <a:pt x="730" y="615"/>
                      </a:lnTo>
                      <a:lnTo>
                        <a:pt x="732" y="657"/>
                      </a:lnTo>
                      <a:lnTo>
                        <a:pt x="703" y="706"/>
                      </a:lnTo>
                      <a:lnTo>
                        <a:pt x="670" y="679"/>
                      </a:lnTo>
                      <a:lnTo>
                        <a:pt x="665" y="708"/>
                      </a:lnTo>
                      <a:lnTo>
                        <a:pt x="690" y="732"/>
                      </a:lnTo>
                      <a:lnTo>
                        <a:pt x="711" y="768"/>
                      </a:lnTo>
                      <a:lnTo>
                        <a:pt x="676" y="747"/>
                      </a:lnTo>
                      <a:lnTo>
                        <a:pt x="634" y="626"/>
                      </a:lnTo>
                      <a:lnTo>
                        <a:pt x="583" y="593"/>
                      </a:lnTo>
                      <a:lnTo>
                        <a:pt x="545" y="596"/>
                      </a:lnTo>
                      <a:lnTo>
                        <a:pt x="497" y="665"/>
                      </a:lnTo>
                      <a:lnTo>
                        <a:pt x="503" y="689"/>
                      </a:lnTo>
                      <a:lnTo>
                        <a:pt x="487" y="738"/>
                      </a:lnTo>
                      <a:lnTo>
                        <a:pt x="471" y="738"/>
                      </a:lnTo>
                      <a:lnTo>
                        <a:pt x="416" y="636"/>
                      </a:lnTo>
                      <a:lnTo>
                        <a:pt x="416" y="592"/>
                      </a:lnTo>
                      <a:lnTo>
                        <a:pt x="404" y="608"/>
                      </a:lnTo>
                      <a:lnTo>
                        <a:pt x="373" y="607"/>
                      </a:lnTo>
                      <a:lnTo>
                        <a:pt x="385" y="580"/>
                      </a:lnTo>
                      <a:lnTo>
                        <a:pt x="336" y="545"/>
                      </a:lnTo>
                      <a:lnTo>
                        <a:pt x="275" y="545"/>
                      </a:lnTo>
                      <a:lnTo>
                        <a:pt x="223" y="510"/>
                      </a:lnTo>
                      <a:lnTo>
                        <a:pt x="220" y="545"/>
                      </a:lnTo>
                      <a:lnTo>
                        <a:pt x="263" y="577"/>
                      </a:lnTo>
                      <a:lnTo>
                        <a:pt x="278" y="576"/>
                      </a:lnTo>
                      <a:lnTo>
                        <a:pt x="234" y="620"/>
                      </a:lnTo>
                      <a:lnTo>
                        <a:pt x="190" y="630"/>
                      </a:lnTo>
                      <a:lnTo>
                        <a:pt x="190" y="605"/>
                      </a:lnTo>
                      <a:lnTo>
                        <a:pt x="127" y="518"/>
                      </a:lnTo>
                      <a:lnTo>
                        <a:pt x="119" y="495"/>
                      </a:lnTo>
                      <a:lnTo>
                        <a:pt x="153" y="467"/>
                      </a:lnTo>
                      <a:lnTo>
                        <a:pt x="149" y="432"/>
                      </a:lnTo>
                      <a:lnTo>
                        <a:pt x="149" y="393"/>
                      </a:lnTo>
                      <a:lnTo>
                        <a:pt x="166" y="385"/>
                      </a:lnTo>
                      <a:lnTo>
                        <a:pt x="149" y="366"/>
                      </a:lnTo>
                      <a:lnTo>
                        <a:pt x="149" y="226"/>
                      </a:lnTo>
                      <a:lnTo>
                        <a:pt x="61" y="226"/>
                      </a:lnTo>
                      <a:lnTo>
                        <a:pt x="86" y="193"/>
                      </a:lnTo>
                      <a:lnTo>
                        <a:pt x="84" y="181"/>
                      </a:lnTo>
                      <a:lnTo>
                        <a:pt x="55" y="210"/>
                      </a:lnTo>
                      <a:lnTo>
                        <a:pt x="45" y="226"/>
                      </a:lnTo>
                      <a:lnTo>
                        <a:pt x="0" y="226"/>
                      </a:lnTo>
                    </a:path>
                  </a:pathLst>
                </a:custGeom>
                <a:solidFill>
                  <a:schemeClr val="bg1"/>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PS"/>
                </a:p>
              </p:txBody>
            </p:sp>
            <p:sp>
              <p:nvSpPr>
                <p:cNvPr id="21" name="Freeform 23">
                  <a:extLst>
                    <a:ext uri="{FF2B5EF4-FFF2-40B4-BE49-F238E27FC236}">
                      <a16:creationId xmlns:a16="http://schemas.microsoft.com/office/drawing/2014/main" id="{3DC0CAB0-863E-D813-46DC-6D8F65823277}"/>
                    </a:ext>
                  </a:extLst>
                </p:cNvPr>
                <p:cNvSpPr>
                  <a:spLocks/>
                </p:cNvSpPr>
                <p:nvPr/>
              </p:nvSpPr>
              <p:spPr bwMode="grayWhite">
                <a:xfrm>
                  <a:off x="3135" y="720"/>
                  <a:ext cx="94" cy="157"/>
                </a:xfrm>
                <a:custGeom>
                  <a:avLst/>
                  <a:gdLst>
                    <a:gd name="T0" fmla="*/ 63 w 94"/>
                    <a:gd name="T1" fmla="*/ 0 h 157"/>
                    <a:gd name="T2" fmla="*/ 63 w 94"/>
                    <a:gd name="T3" fmla="*/ 20 h 157"/>
                    <a:gd name="T4" fmla="*/ 55 w 94"/>
                    <a:gd name="T5" fmla="*/ 33 h 157"/>
                    <a:gd name="T6" fmla="*/ 57 w 94"/>
                    <a:gd name="T7" fmla="*/ 54 h 157"/>
                    <a:gd name="T8" fmla="*/ 47 w 94"/>
                    <a:gd name="T9" fmla="*/ 82 h 157"/>
                    <a:gd name="T10" fmla="*/ 31 w 94"/>
                    <a:gd name="T11" fmla="*/ 108 h 157"/>
                    <a:gd name="T12" fmla="*/ 7 w 94"/>
                    <a:gd name="T13" fmla="*/ 125 h 157"/>
                    <a:gd name="T14" fmla="*/ 0 w 94"/>
                    <a:gd name="T15" fmla="*/ 154 h 157"/>
                    <a:gd name="T16" fmla="*/ 10 w 94"/>
                    <a:gd name="T17" fmla="*/ 156 h 157"/>
                    <a:gd name="T18" fmla="*/ 10 w 94"/>
                    <a:gd name="T19" fmla="*/ 129 h 157"/>
                    <a:gd name="T20" fmla="*/ 44 w 94"/>
                    <a:gd name="T21" fmla="*/ 127 h 157"/>
                    <a:gd name="T22" fmla="*/ 69 w 94"/>
                    <a:gd name="T23" fmla="*/ 109 h 157"/>
                    <a:gd name="T24" fmla="*/ 69 w 94"/>
                    <a:gd name="T25" fmla="*/ 72 h 157"/>
                    <a:gd name="T26" fmla="*/ 77 w 94"/>
                    <a:gd name="T27" fmla="*/ 58 h 157"/>
                    <a:gd name="T28" fmla="*/ 64 w 94"/>
                    <a:gd name="T29" fmla="*/ 34 h 157"/>
                    <a:gd name="T30" fmla="*/ 82 w 94"/>
                    <a:gd name="T31" fmla="*/ 27 h 157"/>
                    <a:gd name="T32" fmla="*/ 93 w 94"/>
                    <a:gd name="T33" fmla="*/ 8 h 157"/>
                    <a:gd name="T34" fmla="*/ 69 w 94"/>
                    <a:gd name="T35" fmla="*/ 11 h 157"/>
                    <a:gd name="T36" fmla="*/ 63 w 94"/>
                    <a:gd name="T37" fmla="*/ 0 h 157"/>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0" t="0" r="r" b="b"/>
                  <a:pathLst>
                    <a:path w="94" h="157">
                      <a:moveTo>
                        <a:pt x="63" y="0"/>
                      </a:moveTo>
                      <a:lnTo>
                        <a:pt x="63" y="20"/>
                      </a:lnTo>
                      <a:lnTo>
                        <a:pt x="55" y="33"/>
                      </a:lnTo>
                      <a:lnTo>
                        <a:pt x="57" y="54"/>
                      </a:lnTo>
                      <a:lnTo>
                        <a:pt x="47" y="82"/>
                      </a:lnTo>
                      <a:lnTo>
                        <a:pt x="31" y="108"/>
                      </a:lnTo>
                      <a:lnTo>
                        <a:pt x="7" y="125"/>
                      </a:lnTo>
                      <a:lnTo>
                        <a:pt x="0" y="154"/>
                      </a:lnTo>
                      <a:lnTo>
                        <a:pt x="10" y="156"/>
                      </a:lnTo>
                      <a:lnTo>
                        <a:pt x="10" y="129"/>
                      </a:lnTo>
                      <a:lnTo>
                        <a:pt x="44" y="127"/>
                      </a:lnTo>
                      <a:lnTo>
                        <a:pt x="69" y="109"/>
                      </a:lnTo>
                      <a:lnTo>
                        <a:pt x="69" y="72"/>
                      </a:lnTo>
                      <a:lnTo>
                        <a:pt x="77" y="58"/>
                      </a:lnTo>
                      <a:lnTo>
                        <a:pt x="64" y="34"/>
                      </a:lnTo>
                      <a:lnTo>
                        <a:pt x="82" y="27"/>
                      </a:lnTo>
                      <a:lnTo>
                        <a:pt x="93" y="8"/>
                      </a:lnTo>
                      <a:lnTo>
                        <a:pt x="69" y="11"/>
                      </a:lnTo>
                      <a:lnTo>
                        <a:pt x="63" y="0"/>
                      </a:lnTo>
                    </a:path>
                  </a:pathLst>
                </a:custGeom>
                <a:solidFill>
                  <a:schemeClr val="bg1"/>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PS"/>
                </a:p>
              </p:txBody>
            </p:sp>
            <p:sp>
              <p:nvSpPr>
                <p:cNvPr id="22" name="Freeform 24">
                  <a:extLst>
                    <a:ext uri="{FF2B5EF4-FFF2-40B4-BE49-F238E27FC236}">
                      <a16:creationId xmlns:a16="http://schemas.microsoft.com/office/drawing/2014/main" id="{8A34C379-573E-F364-A4A0-94B918F9B4EF}"/>
                    </a:ext>
                  </a:extLst>
                </p:cNvPr>
                <p:cNvSpPr>
                  <a:spLocks/>
                </p:cNvSpPr>
                <p:nvPr/>
              </p:nvSpPr>
              <p:spPr bwMode="grayWhite">
                <a:xfrm>
                  <a:off x="2780" y="1139"/>
                  <a:ext cx="19" cy="36"/>
                </a:xfrm>
                <a:custGeom>
                  <a:avLst/>
                  <a:gdLst>
                    <a:gd name="T0" fmla="*/ 9 w 19"/>
                    <a:gd name="T1" fmla="*/ 0 h 36"/>
                    <a:gd name="T2" fmla="*/ 0 w 19"/>
                    <a:gd name="T3" fmla="*/ 16 h 36"/>
                    <a:gd name="T4" fmla="*/ 6 w 19"/>
                    <a:gd name="T5" fmla="*/ 35 h 36"/>
                    <a:gd name="T6" fmla="*/ 18 w 19"/>
                    <a:gd name="T7" fmla="*/ 21 h 36"/>
                    <a:gd name="T8" fmla="*/ 9 w 19"/>
                    <a:gd name="T9" fmla="*/ 0 h 36"/>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9" h="36">
                      <a:moveTo>
                        <a:pt x="9" y="0"/>
                      </a:moveTo>
                      <a:lnTo>
                        <a:pt x="0" y="16"/>
                      </a:lnTo>
                      <a:lnTo>
                        <a:pt x="6" y="35"/>
                      </a:lnTo>
                      <a:lnTo>
                        <a:pt x="18" y="21"/>
                      </a:lnTo>
                      <a:lnTo>
                        <a:pt x="9" y="0"/>
                      </a:lnTo>
                    </a:path>
                  </a:pathLst>
                </a:custGeom>
                <a:solidFill>
                  <a:schemeClr val="bg1"/>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PS"/>
                </a:p>
              </p:txBody>
            </p:sp>
            <p:sp>
              <p:nvSpPr>
                <p:cNvPr id="23" name="Freeform 25">
                  <a:extLst>
                    <a:ext uri="{FF2B5EF4-FFF2-40B4-BE49-F238E27FC236}">
                      <a16:creationId xmlns:a16="http://schemas.microsoft.com/office/drawing/2014/main" id="{D7214111-87BB-C27F-BF02-B6CD2031DCBF}"/>
                    </a:ext>
                  </a:extLst>
                </p:cNvPr>
                <p:cNvSpPr>
                  <a:spLocks/>
                </p:cNvSpPr>
                <p:nvPr/>
              </p:nvSpPr>
              <p:spPr bwMode="grayWhite">
                <a:xfrm>
                  <a:off x="2923" y="1177"/>
                  <a:ext cx="220" cy="94"/>
                </a:xfrm>
                <a:custGeom>
                  <a:avLst/>
                  <a:gdLst>
                    <a:gd name="T0" fmla="*/ 0 w 220"/>
                    <a:gd name="T1" fmla="*/ 0 h 94"/>
                    <a:gd name="T2" fmla="*/ 33 w 220"/>
                    <a:gd name="T3" fmla="*/ 7 h 94"/>
                    <a:gd name="T4" fmla="*/ 82 w 220"/>
                    <a:gd name="T5" fmla="*/ 41 h 94"/>
                    <a:gd name="T6" fmla="*/ 75 w 220"/>
                    <a:gd name="T7" fmla="*/ 60 h 94"/>
                    <a:gd name="T8" fmla="*/ 115 w 220"/>
                    <a:gd name="T9" fmla="*/ 77 h 94"/>
                    <a:gd name="T10" fmla="*/ 219 w 220"/>
                    <a:gd name="T11" fmla="*/ 77 h 94"/>
                    <a:gd name="T12" fmla="*/ 106 w 220"/>
                    <a:gd name="T13" fmla="*/ 93 h 94"/>
                    <a:gd name="T14" fmla="*/ 75 w 220"/>
                    <a:gd name="T15" fmla="*/ 60 h 94"/>
                    <a:gd name="T16" fmla="*/ 46 w 220"/>
                    <a:gd name="T17" fmla="*/ 54 h 94"/>
                    <a:gd name="T18" fmla="*/ 0 w 220"/>
                    <a:gd name="T19" fmla="*/ 0 h 94"/>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220" h="94">
                      <a:moveTo>
                        <a:pt x="0" y="0"/>
                      </a:moveTo>
                      <a:lnTo>
                        <a:pt x="33" y="7"/>
                      </a:lnTo>
                      <a:lnTo>
                        <a:pt x="82" y="41"/>
                      </a:lnTo>
                      <a:lnTo>
                        <a:pt x="75" y="60"/>
                      </a:lnTo>
                      <a:lnTo>
                        <a:pt x="115" y="77"/>
                      </a:lnTo>
                      <a:lnTo>
                        <a:pt x="219" y="77"/>
                      </a:lnTo>
                      <a:lnTo>
                        <a:pt x="106" y="93"/>
                      </a:lnTo>
                      <a:lnTo>
                        <a:pt x="75" y="60"/>
                      </a:lnTo>
                      <a:lnTo>
                        <a:pt x="46" y="54"/>
                      </a:lnTo>
                      <a:lnTo>
                        <a:pt x="0" y="0"/>
                      </a:lnTo>
                    </a:path>
                  </a:pathLst>
                </a:custGeom>
                <a:solidFill>
                  <a:schemeClr val="bg1"/>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PS"/>
                </a:p>
              </p:txBody>
            </p:sp>
            <p:sp>
              <p:nvSpPr>
                <p:cNvPr id="24" name="Freeform 26">
                  <a:extLst>
                    <a:ext uri="{FF2B5EF4-FFF2-40B4-BE49-F238E27FC236}">
                      <a16:creationId xmlns:a16="http://schemas.microsoft.com/office/drawing/2014/main" id="{566A3946-B920-912E-FDEE-8967FD8501E1}"/>
                    </a:ext>
                  </a:extLst>
                </p:cNvPr>
                <p:cNvSpPr>
                  <a:spLocks/>
                </p:cNvSpPr>
                <p:nvPr/>
              </p:nvSpPr>
              <p:spPr bwMode="grayWhite">
                <a:xfrm>
                  <a:off x="3098" y="1255"/>
                  <a:ext cx="236" cy="221"/>
                </a:xfrm>
                <a:custGeom>
                  <a:avLst/>
                  <a:gdLst>
                    <a:gd name="T0" fmla="*/ 190 w 236"/>
                    <a:gd name="T1" fmla="*/ 216 h 221"/>
                    <a:gd name="T2" fmla="*/ 179 w 236"/>
                    <a:gd name="T3" fmla="*/ 212 h 221"/>
                    <a:gd name="T4" fmla="*/ 154 w 236"/>
                    <a:gd name="T5" fmla="*/ 187 h 221"/>
                    <a:gd name="T6" fmla="*/ 130 w 236"/>
                    <a:gd name="T7" fmla="*/ 182 h 221"/>
                    <a:gd name="T8" fmla="*/ 124 w 236"/>
                    <a:gd name="T9" fmla="*/ 167 h 221"/>
                    <a:gd name="T10" fmla="*/ 110 w 236"/>
                    <a:gd name="T11" fmla="*/ 155 h 221"/>
                    <a:gd name="T12" fmla="*/ 87 w 236"/>
                    <a:gd name="T13" fmla="*/ 155 h 221"/>
                    <a:gd name="T14" fmla="*/ 62 w 236"/>
                    <a:gd name="T15" fmla="*/ 165 h 221"/>
                    <a:gd name="T16" fmla="*/ 40 w 236"/>
                    <a:gd name="T17" fmla="*/ 169 h 221"/>
                    <a:gd name="T18" fmla="*/ 15 w 236"/>
                    <a:gd name="T19" fmla="*/ 169 h 221"/>
                    <a:gd name="T20" fmla="*/ 14 w 236"/>
                    <a:gd name="T21" fmla="*/ 152 h 221"/>
                    <a:gd name="T22" fmla="*/ 5 w 236"/>
                    <a:gd name="T23" fmla="*/ 127 h 221"/>
                    <a:gd name="T24" fmla="*/ 3 w 236"/>
                    <a:gd name="T25" fmla="*/ 114 h 221"/>
                    <a:gd name="T26" fmla="*/ 3 w 236"/>
                    <a:gd name="T27" fmla="*/ 79 h 221"/>
                    <a:gd name="T28" fmla="*/ 44 w 236"/>
                    <a:gd name="T29" fmla="*/ 60 h 221"/>
                    <a:gd name="T30" fmla="*/ 48 w 236"/>
                    <a:gd name="T31" fmla="*/ 41 h 221"/>
                    <a:gd name="T32" fmla="*/ 57 w 236"/>
                    <a:gd name="T33" fmla="*/ 43 h 221"/>
                    <a:gd name="T34" fmla="*/ 77 w 236"/>
                    <a:gd name="T35" fmla="*/ 22 h 221"/>
                    <a:gd name="T36" fmla="*/ 98 w 236"/>
                    <a:gd name="T37" fmla="*/ 25 h 221"/>
                    <a:gd name="T38" fmla="*/ 113 w 236"/>
                    <a:gd name="T39" fmla="*/ 10 h 221"/>
                    <a:gd name="T40" fmla="*/ 125 w 236"/>
                    <a:gd name="T41" fmla="*/ 8 h 221"/>
                    <a:gd name="T42" fmla="*/ 145 w 236"/>
                    <a:gd name="T43" fmla="*/ 34 h 221"/>
                    <a:gd name="T44" fmla="*/ 163 w 236"/>
                    <a:gd name="T45" fmla="*/ 43 h 221"/>
                    <a:gd name="T46" fmla="*/ 165 w 236"/>
                    <a:gd name="T47" fmla="*/ 16 h 221"/>
                    <a:gd name="T48" fmla="*/ 172 w 236"/>
                    <a:gd name="T49" fmla="*/ 0 h 221"/>
                    <a:gd name="T50" fmla="*/ 185 w 236"/>
                    <a:gd name="T51" fmla="*/ 22 h 221"/>
                    <a:gd name="T52" fmla="*/ 196 w 236"/>
                    <a:gd name="T53" fmla="*/ 60 h 221"/>
                    <a:gd name="T54" fmla="*/ 219 w 236"/>
                    <a:gd name="T55" fmla="*/ 83 h 221"/>
                    <a:gd name="T56" fmla="*/ 232 w 236"/>
                    <a:gd name="T57" fmla="*/ 101 h 221"/>
                    <a:gd name="T58" fmla="*/ 235 w 236"/>
                    <a:gd name="T59" fmla="*/ 133 h 221"/>
                    <a:gd name="T60" fmla="*/ 221 w 236"/>
                    <a:gd name="T61" fmla="*/ 169 h 221"/>
                    <a:gd name="T62" fmla="*/ 217 w 236"/>
                    <a:gd name="T63" fmla="*/ 202 h 221"/>
                    <a:gd name="T64" fmla="*/ 196 w 236"/>
                    <a:gd name="T65" fmla="*/ 215 h 221"/>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0" t="0" r="r" b="b"/>
                  <a:pathLst>
                    <a:path w="236" h="221">
                      <a:moveTo>
                        <a:pt x="196" y="215"/>
                      </a:moveTo>
                      <a:lnTo>
                        <a:pt x="190" y="216"/>
                      </a:lnTo>
                      <a:lnTo>
                        <a:pt x="185" y="220"/>
                      </a:lnTo>
                      <a:lnTo>
                        <a:pt x="179" y="212"/>
                      </a:lnTo>
                      <a:lnTo>
                        <a:pt x="158" y="202"/>
                      </a:lnTo>
                      <a:lnTo>
                        <a:pt x="154" y="187"/>
                      </a:lnTo>
                      <a:lnTo>
                        <a:pt x="147" y="182"/>
                      </a:lnTo>
                      <a:lnTo>
                        <a:pt x="130" y="182"/>
                      </a:lnTo>
                      <a:lnTo>
                        <a:pt x="130" y="170"/>
                      </a:lnTo>
                      <a:lnTo>
                        <a:pt x="124" y="167"/>
                      </a:lnTo>
                      <a:lnTo>
                        <a:pt x="123" y="157"/>
                      </a:lnTo>
                      <a:lnTo>
                        <a:pt x="110" y="155"/>
                      </a:lnTo>
                      <a:lnTo>
                        <a:pt x="98" y="152"/>
                      </a:lnTo>
                      <a:lnTo>
                        <a:pt x="87" y="155"/>
                      </a:lnTo>
                      <a:lnTo>
                        <a:pt x="87" y="157"/>
                      </a:lnTo>
                      <a:lnTo>
                        <a:pt x="62" y="165"/>
                      </a:lnTo>
                      <a:lnTo>
                        <a:pt x="62" y="169"/>
                      </a:lnTo>
                      <a:lnTo>
                        <a:pt x="40" y="169"/>
                      </a:lnTo>
                      <a:lnTo>
                        <a:pt x="28" y="176"/>
                      </a:lnTo>
                      <a:lnTo>
                        <a:pt x="15" y="169"/>
                      </a:lnTo>
                      <a:lnTo>
                        <a:pt x="14" y="167"/>
                      </a:lnTo>
                      <a:lnTo>
                        <a:pt x="14" y="152"/>
                      </a:lnTo>
                      <a:lnTo>
                        <a:pt x="10" y="139"/>
                      </a:lnTo>
                      <a:lnTo>
                        <a:pt x="5" y="127"/>
                      </a:lnTo>
                      <a:lnTo>
                        <a:pt x="8" y="118"/>
                      </a:lnTo>
                      <a:lnTo>
                        <a:pt x="3" y="114"/>
                      </a:lnTo>
                      <a:lnTo>
                        <a:pt x="0" y="93"/>
                      </a:lnTo>
                      <a:lnTo>
                        <a:pt x="3" y="79"/>
                      </a:lnTo>
                      <a:lnTo>
                        <a:pt x="16" y="68"/>
                      </a:lnTo>
                      <a:lnTo>
                        <a:pt x="44" y="60"/>
                      </a:lnTo>
                      <a:lnTo>
                        <a:pt x="51" y="51"/>
                      </a:lnTo>
                      <a:lnTo>
                        <a:pt x="48" y="41"/>
                      </a:lnTo>
                      <a:lnTo>
                        <a:pt x="55" y="38"/>
                      </a:lnTo>
                      <a:lnTo>
                        <a:pt x="57" y="43"/>
                      </a:lnTo>
                      <a:lnTo>
                        <a:pt x="60" y="35"/>
                      </a:lnTo>
                      <a:lnTo>
                        <a:pt x="77" y="22"/>
                      </a:lnTo>
                      <a:lnTo>
                        <a:pt x="87" y="28"/>
                      </a:lnTo>
                      <a:lnTo>
                        <a:pt x="98" y="25"/>
                      </a:lnTo>
                      <a:lnTo>
                        <a:pt x="102" y="13"/>
                      </a:lnTo>
                      <a:lnTo>
                        <a:pt x="113" y="10"/>
                      </a:lnTo>
                      <a:lnTo>
                        <a:pt x="110" y="2"/>
                      </a:lnTo>
                      <a:lnTo>
                        <a:pt x="125" y="8"/>
                      </a:lnTo>
                      <a:lnTo>
                        <a:pt x="138" y="5"/>
                      </a:lnTo>
                      <a:lnTo>
                        <a:pt x="145" y="34"/>
                      </a:lnTo>
                      <a:lnTo>
                        <a:pt x="154" y="43"/>
                      </a:lnTo>
                      <a:lnTo>
                        <a:pt x="163" y="43"/>
                      </a:lnTo>
                      <a:lnTo>
                        <a:pt x="167" y="25"/>
                      </a:lnTo>
                      <a:lnTo>
                        <a:pt x="165" y="16"/>
                      </a:lnTo>
                      <a:lnTo>
                        <a:pt x="167" y="2"/>
                      </a:lnTo>
                      <a:lnTo>
                        <a:pt x="172" y="0"/>
                      </a:lnTo>
                      <a:lnTo>
                        <a:pt x="179" y="18"/>
                      </a:lnTo>
                      <a:lnTo>
                        <a:pt x="185" y="22"/>
                      </a:lnTo>
                      <a:lnTo>
                        <a:pt x="189" y="38"/>
                      </a:lnTo>
                      <a:lnTo>
                        <a:pt x="196" y="60"/>
                      </a:lnTo>
                      <a:lnTo>
                        <a:pt x="206" y="66"/>
                      </a:lnTo>
                      <a:lnTo>
                        <a:pt x="219" y="83"/>
                      </a:lnTo>
                      <a:lnTo>
                        <a:pt x="221" y="91"/>
                      </a:lnTo>
                      <a:lnTo>
                        <a:pt x="232" y="101"/>
                      </a:lnTo>
                      <a:lnTo>
                        <a:pt x="235" y="119"/>
                      </a:lnTo>
                      <a:lnTo>
                        <a:pt x="235" y="133"/>
                      </a:lnTo>
                      <a:lnTo>
                        <a:pt x="232" y="155"/>
                      </a:lnTo>
                      <a:lnTo>
                        <a:pt x="221" y="169"/>
                      </a:lnTo>
                      <a:lnTo>
                        <a:pt x="217" y="187"/>
                      </a:lnTo>
                      <a:lnTo>
                        <a:pt x="217" y="202"/>
                      </a:lnTo>
                      <a:lnTo>
                        <a:pt x="206" y="205"/>
                      </a:lnTo>
                      <a:lnTo>
                        <a:pt x="196" y="215"/>
                      </a:lnTo>
                    </a:path>
                  </a:pathLst>
                </a:custGeom>
                <a:solidFill>
                  <a:schemeClr val="bg1"/>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PS"/>
                </a:p>
              </p:txBody>
            </p:sp>
            <p:sp>
              <p:nvSpPr>
                <p:cNvPr id="25" name="Freeform 27">
                  <a:extLst>
                    <a:ext uri="{FF2B5EF4-FFF2-40B4-BE49-F238E27FC236}">
                      <a16:creationId xmlns:a16="http://schemas.microsoft.com/office/drawing/2014/main" id="{208E72B0-E21D-6C60-DD40-245CC14563DE}"/>
                    </a:ext>
                  </a:extLst>
                </p:cNvPr>
                <p:cNvSpPr>
                  <a:spLocks/>
                </p:cNvSpPr>
                <p:nvPr/>
              </p:nvSpPr>
              <p:spPr bwMode="grayWhite">
                <a:xfrm>
                  <a:off x="3286" y="1488"/>
                  <a:ext cx="18" cy="27"/>
                </a:xfrm>
                <a:custGeom>
                  <a:avLst/>
                  <a:gdLst>
                    <a:gd name="T0" fmla="*/ 9 w 18"/>
                    <a:gd name="T1" fmla="*/ 23 h 27"/>
                    <a:gd name="T2" fmla="*/ 3 w 18"/>
                    <a:gd name="T3" fmla="*/ 19 h 27"/>
                    <a:gd name="T4" fmla="*/ 3 w 18"/>
                    <a:gd name="T5" fmla="*/ 15 h 27"/>
                    <a:gd name="T6" fmla="*/ 3 w 18"/>
                    <a:gd name="T7" fmla="*/ 11 h 27"/>
                    <a:gd name="T8" fmla="*/ 2 w 18"/>
                    <a:gd name="T9" fmla="*/ 7 h 27"/>
                    <a:gd name="T10" fmla="*/ 0 w 18"/>
                    <a:gd name="T11" fmla="*/ 0 h 27"/>
                    <a:gd name="T12" fmla="*/ 3 w 18"/>
                    <a:gd name="T13" fmla="*/ 0 h 27"/>
                    <a:gd name="T14" fmla="*/ 9 w 18"/>
                    <a:gd name="T15" fmla="*/ 4 h 27"/>
                    <a:gd name="T16" fmla="*/ 12 w 18"/>
                    <a:gd name="T17" fmla="*/ 3 h 27"/>
                    <a:gd name="T18" fmla="*/ 13 w 18"/>
                    <a:gd name="T19" fmla="*/ 3 h 27"/>
                    <a:gd name="T20" fmla="*/ 17 w 18"/>
                    <a:gd name="T21" fmla="*/ 0 h 27"/>
                    <a:gd name="T22" fmla="*/ 17 w 18"/>
                    <a:gd name="T23" fmla="*/ 11 h 27"/>
                    <a:gd name="T24" fmla="*/ 15 w 18"/>
                    <a:gd name="T25" fmla="*/ 15 h 27"/>
                    <a:gd name="T26" fmla="*/ 13 w 18"/>
                    <a:gd name="T27" fmla="*/ 19 h 27"/>
                    <a:gd name="T28" fmla="*/ 13 w 18"/>
                    <a:gd name="T29" fmla="*/ 22 h 27"/>
                    <a:gd name="T30" fmla="*/ 12 w 18"/>
                    <a:gd name="T31" fmla="*/ 23 h 27"/>
                    <a:gd name="T32" fmla="*/ 12 w 18"/>
                    <a:gd name="T33" fmla="*/ 26 h 27"/>
                    <a:gd name="T34" fmla="*/ 9 w 18"/>
                    <a:gd name="T35" fmla="*/ 23 h 27"/>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0" t="0" r="r" b="b"/>
                  <a:pathLst>
                    <a:path w="18" h="27">
                      <a:moveTo>
                        <a:pt x="9" y="23"/>
                      </a:moveTo>
                      <a:lnTo>
                        <a:pt x="3" y="19"/>
                      </a:lnTo>
                      <a:lnTo>
                        <a:pt x="3" y="15"/>
                      </a:lnTo>
                      <a:lnTo>
                        <a:pt x="3" y="11"/>
                      </a:lnTo>
                      <a:lnTo>
                        <a:pt x="2" y="7"/>
                      </a:lnTo>
                      <a:lnTo>
                        <a:pt x="0" y="0"/>
                      </a:lnTo>
                      <a:lnTo>
                        <a:pt x="3" y="0"/>
                      </a:lnTo>
                      <a:lnTo>
                        <a:pt x="9" y="4"/>
                      </a:lnTo>
                      <a:lnTo>
                        <a:pt x="12" y="3"/>
                      </a:lnTo>
                      <a:lnTo>
                        <a:pt x="13" y="3"/>
                      </a:lnTo>
                      <a:lnTo>
                        <a:pt x="17" y="0"/>
                      </a:lnTo>
                      <a:lnTo>
                        <a:pt x="17" y="11"/>
                      </a:lnTo>
                      <a:lnTo>
                        <a:pt x="15" y="15"/>
                      </a:lnTo>
                      <a:lnTo>
                        <a:pt x="13" y="19"/>
                      </a:lnTo>
                      <a:lnTo>
                        <a:pt x="13" y="22"/>
                      </a:lnTo>
                      <a:lnTo>
                        <a:pt x="12" y="23"/>
                      </a:lnTo>
                      <a:lnTo>
                        <a:pt x="12" y="26"/>
                      </a:lnTo>
                      <a:lnTo>
                        <a:pt x="9" y="23"/>
                      </a:lnTo>
                    </a:path>
                  </a:pathLst>
                </a:custGeom>
                <a:solidFill>
                  <a:schemeClr val="bg1"/>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PS"/>
                </a:p>
              </p:txBody>
            </p:sp>
            <p:sp>
              <p:nvSpPr>
                <p:cNvPr id="26" name="Freeform 28">
                  <a:extLst>
                    <a:ext uri="{FF2B5EF4-FFF2-40B4-BE49-F238E27FC236}">
                      <a16:creationId xmlns:a16="http://schemas.microsoft.com/office/drawing/2014/main" id="{DF77E1B9-A2F6-93CC-337E-D58FD0F6554D}"/>
                    </a:ext>
                  </a:extLst>
                </p:cNvPr>
                <p:cNvSpPr>
                  <a:spLocks/>
                </p:cNvSpPr>
                <p:nvPr/>
              </p:nvSpPr>
              <p:spPr bwMode="grayWhite">
                <a:xfrm>
                  <a:off x="2463" y="1235"/>
                  <a:ext cx="26" cy="106"/>
                </a:xfrm>
                <a:custGeom>
                  <a:avLst/>
                  <a:gdLst>
                    <a:gd name="T0" fmla="*/ 3 w 26"/>
                    <a:gd name="T1" fmla="*/ 37 h 106"/>
                    <a:gd name="T2" fmla="*/ 13 w 26"/>
                    <a:gd name="T3" fmla="*/ 28 h 106"/>
                    <a:gd name="T4" fmla="*/ 20 w 26"/>
                    <a:gd name="T5" fmla="*/ 0 h 106"/>
                    <a:gd name="T6" fmla="*/ 25 w 26"/>
                    <a:gd name="T7" fmla="*/ 42 h 106"/>
                    <a:gd name="T8" fmla="*/ 17 w 26"/>
                    <a:gd name="T9" fmla="*/ 94 h 106"/>
                    <a:gd name="T10" fmla="*/ 0 w 26"/>
                    <a:gd name="T11" fmla="*/ 105 h 106"/>
                    <a:gd name="T12" fmla="*/ 0 w 26"/>
                    <a:gd name="T13" fmla="*/ 80 h 106"/>
                    <a:gd name="T14" fmla="*/ 5 w 26"/>
                    <a:gd name="T15" fmla="*/ 64 h 106"/>
                    <a:gd name="T16" fmla="*/ 3 w 26"/>
                    <a:gd name="T17" fmla="*/ 37 h 106"/>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26" h="106">
                      <a:moveTo>
                        <a:pt x="3" y="37"/>
                      </a:moveTo>
                      <a:lnTo>
                        <a:pt x="13" y="28"/>
                      </a:lnTo>
                      <a:lnTo>
                        <a:pt x="20" y="0"/>
                      </a:lnTo>
                      <a:lnTo>
                        <a:pt x="25" y="42"/>
                      </a:lnTo>
                      <a:lnTo>
                        <a:pt x="17" y="94"/>
                      </a:lnTo>
                      <a:lnTo>
                        <a:pt x="0" y="105"/>
                      </a:lnTo>
                      <a:lnTo>
                        <a:pt x="0" y="80"/>
                      </a:lnTo>
                      <a:lnTo>
                        <a:pt x="5" y="64"/>
                      </a:lnTo>
                      <a:lnTo>
                        <a:pt x="3" y="37"/>
                      </a:lnTo>
                    </a:path>
                  </a:pathLst>
                </a:custGeom>
                <a:solidFill>
                  <a:schemeClr val="bg1"/>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PS"/>
                </a:p>
              </p:txBody>
            </p:sp>
          </p:grpSp>
        </p:grpSp>
      </p:grpSp>
      <p:sp>
        <p:nvSpPr>
          <p:cNvPr id="3104" name="Rectangle 32"/>
          <p:cNvSpPr>
            <a:spLocks noGrp="1" noChangeArrowheads="1"/>
          </p:cNvSpPr>
          <p:nvPr>
            <p:ph type="ctrTitle" sz="quarter"/>
          </p:nvPr>
        </p:nvSpPr>
        <p:spPr>
          <a:xfrm>
            <a:off x="685800" y="3429000"/>
            <a:ext cx="7772400" cy="1143000"/>
          </a:xfrm>
        </p:spPr>
        <p:txBody>
          <a:bodyPr/>
          <a:lstStyle>
            <a:lvl1pPr>
              <a:defRPr/>
            </a:lvl1pPr>
          </a:lstStyle>
          <a:p>
            <a:pPr lvl="0"/>
            <a:r>
              <a:rPr lang="en-US" noProof="0"/>
              <a:t>Click to edit Master title style</a:t>
            </a:r>
          </a:p>
        </p:txBody>
      </p:sp>
      <p:sp>
        <p:nvSpPr>
          <p:cNvPr id="3105" name="Rectangle 33"/>
          <p:cNvSpPr>
            <a:spLocks noGrp="1" noChangeArrowheads="1"/>
          </p:cNvSpPr>
          <p:nvPr>
            <p:ph type="subTitle" sz="quarter" idx="1"/>
          </p:nvPr>
        </p:nvSpPr>
        <p:spPr>
          <a:xfrm>
            <a:off x="1371600" y="4648200"/>
            <a:ext cx="6400800" cy="1752600"/>
          </a:xfrm>
        </p:spPr>
        <p:txBody>
          <a:bodyPr anchor="ctr"/>
          <a:lstStyle>
            <a:lvl1pPr marL="0" indent="0" algn="ctr">
              <a:buFont typeface="Monotype Sorts" pitchFamily="2" charset="2"/>
              <a:buNone/>
              <a:defRPr/>
            </a:lvl1pPr>
          </a:lstStyle>
          <a:p>
            <a:pPr lvl="0"/>
            <a:r>
              <a:rPr lang="en-US" noProof="0"/>
              <a:t>Click to edit Master subtitle style</a:t>
            </a:r>
          </a:p>
        </p:txBody>
      </p:sp>
      <p:sp>
        <p:nvSpPr>
          <p:cNvPr id="32" name="Rectangle 34">
            <a:extLst>
              <a:ext uri="{FF2B5EF4-FFF2-40B4-BE49-F238E27FC236}">
                <a16:creationId xmlns:a16="http://schemas.microsoft.com/office/drawing/2014/main" id="{E9F411E7-77BC-480E-E85D-E78181DAB881}"/>
              </a:ext>
            </a:extLst>
          </p:cNvPr>
          <p:cNvSpPr>
            <a:spLocks noGrp="1" noChangeArrowheads="1"/>
          </p:cNvSpPr>
          <p:nvPr>
            <p:ph type="dt" sz="quarter" idx="10"/>
          </p:nvPr>
        </p:nvSpPr>
        <p:spPr/>
        <p:txBody>
          <a:bodyPr/>
          <a:lstStyle>
            <a:lvl1pPr>
              <a:defRPr/>
            </a:lvl1pPr>
          </a:lstStyle>
          <a:p>
            <a:pPr>
              <a:defRPr/>
            </a:pPr>
            <a:endParaRPr lang="en-US"/>
          </a:p>
        </p:txBody>
      </p:sp>
      <p:sp>
        <p:nvSpPr>
          <p:cNvPr id="33" name="Rectangle 36">
            <a:extLst>
              <a:ext uri="{FF2B5EF4-FFF2-40B4-BE49-F238E27FC236}">
                <a16:creationId xmlns:a16="http://schemas.microsoft.com/office/drawing/2014/main" id="{8AC13F42-BB15-9F75-8DCA-7AEDE020EB80}"/>
              </a:ext>
            </a:extLst>
          </p:cNvPr>
          <p:cNvSpPr>
            <a:spLocks noGrp="1" noChangeArrowheads="1"/>
          </p:cNvSpPr>
          <p:nvPr>
            <p:ph type="sldNum" sz="quarter" idx="11"/>
          </p:nvPr>
        </p:nvSpPr>
        <p:spPr>
          <a:xfrm>
            <a:off x="6553200" y="6400800"/>
            <a:ext cx="1905000" cy="457200"/>
          </a:xfrm>
        </p:spPr>
        <p:txBody>
          <a:bodyPr/>
          <a:lstStyle>
            <a:lvl1pPr>
              <a:defRPr/>
            </a:lvl1pPr>
          </a:lstStyle>
          <a:p>
            <a:fld id="{AFBA6D80-2DC4-B544-9585-1BBDEEF23C03}" type="slidenum">
              <a:rPr lang="en-US" altLang="en-US"/>
              <a:pPr/>
              <a:t>‹#›</a:t>
            </a:fld>
            <a:endParaRPr lang="en-US" altLang="en-US"/>
          </a:p>
        </p:txBody>
      </p:sp>
    </p:spTree>
    <p:extLst>
      <p:ext uri="{BB962C8B-B14F-4D97-AF65-F5344CB8AC3E}">
        <p14:creationId xmlns:p14="http://schemas.microsoft.com/office/powerpoint/2010/main" val="133218159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32">
            <a:extLst>
              <a:ext uri="{FF2B5EF4-FFF2-40B4-BE49-F238E27FC236}">
                <a16:creationId xmlns:a16="http://schemas.microsoft.com/office/drawing/2014/main" id="{2D0CD80E-9E30-31F0-3F76-F3D9D3D41B46}"/>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34">
            <a:extLst>
              <a:ext uri="{FF2B5EF4-FFF2-40B4-BE49-F238E27FC236}">
                <a16:creationId xmlns:a16="http://schemas.microsoft.com/office/drawing/2014/main" id="{1C069302-3B4A-098C-C7E5-5D23F408A4E3}"/>
              </a:ext>
            </a:extLst>
          </p:cNvPr>
          <p:cNvSpPr>
            <a:spLocks noGrp="1" noChangeArrowheads="1"/>
          </p:cNvSpPr>
          <p:nvPr>
            <p:ph type="sldNum" sz="quarter" idx="11"/>
          </p:nvPr>
        </p:nvSpPr>
        <p:spPr>
          <a:ln/>
        </p:spPr>
        <p:txBody>
          <a:bodyPr/>
          <a:lstStyle>
            <a:lvl1pPr>
              <a:defRPr/>
            </a:lvl1pPr>
          </a:lstStyle>
          <a:p>
            <a:fld id="{AA869DF6-0AAB-B94D-978B-7698FAA18F18}" type="slidenum">
              <a:rPr lang="en-US" altLang="en-US"/>
              <a:pPr/>
              <a:t>‹#›</a:t>
            </a:fld>
            <a:endParaRPr lang="en-US" altLang="en-US"/>
          </a:p>
        </p:txBody>
      </p:sp>
    </p:spTree>
    <p:extLst>
      <p:ext uri="{BB962C8B-B14F-4D97-AF65-F5344CB8AC3E}">
        <p14:creationId xmlns:p14="http://schemas.microsoft.com/office/powerpoint/2010/main" val="228552797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285750"/>
            <a:ext cx="1943100" cy="54864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85800" y="285750"/>
            <a:ext cx="5676900" cy="54864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32">
            <a:extLst>
              <a:ext uri="{FF2B5EF4-FFF2-40B4-BE49-F238E27FC236}">
                <a16:creationId xmlns:a16="http://schemas.microsoft.com/office/drawing/2014/main" id="{56B34517-A969-FD48-57A1-ED0731E7BCF5}"/>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34">
            <a:extLst>
              <a:ext uri="{FF2B5EF4-FFF2-40B4-BE49-F238E27FC236}">
                <a16:creationId xmlns:a16="http://schemas.microsoft.com/office/drawing/2014/main" id="{7F29A48C-1AAC-AA67-DAD2-5D71030000CF}"/>
              </a:ext>
            </a:extLst>
          </p:cNvPr>
          <p:cNvSpPr>
            <a:spLocks noGrp="1" noChangeArrowheads="1"/>
          </p:cNvSpPr>
          <p:nvPr>
            <p:ph type="sldNum" sz="quarter" idx="11"/>
          </p:nvPr>
        </p:nvSpPr>
        <p:spPr>
          <a:ln/>
        </p:spPr>
        <p:txBody>
          <a:bodyPr/>
          <a:lstStyle>
            <a:lvl1pPr>
              <a:defRPr/>
            </a:lvl1pPr>
          </a:lstStyle>
          <a:p>
            <a:fld id="{E546F8C2-4D16-CD4A-88FC-C80C4BE6C163}" type="slidenum">
              <a:rPr lang="en-US" altLang="en-US"/>
              <a:pPr/>
              <a:t>‹#›</a:t>
            </a:fld>
            <a:endParaRPr lang="en-US" altLang="en-US"/>
          </a:p>
        </p:txBody>
      </p:sp>
    </p:spTree>
    <p:extLst>
      <p:ext uri="{BB962C8B-B14F-4D97-AF65-F5344CB8AC3E}">
        <p14:creationId xmlns:p14="http://schemas.microsoft.com/office/powerpoint/2010/main" val="23429898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32">
            <a:extLst>
              <a:ext uri="{FF2B5EF4-FFF2-40B4-BE49-F238E27FC236}">
                <a16:creationId xmlns:a16="http://schemas.microsoft.com/office/drawing/2014/main" id="{039F81B8-4166-C041-9416-6A8486C2C895}"/>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34">
            <a:extLst>
              <a:ext uri="{FF2B5EF4-FFF2-40B4-BE49-F238E27FC236}">
                <a16:creationId xmlns:a16="http://schemas.microsoft.com/office/drawing/2014/main" id="{B9D12F75-C379-3871-1E08-8EDAE1DDA558}"/>
              </a:ext>
            </a:extLst>
          </p:cNvPr>
          <p:cNvSpPr>
            <a:spLocks noGrp="1" noChangeArrowheads="1"/>
          </p:cNvSpPr>
          <p:nvPr>
            <p:ph type="sldNum" sz="quarter" idx="11"/>
          </p:nvPr>
        </p:nvSpPr>
        <p:spPr>
          <a:ln/>
        </p:spPr>
        <p:txBody>
          <a:bodyPr/>
          <a:lstStyle>
            <a:lvl1pPr>
              <a:defRPr/>
            </a:lvl1pPr>
          </a:lstStyle>
          <a:p>
            <a:fld id="{FFCCA9E8-566E-304D-9FDF-8E3C3B008992}" type="slidenum">
              <a:rPr lang="en-US" altLang="en-US"/>
              <a:pPr/>
              <a:t>‹#›</a:t>
            </a:fld>
            <a:endParaRPr lang="en-US" altLang="en-US"/>
          </a:p>
        </p:txBody>
      </p:sp>
    </p:spTree>
    <p:extLst>
      <p:ext uri="{BB962C8B-B14F-4D97-AF65-F5344CB8AC3E}">
        <p14:creationId xmlns:p14="http://schemas.microsoft.com/office/powerpoint/2010/main" val="17666397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8"/>
            <a:ext cx="78867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a:t>Click to edit Master text styles</a:t>
            </a:r>
          </a:p>
        </p:txBody>
      </p:sp>
      <p:sp>
        <p:nvSpPr>
          <p:cNvPr id="4" name="Rectangle 32">
            <a:extLst>
              <a:ext uri="{FF2B5EF4-FFF2-40B4-BE49-F238E27FC236}">
                <a16:creationId xmlns:a16="http://schemas.microsoft.com/office/drawing/2014/main" id="{876BBCF9-BED3-1728-0288-84FF94DA626F}"/>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34">
            <a:extLst>
              <a:ext uri="{FF2B5EF4-FFF2-40B4-BE49-F238E27FC236}">
                <a16:creationId xmlns:a16="http://schemas.microsoft.com/office/drawing/2014/main" id="{930676DB-E939-DD9B-0513-966EBFB5DE16}"/>
              </a:ext>
            </a:extLst>
          </p:cNvPr>
          <p:cNvSpPr>
            <a:spLocks noGrp="1" noChangeArrowheads="1"/>
          </p:cNvSpPr>
          <p:nvPr>
            <p:ph type="sldNum" sz="quarter" idx="11"/>
          </p:nvPr>
        </p:nvSpPr>
        <p:spPr>
          <a:ln/>
        </p:spPr>
        <p:txBody>
          <a:bodyPr/>
          <a:lstStyle>
            <a:lvl1pPr>
              <a:defRPr/>
            </a:lvl1pPr>
          </a:lstStyle>
          <a:p>
            <a:fld id="{5389B7B2-6B08-F246-9BED-F1D06D86FC14}" type="slidenum">
              <a:rPr lang="en-US" altLang="en-US"/>
              <a:pPr/>
              <a:t>‹#›</a:t>
            </a:fld>
            <a:endParaRPr lang="en-US" altLang="en-US"/>
          </a:p>
        </p:txBody>
      </p:sp>
    </p:spTree>
    <p:extLst>
      <p:ext uri="{BB962C8B-B14F-4D97-AF65-F5344CB8AC3E}">
        <p14:creationId xmlns:p14="http://schemas.microsoft.com/office/powerpoint/2010/main" val="296479329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85800" y="1657350"/>
            <a:ext cx="3810000" cy="4114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57350"/>
            <a:ext cx="3810000" cy="4114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32">
            <a:extLst>
              <a:ext uri="{FF2B5EF4-FFF2-40B4-BE49-F238E27FC236}">
                <a16:creationId xmlns:a16="http://schemas.microsoft.com/office/drawing/2014/main" id="{32AF8097-D833-2B07-58FA-48E3217A9274}"/>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34">
            <a:extLst>
              <a:ext uri="{FF2B5EF4-FFF2-40B4-BE49-F238E27FC236}">
                <a16:creationId xmlns:a16="http://schemas.microsoft.com/office/drawing/2014/main" id="{1E94B8A0-BC00-F53F-34E4-4C15335AA6BA}"/>
              </a:ext>
            </a:extLst>
          </p:cNvPr>
          <p:cNvSpPr>
            <a:spLocks noGrp="1" noChangeArrowheads="1"/>
          </p:cNvSpPr>
          <p:nvPr>
            <p:ph type="sldNum" sz="quarter" idx="11"/>
          </p:nvPr>
        </p:nvSpPr>
        <p:spPr>
          <a:ln/>
        </p:spPr>
        <p:txBody>
          <a:bodyPr/>
          <a:lstStyle>
            <a:lvl1pPr>
              <a:defRPr/>
            </a:lvl1pPr>
          </a:lstStyle>
          <a:p>
            <a:fld id="{D038BDFB-861F-F545-975F-82CC800FDA3E}" type="slidenum">
              <a:rPr lang="en-US" altLang="en-US"/>
              <a:pPr/>
              <a:t>‹#›</a:t>
            </a:fld>
            <a:endParaRPr lang="en-US" altLang="en-US"/>
          </a:p>
        </p:txBody>
      </p:sp>
    </p:spTree>
    <p:extLst>
      <p:ext uri="{BB962C8B-B14F-4D97-AF65-F5344CB8AC3E}">
        <p14:creationId xmlns:p14="http://schemas.microsoft.com/office/powerpoint/2010/main" val="3505093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30238" y="365125"/>
            <a:ext cx="7886700" cy="1325563"/>
          </a:xfrm>
        </p:spPr>
        <p:txBody>
          <a:bodyPr/>
          <a:lstStyle/>
          <a:p>
            <a:r>
              <a:rPr lang="en-US"/>
              <a:t>Click to edit Master title style</a:t>
            </a:r>
          </a:p>
        </p:txBody>
      </p:sp>
      <p:sp>
        <p:nvSpPr>
          <p:cNvPr id="3" name="Text Placeholder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30238" y="2505075"/>
            <a:ext cx="386873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7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32">
            <a:extLst>
              <a:ext uri="{FF2B5EF4-FFF2-40B4-BE49-F238E27FC236}">
                <a16:creationId xmlns:a16="http://schemas.microsoft.com/office/drawing/2014/main" id="{2B43A0D5-5D3E-FAFF-3FD1-8DA39472C7B6}"/>
              </a:ext>
            </a:extLst>
          </p:cNvPr>
          <p:cNvSpPr>
            <a:spLocks noGrp="1" noChangeArrowheads="1"/>
          </p:cNvSpPr>
          <p:nvPr>
            <p:ph type="dt" sz="half" idx="10"/>
          </p:nvPr>
        </p:nvSpPr>
        <p:spPr>
          <a:ln/>
        </p:spPr>
        <p:txBody>
          <a:bodyPr/>
          <a:lstStyle>
            <a:lvl1pPr>
              <a:defRPr/>
            </a:lvl1pPr>
          </a:lstStyle>
          <a:p>
            <a:pPr>
              <a:defRPr/>
            </a:pPr>
            <a:endParaRPr lang="en-US"/>
          </a:p>
        </p:txBody>
      </p:sp>
      <p:sp>
        <p:nvSpPr>
          <p:cNvPr id="8" name="Rectangle 34">
            <a:extLst>
              <a:ext uri="{FF2B5EF4-FFF2-40B4-BE49-F238E27FC236}">
                <a16:creationId xmlns:a16="http://schemas.microsoft.com/office/drawing/2014/main" id="{CE98F642-2F33-05A5-C5C2-E550BA87A493}"/>
              </a:ext>
            </a:extLst>
          </p:cNvPr>
          <p:cNvSpPr>
            <a:spLocks noGrp="1" noChangeArrowheads="1"/>
          </p:cNvSpPr>
          <p:nvPr>
            <p:ph type="sldNum" sz="quarter" idx="11"/>
          </p:nvPr>
        </p:nvSpPr>
        <p:spPr>
          <a:ln/>
        </p:spPr>
        <p:txBody>
          <a:bodyPr/>
          <a:lstStyle>
            <a:lvl1pPr>
              <a:defRPr/>
            </a:lvl1pPr>
          </a:lstStyle>
          <a:p>
            <a:fld id="{E28EFD64-6F4A-7B40-A266-1EB06384E058}" type="slidenum">
              <a:rPr lang="en-US" altLang="en-US"/>
              <a:pPr/>
              <a:t>‹#›</a:t>
            </a:fld>
            <a:endParaRPr lang="en-US" altLang="en-US"/>
          </a:p>
        </p:txBody>
      </p:sp>
    </p:spTree>
    <p:extLst>
      <p:ext uri="{BB962C8B-B14F-4D97-AF65-F5344CB8AC3E}">
        <p14:creationId xmlns:p14="http://schemas.microsoft.com/office/powerpoint/2010/main" val="118209429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32">
            <a:extLst>
              <a:ext uri="{FF2B5EF4-FFF2-40B4-BE49-F238E27FC236}">
                <a16:creationId xmlns:a16="http://schemas.microsoft.com/office/drawing/2014/main" id="{70080766-CAE1-A4D6-2775-0DBB00C298AD}"/>
              </a:ext>
            </a:extLst>
          </p:cNvPr>
          <p:cNvSpPr>
            <a:spLocks noGrp="1" noChangeArrowheads="1"/>
          </p:cNvSpPr>
          <p:nvPr>
            <p:ph type="dt" sz="half" idx="10"/>
          </p:nvPr>
        </p:nvSpPr>
        <p:spPr>
          <a:ln/>
        </p:spPr>
        <p:txBody>
          <a:bodyPr/>
          <a:lstStyle>
            <a:lvl1pPr>
              <a:defRPr/>
            </a:lvl1pPr>
          </a:lstStyle>
          <a:p>
            <a:pPr>
              <a:defRPr/>
            </a:pPr>
            <a:endParaRPr lang="en-US"/>
          </a:p>
        </p:txBody>
      </p:sp>
      <p:sp>
        <p:nvSpPr>
          <p:cNvPr id="4" name="Rectangle 34">
            <a:extLst>
              <a:ext uri="{FF2B5EF4-FFF2-40B4-BE49-F238E27FC236}">
                <a16:creationId xmlns:a16="http://schemas.microsoft.com/office/drawing/2014/main" id="{77D1FCF6-8516-3869-26E2-7787753C4FC8}"/>
              </a:ext>
            </a:extLst>
          </p:cNvPr>
          <p:cNvSpPr>
            <a:spLocks noGrp="1" noChangeArrowheads="1"/>
          </p:cNvSpPr>
          <p:nvPr>
            <p:ph type="sldNum" sz="quarter" idx="11"/>
          </p:nvPr>
        </p:nvSpPr>
        <p:spPr>
          <a:ln/>
        </p:spPr>
        <p:txBody>
          <a:bodyPr/>
          <a:lstStyle>
            <a:lvl1pPr>
              <a:defRPr/>
            </a:lvl1pPr>
          </a:lstStyle>
          <a:p>
            <a:fld id="{2FCB0D82-61EE-4945-92FA-B242B08392BA}" type="slidenum">
              <a:rPr lang="en-US" altLang="en-US"/>
              <a:pPr/>
              <a:t>‹#›</a:t>
            </a:fld>
            <a:endParaRPr lang="en-US" altLang="en-US"/>
          </a:p>
        </p:txBody>
      </p:sp>
    </p:spTree>
    <p:extLst>
      <p:ext uri="{BB962C8B-B14F-4D97-AF65-F5344CB8AC3E}">
        <p14:creationId xmlns:p14="http://schemas.microsoft.com/office/powerpoint/2010/main" val="81899370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32">
            <a:extLst>
              <a:ext uri="{FF2B5EF4-FFF2-40B4-BE49-F238E27FC236}">
                <a16:creationId xmlns:a16="http://schemas.microsoft.com/office/drawing/2014/main" id="{951FAA1E-B633-DE2A-6E4D-2A8C5C94AEFC}"/>
              </a:ext>
            </a:extLst>
          </p:cNvPr>
          <p:cNvSpPr>
            <a:spLocks noGrp="1" noChangeArrowheads="1"/>
          </p:cNvSpPr>
          <p:nvPr>
            <p:ph type="dt" sz="half" idx="10"/>
          </p:nvPr>
        </p:nvSpPr>
        <p:spPr>
          <a:ln/>
        </p:spPr>
        <p:txBody>
          <a:bodyPr/>
          <a:lstStyle>
            <a:lvl1pPr>
              <a:defRPr/>
            </a:lvl1pPr>
          </a:lstStyle>
          <a:p>
            <a:pPr>
              <a:defRPr/>
            </a:pPr>
            <a:endParaRPr lang="en-US"/>
          </a:p>
        </p:txBody>
      </p:sp>
      <p:sp>
        <p:nvSpPr>
          <p:cNvPr id="3" name="Rectangle 34">
            <a:extLst>
              <a:ext uri="{FF2B5EF4-FFF2-40B4-BE49-F238E27FC236}">
                <a16:creationId xmlns:a16="http://schemas.microsoft.com/office/drawing/2014/main" id="{8CEBDDB8-133C-04E3-478F-8939A5FFFF46}"/>
              </a:ext>
            </a:extLst>
          </p:cNvPr>
          <p:cNvSpPr>
            <a:spLocks noGrp="1" noChangeArrowheads="1"/>
          </p:cNvSpPr>
          <p:nvPr>
            <p:ph type="sldNum" sz="quarter" idx="11"/>
          </p:nvPr>
        </p:nvSpPr>
        <p:spPr>
          <a:ln/>
        </p:spPr>
        <p:txBody>
          <a:bodyPr/>
          <a:lstStyle>
            <a:lvl1pPr>
              <a:defRPr/>
            </a:lvl1pPr>
          </a:lstStyle>
          <a:p>
            <a:fld id="{CBDCEE2E-D31A-2346-8E84-C99E88BCE18E}" type="slidenum">
              <a:rPr lang="en-US" altLang="en-US"/>
              <a:pPr/>
              <a:t>‹#›</a:t>
            </a:fld>
            <a:endParaRPr lang="en-US" altLang="en-US"/>
          </a:p>
        </p:txBody>
      </p:sp>
    </p:spTree>
    <p:extLst>
      <p:ext uri="{BB962C8B-B14F-4D97-AF65-F5344CB8AC3E}">
        <p14:creationId xmlns:p14="http://schemas.microsoft.com/office/powerpoint/2010/main" val="338255017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Rectangle 32">
            <a:extLst>
              <a:ext uri="{FF2B5EF4-FFF2-40B4-BE49-F238E27FC236}">
                <a16:creationId xmlns:a16="http://schemas.microsoft.com/office/drawing/2014/main" id="{D7D8D02E-BC32-7E21-D814-E6F32F3F1719}"/>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34">
            <a:extLst>
              <a:ext uri="{FF2B5EF4-FFF2-40B4-BE49-F238E27FC236}">
                <a16:creationId xmlns:a16="http://schemas.microsoft.com/office/drawing/2014/main" id="{DE4F0F5F-F0E9-6639-31EF-3CEB9EC6D5D3}"/>
              </a:ext>
            </a:extLst>
          </p:cNvPr>
          <p:cNvSpPr>
            <a:spLocks noGrp="1" noChangeArrowheads="1"/>
          </p:cNvSpPr>
          <p:nvPr>
            <p:ph type="sldNum" sz="quarter" idx="11"/>
          </p:nvPr>
        </p:nvSpPr>
        <p:spPr>
          <a:ln/>
        </p:spPr>
        <p:txBody>
          <a:bodyPr/>
          <a:lstStyle>
            <a:lvl1pPr>
              <a:defRPr/>
            </a:lvl1pPr>
          </a:lstStyle>
          <a:p>
            <a:fld id="{B4C16E9B-4E0E-A14C-B46D-193CF1709520}" type="slidenum">
              <a:rPr lang="en-US" altLang="en-US"/>
              <a:pPr/>
              <a:t>‹#›</a:t>
            </a:fld>
            <a:endParaRPr lang="en-US" altLang="en-US"/>
          </a:p>
        </p:txBody>
      </p:sp>
    </p:spTree>
    <p:extLst>
      <p:ext uri="{BB962C8B-B14F-4D97-AF65-F5344CB8AC3E}">
        <p14:creationId xmlns:p14="http://schemas.microsoft.com/office/powerpoint/2010/main" val="89437670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Rectangle 32">
            <a:extLst>
              <a:ext uri="{FF2B5EF4-FFF2-40B4-BE49-F238E27FC236}">
                <a16:creationId xmlns:a16="http://schemas.microsoft.com/office/drawing/2014/main" id="{CDEB55EE-127A-D2B2-9297-4C60BE0CC8E8}"/>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34">
            <a:extLst>
              <a:ext uri="{FF2B5EF4-FFF2-40B4-BE49-F238E27FC236}">
                <a16:creationId xmlns:a16="http://schemas.microsoft.com/office/drawing/2014/main" id="{292129F6-E723-D84F-B491-6A9932968217}"/>
              </a:ext>
            </a:extLst>
          </p:cNvPr>
          <p:cNvSpPr>
            <a:spLocks noGrp="1" noChangeArrowheads="1"/>
          </p:cNvSpPr>
          <p:nvPr>
            <p:ph type="sldNum" sz="quarter" idx="11"/>
          </p:nvPr>
        </p:nvSpPr>
        <p:spPr>
          <a:ln/>
        </p:spPr>
        <p:txBody>
          <a:bodyPr/>
          <a:lstStyle>
            <a:lvl1pPr>
              <a:defRPr/>
            </a:lvl1pPr>
          </a:lstStyle>
          <a:p>
            <a:fld id="{89D020D3-1911-DB4A-9CA6-F42CB73D21A5}" type="slidenum">
              <a:rPr lang="en-US" altLang="en-US"/>
              <a:pPr/>
              <a:t>‹#›</a:t>
            </a:fld>
            <a:endParaRPr lang="en-US" altLang="en-US"/>
          </a:p>
        </p:txBody>
      </p:sp>
    </p:spTree>
    <p:extLst>
      <p:ext uri="{BB962C8B-B14F-4D97-AF65-F5344CB8AC3E}">
        <p14:creationId xmlns:p14="http://schemas.microsoft.com/office/powerpoint/2010/main" val="35782684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1026" name="Group 29">
            <a:extLst>
              <a:ext uri="{FF2B5EF4-FFF2-40B4-BE49-F238E27FC236}">
                <a16:creationId xmlns:a16="http://schemas.microsoft.com/office/drawing/2014/main" id="{3CB75D3D-77A0-E4D0-AB37-78EA07261A7D}"/>
              </a:ext>
            </a:extLst>
          </p:cNvPr>
          <p:cNvGrpSpPr>
            <a:grpSpLocks/>
          </p:cNvGrpSpPr>
          <p:nvPr/>
        </p:nvGrpSpPr>
        <p:grpSpPr bwMode="auto">
          <a:xfrm>
            <a:off x="0" y="4367213"/>
            <a:ext cx="9131300" cy="2478087"/>
            <a:chOff x="0" y="2751"/>
            <a:chExt cx="5752" cy="1561"/>
          </a:xfrm>
        </p:grpSpPr>
        <p:sp>
          <p:nvSpPr>
            <p:cNvPr id="1032" name="Rectangle 2">
              <a:extLst>
                <a:ext uri="{FF2B5EF4-FFF2-40B4-BE49-F238E27FC236}">
                  <a16:creationId xmlns:a16="http://schemas.microsoft.com/office/drawing/2014/main" id="{E5BB08FF-84EB-4A5E-849E-C801C73835C7}"/>
                </a:ext>
              </a:extLst>
            </p:cNvPr>
            <p:cNvSpPr>
              <a:spLocks noChangeArrowheads="1"/>
            </p:cNvSpPr>
            <p:nvPr/>
          </p:nvSpPr>
          <p:spPr bwMode="hidden">
            <a:xfrm>
              <a:off x="0" y="4080"/>
              <a:ext cx="5752" cy="232"/>
            </a:xfrm>
            <a:prstGeom prst="rect">
              <a:avLst/>
            </a:prstGeom>
            <a:gradFill rotWithShape="0">
              <a:gsLst>
                <a:gs pos="0">
                  <a:schemeClr val="bg1"/>
                </a:gs>
                <a:gs pos="100000">
                  <a:schemeClr val="hlink"/>
                </a:gs>
              </a:gsLst>
              <a:lin ang="54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imes New Roman" pitchFamily="18" charset="0"/>
                  <a:cs typeface="Arial" pitchFamily="34" charset="0"/>
                </a:defRPr>
              </a:lvl1pPr>
              <a:lvl2pPr marL="742950" indent="-285750" eaLnBrk="0" hangingPunct="0">
                <a:defRPr sz="2400">
                  <a:solidFill>
                    <a:schemeClr val="tx1"/>
                  </a:solidFill>
                  <a:latin typeface="Times New Roman" pitchFamily="18" charset="0"/>
                  <a:cs typeface="Arial" pitchFamily="34" charset="0"/>
                </a:defRPr>
              </a:lvl2pPr>
              <a:lvl3pPr marL="1143000" indent="-228600" eaLnBrk="0" hangingPunct="0">
                <a:defRPr sz="2400">
                  <a:solidFill>
                    <a:schemeClr val="tx1"/>
                  </a:solidFill>
                  <a:latin typeface="Times New Roman" pitchFamily="18" charset="0"/>
                  <a:cs typeface="Arial" pitchFamily="34" charset="0"/>
                </a:defRPr>
              </a:lvl3pPr>
              <a:lvl4pPr marL="1600200" indent="-228600" eaLnBrk="0" hangingPunct="0">
                <a:defRPr sz="2400">
                  <a:solidFill>
                    <a:schemeClr val="tx1"/>
                  </a:solidFill>
                  <a:latin typeface="Times New Roman" pitchFamily="18" charset="0"/>
                  <a:cs typeface="Arial" pitchFamily="34" charset="0"/>
                </a:defRPr>
              </a:lvl4pPr>
              <a:lvl5pPr marL="2057400" indent="-228600" eaLnBrk="0" hangingPunct="0">
                <a:defRPr sz="2400">
                  <a:solidFill>
                    <a:schemeClr val="tx1"/>
                  </a:solidFill>
                  <a:latin typeface="Times New Roman" pitchFamily="18" charset="0"/>
                  <a:cs typeface="Arial" pitchFamily="34"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pitchFamily="34"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pitchFamily="34"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pitchFamily="34"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pitchFamily="34" charset="0"/>
                </a:defRPr>
              </a:lvl9pPr>
            </a:lstStyle>
            <a:p>
              <a:pPr>
                <a:defRPr/>
              </a:pPr>
              <a:endParaRPr lang="en-US" altLang="en-US"/>
            </a:p>
          </p:txBody>
        </p:sp>
        <p:grpSp>
          <p:nvGrpSpPr>
            <p:cNvPr id="1033" name="Group 28">
              <a:extLst>
                <a:ext uri="{FF2B5EF4-FFF2-40B4-BE49-F238E27FC236}">
                  <a16:creationId xmlns:a16="http://schemas.microsoft.com/office/drawing/2014/main" id="{765168E4-CB66-BAC0-8E27-3E2610A9A3DF}"/>
                </a:ext>
              </a:extLst>
            </p:cNvPr>
            <p:cNvGrpSpPr>
              <a:grpSpLocks/>
            </p:cNvGrpSpPr>
            <p:nvPr/>
          </p:nvGrpSpPr>
          <p:grpSpPr bwMode="auto">
            <a:xfrm>
              <a:off x="4458" y="2751"/>
              <a:ext cx="1190" cy="1426"/>
              <a:chOff x="4458" y="2751"/>
              <a:chExt cx="1190" cy="1426"/>
            </a:xfrm>
          </p:grpSpPr>
          <p:sp>
            <p:nvSpPr>
              <p:cNvPr id="1034" name="Freeform 3">
                <a:extLst>
                  <a:ext uri="{FF2B5EF4-FFF2-40B4-BE49-F238E27FC236}">
                    <a16:creationId xmlns:a16="http://schemas.microsoft.com/office/drawing/2014/main" id="{B9174DA1-32F9-5823-8845-FE1DF16338FE}"/>
                  </a:ext>
                </a:extLst>
              </p:cNvPr>
              <p:cNvSpPr>
                <a:spLocks/>
              </p:cNvSpPr>
              <p:nvPr/>
            </p:nvSpPr>
            <p:spPr bwMode="ltGray">
              <a:xfrm>
                <a:off x="4614" y="2790"/>
                <a:ext cx="1034" cy="1273"/>
              </a:xfrm>
              <a:custGeom>
                <a:avLst/>
                <a:gdLst>
                  <a:gd name="T0" fmla="*/ 646 w 1034"/>
                  <a:gd name="T1" fmla="*/ 23 h 1273"/>
                  <a:gd name="T2" fmla="*/ 765 w 1034"/>
                  <a:gd name="T3" fmla="*/ 92 h 1273"/>
                  <a:gd name="T4" fmla="*/ 866 w 1034"/>
                  <a:gd name="T5" fmla="*/ 184 h 1273"/>
                  <a:gd name="T6" fmla="*/ 944 w 1034"/>
                  <a:gd name="T7" fmla="*/ 294 h 1273"/>
                  <a:gd name="T8" fmla="*/ 1000 w 1034"/>
                  <a:gd name="T9" fmla="*/ 417 h 1273"/>
                  <a:gd name="T10" fmla="*/ 1030 w 1034"/>
                  <a:gd name="T11" fmla="*/ 550 h 1273"/>
                  <a:gd name="T12" fmla="*/ 1030 w 1034"/>
                  <a:gd name="T13" fmla="*/ 688 h 1273"/>
                  <a:gd name="T14" fmla="*/ 1000 w 1034"/>
                  <a:gd name="T15" fmla="*/ 821 h 1273"/>
                  <a:gd name="T16" fmla="*/ 944 w 1034"/>
                  <a:gd name="T17" fmla="*/ 944 h 1273"/>
                  <a:gd name="T18" fmla="*/ 866 w 1034"/>
                  <a:gd name="T19" fmla="*/ 1055 h 1273"/>
                  <a:gd name="T20" fmla="*/ 765 w 1034"/>
                  <a:gd name="T21" fmla="*/ 1148 h 1273"/>
                  <a:gd name="T22" fmla="*/ 646 w 1034"/>
                  <a:gd name="T23" fmla="*/ 1215 h 1273"/>
                  <a:gd name="T24" fmla="*/ 517 w 1034"/>
                  <a:gd name="T25" fmla="*/ 1257 h 1273"/>
                  <a:gd name="T26" fmla="*/ 382 w 1034"/>
                  <a:gd name="T27" fmla="*/ 1272 h 1273"/>
                  <a:gd name="T28" fmla="*/ 246 w 1034"/>
                  <a:gd name="T29" fmla="*/ 1257 h 1273"/>
                  <a:gd name="T30" fmla="*/ 118 w 1034"/>
                  <a:gd name="T31" fmla="*/ 1215 h 1273"/>
                  <a:gd name="T32" fmla="*/ 0 w 1034"/>
                  <a:gd name="T33" fmla="*/ 1148 h 1273"/>
                  <a:gd name="T34" fmla="*/ 89 w 1034"/>
                  <a:gd name="T35" fmla="*/ 1129 h 1273"/>
                  <a:gd name="T36" fmla="*/ 201 w 1034"/>
                  <a:gd name="T37" fmla="*/ 1179 h 1273"/>
                  <a:gd name="T38" fmla="*/ 320 w 1034"/>
                  <a:gd name="T39" fmla="*/ 1204 h 1273"/>
                  <a:gd name="T40" fmla="*/ 443 w 1034"/>
                  <a:gd name="T41" fmla="*/ 1204 h 1273"/>
                  <a:gd name="T42" fmla="*/ 563 w 1034"/>
                  <a:gd name="T43" fmla="*/ 1179 h 1273"/>
                  <a:gd name="T44" fmla="*/ 675 w 1034"/>
                  <a:gd name="T45" fmla="*/ 1129 h 1273"/>
                  <a:gd name="T46" fmla="*/ 775 w 1034"/>
                  <a:gd name="T47" fmla="*/ 1057 h 1273"/>
                  <a:gd name="T48" fmla="*/ 857 w 1034"/>
                  <a:gd name="T49" fmla="*/ 965 h 1273"/>
                  <a:gd name="T50" fmla="*/ 919 w 1034"/>
                  <a:gd name="T51" fmla="*/ 858 h 1273"/>
                  <a:gd name="T52" fmla="*/ 956 w 1034"/>
                  <a:gd name="T53" fmla="*/ 742 h 1273"/>
                  <a:gd name="T54" fmla="*/ 969 w 1034"/>
                  <a:gd name="T55" fmla="*/ 619 h 1273"/>
                  <a:gd name="T56" fmla="*/ 956 w 1034"/>
                  <a:gd name="T57" fmla="*/ 496 h 1273"/>
                  <a:gd name="T58" fmla="*/ 919 w 1034"/>
                  <a:gd name="T59" fmla="*/ 381 h 1273"/>
                  <a:gd name="T60" fmla="*/ 857 w 1034"/>
                  <a:gd name="T61" fmla="*/ 273 h 1273"/>
                  <a:gd name="T62" fmla="*/ 775 w 1034"/>
                  <a:gd name="T63" fmla="*/ 182 h 1273"/>
                  <a:gd name="T64" fmla="*/ 675 w 1034"/>
                  <a:gd name="T65" fmla="*/ 110 h 1273"/>
                  <a:gd name="T66" fmla="*/ 563 w 1034"/>
                  <a:gd name="T67" fmla="*/ 61 h 1273"/>
                  <a:gd name="T68" fmla="*/ 582 w 1034"/>
                  <a:gd name="T69" fmla="*/ 0 h 1273"/>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0" t="0" r="r" b="b"/>
                <a:pathLst>
                  <a:path w="1034" h="1273">
                    <a:moveTo>
                      <a:pt x="582" y="0"/>
                    </a:moveTo>
                    <a:lnTo>
                      <a:pt x="646" y="23"/>
                    </a:lnTo>
                    <a:lnTo>
                      <a:pt x="707" y="56"/>
                    </a:lnTo>
                    <a:lnTo>
                      <a:pt x="765" y="92"/>
                    </a:lnTo>
                    <a:lnTo>
                      <a:pt x="818" y="134"/>
                    </a:lnTo>
                    <a:lnTo>
                      <a:pt x="866" y="184"/>
                    </a:lnTo>
                    <a:lnTo>
                      <a:pt x="908" y="237"/>
                    </a:lnTo>
                    <a:lnTo>
                      <a:pt x="944" y="294"/>
                    </a:lnTo>
                    <a:lnTo>
                      <a:pt x="977" y="353"/>
                    </a:lnTo>
                    <a:lnTo>
                      <a:pt x="1000" y="417"/>
                    </a:lnTo>
                    <a:lnTo>
                      <a:pt x="1018" y="483"/>
                    </a:lnTo>
                    <a:lnTo>
                      <a:pt x="1030" y="550"/>
                    </a:lnTo>
                    <a:lnTo>
                      <a:pt x="1033" y="619"/>
                    </a:lnTo>
                    <a:lnTo>
                      <a:pt x="1030" y="688"/>
                    </a:lnTo>
                    <a:lnTo>
                      <a:pt x="1018" y="756"/>
                    </a:lnTo>
                    <a:lnTo>
                      <a:pt x="1000" y="821"/>
                    </a:lnTo>
                    <a:lnTo>
                      <a:pt x="977" y="884"/>
                    </a:lnTo>
                    <a:lnTo>
                      <a:pt x="944" y="944"/>
                    </a:lnTo>
                    <a:lnTo>
                      <a:pt x="908" y="1003"/>
                    </a:lnTo>
                    <a:lnTo>
                      <a:pt x="866" y="1055"/>
                    </a:lnTo>
                    <a:lnTo>
                      <a:pt x="818" y="1105"/>
                    </a:lnTo>
                    <a:lnTo>
                      <a:pt x="765" y="1148"/>
                    </a:lnTo>
                    <a:lnTo>
                      <a:pt x="707" y="1183"/>
                    </a:lnTo>
                    <a:lnTo>
                      <a:pt x="646" y="1215"/>
                    </a:lnTo>
                    <a:lnTo>
                      <a:pt x="582" y="1239"/>
                    </a:lnTo>
                    <a:lnTo>
                      <a:pt x="517" y="1257"/>
                    </a:lnTo>
                    <a:lnTo>
                      <a:pt x="450" y="1269"/>
                    </a:lnTo>
                    <a:lnTo>
                      <a:pt x="382" y="1272"/>
                    </a:lnTo>
                    <a:lnTo>
                      <a:pt x="313" y="1269"/>
                    </a:lnTo>
                    <a:lnTo>
                      <a:pt x="246" y="1257"/>
                    </a:lnTo>
                    <a:lnTo>
                      <a:pt x="180" y="1239"/>
                    </a:lnTo>
                    <a:lnTo>
                      <a:pt x="118" y="1215"/>
                    </a:lnTo>
                    <a:lnTo>
                      <a:pt x="57" y="1183"/>
                    </a:lnTo>
                    <a:lnTo>
                      <a:pt x="0" y="1148"/>
                    </a:lnTo>
                    <a:lnTo>
                      <a:pt x="36" y="1095"/>
                    </a:lnTo>
                    <a:lnTo>
                      <a:pt x="89" y="1129"/>
                    </a:lnTo>
                    <a:lnTo>
                      <a:pt x="144" y="1156"/>
                    </a:lnTo>
                    <a:lnTo>
                      <a:pt x="201" y="1179"/>
                    </a:lnTo>
                    <a:lnTo>
                      <a:pt x="261" y="1195"/>
                    </a:lnTo>
                    <a:lnTo>
                      <a:pt x="320" y="1204"/>
                    </a:lnTo>
                    <a:lnTo>
                      <a:pt x="382" y="1208"/>
                    </a:lnTo>
                    <a:lnTo>
                      <a:pt x="443" y="1204"/>
                    </a:lnTo>
                    <a:lnTo>
                      <a:pt x="504" y="1195"/>
                    </a:lnTo>
                    <a:lnTo>
                      <a:pt x="563" y="1179"/>
                    </a:lnTo>
                    <a:lnTo>
                      <a:pt x="621" y="1156"/>
                    </a:lnTo>
                    <a:lnTo>
                      <a:pt x="675" y="1129"/>
                    </a:lnTo>
                    <a:lnTo>
                      <a:pt x="727" y="1095"/>
                    </a:lnTo>
                    <a:lnTo>
                      <a:pt x="775" y="1057"/>
                    </a:lnTo>
                    <a:lnTo>
                      <a:pt x="818" y="1013"/>
                    </a:lnTo>
                    <a:lnTo>
                      <a:pt x="857" y="965"/>
                    </a:lnTo>
                    <a:lnTo>
                      <a:pt x="890" y="913"/>
                    </a:lnTo>
                    <a:lnTo>
                      <a:pt x="919" y="858"/>
                    </a:lnTo>
                    <a:lnTo>
                      <a:pt x="941" y="802"/>
                    </a:lnTo>
                    <a:lnTo>
                      <a:pt x="956" y="742"/>
                    </a:lnTo>
                    <a:lnTo>
                      <a:pt x="965" y="680"/>
                    </a:lnTo>
                    <a:lnTo>
                      <a:pt x="969" y="619"/>
                    </a:lnTo>
                    <a:lnTo>
                      <a:pt x="965" y="557"/>
                    </a:lnTo>
                    <a:lnTo>
                      <a:pt x="956" y="496"/>
                    </a:lnTo>
                    <a:lnTo>
                      <a:pt x="941" y="437"/>
                    </a:lnTo>
                    <a:lnTo>
                      <a:pt x="919" y="381"/>
                    </a:lnTo>
                    <a:lnTo>
                      <a:pt x="890" y="325"/>
                    </a:lnTo>
                    <a:lnTo>
                      <a:pt x="857" y="273"/>
                    </a:lnTo>
                    <a:lnTo>
                      <a:pt x="818" y="225"/>
                    </a:lnTo>
                    <a:lnTo>
                      <a:pt x="775" y="182"/>
                    </a:lnTo>
                    <a:lnTo>
                      <a:pt x="727" y="144"/>
                    </a:lnTo>
                    <a:lnTo>
                      <a:pt x="675" y="110"/>
                    </a:lnTo>
                    <a:lnTo>
                      <a:pt x="621" y="81"/>
                    </a:lnTo>
                    <a:lnTo>
                      <a:pt x="563" y="61"/>
                    </a:lnTo>
                    <a:lnTo>
                      <a:pt x="565" y="56"/>
                    </a:lnTo>
                    <a:lnTo>
                      <a:pt x="582" y="0"/>
                    </a:lnTo>
                  </a:path>
                </a:pathLst>
              </a:custGeom>
              <a:gradFill rotWithShape="0">
                <a:gsLst>
                  <a:gs pos="0">
                    <a:schemeClr val="bg2"/>
                  </a:gs>
                  <a:gs pos="100000">
                    <a:schemeClr val="bg1"/>
                  </a:gs>
                </a:gsLst>
                <a:lin ang="5400000" scaled="1"/>
              </a:gra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PS"/>
              </a:p>
            </p:txBody>
          </p:sp>
          <p:sp>
            <p:nvSpPr>
              <p:cNvPr id="1035" name="Line 4">
                <a:extLst>
                  <a:ext uri="{FF2B5EF4-FFF2-40B4-BE49-F238E27FC236}">
                    <a16:creationId xmlns:a16="http://schemas.microsoft.com/office/drawing/2014/main" id="{138CDD2D-CC97-B228-ED02-D59BA50B133B}"/>
                  </a:ext>
                </a:extLst>
              </p:cNvPr>
              <p:cNvSpPr>
                <a:spLocks noChangeShapeType="1"/>
              </p:cNvSpPr>
              <p:nvPr/>
            </p:nvSpPr>
            <p:spPr bwMode="ltGray">
              <a:xfrm flipV="1">
                <a:off x="4639" y="3863"/>
                <a:ext cx="103" cy="186"/>
              </a:xfrm>
              <a:prstGeom prst="line">
                <a:avLst/>
              </a:prstGeom>
              <a:noFill/>
              <a:ln w="25400">
                <a:solidFill>
                  <a:schemeClr val="bg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PS"/>
              </a:p>
            </p:txBody>
          </p:sp>
          <p:sp>
            <p:nvSpPr>
              <p:cNvPr id="1036" name="Line 5">
                <a:extLst>
                  <a:ext uri="{FF2B5EF4-FFF2-40B4-BE49-F238E27FC236}">
                    <a16:creationId xmlns:a16="http://schemas.microsoft.com/office/drawing/2014/main" id="{371C47F2-0C70-590D-138D-758E75322508}"/>
                  </a:ext>
                </a:extLst>
              </p:cNvPr>
              <p:cNvSpPr>
                <a:spLocks noChangeShapeType="1"/>
              </p:cNvSpPr>
              <p:nvPr/>
            </p:nvSpPr>
            <p:spPr bwMode="ltGray">
              <a:xfrm flipV="1">
                <a:off x="5210" y="2874"/>
                <a:ext cx="36" cy="71"/>
              </a:xfrm>
              <a:prstGeom prst="line">
                <a:avLst/>
              </a:prstGeom>
              <a:noFill/>
              <a:ln w="25400">
                <a:solidFill>
                  <a:schemeClr val="bg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PS"/>
              </a:p>
            </p:txBody>
          </p:sp>
          <p:sp>
            <p:nvSpPr>
              <p:cNvPr id="1037" name="Line 6">
                <a:extLst>
                  <a:ext uri="{FF2B5EF4-FFF2-40B4-BE49-F238E27FC236}">
                    <a16:creationId xmlns:a16="http://schemas.microsoft.com/office/drawing/2014/main" id="{566E23E3-2FA1-7FB6-1FA7-A1D7C9E9D757}"/>
                  </a:ext>
                </a:extLst>
              </p:cNvPr>
              <p:cNvSpPr>
                <a:spLocks noChangeShapeType="1"/>
              </p:cNvSpPr>
              <p:nvPr/>
            </p:nvSpPr>
            <p:spPr bwMode="ltGray">
              <a:xfrm flipV="1">
                <a:off x="5270" y="2751"/>
                <a:ext cx="36" cy="71"/>
              </a:xfrm>
              <a:prstGeom prst="line">
                <a:avLst/>
              </a:prstGeom>
              <a:noFill/>
              <a:ln w="25400">
                <a:solidFill>
                  <a:schemeClr val="bg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PS"/>
              </a:p>
            </p:txBody>
          </p:sp>
          <p:sp>
            <p:nvSpPr>
              <p:cNvPr id="1038" name="Freeform 7">
                <a:extLst>
                  <a:ext uri="{FF2B5EF4-FFF2-40B4-BE49-F238E27FC236}">
                    <a16:creationId xmlns:a16="http://schemas.microsoft.com/office/drawing/2014/main" id="{433C080C-AE14-9F93-8FBF-5DF421A47C2A}"/>
                  </a:ext>
                </a:extLst>
              </p:cNvPr>
              <p:cNvSpPr>
                <a:spLocks/>
              </p:cNvSpPr>
              <p:nvPr/>
            </p:nvSpPr>
            <p:spPr bwMode="ltGray">
              <a:xfrm>
                <a:off x="4753" y="4067"/>
                <a:ext cx="604" cy="110"/>
              </a:xfrm>
              <a:custGeom>
                <a:avLst/>
                <a:gdLst>
                  <a:gd name="T0" fmla="*/ 2 w 604"/>
                  <a:gd name="T1" fmla="*/ 70 h 110"/>
                  <a:gd name="T2" fmla="*/ 14 w 604"/>
                  <a:gd name="T3" fmla="*/ 57 h 110"/>
                  <a:gd name="T4" fmla="*/ 31 w 604"/>
                  <a:gd name="T5" fmla="*/ 46 h 110"/>
                  <a:gd name="T6" fmla="*/ 63 w 604"/>
                  <a:gd name="T7" fmla="*/ 30 h 110"/>
                  <a:gd name="T8" fmla="*/ 100 w 604"/>
                  <a:gd name="T9" fmla="*/ 21 h 110"/>
                  <a:gd name="T10" fmla="*/ 134 w 604"/>
                  <a:gd name="T11" fmla="*/ 13 h 110"/>
                  <a:gd name="T12" fmla="*/ 181 w 604"/>
                  <a:gd name="T13" fmla="*/ 6 h 110"/>
                  <a:gd name="T14" fmla="*/ 225 w 604"/>
                  <a:gd name="T15" fmla="*/ 2 h 110"/>
                  <a:gd name="T16" fmla="*/ 277 w 604"/>
                  <a:gd name="T17" fmla="*/ 0 h 110"/>
                  <a:gd name="T18" fmla="*/ 340 w 604"/>
                  <a:gd name="T19" fmla="*/ 0 h 110"/>
                  <a:gd name="T20" fmla="*/ 407 w 604"/>
                  <a:gd name="T21" fmla="*/ 4 h 110"/>
                  <a:gd name="T22" fmla="*/ 453 w 604"/>
                  <a:gd name="T23" fmla="*/ 10 h 110"/>
                  <a:gd name="T24" fmla="*/ 502 w 604"/>
                  <a:gd name="T25" fmla="*/ 19 h 110"/>
                  <a:gd name="T26" fmla="*/ 549 w 604"/>
                  <a:gd name="T27" fmla="*/ 33 h 110"/>
                  <a:gd name="T28" fmla="*/ 573 w 604"/>
                  <a:gd name="T29" fmla="*/ 47 h 110"/>
                  <a:gd name="T30" fmla="*/ 588 w 604"/>
                  <a:gd name="T31" fmla="*/ 58 h 110"/>
                  <a:gd name="T32" fmla="*/ 603 w 604"/>
                  <a:gd name="T33" fmla="*/ 77 h 110"/>
                  <a:gd name="T34" fmla="*/ 578 w 604"/>
                  <a:gd name="T35" fmla="*/ 87 h 110"/>
                  <a:gd name="T36" fmla="*/ 536 w 604"/>
                  <a:gd name="T37" fmla="*/ 95 h 110"/>
                  <a:gd name="T38" fmla="*/ 485 w 604"/>
                  <a:gd name="T39" fmla="*/ 101 h 110"/>
                  <a:gd name="T40" fmla="*/ 436 w 604"/>
                  <a:gd name="T41" fmla="*/ 106 h 110"/>
                  <a:gd name="T42" fmla="*/ 377 w 604"/>
                  <a:gd name="T43" fmla="*/ 108 h 110"/>
                  <a:gd name="T44" fmla="*/ 313 w 604"/>
                  <a:gd name="T45" fmla="*/ 109 h 110"/>
                  <a:gd name="T46" fmla="*/ 252 w 604"/>
                  <a:gd name="T47" fmla="*/ 109 h 110"/>
                  <a:gd name="T48" fmla="*/ 188 w 604"/>
                  <a:gd name="T49" fmla="*/ 108 h 110"/>
                  <a:gd name="T50" fmla="*/ 117 w 604"/>
                  <a:gd name="T51" fmla="*/ 102 h 110"/>
                  <a:gd name="T52" fmla="*/ 61 w 604"/>
                  <a:gd name="T53" fmla="*/ 96 h 110"/>
                  <a:gd name="T54" fmla="*/ 14 w 604"/>
                  <a:gd name="T55" fmla="*/ 86 h 110"/>
                  <a:gd name="T56" fmla="*/ 0 w 604"/>
                  <a:gd name="T57" fmla="*/ 78 h 110"/>
                  <a:gd name="T58" fmla="*/ 2 w 604"/>
                  <a:gd name="T59" fmla="*/ 70 h 110"/>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Lst>
                <a:ahLst/>
                <a:cxnLst>
                  <a:cxn ang="T60">
                    <a:pos x="T0" y="T1"/>
                  </a:cxn>
                  <a:cxn ang="T61">
                    <a:pos x="T2" y="T3"/>
                  </a:cxn>
                  <a:cxn ang="T62">
                    <a:pos x="T4" y="T5"/>
                  </a:cxn>
                  <a:cxn ang="T63">
                    <a:pos x="T6" y="T7"/>
                  </a:cxn>
                  <a:cxn ang="T64">
                    <a:pos x="T8" y="T9"/>
                  </a:cxn>
                  <a:cxn ang="T65">
                    <a:pos x="T10" y="T11"/>
                  </a:cxn>
                  <a:cxn ang="T66">
                    <a:pos x="T12" y="T13"/>
                  </a:cxn>
                  <a:cxn ang="T67">
                    <a:pos x="T14" y="T15"/>
                  </a:cxn>
                  <a:cxn ang="T68">
                    <a:pos x="T16" y="T17"/>
                  </a:cxn>
                  <a:cxn ang="T69">
                    <a:pos x="T18" y="T19"/>
                  </a:cxn>
                  <a:cxn ang="T70">
                    <a:pos x="T20" y="T21"/>
                  </a:cxn>
                  <a:cxn ang="T71">
                    <a:pos x="T22" y="T23"/>
                  </a:cxn>
                  <a:cxn ang="T72">
                    <a:pos x="T24" y="T25"/>
                  </a:cxn>
                  <a:cxn ang="T73">
                    <a:pos x="T26" y="T27"/>
                  </a:cxn>
                  <a:cxn ang="T74">
                    <a:pos x="T28" y="T29"/>
                  </a:cxn>
                  <a:cxn ang="T75">
                    <a:pos x="T30" y="T31"/>
                  </a:cxn>
                  <a:cxn ang="T76">
                    <a:pos x="T32" y="T33"/>
                  </a:cxn>
                  <a:cxn ang="T77">
                    <a:pos x="T34" y="T35"/>
                  </a:cxn>
                  <a:cxn ang="T78">
                    <a:pos x="T36" y="T37"/>
                  </a:cxn>
                  <a:cxn ang="T79">
                    <a:pos x="T38" y="T39"/>
                  </a:cxn>
                  <a:cxn ang="T80">
                    <a:pos x="T40" y="T41"/>
                  </a:cxn>
                  <a:cxn ang="T81">
                    <a:pos x="T42" y="T43"/>
                  </a:cxn>
                  <a:cxn ang="T82">
                    <a:pos x="T44" y="T45"/>
                  </a:cxn>
                  <a:cxn ang="T83">
                    <a:pos x="T46" y="T47"/>
                  </a:cxn>
                  <a:cxn ang="T84">
                    <a:pos x="T48" y="T49"/>
                  </a:cxn>
                  <a:cxn ang="T85">
                    <a:pos x="T50" y="T51"/>
                  </a:cxn>
                  <a:cxn ang="T86">
                    <a:pos x="T52" y="T53"/>
                  </a:cxn>
                  <a:cxn ang="T87">
                    <a:pos x="T54" y="T55"/>
                  </a:cxn>
                  <a:cxn ang="T88">
                    <a:pos x="T56" y="T57"/>
                  </a:cxn>
                  <a:cxn ang="T89">
                    <a:pos x="T58" y="T59"/>
                  </a:cxn>
                </a:cxnLst>
                <a:rect l="0" t="0" r="r" b="b"/>
                <a:pathLst>
                  <a:path w="604" h="110">
                    <a:moveTo>
                      <a:pt x="2" y="70"/>
                    </a:moveTo>
                    <a:lnTo>
                      <a:pt x="14" y="57"/>
                    </a:lnTo>
                    <a:lnTo>
                      <a:pt x="31" y="46"/>
                    </a:lnTo>
                    <a:lnTo>
                      <a:pt x="63" y="30"/>
                    </a:lnTo>
                    <a:lnTo>
                      <a:pt x="100" y="21"/>
                    </a:lnTo>
                    <a:lnTo>
                      <a:pt x="134" y="13"/>
                    </a:lnTo>
                    <a:lnTo>
                      <a:pt x="181" y="6"/>
                    </a:lnTo>
                    <a:lnTo>
                      <a:pt x="225" y="2"/>
                    </a:lnTo>
                    <a:lnTo>
                      <a:pt x="277" y="0"/>
                    </a:lnTo>
                    <a:lnTo>
                      <a:pt x="340" y="0"/>
                    </a:lnTo>
                    <a:lnTo>
                      <a:pt x="407" y="4"/>
                    </a:lnTo>
                    <a:lnTo>
                      <a:pt x="453" y="10"/>
                    </a:lnTo>
                    <a:lnTo>
                      <a:pt x="502" y="19"/>
                    </a:lnTo>
                    <a:lnTo>
                      <a:pt x="549" y="33"/>
                    </a:lnTo>
                    <a:lnTo>
                      <a:pt x="573" y="47"/>
                    </a:lnTo>
                    <a:lnTo>
                      <a:pt x="588" y="58"/>
                    </a:lnTo>
                    <a:lnTo>
                      <a:pt x="603" y="77"/>
                    </a:lnTo>
                    <a:lnTo>
                      <a:pt x="578" y="87"/>
                    </a:lnTo>
                    <a:lnTo>
                      <a:pt x="536" y="95"/>
                    </a:lnTo>
                    <a:lnTo>
                      <a:pt x="485" y="101"/>
                    </a:lnTo>
                    <a:lnTo>
                      <a:pt x="436" y="106"/>
                    </a:lnTo>
                    <a:lnTo>
                      <a:pt x="377" y="108"/>
                    </a:lnTo>
                    <a:lnTo>
                      <a:pt x="313" y="109"/>
                    </a:lnTo>
                    <a:lnTo>
                      <a:pt x="252" y="109"/>
                    </a:lnTo>
                    <a:lnTo>
                      <a:pt x="188" y="108"/>
                    </a:lnTo>
                    <a:lnTo>
                      <a:pt x="117" y="102"/>
                    </a:lnTo>
                    <a:lnTo>
                      <a:pt x="61" y="96"/>
                    </a:lnTo>
                    <a:lnTo>
                      <a:pt x="14" y="86"/>
                    </a:lnTo>
                    <a:lnTo>
                      <a:pt x="0" y="78"/>
                    </a:lnTo>
                    <a:lnTo>
                      <a:pt x="2" y="70"/>
                    </a:lnTo>
                  </a:path>
                </a:pathLst>
              </a:custGeom>
              <a:gradFill rotWithShape="0">
                <a:gsLst>
                  <a:gs pos="0">
                    <a:schemeClr val="bg1"/>
                  </a:gs>
                  <a:gs pos="100000">
                    <a:schemeClr val="bg2"/>
                  </a:gs>
                </a:gsLst>
                <a:lin ang="0" scaled="1"/>
              </a:gra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PS"/>
              </a:p>
            </p:txBody>
          </p:sp>
          <p:sp>
            <p:nvSpPr>
              <p:cNvPr id="1039" name="Oval 8">
                <a:extLst>
                  <a:ext uri="{FF2B5EF4-FFF2-40B4-BE49-F238E27FC236}">
                    <a16:creationId xmlns:a16="http://schemas.microsoft.com/office/drawing/2014/main" id="{A9495437-D04C-4375-A4F8-6F576AD27027}"/>
                  </a:ext>
                </a:extLst>
              </p:cNvPr>
              <p:cNvSpPr>
                <a:spLocks noChangeArrowheads="1"/>
              </p:cNvSpPr>
              <p:nvPr/>
            </p:nvSpPr>
            <p:spPr bwMode="grayWhite">
              <a:xfrm>
                <a:off x="4458" y="2879"/>
                <a:ext cx="1074" cy="1073"/>
              </a:xfrm>
              <a:prstGeom prst="ellipse">
                <a:avLst/>
              </a:prstGeom>
              <a:gradFill rotWithShape="0">
                <a:gsLst>
                  <a:gs pos="0">
                    <a:schemeClr val="bg1"/>
                  </a:gs>
                  <a:gs pos="100000">
                    <a:schemeClr val="bg2"/>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imes New Roman" pitchFamily="18" charset="0"/>
                    <a:cs typeface="Arial" pitchFamily="34" charset="0"/>
                  </a:defRPr>
                </a:lvl1pPr>
                <a:lvl2pPr marL="742950" indent="-285750" eaLnBrk="0" hangingPunct="0">
                  <a:defRPr sz="2400">
                    <a:solidFill>
                      <a:schemeClr val="tx1"/>
                    </a:solidFill>
                    <a:latin typeface="Times New Roman" pitchFamily="18" charset="0"/>
                    <a:cs typeface="Arial" pitchFamily="34" charset="0"/>
                  </a:defRPr>
                </a:lvl2pPr>
                <a:lvl3pPr marL="1143000" indent="-228600" eaLnBrk="0" hangingPunct="0">
                  <a:defRPr sz="2400">
                    <a:solidFill>
                      <a:schemeClr val="tx1"/>
                    </a:solidFill>
                    <a:latin typeface="Times New Roman" pitchFamily="18" charset="0"/>
                    <a:cs typeface="Arial" pitchFamily="34" charset="0"/>
                  </a:defRPr>
                </a:lvl3pPr>
                <a:lvl4pPr marL="1600200" indent="-228600" eaLnBrk="0" hangingPunct="0">
                  <a:defRPr sz="2400">
                    <a:solidFill>
                      <a:schemeClr val="tx1"/>
                    </a:solidFill>
                    <a:latin typeface="Times New Roman" pitchFamily="18" charset="0"/>
                    <a:cs typeface="Arial" pitchFamily="34" charset="0"/>
                  </a:defRPr>
                </a:lvl4pPr>
                <a:lvl5pPr marL="2057400" indent="-228600" eaLnBrk="0" hangingPunct="0">
                  <a:defRPr sz="2400">
                    <a:solidFill>
                      <a:schemeClr val="tx1"/>
                    </a:solidFill>
                    <a:latin typeface="Times New Roman" pitchFamily="18" charset="0"/>
                    <a:cs typeface="Arial" pitchFamily="34"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pitchFamily="34"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pitchFamily="34"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pitchFamily="34"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pitchFamily="34" charset="0"/>
                  </a:defRPr>
                </a:lvl9pPr>
              </a:lstStyle>
              <a:p>
                <a:pPr>
                  <a:defRPr/>
                </a:pPr>
                <a:endParaRPr lang="en-US" altLang="en-US"/>
              </a:p>
            </p:txBody>
          </p:sp>
          <p:grpSp>
            <p:nvGrpSpPr>
              <p:cNvPr id="1040" name="Group 27">
                <a:extLst>
                  <a:ext uri="{FF2B5EF4-FFF2-40B4-BE49-F238E27FC236}">
                    <a16:creationId xmlns:a16="http://schemas.microsoft.com/office/drawing/2014/main" id="{04F939BB-61E6-34CF-F2B3-0247A5D04EC4}"/>
                  </a:ext>
                </a:extLst>
              </p:cNvPr>
              <p:cNvGrpSpPr>
                <a:grpSpLocks/>
              </p:cNvGrpSpPr>
              <p:nvPr/>
            </p:nvGrpSpPr>
            <p:grpSpPr bwMode="auto">
              <a:xfrm>
                <a:off x="4458" y="2991"/>
                <a:ext cx="999" cy="797"/>
                <a:chOff x="4458" y="2991"/>
                <a:chExt cx="999" cy="797"/>
              </a:xfrm>
            </p:grpSpPr>
            <p:sp>
              <p:nvSpPr>
                <p:cNvPr id="1041" name="Freeform 9">
                  <a:extLst>
                    <a:ext uri="{FF2B5EF4-FFF2-40B4-BE49-F238E27FC236}">
                      <a16:creationId xmlns:a16="http://schemas.microsoft.com/office/drawing/2014/main" id="{F4F98949-6298-64D3-E6A8-108CBC966978}"/>
                    </a:ext>
                  </a:extLst>
                </p:cNvPr>
                <p:cNvSpPr>
                  <a:spLocks/>
                </p:cNvSpPr>
                <p:nvPr/>
              </p:nvSpPr>
              <p:spPr bwMode="grayWhite">
                <a:xfrm>
                  <a:off x="4599" y="3283"/>
                  <a:ext cx="1" cy="17"/>
                </a:xfrm>
                <a:custGeom>
                  <a:avLst/>
                  <a:gdLst>
                    <a:gd name="T0" fmla="*/ 0 w 1"/>
                    <a:gd name="T1" fmla="*/ 0 h 17"/>
                    <a:gd name="T2" fmla="*/ 0 w 1"/>
                    <a:gd name="T3" fmla="*/ 16 h 17"/>
                    <a:gd name="T4" fmla="*/ 0 w 1"/>
                    <a:gd name="T5" fmla="*/ 16 h 17"/>
                    <a:gd name="T6" fmla="*/ 0 w 1"/>
                    <a:gd name="T7" fmla="*/ 6 h 17"/>
                    <a:gd name="T8" fmla="*/ 0 w 1"/>
                    <a:gd name="T9" fmla="*/ 0 h 17"/>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 h="17">
                      <a:moveTo>
                        <a:pt x="0" y="0"/>
                      </a:moveTo>
                      <a:lnTo>
                        <a:pt x="0" y="16"/>
                      </a:lnTo>
                      <a:lnTo>
                        <a:pt x="0" y="6"/>
                      </a:lnTo>
                      <a:lnTo>
                        <a:pt x="0" y="0"/>
                      </a:lnTo>
                    </a:path>
                  </a:pathLst>
                </a:custGeom>
                <a:solidFill>
                  <a:schemeClr val="bg1"/>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PS"/>
                </a:p>
              </p:txBody>
            </p:sp>
            <p:sp>
              <p:nvSpPr>
                <p:cNvPr id="1042" name="Freeform 10">
                  <a:extLst>
                    <a:ext uri="{FF2B5EF4-FFF2-40B4-BE49-F238E27FC236}">
                      <a16:creationId xmlns:a16="http://schemas.microsoft.com/office/drawing/2014/main" id="{BA465BAD-5BB1-0CCE-BF2D-A3DA18314D0C}"/>
                    </a:ext>
                  </a:extLst>
                </p:cNvPr>
                <p:cNvSpPr>
                  <a:spLocks/>
                </p:cNvSpPr>
                <p:nvPr/>
              </p:nvSpPr>
              <p:spPr bwMode="grayWhite">
                <a:xfrm>
                  <a:off x="4616" y="3305"/>
                  <a:ext cx="17" cy="17"/>
                </a:xfrm>
                <a:custGeom>
                  <a:avLst/>
                  <a:gdLst>
                    <a:gd name="T0" fmla="*/ 0 w 17"/>
                    <a:gd name="T1" fmla="*/ 0 h 17"/>
                    <a:gd name="T2" fmla="*/ 16 w 17"/>
                    <a:gd name="T3" fmla="*/ 0 h 17"/>
                    <a:gd name="T4" fmla="*/ 16 w 17"/>
                    <a:gd name="T5" fmla="*/ 16 h 17"/>
                    <a:gd name="T6" fmla="*/ 0 w 17"/>
                    <a:gd name="T7" fmla="*/ 0 h 17"/>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17" h="17">
                      <a:moveTo>
                        <a:pt x="0" y="0"/>
                      </a:moveTo>
                      <a:lnTo>
                        <a:pt x="16" y="0"/>
                      </a:lnTo>
                      <a:lnTo>
                        <a:pt x="16" y="16"/>
                      </a:lnTo>
                      <a:lnTo>
                        <a:pt x="0" y="0"/>
                      </a:lnTo>
                    </a:path>
                  </a:pathLst>
                </a:custGeom>
                <a:solidFill>
                  <a:schemeClr val="bg1"/>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PS"/>
                </a:p>
              </p:txBody>
            </p:sp>
            <p:sp>
              <p:nvSpPr>
                <p:cNvPr id="1043" name="Freeform 11">
                  <a:extLst>
                    <a:ext uri="{FF2B5EF4-FFF2-40B4-BE49-F238E27FC236}">
                      <a16:creationId xmlns:a16="http://schemas.microsoft.com/office/drawing/2014/main" id="{703EC924-4DE8-EA7D-7272-34DCBEC87B3E}"/>
                    </a:ext>
                  </a:extLst>
                </p:cNvPr>
                <p:cNvSpPr>
                  <a:spLocks/>
                </p:cNvSpPr>
                <p:nvPr/>
              </p:nvSpPr>
              <p:spPr bwMode="grayWhite">
                <a:xfrm>
                  <a:off x="4674" y="3275"/>
                  <a:ext cx="37" cy="35"/>
                </a:xfrm>
                <a:custGeom>
                  <a:avLst/>
                  <a:gdLst>
                    <a:gd name="T0" fmla="*/ 36 w 37"/>
                    <a:gd name="T1" fmla="*/ 0 h 35"/>
                    <a:gd name="T2" fmla="*/ 22 w 37"/>
                    <a:gd name="T3" fmla="*/ 0 h 35"/>
                    <a:gd name="T4" fmla="*/ 14 w 37"/>
                    <a:gd name="T5" fmla="*/ 9 h 35"/>
                    <a:gd name="T6" fmla="*/ 9 w 37"/>
                    <a:gd name="T7" fmla="*/ 9 h 35"/>
                    <a:gd name="T8" fmla="*/ 5 w 37"/>
                    <a:gd name="T9" fmla="*/ 13 h 35"/>
                    <a:gd name="T10" fmla="*/ 0 w 37"/>
                    <a:gd name="T11" fmla="*/ 13 h 35"/>
                    <a:gd name="T12" fmla="*/ 0 w 37"/>
                    <a:gd name="T13" fmla="*/ 25 h 35"/>
                    <a:gd name="T14" fmla="*/ 8 w 37"/>
                    <a:gd name="T15" fmla="*/ 34 h 35"/>
                    <a:gd name="T16" fmla="*/ 29 w 37"/>
                    <a:gd name="T17" fmla="*/ 34 h 35"/>
                    <a:gd name="T18" fmla="*/ 36 w 37"/>
                    <a:gd name="T19" fmla="*/ 25 h 35"/>
                    <a:gd name="T20" fmla="*/ 36 w 37"/>
                    <a:gd name="T21" fmla="*/ 0 h 35"/>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37" h="35">
                      <a:moveTo>
                        <a:pt x="36" y="0"/>
                      </a:moveTo>
                      <a:lnTo>
                        <a:pt x="22" y="0"/>
                      </a:lnTo>
                      <a:lnTo>
                        <a:pt x="14" y="9"/>
                      </a:lnTo>
                      <a:lnTo>
                        <a:pt x="9" y="9"/>
                      </a:lnTo>
                      <a:lnTo>
                        <a:pt x="5" y="13"/>
                      </a:lnTo>
                      <a:lnTo>
                        <a:pt x="0" y="13"/>
                      </a:lnTo>
                      <a:lnTo>
                        <a:pt x="0" y="25"/>
                      </a:lnTo>
                      <a:lnTo>
                        <a:pt x="8" y="34"/>
                      </a:lnTo>
                      <a:lnTo>
                        <a:pt x="29" y="34"/>
                      </a:lnTo>
                      <a:lnTo>
                        <a:pt x="36" y="25"/>
                      </a:lnTo>
                      <a:lnTo>
                        <a:pt x="36" y="0"/>
                      </a:lnTo>
                    </a:path>
                  </a:pathLst>
                </a:custGeom>
                <a:solidFill>
                  <a:schemeClr val="bg1"/>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PS"/>
                </a:p>
              </p:txBody>
            </p:sp>
            <p:sp>
              <p:nvSpPr>
                <p:cNvPr id="1044" name="Freeform 12">
                  <a:extLst>
                    <a:ext uri="{FF2B5EF4-FFF2-40B4-BE49-F238E27FC236}">
                      <a16:creationId xmlns:a16="http://schemas.microsoft.com/office/drawing/2014/main" id="{C8663B2F-4097-EBBA-1452-F2EB19DAE2ED}"/>
                    </a:ext>
                  </a:extLst>
                </p:cNvPr>
                <p:cNvSpPr>
                  <a:spLocks/>
                </p:cNvSpPr>
                <p:nvPr/>
              </p:nvSpPr>
              <p:spPr bwMode="grayWhite">
                <a:xfrm>
                  <a:off x="4458" y="3303"/>
                  <a:ext cx="324" cy="422"/>
                </a:xfrm>
                <a:custGeom>
                  <a:avLst/>
                  <a:gdLst>
                    <a:gd name="T0" fmla="*/ 76 w 324"/>
                    <a:gd name="T1" fmla="*/ 0 h 422"/>
                    <a:gd name="T2" fmla="*/ 71 w 324"/>
                    <a:gd name="T3" fmla="*/ 11 h 422"/>
                    <a:gd name="T4" fmla="*/ 45 w 324"/>
                    <a:gd name="T5" fmla="*/ 33 h 422"/>
                    <a:gd name="T6" fmla="*/ 40 w 324"/>
                    <a:gd name="T7" fmla="*/ 53 h 422"/>
                    <a:gd name="T8" fmla="*/ 21 w 324"/>
                    <a:gd name="T9" fmla="*/ 68 h 422"/>
                    <a:gd name="T10" fmla="*/ 8 w 324"/>
                    <a:gd name="T11" fmla="*/ 96 h 422"/>
                    <a:gd name="T12" fmla="*/ 8 w 324"/>
                    <a:gd name="T13" fmla="*/ 114 h 422"/>
                    <a:gd name="T14" fmla="*/ 0 w 324"/>
                    <a:gd name="T15" fmla="*/ 144 h 422"/>
                    <a:gd name="T16" fmla="*/ 11 w 324"/>
                    <a:gd name="T17" fmla="*/ 157 h 422"/>
                    <a:gd name="T18" fmla="*/ 40 w 324"/>
                    <a:gd name="T19" fmla="*/ 195 h 422"/>
                    <a:gd name="T20" fmla="*/ 48 w 324"/>
                    <a:gd name="T21" fmla="*/ 190 h 422"/>
                    <a:gd name="T22" fmla="*/ 99 w 324"/>
                    <a:gd name="T23" fmla="*/ 190 h 422"/>
                    <a:gd name="T24" fmla="*/ 123 w 324"/>
                    <a:gd name="T25" fmla="*/ 199 h 422"/>
                    <a:gd name="T26" fmla="*/ 121 w 324"/>
                    <a:gd name="T27" fmla="*/ 229 h 422"/>
                    <a:gd name="T28" fmla="*/ 138 w 324"/>
                    <a:gd name="T29" fmla="*/ 268 h 422"/>
                    <a:gd name="T30" fmla="*/ 137 w 324"/>
                    <a:gd name="T31" fmla="*/ 279 h 422"/>
                    <a:gd name="T32" fmla="*/ 144 w 324"/>
                    <a:gd name="T33" fmla="*/ 291 h 422"/>
                    <a:gd name="T34" fmla="*/ 133 w 324"/>
                    <a:gd name="T35" fmla="*/ 319 h 422"/>
                    <a:gd name="T36" fmla="*/ 146 w 324"/>
                    <a:gd name="T37" fmla="*/ 354 h 422"/>
                    <a:gd name="T38" fmla="*/ 153 w 324"/>
                    <a:gd name="T39" fmla="*/ 382 h 422"/>
                    <a:gd name="T40" fmla="*/ 162 w 324"/>
                    <a:gd name="T41" fmla="*/ 399 h 422"/>
                    <a:gd name="T42" fmla="*/ 171 w 324"/>
                    <a:gd name="T43" fmla="*/ 421 h 422"/>
                    <a:gd name="T44" fmla="*/ 188 w 324"/>
                    <a:gd name="T45" fmla="*/ 418 h 422"/>
                    <a:gd name="T46" fmla="*/ 216 w 324"/>
                    <a:gd name="T47" fmla="*/ 402 h 422"/>
                    <a:gd name="T48" fmla="*/ 229 w 324"/>
                    <a:gd name="T49" fmla="*/ 382 h 422"/>
                    <a:gd name="T50" fmla="*/ 228 w 324"/>
                    <a:gd name="T51" fmla="*/ 369 h 422"/>
                    <a:gd name="T52" fmla="*/ 245 w 324"/>
                    <a:gd name="T53" fmla="*/ 359 h 422"/>
                    <a:gd name="T54" fmla="*/ 242 w 324"/>
                    <a:gd name="T55" fmla="*/ 340 h 422"/>
                    <a:gd name="T56" fmla="*/ 267 w 324"/>
                    <a:gd name="T57" fmla="*/ 310 h 422"/>
                    <a:gd name="T58" fmla="*/ 271 w 324"/>
                    <a:gd name="T59" fmla="*/ 285 h 422"/>
                    <a:gd name="T60" fmla="*/ 264 w 324"/>
                    <a:gd name="T61" fmla="*/ 277 h 422"/>
                    <a:gd name="T62" fmla="*/ 267 w 324"/>
                    <a:gd name="T63" fmla="*/ 267 h 422"/>
                    <a:gd name="T64" fmla="*/ 261 w 324"/>
                    <a:gd name="T65" fmla="*/ 258 h 422"/>
                    <a:gd name="T66" fmla="*/ 280 w 324"/>
                    <a:gd name="T67" fmla="*/ 234 h 422"/>
                    <a:gd name="T68" fmla="*/ 280 w 324"/>
                    <a:gd name="T69" fmla="*/ 222 h 422"/>
                    <a:gd name="T70" fmla="*/ 306 w 324"/>
                    <a:gd name="T71" fmla="*/ 202 h 422"/>
                    <a:gd name="T72" fmla="*/ 323 w 324"/>
                    <a:gd name="T73" fmla="*/ 148 h 422"/>
                    <a:gd name="T74" fmla="*/ 299 w 324"/>
                    <a:gd name="T75" fmla="*/ 162 h 422"/>
                    <a:gd name="T76" fmla="*/ 278 w 324"/>
                    <a:gd name="T77" fmla="*/ 156 h 422"/>
                    <a:gd name="T78" fmla="*/ 281 w 324"/>
                    <a:gd name="T79" fmla="*/ 143 h 422"/>
                    <a:gd name="T80" fmla="*/ 260 w 324"/>
                    <a:gd name="T81" fmla="*/ 129 h 422"/>
                    <a:gd name="T82" fmla="*/ 250 w 324"/>
                    <a:gd name="T83" fmla="*/ 94 h 422"/>
                    <a:gd name="T84" fmla="*/ 230 w 324"/>
                    <a:gd name="T85" fmla="*/ 66 h 422"/>
                    <a:gd name="T86" fmla="*/ 230 w 324"/>
                    <a:gd name="T87" fmla="*/ 47 h 422"/>
                    <a:gd name="T88" fmla="*/ 219 w 324"/>
                    <a:gd name="T89" fmla="*/ 46 h 422"/>
                    <a:gd name="T90" fmla="*/ 212 w 324"/>
                    <a:gd name="T91" fmla="*/ 49 h 422"/>
                    <a:gd name="T92" fmla="*/ 182 w 324"/>
                    <a:gd name="T93" fmla="*/ 38 h 422"/>
                    <a:gd name="T94" fmla="*/ 174 w 324"/>
                    <a:gd name="T95" fmla="*/ 46 h 422"/>
                    <a:gd name="T96" fmla="*/ 167 w 324"/>
                    <a:gd name="T97" fmla="*/ 56 h 422"/>
                    <a:gd name="T98" fmla="*/ 151 w 324"/>
                    <a:gd name="T99" fmla="*/ 38 h 422"/>
                    <a:gd name="T100" fmla="*/ 135 w 324"/>
                    <a:gd name="T101" fmla="*/ 33 h 422"/>
                    <a:gd name="T102" fmla="*/ 134 w 324"/>
                    <a:gd name="T103" fmla="*/ 10 h 422"/>
                    <a:gd name="T104" fmla="*/ 111 w 324"/>
                    <a:gd name="T105" fmla="*/ 14 h 422"/>
                    <a:gd name="T106" fmla="*/ 96 w 324"/>
                    <a:gd name="T107" fmla="*/ 9 h 422"/>
                    <a:gd name="T108" fmla="*/ 76 w 324"/>
                    <a:gd name="T109" fmla="*/ 0 h 422"/>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Lst>
                  <a:ahLst/>
                  <a:cxnLst>
                    <a:cxn ang="T110">
                      <a:pos x="T0" y="T1"/>
                    </a:cxn>
                    <a:cxn ang="T111">
                      <a:pos x="T2" y="T3"/>
                    </a:cxn>
                    <a:cxn ang="T112">
                      <a:pos x="T4" y="T5"/>
                    </a:cxn>
                    <a:cxn ang="T113">
                      <a:pos x="T6" y="T7"/>
                    </a:cxn>
                    <a:cxn ang="T114">
                      <a:pos x="T8" y="T9"/>
                    </a:cxn>
                    <a:cxn ang="T115">
                      <a:pos x="T10" y="T11"/>
                    </a:cxn>
                    <a:cxn ang="T116">
                      <a:pos x="T12" y="T13"/>
                    </a:cxn>
                    <a:cxn ang="T117">
                      <a:pos x="T14" y="T15"/>
                    </a:cxn>
                    <a:cxn ang="T118">
                      <a:pos x="T16" y="T17"/>
                    </a:cxn>
                    <a:cxn ang="T119">
                      <a:pos x="T18" y="T19"/>
                    </a:cxn>
                    <a:cxn ang="T120">
                      <a:pos x="T20" y="T21"/>
                    </a:cxn>
                    <a:cxn ang="T121">
                      <a:pos x="T22" y="T23"/>
                    </a:cxn>
                    <a:cxn ang="T122">
                      <a:pos x="T24" y="T25"/>
                    </a:cxn>
                    <a:cxn ang="T123">
                      <a:pos x="T26" y="T27"/>
                    </a:cxn>
                    <a:cxn ang="T124">
                      <a:pos x="T28" y="T29"/>
                    </a:cxn>
                    <a:cxn ang="T125">
                      <a:pos x="T30" y="T31"/>
                    </a:cxn>
                    <a:cxn ang="T126">
                      <a:pos x="T32" y="T33"/>
                    </a:cxn>
                    <a:cxn ang="T127">
                      <a:pos x="T34" y="T35"/>
                    </a:cxn>
                    <a:cxn ang="T128">
                      <a:pos x="T36" y="T37"/>
                    </a:cxn>
                    <a:cxn ang="T129">
                      <a:pos x="T38" y="T39"/>
                    </a:cxn>
                    <a:cxn ang="T130">
                      <a:pos x="T40" y="T41"/>
                    </a:cxn>
                    <a:cxn ang="T131">
                      <a:pos x="T42" y="T43"/>
                    </a:cxn>
                    <a:cxn ang="T132">
                      <a:pos x="T44" y="T45"/>
                    </a:cxn>
                    <a:cxn ang="T133">
                      <a:pos x="T46" y="T47"/>
                    </a:cxn>
                    <a:cxn ang="T134">
                      <a:pos x="T48" y="T49"/>
                    </a:cxn>
                    <a:cxn ang="T135">
                      <a:pos x="T50" y="T51"/>
                    </a:cxn>
                    <a:cxn ang="T136">
                      <a:pos x="T52" y="T53"/>
                    </a:cxn>
                    <a:cxn ang="T137">
                      <a:pos x="T54" y="T55"/>
                    </a:cxn>
                    <a:cxn ang="T138">
                      <a:pos x="T56" y="T57"/>
                    </a:cxn>
                    <a:cxn ang="T139">
                      <a:pos x="T58" y="T59"/>
                    </a:cxn>
                    <a:cxn ang="T140">
                      <a:pos x="T60" y="T61"/>
                    </a:cxn>
                    <a:cxn ang="T141">
                      <a:pos x="T62" y="T63"/>
                    </a:cxn>
                    <a:cxn ang="T142">
                      <a:pos x="T64" y="T65"/>
                    </a:cxn>
                    <a:cxn ang="T143">
                      <a:pos x="T66" y="T67"/>
                    </a:cxn>
                    <a:cxn ang="T144">
                      <a:pos x="T68" y="T69"/>
                    </a:cxn>
                    <a:cxn ang="T145">
                      <a:pos x="T70" y="T71"/>
                    </a:cxn>
                    <a:cxn ang="T146">
                      <a:pos x="T72" y="T73"/>
                    </a:cxn>
                    <a:cxn ang="T147">
                      <a:pos x="T74" y="T75"/>
                    </a:cxn>
                    <a:cxn ang="T148">
                      <a:pos x="T76" y="T77"/>
                    </a:cxn>
                    <a:cxn ang="T149">
                      <a:pos x="T78" y="T79"/>
                    </a:cxn>
                    <a:cxn ang="T150">
                      <a:pos x="T80" y="T81"/>
                    </a:cxn>
                    <a:cxn ang="T151">
                      <a:pos x="T82" y="T83"/>
                    </a:cxn>
                    <a:cxn ang="T152">
                      <a:pos x="T84" y="T85"/>
                    </a:cxn>
                    <a:cxn ang="T153">
                      <a:pos x="T86" y="T87"/>
                    </a:cxn>
                    <a:cxn ang="T154">
                      <a:pos x="T88" y="T89"/>
                    </a:cxn>
                    <a:cxn ang="T155">
                      <a:pos x="T90" y="T91"/>
                    </a:cxn>
                    <a:cxn ang="T156">
                      <a:pos x="T92" y="T93"/>
                    </a:cxn>
                    <a:cxn ang="T157">
                      <a:pos x="T94" y="T95"/>
                    </a:cxn>
                    <a:cxn ang="T158">
                      <a:pos x="T96" y="T97"/>
                    </a:cxn>
                    <a:cxn ang="T159">
                      <a:pos x="T98" y="T99"/>
                    </a:cxn>
                    <a:cxn ang="T160">
                      <a:pos x="T100" y="T101"/>
                    </a:cxn>
                    <a:cxn ang="T161">
                      <a:pos x="T102" y="T103"/>
                    </a:cxn>
                    <a:cxn ang="T162">
                      <a:pos x="T104" y="T105"/>
                    </a:cxn>
                    <a:cxn ang="T163">
                      <a:pos x="T106" y="T107"/>
                    </a:cxn>
                    <a:cxn ang="T164">
                      <a:pos x="T108" y="T109"/>
                    </a:cxn>
                  </a:cxnLst>
                  <a:rect l="0" t="0" r="r" b="b"/>
                  <a:pathLst>
                    <a:path w="324" h="422">
                      <a:moveTo>
                        <a:pt x="76" y="0"/>
                      </a:moveTo>
                      <a:lnTo>
                        <a:pt x="71" y="11"/>
                      </a:lnTo>
                      <a:lnTo>
                        <a:pt x="45" y="33"/>
                      </a:lnTo>
                      <a:lnTo>
                        <a:pt x="40" y="53"/>
                      </a:lnTo>
                      <a:lnTo>
                        <a:pt x="21" y="68"/>
                      </a:lnTo>
                      <a:lnTo>
                        <a:pt x="8" y="96"/>
                      </a:lnTo>
                      <a:lnTo>
                        <a:pt x="8" y="114"/>
                      </a:lnTo>
                      <a:lnTo>
                        <a:pt x="0" y="144"/>
                      </a:lnTo>
                      <a:lnTo>
                        <a:pt x="11" y="157"/>
                      </a:lnTo>
                      <a:lnTo>
                        <a:pt x="40" y="195"/>
                      </a:lnTo>
                      <a:lnTo>
                        <a:pt x="48" y="190"/>
                      </a:lnTo>
                      <a:lnTo>
                        <a:pt x="99" y="190"/>
                      </a:lnTo>
                      <a:lnTo>
                        <a:pt x="123" y="199"/>
                      </a:lnTo>
                      <a:lnTo>
                        <a:pt x="121" y="229"/>
                      </a:lnTo>
                      <a:lnTo>
                        <a:pt x="138" y="268"/>
                      </a:lnTo>
                      <a:lnTo>
                        <a:pt x="137" y="279"/>
                      </a:lnTo>
                      <a:lnTo>
                        <a:pt x="144" y="291"/>
                      </a:lnTo>
                      <a:lnTo>
                        <a:pt x="133" y="319"/>
                      </a:lnTo>
                      <a:lnTo>
                        <a:pt x="146" y="354"/>
                      </a:lnTo>
                      <a:lnTo>
                        <a:pt x="153" y="382"/>
                      </a:lnTo>
                      <a:lnTo>
                        <a:pt x="162" y="399"/>
                      </a:lnTo>
                      <a:lnTo>
                        <a:pt x="171" y="421"/>
                      </a:lnTo>
                      <a:lnTo>
                        <a:pt x="188" y="418"/>
                      </a:lnTo>
                      <a:lnTo>
                        <a:pt x="216" y="402"/>
                      </a:lnTo>
                      <a:lnTo>
                        <a:pt x="229" y="382"/>
                      </a:lnTo>
                      <a:lnTo>
                        <a:pt x="228" y="369"/>
                      </a:lnTo>
                      <a:lnTo>
                        <a:pt x="245" y="359"/>
                      </a:lnTo>
                      <a:lnTo>
                        <a:pt x="242" y="340"/>
                      </a:lnTo>
                      <a:lnTo>
                        <a:pt x="267" y="310"/>
                      </a:lnTo>
                      <a:lnTo>
                        <a:pt x="271" y="285"/>
                      </a:lnTo>
                      <a:lnTo>
                        <a:pt x="264" y="277"/>
                      </a:lnTo>
                      <a:lnTo>
                        <a:pt x="267" y="267"/>
                      </a:lnTo>
                      <a:lnTo>
                        <a:pt x="261" y="258"/>
                      </a:lnTo>
                      <a:lnTo>
                        <a:pt x="280" y="234"/>
                      </a:lnTo>
                      <a:lnTo>
                        <a:pt x="280" y="222"/>
                      </a:lnTo>
                      <a:lnTo>
                        <a:pt x="306" y="202"/>
                      </a:lnTo>
                      <a:lnTo>
                        <a:pt x="323" y="148"/>
                      </a:lnTo>
                      <a:lnTo>
                        <a:pt x="299" y="162"/>
                      </a:lnTo>
                      <a:lnTo>
                        <a:pt x="278" y="156"/>
                      </a:lnTo>
                      <a:lnTo>
                        <a:pt x="281" y="143"/>
                      </a:lnTo>
                      <a:lnTo>
                        <a:pt x="260" y="129"/>
                      </a:lnTo>
                      <a:lnTo>
                        <a:pt x="250" y="94"/>
                      </a:lnTo>
                      <a:lnTo>
                        <a:pt x="230" y="66"/>
                      </a:lnTo>
                      <a:lnTo>
                        <a:pt x="230" y="47"/>
                      </a:lnTo>
                      <a:lnTo>
                        <a:pt x="219" y="46"/>
                      </a:lnTo>
                      <a:lnTo>
                        <a:pt x="212" y="49"/>
                      </a:lnTo>
                      <a:lnTo>
                        <a:pt x="182" y="38"/>
                      </a:lnTo>
                      <a:lnTo>
                        <a:pt x="174" y="46"/>
                      </a:lnTo>
                      <a:lnTo>
                        <a:pt x="167" y="56"/>
                      </a:lnTo>
                      <a:lnTo>
                        <a:pt x="151" y="38"/>
                      </a:lnTo>
                      <a:lnTo>
                        <a:pt x="135" y="33"/>
                      </a:lnTo>
                      <a:lnTo>
                        <a:pt x="134" y="10"/>
                      </a:lnTo>
                      <a:lnTo>
                        <a:pt x="111" y="14"/>
                      </a:lnTo>
                      <a:lnTo>
                        <a:pt x="96" y="9"/>
                      </a:lnTo>
                      <a:lnTo>
                        <a:pt x="76" y="0"/>
                      </a:lnTo>
                    </a:path>
                  </a:pathLst>
                </a:custGeom>
                <a:solidFill>
                  <a:schemeClr val="bg1"/>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PS"/>
                </a:p>
              </p:txBody>
            </p:sp>
            <p:sp>
              <p:nvSpPr>
                <p:cNvPr id="1045" name="Freeform 13">
                  <a:extLst>
                    <a:ext uri="{FF2B5EF4-FFF2-40B4-BE49-F238E27FC236}">
                      <a16:creationId xmlns:a16="http://schemas.microsoft.com/office/drawing/2014/main" id="{53B181EA-AF09-2AD0-9A04-BCA92EF61CDC}"/>
                    </a:ext>
                  </a:extLst>
                </p:cNvPr>
                <p:cNvSpPr>
                  <a:spLocks/>
                </p:cNvSpPr>
                <p:nvPr/>
              </p:nvSpPr>
              <p:spPr bwMode="grayWhite">
                <a:xfrm>
                  <a:off x="5205" y="3408"/>
                  <a:ext cx="17" cy="21"/>
                </a:xfrm>
                <a:custGeom>
                  <a:avLst/>
                  <a:gdLst>
                    <a:gd name="T0" fmla="*/ 7 w 17"/>
                    <a:gd name="T1" fmla="*/ 0 h 21"/>
                    <a:gd name="T2" fmla="*/ 9 w 17"/>
                    <a:gd name="T3" fmla="*/ 5 h 21"/>
                    <a:gd name="T4" fmla="*/ 7 w 17"/>
                    <a:gd name="T5" fmla="*/ 10 h 21"/>
                    <a:gd name="T6" fmla="*/ 7 w 17"/>
                    <a:gd name="T7" fmla="*/ 14 h 21"/>
                    <a:gd name="T8" fmla="*/ 16 w 17"/>
                    <a:gd name="T9" fmla="*/ 17 h 21"/>
                    <a:gd name="T10" fmla="*/ 16 w 17"/>
                    <a:gd name="T11" fmla="*/ 20 h 21"/>
                    <a:gd name="T12" fmla="*/ 9 w 17"/>
                    <a:gd name="T13" fmla="*/ 17 h 21"/>
                    <a:gd name="T14" fmla="*/ 3 w 17"/>
                    <a:gd name="T15" fmla="*/ 20 h 21"/>
                    <a:gd name="T16" fmla="*/ 0 w 17"/>
                    <a:gd name="T17" fmla="*/ 17 h 21"/>
                    <a:gd name="T18" fmla="*/ 3 w 17"/>
                    <a:gd name="T19" fmla="*/ 14 h 21"/>
                    <a:gd name="T20" fmla="*/ 0 w 17"/>
                    <a:gd name="T21" fmla="*/ 10 h 21"/>
                    <a:gd name="T22" fmla="*/ 3 w 17"/>
                    <a:gd name="T23" fmla="*/ 2 h 21"/>
                    <a:gd name="T24" fmla="*/ 7 w 17"/>
                    <a:gd name="T25" fmla="*/ 0 h 21"/>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17" h="21">
                      <a:moveTo>
                        <a:pt x="7" y="0"/>
                      </a:moveTo>
                      <a:lnTo>
                        <a:pt x="9" y="5"/>
                      </a:lnTo>
                      <a:lnTo>
                        <a:pt x="7" y="10"/>
                      </a:lnTo>
                      <a:lnTo>
                        <a:pt x="7" y="14"/>
                      </a:lnTo>
                      <a:lnTo>
                        <a:pt x="16" y="17"/>
                      </a:lnTo>
                      <a:lnTo>
                        <a:pt x="16" y="20"/>
                      </a:lnTo>
                      <a:lnTo>
                        <a:pt x="9" y="17"/>
                      </a:lnTo>
                      <a:lnTo>
                        <a:pt x="3" y="20"/>
                      </a:lnTo>
                      <a:lnTo>
                        <a:pt x="0" y="17"/>
                      </a:lnTo>
                      <a:lnTo>
                        <a:pt x="3" y="14"/>
                      </a:lnTo>
                      <a:lnTo>
                        <a:pt x="0" y="10"/>
                      </a:lnTo>
                      <a:lnTo>
                        <a:pt x="3" y="2"/>
                      </a:lnTo>
                      <a:lnTo>
                        <a:pt x="7" y="0"/>
                      </a:lnTo>
                    </a:path>
                  </a:pathLst>
                </a:custGeom>
                <a:solidFill>
                  <a:schemeClr val="bg1"/>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PS"/>
                </a:p>
              </p:txBody>
            </p:sp>
            <p:sp>
              <p:nvSpPr>
                <p:cNvPr id="1046" name="Freeform 14">
                  <a:extLst>
                    <a:ext uri="{FF2B5EF4-FFF2-40B4-BE49-F238E27FC236}">
                      <a16:creationId xmlns:a16="http://schemas.microsoft.com/office/drawing/2014/main" id="{339E9B8E-CF0F-B773-B429-272F7AF308BB}"/>
                    </a:ext>
                  </a:extLst>
                </p:cNvPr>
                <p:cNvSpPr>
                  <a:spLocks/>
                </p:cNvSpPr>
                <p:nvPr/>
              </p:nvSpPr>
              <p:spPr bwMode="grayWhite">
                <a:xfrm>
                  <a:off x="5144" y="3496"/>
                  <a:ext cx="49" cy="70"/>
                </a:xfrm>
                <a:custGeom>
                  <a:avLst/>
                  <a:gdLst>
                    <a:gd name="T0" fmla="*/ 0 w 49"/>
                    <a:gd name="T1" fmla="*/ 34 h 70"/>
                    <a:gd name="T2" fmla="*/ 17 w 49"/>
                    <a:gd name="T3" fmla="*/ 34 h 70"/>
                    <a:gd name="T4" fmla="*/ 37 w 49"/>
                    <a:gd name="T5" fmla="*/ 0 h 70"/>
                    <a:gd name="T6" fmla="*/ 48 w 49"/>
                    <a:gd name="T7" fmla="*/ 20 h 70"/>
                    <a:gd name="T8" fmla="*/ 39 w 49"/>
                    <a:gd name="T9" fmla="*/ 69 h 70"/>
                    <a:gd name="T10" fmla="*/ 3 w 49"/>
                    <a:gd name="T11" fmla="*/ 57 h 70"/>
                    <a:gd name="T12" fmla="*/ 0 w 49"/>
                    <a:gd name="T13" fmla="*/ 34 h 70"/>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49" h="70">
                      <a:moveTo>
                        <a:pt x="0" y="34"/>
                      </a:moveTo>
                      <a:lnTo>
                        <a:pt x="17" y="34"/>
                      </a:lnTo>
                      <a:lnTo>
                        <a:pt x="37" y="0"/>
                      </a:lnTo>
                      <a:lnTo>
                        <a:pt x="48" y="20"/>
                      </a:lnTo>
                      <a:lnTo>
                        <a:pt x="39" y="69"/>
                      </a:lnTo>
                      <a:lnTo>
                        <a:pt x="3" y="57"/>
                      </a:lnTo>
                      <a:lnTo>
                        <a:pt x="0" y="34"/>
                      </a:lnTo>
                    </a:path>
                  </a:pathLst>
                </a:custGeom>
                <a:solidFill>
                  <a:schemeClr val="bg1"/>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PS"/>
                </a:p>
              </p:txBody>
            </p:sp>
            <p:sp>
              <p:nvSpPr>
                <p:cNvPr id="1047" name="Freeform 15">
                  <a:extLst>
                    <a:ext uri="{FF2B5EF4-FFF2-40B4-BE49-F238E27FC236}">
                      <a16:creationId xmlns:a16="http://schemas.microsoft.com/office/drawing/2014/main" id="{D63A69D1-D03E-E6BD-AC21-3C7C7179BA88}"/>
                    </a:ext>
                  </a:extLst>
                </p:cNvPr>
                <p:cNvSpPr>
                  <a:spLocks/>
                </p:cNvSpPr>
                <p:nvPr/>
              </p:nvSpPr>
              <p:spPr bwMode="grayWhite">
                <a:xfrm>
                  <a:off x="5241" y="3523"/>
                  <a:ext cx="84" cy="67"/>
                </a:xfrm>
                <a:custGeom>
                  <a:avLst/>
                  <a:gdLst>
                    <a:gd name="T0" fmla="*/ 5 w 84"/>
                    <a:gd name="T1" fmla="*/ 15 h 67"/>
                    <a:gd name="T2" fmla="*/ 0 w 84"/>
                    <a:gd name="T3" fmla="*/ 0 h 67"/>
                    <a:gd name="T4" fmla="*/ 27 w 84"/>
                    <a:gd name="T5" fmla="*/ 6 h 67"/>
                    <a:gd name="T6" fmla="*/ 67 w 84"/>
                    <a:gd name="T7" fmla="*/ 22 h 67"/>
                    <a:gd name="T8" fmla="*/ 67 w 84"/>
                    <a:gd name="T9" fmla="*/ 34 h 67"/>
                    <a:gd name="T10" fmla="*/ 83 w 84"/>
                    <a:gd name="T11" fmla="*/ 66 h 67"/>
                    <a:gd name="T12" fmla="*/ 52 w 84"/>
                    <a:gd name="T13" fmla="*/ 36 h 67"/>
                    <a:gd name="T14" fmla="*/ 31 w 84"/>
                    <a:gd name="T15" fmla="*/ 38 h 67"/>
                    <a:gd name="T16" fmla="*/ 5 w 84"/>
                    <a:gd name="T17" fmla="*/ 15 h 67"/>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84" h="67">
                      <a:moveTo>
                        <a:pt x="5" y="15"/>
                      </a:moveTo>
                      <a:lnTo>
                        <a:pt x="0" y="0"/>
                      </a:lnTo>
                      <a:lnTo>
                        <a:pt x="27" y="6"/>
                      </a:lnTo>
                      <a:lnTo>
                        <a:pt x="67" y="22"/>
                      </a:lnTo>
                      <a:lnTo>
                        <a:pt x="67" y="34"/>
                      </a:lnTo>
                      <a:lnTo>
                        <a:pt x="83" y="66"/>
                      </a:lnTo>
                      <a:lnTo>
                        <a:pt x="52" y="36"/>
                      </a:lnTo>
                      <a:lnTo>
                        <a:pt x="31" y="38"/>
                      </a:lnTo>
                      <a:lnTo>
                        <a:pt x="5" y="15"/>
                      </a:lnTo>
                    </a:path>
                  </a:pathLst>
                </a:custGeom>
                <a:solidFill>
                  <a:schemeClr val="bg1"/>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PS"/>
                </a:p>
              </p:txBody>
            </p:sp>
            <p:sp>
              <p:nvSpPr>
                <p:cNvPr id="1048" name="Freeform 16">
                  <a:extLst>
                    <a:ext uri="{FF2B5EF4-FFF2-40B4-BE49-F238E27FC236}">
                      <a16:creationId xmlns:a16="http://schemas.microsoft.com/office/drawing/2014/main" id="{D7C97AD0-F7E9-5E8F-D109-7EFA0A8CAC7E}"/>
                    </a:ext>
                  </a:extLst>
                </p:cNvPr>
                <p:cNvSpPr>
                  <a:spLocks/>
                </p:cNvSpPr>
                <p:nvPr/>
              </p:nvSpPr>
              <p:spPr bwMode="grayWhite">
                <a:xfrm>
                  <a:off x="5400" y="3660"/>
                  <a:ext cx="57" cy="73"/>
                </a:xfrm>
                <a:custGeom>
                  <a:avLst/>
                  <a:gdLst>
                    <a:gd name="T0" fmla="*/ 34 w 57"/>
                    <a:gd name="T1" fmla="*/ 0 h 73"/>
                    <a:gd name="T2" fmla="*/ 56 w 57"/>
                    <a:gd name="T3" fmla="*/ 21 h 73"/>
                    <a:gd name="T4" fmla="*/ 11 w 57"/>
                    <a:gd name="T5" fmla="*/ 72 h 73"/>
                    <a:gd name="T6" fmla="*/ 0 w 57"/>
                    <a:gd name="T7" fmla="*/ 60 h 73"/>
                    <a:gd name="T8" fmla="*/ 32 w 57"/>
                    <a:gd name="T9" fmla="*/ 28 h 73"/>
                    <a:gd name="T10" fmla="*/ 34 w 57"/>
                    <a:gd name="T11" fmla="*/ 0 h 73"/>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57" h="73">
                      <a:moveTo>
                        <a:pt x="34" y="0"/>
                      </a:moveTo>
                      <a:lnTo>
                        <a:pt x="56" y="21"/>
                      </a:lnTo>
                      <a:lnTo>
                        <a:pt x="11" y="72"/>
                      </a:lnTo>
                      <a:lnTo>
                        <a:pt x="0" y="60"/>
                      </a:lnTo>
                      <a:lnTo>
                        <a:pt x="32" y="28"/>
                      </a:lnTo>
                      <a:lnTo>
                        <a:pt x="34" y="0"/>
                      </a:lnTo>
                    </a:path>
                  </a:pathLst>
                </a:custGeom>
                <a:solidFill>
                  <a:schemeClr val="bg1"/>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PS"/>
                </a:p>
              </p:txBody>
            </p:sp>
            <p:sp>
              <p:nvSpPr>
                <p:cNvPr id="1049" name="Freeform 17">
                  <a:extLst>
                    <a:ext uri="{FF2B5EF4-FFF2-40B4-BE49-F238E27FC236}">
                      <a16:creationId xmlns:a16="http://schemas.microsoft.com/office/drawing/2014/main" id="{A6B43FAC-065F-B9D4-9D2E-D1DB841796CC}"/>
                    </a:ext>
                  </a:extLst>
                </p:cNvPr>
                <p:cNvSpPr>
                  <a:spLocks/>
                </p:cNvSpPr>
                <p:nvPr/>
              </p:nvSpPr>
              <p:spPr bwMode="grayWhite">
                <a:xfrm>
                  <a:off x="4558" y="3167"/>
                  <a:ext cx="29" cy="48"/>
                </a:xfrm>
                <a:custGeom>
                  <a:avLst/>
                  <a:gdLst>
                    <a:gd name="T0" fmla="*/ 28 w 29"/>
                    <a:gd name="T1" fmla="*/ 36 h 48"/>
                    <a:gd name="T2" fmla="*/ 20 w 29"/>
                    <a:gd name="T3" fmla="*/ 31 h 48"/>
                    <a:gd name="T4" fmla="*/ 20 w 29"/>
                    <a:gd name="T5" fmla="*/ 10 h 48"/>
                    <a:gd name="T6" fmla="*/ 24 w 29"/>
                    <a:gd name="T7" fmla="*/ 5 h 48"/>
                    <a:gd name="T8" fmla="*/ 17 w 29"/>
                    <a:gd name="T9" fmla="*/ 5 h 48"/>
                    <a:gd name="T10" fmla="*/ 21 w 29"/>
                    <a:gd name="T11" fmla="*/ 0 h 48"/>
                    <a:gd name="T12" fmla="*/ 16 w 29"/>
                    <a:gd name="T13" fmla="*/ 0 h 48"/>
                    <a:gd name="T14" fmla="*/ 10 w 29"/>
                    <a:gd name="T15" fmla="*/ 6 h 48"/>
                    <a:gd name="T16" fmla="*/ 10 w 29"/>
                    <a:gd name="T17" fmla="*/ 19 h 48"/>
                    <a:gd name="T18" fmla="*/ 13 w 29"/>
                    <a:gd name="T19" fmla="*/ 22 h 48"/>
                    <a:gd name="T20" fmla="*/ 13 w 29"/>
                    <a:gd name="T21" fmla="*/ 28 h 48"/>
                    <a:gd name="T22" fmla="*/ 11 w 29"/>
                    <a:gd name="T23" fmla="*/ 28 h 48"/>
                    <a:gd name="T24" fmla="*/ 6 w 29"/>
                    <a:gd name="T25" fmla="*/ 33 h 48"/>
                    <a:gd name="T26" fmla="*/ 6 w 29"/>
                    <a:gd name="T27" fmla="*/ 38 h 48"/>
                    <a:gd name="T28" fmla="*/ 0 w 29"/>
                    <a:gd name="T29" fmla="*/ 47 h 48"/>
                    <a:gd name="T30" fmla="*/ 21 w 29"/>
                    <a:gd name="T31" fmla="*/ 47 h 48"/>
                    <a:gd name="T32" fmla="*/ 28 w 29"/>
                    <a:gd name="T33" fmla="*/ 36 h 48"/>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29" h="48">
                      <a:moveTo>
                        <a:pt x="28" y="36"/>
                      </a:moveTo>
                      <a:lnTo>
                        <a:pt x="20" y="31"/>
                      </a:lnTo>
                      <a:lnTo>
                        <a:pt x="20" y="10"/>
                      </a:lnTo>
                      <a:lnTo>
                        <a:pt x="24" y="5"/>
                      </a:lnTo>
                      <a:lnTo>
                        <a:pt x="17" y="5"/>
                      </a:lnTo>
                      <a:lnTo>
                        <a:pt x="21" y="0"/>
                      </a:lnTo>
                      <a:lnTo>
                        <a:pt x="16" y="0"/>
                      </a:lnTo>
                      <a:lnTo>
                        <a:pt x="10" y="6"/>
                      </a:lnTo>
                      <a:lnTo>
                        <a:pt x="10" y="19"/>
                      </a:lnTo>
                      <a:lnTo>
                        <a:pt x="13" y="22"/>
                      </a:lnTo>
                      <a:lnTo>
                        <a:pt x="13" y="28"/>
                      </a:lnTo>
                      <a:lnTo>
                        <a:pt x="11" y="28"/>
                      </a:lnTo>
                      <a:lnTo>
                        <a:pt x="6" y="33"/>
                      </a:lnTo>
                      <a:lnTo>
                        <a:pt x="6" y="38"/>
                      </a:lnTo>
                      <a:lnTo>
                        <a:pt x="0" y="47"/>
                      </a:lnTo>
                      <a:lnTo>
                        <a:pt x="21" y="47"/>
                      </a:lnTo>
                      <a:lnTo>
                        <a:pt x="28" y="36"/>
                      </a:lnTo>
                    </a:path>
                  </a:pathLst>
                </a:custGeom>
                <a:solidFill>
                  <a:schemeClr val="bg1"/>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PS"/>
                </a:p>
              </p:txBody>
            </p:sp>
            <p:sp>
              <p:nvSpPr>
                <p:cNvPr id="1050" name="Freeform 18">
                  <a:extLst>
                    <a:ext uri="{FF2B5EF4-FFF2-40B4-BE49-F238E27FC236}">
                      <a16:creationId xmlns:a16="http://schemas.microsoft.com/office/drawing/2014/main" id="{1A78A2CF-0F75-1E92-807E-D003BCAC0882}"/>
                    </a:ext>
                  </a:extLst>
                </p:cNvPr>
                <p:cNvSpPr>
                  <a:spLocks/>
                </p:cNvSpPr>
                <p:nvPr/>
              </p:nvSpPr>
              <p:spPr bwMode="grayWhite">
                <a:xfrm>
                  <a:off x="4549" y="3183"/>
                  <a:ext cx="17" cy="17"/>
                </a:xfrm>
                <a:custGeom>
                  <a:avLst/>
                  <a:gdLst>
                    <a:gd name="T0" fmla="*/ 13 w 17"/>
                    <a:gd name="T1" fmla="*/ 5 h 17"/>
                    <a:gd name="T2" fmla="*/ 16 w 17"/>
                    <a:gd name="T3" fmla="*/ 5 h 17"/>
                    <a:gd name="T4" fmla="*/ 16 w 17"/>
                    <a:gd name="T5" fmla="*/ 0 h 17"/>
                    <a:gd name="T6" fmla="*/ 10 w 17"/>
                    <a:gd name="T7" fmla="*/ 0 h 17"/>
                    <a:gd name="T8" fmla="*/ 0 w 17"/>
                    <a:gd name="T9" fmla="*/ 10 h 17"/>
                    <a:gd name="T10" fmla="*/ 0 w 17"/>
                    <a:gd name="T11" fmla="*/ 16 h 17"/>
                    <a:gd name="T12" fmla="*/ 9 w 17"/>
                    <a:gd name="T13" fmla="*/ 16 h 17"/>
                    <a:gd name="T14" fmla="*/ 13 w 17"/>
                    <a:gd name="T15" fmla="*/ 11 h 17"/>
                    <a:gd name="T16" fmla="*/ 13 w 17"/>
                    <a:gd name="T17" fmla="*/ 5 h 17"/>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7" h="17">
                      <a:moveTo>
                        <a:pt x="13" y="5"/>
                      </a:moveTo>
                      <a:lnTo>
                        <a:pt x="16" y="5"/>
                      </a:lnTo>
                      <a:lnTo>
                        <a:pt x="16" y="0"/>
                      </a:lnTo>
                      <a:lnTo>
                        <a:pt x="10" y="0"/>
                      </a:lnTo>
                      <a:lnTo>
                        <a:pt x="0" y="10"/>
                      </a:lnTo>
                      <a:lnTo>
                        <a:pt x="0" y="16"/>
                      </a:lnTo>
                      <a:lnTo>
                        <a:pt x="9" y="16"/>
                      </a:lnTo>
                      <a:lnTo>
                        <a:pt x="13" y="11"/>
                      </a:lnTo>
                      <a:lnTo>
                        <a:pt x="13" y="5"/>
                      </a:lnTo>
                    </a:path>
                  </a:pathLst>
                </a:custGeom>
                <a:solidFill>
                  <a:schemeClr val="bg1"/>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PS"/>
                </a:p>
              </p:txBody>
            </p:sp>
            <p:sp>
              <p:nvSpPr>
                <p:cNvPr id="1051" name="Freeform 19">
                  <a:extLst>
                    <a:ext uri="{FF2B5EF4-FFF2-40B4-BE49-F238E27FC236}">
                      <a16:creationId xmlns:a16="http://schemas.microsoft.com/office/drawing/2014/main" id="{EDCA7AC1-CB45-8734-7813-99B54E47342B}"/>
                    </a:ext>
                  </a:extLst>
                </p:cNvPr>
                <p:cNvSpPr>
                  <a:spLocks/>
                </p:cNvSpPr>
                <p:nvPr/>
              </p:nvSpPr>
              <p:spPr bwMode="grayWhite">
                <a:xfrm>
                  <a:off x="4527" y="3155"/>
                  <a:ext cx="184" cy="155"/>
                </a:xfrm>
                <a:custGeom>
                  <a:avLst/>
                  <a:gdLst>
                    <a:gd name="T0" fmla="*/ 120 w 184"/>
                    <a:gd name="T1" fmla="*/ 10 h 155"/>
                    <a:gd name="T2" fmla="*/ 144 w 184"/>
                    <a:gd name="T3" fmla="*/ 14 h 155"/>
                    <a:gd name="T4" fmla="*/ 129 w 184"/>
                    <a:gd name="T5" fmla="*/ 20 h 155"/>
                    <a:gd name="T6" fmla="*/ 123 w 184"/>
                    <a:gd name="T7" fmla="*/ 29 h 155"/>
                    <a:gd name="T8" fmla="*/ 114 w 184"/>
                    <a:gd name="T9" fmla="*/ 50 h 155"/>
                    <a:gd name="T10" fmla="*/ 100 w 184"/>
                    <a:gd name="T11" fmla="*/ 51 h 155"/>
                    <a:gd name="T12" fmla="*/ 88 w 184"/>
                    <a:gd name="T13" fmla="*/ 49 h 155"/>
                    <a:gd name="T14" fmla="*/ 94 w 184"/>
                    <a:gd name="T15" fmla="*/ 39 h 155"/>
                    <a:gd name="T16" fmla="*/ 88 w 184"/>
                    <a:gd name="T17" fmla="*/ 26 h 155"/>
                    <a:gd name="T18" fmla="*/ 81 w 184"/>
                    <a:gd name="T19" fmla="*/ 49 h 155"/>
                    <a:gd name="T20" fmla="*/ 62 w 184"/>
                    <a:gd name="T21" fmla="*/ 60 h 155"/>
                    <a:gd name="T22" fmla="*/ 52 w 184"/>
                    <a:gd name="T23" fmla="*/ 67 h 155"/>
                    <a:gd name="T24" fmla="*/ 38 w 184"/>
                    <a:gd name="T25" fmla="*/ 77 h 155"/>
                    <a:gd name="T26" fmla="*/ 30 w 184"/>
                    <a:gd name="T27" fmla="*/ 102 h 155"/>
                    <a:gd name="T28" fmla="*/ 5 w 184"/>
                    <a:gd name="T29" fmla="*/ 93 h 155"/>
                    <a:gd name="T30" fmla="*/ 0 w 184"/>
                    <a:gd name="T31" fmla="*/ 111 h 155"/>
                    <a:gd name="T32" fmla="*/ 10 w 184"/>
                    <a:gd name="T33" fmla="*/ 138 h 155"/>
                    <a:gd name="T34" fmla="*/ 50 w 184"/>
                    <a:gd name="T35" fmla="*/ 109 h 155"/>
                    <a:gd name="T36" fmla="*/ 75 w 184"/>
                    <a:gd name="T37" fmla="*/ 103 h 155"/>
                    <a:gd name="T38" fmla="*/ 79 w 184"/>
                    <a:gd name="T39" fmla="*/ 115 h 155"/>
                    <a:gd name="T40" fmla="*/ 99 w 184"/>
                    <a:gd name="T41" fmla="*/ 143 h 155"/>
                    <a:gd name="T42" fmla="*/ 101 w 184"/>
                    <a:gd name="T43" fmla="*/ 135 h 155"/>
                    <a:gd name="T44" fmla="*/ 107 w 184"/>
                    <a:gd name="T45" fmla="*/ 135 h 155"/>
                    <a:gd name="T46" fmla="*/ 88 w 184"/>
                    <a:gd name="T47" fmla="*/ 108 h 155"/>
                    <a:gd name="T48" fmla="*/ 94 w 184"/>
                    <a:gd name="T49" fmla="*/ 99 h 155"/>
                    <a:gd name="T50" fmla="*/ 114 w 184"/>
                    <a:gd name="T51" fmla="*/ 127 h 155"/>
                    <a:gd name="T52" fmla="*/ 123 w 184"/>
                    <a:gd name="T53" fmla="*/ 144 h 155"/>
                    <a:gd name="T54" fmla="*/ 127 w 184"/>
                    <a:gd name="T55" fmla="*/ 154 h 155"/>
                    <a:gd name="T56" fmla="*/ 131 w 184"/>
                    <a:gd name="T57" fmla="*/ 136 h 155"/>
                    <a:gd name="T58" fmla="*/ 144 w 184"/>
                    <a:gd name="T59" fmla="*/ 130 h 155"/>
                    <a:gd name="T60" fmla="*/ 153 w 184"/>
                    <a:gd name="T61" fmla="*/ 126 h 155"/>
                    <a:gd name="T62" fmla="*/ 150 w 184"/>
                    <a:gd name="T63" fmla="*/ 113 h 155"/>
                    <a:gd name="T64" fmla="*/ 157 w 184"/>
                    <a:gd name="T65" fmla="*/ 90 h 155"/>
                    <a:gd name="T66" fmla="*/ 166 w 184"/>
                    <a:gd name="T67" fmla="*/ 93 h 155"/>
                    <a:gd name="T68" fmla="*/ 169 w 184"/>
                    <a:gd name="T69" fmla="*/ 103 h 155"/>
                    <a:gd name="T70" fmla="*/ 177 w 184"/>
                    <a:gd name="T71" fmla="*/ 98 h 155"/>
                    <a:gd name="T72" fmla="*/ 175 w 184"/>
                    <a:gd name="T73" fmla="*/ 95 h 155"/>
                    <a:gd name="T74" fmla="*/ 180 w 184"/>
                    <a:gd name="T75" fmla="*/ 81 h 155"/>
                    <a:gd name="T76" fmla="*/ 183 w 184"/>
                    <a:gd name="T77" fmla="*/ 98 h 155"/>
                    <a:gd name="T78" fmla="*/ 120 w 184"/>
                    <a:gd name="T79" fmla="*/ 0 h 155"/>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Lst>
                  <a:ahLst/>
                  <a:cxnLst>
                    <a:cxn ang="T80">
                      <a:pos x="T0" y="T1"/>
                    </a:cxn>
                    <a:cxn ang="T81">
                      <a:pos x="T2" y="T3"/>
                    </a:cxn>
                    <a:cxn ang="T82">
                      <a:pos x="T4" y="T5"/>
                    </a:cxn>
                    <a:cxn ang="T83">
                      <a:pos x="T6" y="T7"/>
                    </a:cxn>
                    <a:cxn ang="T84">
                      <a:pos x="T8" y="T9"/>
                    </a:cxn>
                    <a:cxn ang="T85">
                      <a:pos x="T10" y="T11"/>
                    </a:cxn>
                    <a:cxn ang="T86">
                      <a:pos x="T12" y="T13"/>
                    </a:cxn>
                    <a:cxn ang="T87">
                      <a:pos x="T14" y="T15"/>
                    </a:cxn>
                    <a:cxn ang="T88">
                      <a:pos x="T16" y="T17"/>
                    </a:cxn>
                    <a:cxn ang="T89">
                      <a:pos x="T18" y="T19"/>
                    </a:cxn>
                    <a:cxn ang="T90">
                      <a:pos x="T20" y="T21"/>
                    </a:cxn>
                    <a:cxn ang="T91">
                      <a:pos x="T22" y="T23"/>
                    </a:cxn>
                    <a:cxn ang="T92">
                      <a:pos x="T24" y="T25"/>
                    </a:cxn>
                    <a:cxn ang="T93">
                      <a:pos x="T26" y="T27"/>
                    </a:cxn>
                    <a:cxn ang="T94">
                      <a:pos x="T28" y="T29"/>
                    </a:cxn>
                    <a:cxn ang="T95">
                      <a:pos x="T30" y="T31"/>
                    </a:cxn>
                    <a:cxn ang="T96">
                      <a:pos x="T32" y="T33"/>
                    </a:cxn>
                    <a:cxn ang="T97">
                      <a:pos x="T34" y="T35"/>
                    </a:cxn>
                    <a:cxn ang="T98">
                      <a:pos x="T36" y="T37"/>
                    </a:cxn>
                    <a:cxn ang="T99">
                      <a:pos x="T38" y="T39"/>
                    </a:cxn>
                    <a:cxn ang="T100">
                      <a:pos x="T40" y="T41"/>
                    </a:cxn>
                    <a:cxn ang="T101">
                      <a:pos x="T42" y="T43"/>
                    </a:cxn>
                    <a:cxn ang="T102">
                      <a:pos x="T44" y="T45"/>
                    </a:cxn>
                    <a:cxn ang="T103">
                      <a:pos x="T46" y="T47"/>
                    </a:cxn>
                    <a:cxn ang="T104">
                      <a:pos x="T48" y="T49"/>
                    </a:cxn>
                    <a:cxn ang="T105">
                      <a:pos x="T50" y="T51"/>
                    </a:cxn>
                    <a:cxn ang="T106">
                      <a:pos x="T52" y="T53"/>
                    </a:cxn>
                    <a:cxn ang="T107">
                      <a:pos x="T54" y="T55"/>
                    </a:cxn>
                    <a:cxn ang="T108">
                      <a:pos x="T56" y="T57"/>
                    </a:cxn>
                    <a:cxn ang="T109">
                      <a:pos x="T58" y="T59"/>
                    </a:cxn>
                    <a:cxn ang="T110">
                      <a:pos x="T60" y="T61"/>
                    </a:cxn>
                    <a:cxn ang="T111">
                      <a:pos x="T62" y="T63"/>
                    </a:cxn>
                    <a:cxn ang="T112">
                      <a:pos x="T64" y="T65"/>
                    </a:cxn>
                    <a:cxn ang="T113">
                      <a:pos x="T66" y="T67"/>
                    </a:cxn>
                    <a:cxn ang="T114">
                      <a:pos x="T68" y="T69"/>
                    </a:cxn>
                    <a:cxn ang="T115">
                      <a:pos x="T70" y="T71"/>
                    </a:cxn>
                    <a:cxn ang="T116">
                      <a:pos x="T72" y="T73"/>
                    </a:cxn>
                    <a:cxn ang="T117">
                      <a:pos x="T74" y="T75"/>
                    </a:cxn>
                    <a:cxn ang="T118">
                      <a:pos x="T76" y="T77"/>
                    </a:cxn>
                    <a:cxn ang="T119">
                      <a:pos x="T78" y="T79"/>
                    </a:cxn>
                  </a:cxnLst>
                  <a:rect l="0" t="0" r="r" b="b"/>
                  <a:pathLst>
                    <a:path w="184" h="155">
                      <a:moveTo>
                        <a:pt x="120" y="0"/>
                      </a:moveTo>
                      <a:lnTo>
                        <a:pt x="120" y="10"/>
                      </a:lnTo>
                      <a:lnTo>
                        <a:pt x="124" y="14"/>
                      </a:lnTo>
                      <a:lnTo>
                        <a:pt x="144" y="14"/>
                      </a:lnTo>
                      <a:lnTo>
                        <a:pt x="144" y="20"/>
                      </a:lnTo>
                      <a:lnTo>
                        <a:pt x="129" y="20"/>
                      </a:lnTo>
                      <a:lnTo>
                        <a:pt x="129" y="37"/>
                      </a:lnTo>
                      <a:lnTo>
                        <a:pt x="123" y="29"/>
                      </a:lnTo>
                      <a:lnTo>
                        <a:pt x="123" y="40"/>
                      </a:lnTo>
                      <a:lnTo>
                        <a:pt x="114" y="50"/>
                      </a:lnTo>
                      <a:lnTo>
                        <a:pt x="109" y="44"/>
                      </a:lnTo>
                      <a:lnTo>
                        <a:pt x="100" y="51"/>
                      </a:lnTo>
                      <a:lnTo>
                        <a:pt x="99" y="49"/>
                      </a:lnTo>
                      <a:lnTo>
                        <a:pt x="88" y="49"/>
                      </a:lnTo>
                      <a:lnTo>
                        <a:pt x="94" y="42"/>
                      </a:lnTo>
                      <a:lnTo>
                        <a:pt x="94" y="39"/>
                      </a:lnTo>
                      <a:lnTo>
                        <a:pt x="88" y="34"/>
                      </a:lnTo>
                      <a:lnTo>
                        <a:pt x="88" y="26"/>
                      </a:lnTo>
                      <a:lnTo>
                        <a:pt x="81" y="34"/>
                      </a:lnTo>
                      <a:lnTo>
                        <a:pt x="81" y="49"/>
                      </a:lnTo>
                      <a:lnTo>
                        <a:pt x="73" y="49"/>
                      </a:lnTo>
                      <a:lnTo>
                        <a:pt x="62" y="60"/>
                      </a:lnTo>
                      <a:lnTo>
                        <a:pt x="58" y="60"/>
                      </a:lnTo>
                      <a:lnTo>
                        <a:pt x="52" y="67"/>
                      </a:lnTo>
                      <a:lnTo>
                        <a:pt x="30" y="67"/>
                      </a:lnTo>
                      <a:lnTo>
                        <a:pt x="38" y="77"/>
                      </a:lnTo>
                      <a:lnTo>
                        <a:pt x="38" y="93"/>
                      </a:lnTo>
                      <a:lnTo>
                        <a:pt x="30" y="102"/>
                      </a:lnTo>
                      <a:lnTo>
                        <a:pt x="22" y="93"/>
                      </a:lnTo>
                      <a:lnTo>
                        <a:pt x="5" y="93"/>
                      </a:lnTo>
                      <a:lnTo>
                        <a:pt x="5" y="104"/>
                      </a:lnTo>
                      <a:lnTo>
                        <a:pt x="0" y="111"/>
                      </a:lnTo>
                      <a:lnTo>
                        <a:pt x="0" y="126"/>
                      </a:lnTo>
                      <a:lnTo>
                        <a:pt x="10" y="138"/>
                      </a:lnTo>
                      <a:lnTo>
                        <a:pt x="26" y="138"/>
                      </a:lnTo>
                      <a:lnTo>
                        <a:pt x="50" y="109"/>
                      </a:lnTo>
                      <a:lnTo>
                        <a:pt x="72" y="109"/>
                      </a:lnTo>
                      <a:lnTo>
                        <a:pt x="75" y="103"/>
                      </a:lnTo>
                      <a:lnTo>
                        <a:pt x="80" y="109"/>
                      </a:lnTo>
                      <a:lnTo>
                        <a:pt x="79" y="115"/>
                      </a:lnTo>
                      <a:lnTo>
                        <a:pt x="99" y="135"/>
                      </a:lnTo>
                      <a:lnTo>
                        <a:pt x="99" y="143"/>
                      </a:lnTo>
                      <a:lnTo>
                        <a:pt x="104" y="140"/>
                      </a:lnTo>
                      <a:lnTo>
                        <a:pt x="101" y="135"/>
                      </a:lnTo>
                      <a:lnTo>
                        <a:pt x="104" y="132"/>
                      </a:lnTo>
                      <a:lnTo>
                        <a:pt x="107" y="135"/>
                      </a:lnTo>
                      <a:lnTo>
                        <a:pt x="109" y="134"/>
                      </a:lnTo>
                      <a:lnTo>
                        <a:pt x="88" y="108"/>
                      </a:lnTo>
                      <a:lnTo>
                        <a:pt x="88" y="99"/>
                      </a:lnTo>
                      <a:lnTo>
                        <a:pt x="94" y="99"/>
                      </a:lnTo>
                      <a:lnTo>
                        <a:pt x="94" y="104"/>
                      </a:lnTo>
                      <a:lnTo>
                        <a:pt x="114" y="127"/>
                      </a:lnTo>
                      <a:lnTo>
                        <a:pt x="114" y="134"/>
                      </a:lnTo>
                      <a:lnTo>
                        <a:pt x="123" y="144"/>
                      </a:lnTo>
                      <a:lnTo>
                        <a:pt x="121" y="146"/>
                      </a:lnTo>
                      <a:lnTo>
                        <a:pt x="127" y="154"/>
                      </a:lnTo>
                      <a:lnTo>
                        <a:pt x="137" y="143"/>
                      </a:lnTo>
                      <a:lnTo>
                        <a:pt x="131" y="136"/>
                      </a:lnTo>
                      <a:lnTo>
                        <a:pt x="137" y="130"/>
                      </a:lnTo>
                      <a:lnTo>
                        <a:pt x="144" y="130"/>
                      </a:lnTo>
                      <a:lnTo>
                        <a:pt x="148" y="126"/>
                      </a:lnTo>
                      <a:lnTo>
                        <a:pt x="153" y="126"/>
                      </a:lnTo>
                      <a:lnTo>
                        <a:pt x="147" y="117"/>
                      </a:lnTo>
                      <a:lnTo>
                        <a:pt x="150" y="113"/>
                      </a:lnTo>
                      <a:lnTo>
                        <a:pt x="150" y="98"/>
                      </a:lnTo>
                      <a:lnTo>
                        <a:pt x="157" y="90"/>
                      </a:lnTo>
                      <a:lnTo>
                        <a:pt x="160" y="93"/>
                      </a:lnTo>
                      <a:lnTo>
                        <a:pt x="166" y="93"/>
                      </a:lnTo>
                      <a:lnTo>
                        <a:pt x="163" y="97"/>
                      </a:lnTo>
                      <a:lnTo>
                        <a:pt x="169" y="103"/>
                      </a:lnTo>
                      <a:lnTo>
                        <a:pt x="172" y="98"/>
                      </a:lnTo>
                      <a:lnTo>
                        <a:pt x="177" y="98"/>
                      </a:lnTo>
                      <a:lnTo>
                        <a:pt x="177" y="95"/>
                      </a:lnTo>
                      <a:lnTo>
                        <a:pt x="175" y="95"/>
                      </a:lnTo>
                      <a:lnTo>
                        <a:pt x="171" y="93"/>
                      </a:lnTo>
                      <a:lnTo>
                        <a:pt x="180" y="81"/>
                      </a:lnTo>
                      <a:lnTo>
                        <a:pt x="180" y="98"/>
                      </a:lnTo>
                      <a:lnTo>
                        <a:pt x="183" y="98"/>
                      </a:lnTo>
                      <a:lnTo>
                        <a:pt x="183" y="0"/>
                      </a:lnTo>
                      <a:lnTo>
                        <a:pt x="120" y="0"/>
                      </a:lnTo>
                    </a:path>
                  </a:pathLst>
                </a:custGeom>
                <a:solidFill>
                  <a:schemeClr val="bg1"/>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PS"/>
                </a:p>
              </p:txBody>
            </p:sp>
            <p:sp>
              <p:nvSpPr>
                <p:cNvPr id="1052" name="Freeform 20">
                  <a:extLst>
                    <a:ext uri="{FF2B5EF4-FFF2-40B4-BE49-F238E27FC236}">
                      <a16:creationId xmlns:a16="http://schemas.microsoft.com/office/drawing/2014/main" id="{D48D19C1-39AF-0570-A746-B12E6903A4C3}"/>
                    </a:ext>
                  </a:extLst>
                </p:cNvPr>
                <p:cNvSpPr>
                  <a:spLocks/>
                </p:cNvSpPr>
                <p:nvPr/>
              </p:nvSpPr>
              <p:spPr bwMode="grayWhite">
                <a:xfrm>
                  <a:off x="4605" y="2991"/>
                  <a:ext cx="782" cy="553"/>
                </a:xfrm>
                <a:custGeom>
                  <a:avLst/>
                  <a:gdLst>
                    <a:gd name="T0" fmla="*/ 22 w 782"/>
                    <a:gd name="T1" fmla="*/ 145 h 553"/>
                    <a:gd name="T2" fmla="*/ 71 w 782"/>
                    <a:gd name="T3" fmla="*/ 96 h 553"/>
                    <a:gd name="T4" fmla="*/ 101 w 782"/>
                    <a:gd name="T5" fmla="*/ 130 h 553"/>
                    <a:gd name="T6" fmla="*/ 84 w 782"/>
                    <a:gd name="T7" fmla="*/ 128 h 553"/>
                    <a:gd name="T8" fmla="*/ 155 w 782"/>
                    <a:gd name="T9" fmla="*/ 123 h 553"/>
                    <a:gd name="T10" fmla="*/ 172 w 782"/>
                    <a:gd name="T11" fmla="*/ 79 h 553"/>
                    <a:gd name="T12" fmla="*/ 172 w 782"/>
                    <a:gd name="T13" fmla="*/ 89 h 553"/>
                    <a:gd name="T14" fmla="*/ 160 w 782"/>
                    <a:gd name="T15" fmla="*/ 123 h 553"/>
                    <a:gd name="T16" fmla="*/ 216 w 782"/>
                    <a:gd name="T17" fmla="*/ 95 h 553"/>
                    <a:gd name="T18" fmla="*/ 330 w 782"/>
                    <a:gd name="T19" fmla="*/ 16 h 553"/>
                    <a:gd name="T20" fmla="*/ 412 w 782"/>
                    <a:gd name="T21" fmla="*/ 20 h 553"/>
                    <a:gd name="T22" fmla="*/ 503 w 782"/>
                    <a:gd name="T23" fmla="*/ 10 h 553"/>
                    <a:gd name="T24" fmla="*/ 602 w 782"/>
                    <a:gd name="T25" fmla="*/ 51 h 553"/>
                    <a:gd name="T26" fmla="*/ 718 w 782"/>
                    <a:gd name="T27" fmla="*/ 65 h 553"/>
                    <a:gd name="T28" fmla="*/ 775 w 782"/>
                    <a:gd name="T29" fmla="*/ 112 h 553"/>
                    <a:gd name="T30" fmla="*/ 731 w 782"/>
                    <a:gd name="T31" fmla="*/ 148 h 553"/>
                    <a:gd name="T32" fmla="*/ 707 w 782"/>
                    <a:gd name="T33" fmla="*/ 194 h 553"/>
                    <a:gd name="T34" fmla="*/ 678 w 782"/>
                    <a:gd name="T35" fmla="*/ 196 h 553"/>
                    <a:gd name="T36" fmla="*/ 687 w 782"/>
                    <a:gd name="T37" fmla="*/ 132 h 553"/>
                    <a:gd name="T38" fmla="*/ 650 w 782"/>
                    <a:gd name="T39" fmla="*/ 166 h 553"/>
                    <a:gd name="T40" fmla="*/ 623 w 782"/>
                    <a:gd name="T41" fmla="*/ 196 h 553"/>
                    <a:gd name="T42" fmla="*/ 632 w 782"/>
                    <a:gd name="T43" fmla="*/ 228 h 553"/>
                    <a:gd name="T44" fmla="*/ 600 w 782"/>
                    <a:gd name="T45" fmla="*/ 276 h 553"/>
                    <a:gd name="T46" fmla="*/ 605 w 782"/>
                    <a:gd name="T47" fmla="*/ 315 h 553"/>
                    <a:gd name="T48" fmla="*/ 602 w 782"/>
                    <a:gd name="T49" fmla="*/ 296 h 553"/>
                    <a:gd name="T50" fmla="*/ 572 w 782"/>
                    <a:gd name="T51" fmla="*/ 299 h 553"/>
                    <a:gd name="T52" fmla="*/ 594 w 782"/>
                    <a:gd name="T53" fmla="*/ 356 h 553"/>
                    <a:gd name="T54" fmla="*/ 539 w 782"/>
                    <a:gd name="T55" fmla="*/ 423 h 553"/>
                    <a:gd name="T56" fmla="*/ 524 w 782"/>
                    <a:gd name="T57" fmla="*/ 442 h 553"/>
                    <a:gd name="T58" fmla="*/ 504 w 782"/>
                    <a:gd name="T59" fmla="*/ 507 h 553"/>
                    <a:gd name="T60" fmla="*/ 477 w 782"/>
                    <a:gd name="T61" fmla="*/ 508 h 553"/>
                    <a:gd name="T62" fmla="*/ 510 w 782"/>
                    <a:gd name="T63" fmla="*/ 552 h 553"/>
                    <a:gd name="T64" fmla="*/ 455 w 782"/>
                    <a:gd name="T65" fmla="*/ 449 h 553"/>
                    <a:gd name="T66" fmla="*/ 391 w 782"/>
                    <a:gd name="T67" fmla="*/ 428 h 553"/>
                    <a:gd name="T68" fmla="*/ 361 w 782"/>
                    <a:gd name="T69" fmla="*/ 495 h 553"/>
                    <a:gd name="T70" fmla="*/ 338 w 782"/>
                    <a:gd name="T71" fmla="*/ 530 h 553"/>
                    <a:gd name="T72" fmla="*/ 298 w 782"/>
                    <a:gd name="T73" fmla="*/ 425 h 553"/>
                    <a:gd name="T74" fmla="*/ 267 w 782"/>
                    <a:gd name="T75" fmla="*/ 436 h 553"/>
                    <a:gd name="T76" fmla="*/ 241 w 782"/>
                    <a:gd name="T77" fmla="*/ 391 h 553"/>
                    <a:gd name="T78" fmla="*/ 160 w 782"/>
                    <a:gd name="T79" fmla="*/ 366 h 553"/>
                    <a:gd name="T80" fmla="*/ 188 w 782"/>
                    <a:gd name="T81" fmla="*/ 414 h 553"/>
                    <a:gd name="T82" fmla="*/ 167 w 782"/>
                    <a:gd name="T83" fmla="*/ 445 h 553"/>
                    <a:gd name="T84" fmla="*/ 136 w 782"/>
                    <a:gd name="T85" fmla="*/ 434 h 553"/>
                    <a:gd name="T86" fmla="*/ 85 w 782"/>
                    <a:gd name="T87" fmla="*/ 355 h 553"/>
                    <a:gd name="T88" fmla="*/ 106 w 782"/>
                    <a:gd name="T89" fmla="*/ 310 h 553"/>
                    <a:gd name="T90" fmla="*/ 119 w 782"/>
                    <a:gd name="T91" fmla="*/ 276 h 553"/>
                    <a:gd name="T92" fmla="*/ 106 w 782"/>
                    <a:gd name="T93" fmla="*/ 162 h 553"/>
                    <a:gd name="T94" fmla="*/ 61 w 782"/>
                    <a:gd name="T95" fmla="*/ 138 h 553"/>
                    <a:gd name="T96" fmla="*/ 39 w 782"/>
                    <a:gd name="T97" fmla="*/ 150 h 553"/>
                    <a:gd name="T98" fmla="*/ 0 w 782"/>
                    <a:gd name="T99" fmla="*/ 162 h 553"/>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Lst>
                  <a:ahLst/>
                  <a:cxnLst>
                    <a:cxn ang="T100">
                      <a:pos x="T0" y="T1"/>
                    </a:cxn>
                    <a:cxn ang="T101">
                      <a:pos x="T2" y="T3"/>
                    </a:cxn>
                    <a:cxn ang="T102">
                      <a:pos x="T4" y="T5"/>
                    </a:cxn>
                    <a:cxn ang="T103">
                      <a:pos x="T6" y="T7"/>
                    </a:cxn>
                    <a:cxn ang="T104">
                      <a:pos x="T8" y="T9"/>
                    </a:cxn>
                    <a:cxn ang="T105">
                      <a:pos x="T10" y="T11"/>
                    </a:cxn>
                    <a:cxn ang="T106">
                      <a:pos x="T12" y="T13"/>
                    </a:cxn>
                    <a:cxn ang="T107">
                      <a:pos x="T14" y="T15"/>
                    </a:cxn>
                    <a:cxn ang="T108">
                      <a:pos x="T16" y="T17"/>
                    </a:cxn>
                    <a:cxn ang="T109">
                      <a:pos x="T18" y="T19"/>
                    </a:cxn>
                    <a:cxn ang="T110">
                      <a:pos x="T20" y="T21"/>
                    </a:cxn>
                    <a:cxn ang="T111">
                      <a:pos x="T22" y="T23"/>
                    </a:cxn>
                    <a:cxn ang="T112">
                      <a:pos x="T24" y="T25"/>
                    </a:cxn>
                    <a:cxn ang="T113">
                      <a:pos x="T26" y="T27"/>
                    </a:cxn>
                    <a:cxn ang="T114">
                      <a:pos x="T28" y="T29"/>
                    </a:cxn>
                    <a:cxn ang="T115">
                      <a:pos x="T30" y="T31"/>
                    </a:cxn>
                    <a:cxn ang="T116">
                      <a:pos x="T32" y="T33"/>
                    </a:cxn>
                    <a:cxn ang="T117">
                      <a:pos x="T34" y="T35"/>
                    </a:cxn>
                    <a:cxn ang="T118">
                      <a:pos x="T36" y="T37"/>
                    </a:cxn>
                    <a:cxn ang="T119">
                      <a:pos x="T38" y="T39"/>
                    </a:cxn>
                    <a:cxn ang="T120">
                      <a:pos x="T40" y="T41"/>
                    </a:cxn>
                    <a:cxn ang="T121">
                      <a:pos x="T42" y="T43"/>
                    </a:cxn>
                    <a:cxn ang="T122">
                      <a:pos x="T44" y="T45"/>
                    </a:cxn>
                    <a:cxn ang="T123">
                      <a:pos x="T46" y="T47"/>
                    </a:cxn>
                    <a:cxn ang="T124">
                      <a:pos x="T48" y="T49"/>
                    </a:cxn>
                    <a:cxn ang="T125">
                      <a:pos x="T50" y="T51"/>
                    </a:cxn>
                    <a:cxn ang="T126">
                      <a:pos x="T52" y="T53"/>
                    </a:cxn>
                    <a:cxn ang="T127">
                      <a:pos x="T54" y="T55"/>
                    </a:cxn>
                    <a:cxn ang="T128">
                      <a:pos x="T56" y="T57"/>
                    </a:cxn>
                    <a:cxn ang="T129">
                      <a:pos x="T58" y="T59"/>
                    </a:cxn>
                    <a:cxn ang="T130">
                      <a:pos x="T60" y="T61"/>
                    </a:cxn>
                    <a:cxn ang="T131">
                      <a:pos x="T62" y="T63"/>
                    </a:cxn>
                    <a:cxn ang="T132">
                      <a:pos x="T64" y="T65"/>
                    </a:cxn>
                    <a:cxn ang="T133">
                      <a:pos x="T66" y="T67"/>
                    </a:cxn>
                    <a:cxn ang="T134">
                      <a:pos x="T68" y="T69"/>
                    </a:cxn>
                    <a:cxn ang="T135">
                      <a:pos x="T70" y="T71"/>
                    </a:cxn>
                    <a:cxn ang="T136">
                      <a:pos x="T72" y="T73"/>
                    </a:cxn>
                    <a:cxn ang="T137">
                      <a:pos x="T74" y="T75"/>
                    </a:cxn>
                    <a:cxn ang="T138">
                      <a:pos x="T76" y="T77"/>
                    </a:cxn>
                    <a:cxn ang="T139">
                      <a:pos x="T78" y="T79"/>
                    </a:cxn>
                    <a:cxn ang="T140">
                      <a:pos x="T80" y="T81"/>
                    </a:cxn>
                    <a:cxn ang="T141">
                      <a:pos x="T82" y="T83"/>
                    </a:cxn>
                    <a:cxn ang="T142">
                      <a:pos x="T84" y="T85"/>
                    </a:cxn>
                    <a:cxn ang="T143">
                      <a:pos x="T86" y="T87"/>
                    </a:cxn>
                    <a:cxn ang="T144">
                      <a:pos x="T88" y="T89"/>
                    </a:cxn>
                    <a:cxn ang="T145">
                      <a:pos x="T90" y="T91"/>
                    </a:cxn>
                    <a:cxn ang="T146">
                      <a:pos x="T92" y="T93"/>
                    </a:cxn>
                    <a:cxn ang="T147">
                      <a:pos x="T94" y="T95"/>
                    </a:cxn>
                    <a:cxn ang="T148">
                      <a:pos x="T96" y="T97"/>
                    </a:cxn>
                    <a:cxn ang="T149">
                      <a:pos x="T98" y="T99"/>
                    </a:cxn>
                  </a:cxnLst>
                  <a:rect l="0" t="0" r="r" b="b"/>
                  <a:pathLst>
                    <a:path w="782" h="553">
                      <a:moveTo>
                        <a:pt x="0" y="162"/>
                      </a:moveTo>
                      <a:lnTo>
                        <a:pt x="22" y="145"/>
                      </a:lnTo>
                      <a:lnTo>
                        <a:pt x="44" y="112"/>
                      </a:lnTo>
                      <a:lnTo>
                        <a:pt x="71" y="96"/>
                      </a:lnTo>
                      <a:lnTo>
                        <a:pt x="98" y="115"/>
                      </a:lnTo>
                      <a:lnTo>
                        <a:pt x="101" y="130"/>
                      </a:lnTo>
                      <a:lnTo>
                        <a:pt x="95" y="130"/>
                      </a:lnTo>
                      <a:lnTo>
                        <a:pt x="84" y="128"/>
                      </a:lnTo>
                      <a:lnTo>
                        <a:pt x="98" y="145"/>
                      </a:lnTo>
                      <a:lnTo>
                        <a:pt x="155" y="123"/>
                      </a:lnTo>
                      <a:lnTo>
                        <a:pt x="147" y="107"/>
                      </a:lnTo>
                      <a:lnTo>
                        <a:pt x="172" y="79"/>
                      </a:lnTo>
                      <a:lnTo>
                        <a:pt x="188" y="79"/>
                      </a:lnTo>
                      <a:lnTo>
                        <a:pt x="172" y="89"/>
                      </a:lnTo>
                      <a:lnTo>
                        <a:pt x="160" y="109"/>
                      </a:lnTo>
                      <a:lnTo>
                        <a:pt x="160" y="123"/>
                      </a:lnTo>
                      <a:lnTo>
                        <a:pt x="183" y="138"/>
                      </a:lnTo>
                      <a:lnTo>
                        <a:pt x="216" y="95"/>
                      </a:lnTo>
                      <a:lnTo>
                        <a:pt x="330" y="45"/>
                      </a:lnTo>
                      <a:lnTo>
                        <a:pt x="330" y="16"/>
                      </a:lnTo>
                      <a:lnTo>
                        <a:pt x="382" y="5"/>
                      </a:lnTo>
                      <a:lnTo>
                        <a:pt x="412" y="20"/>
                      </a:lnTo>
                      <a:lnTo>
                        <a:pt x="481" y="0"/>
                      </a:lnTo>
                      <a:lnTo>
                        <a:pt x="503" y="10"/>
                      </a:lnTo>
                      <a:lnTo>
                        <a:pt x="549" y="61"/>
                      </a:lnTo>
                      <a:lnTo>
                        <a:pt x="602" y="51"/>
                      </a:lnTo>
                      <a:lnTo>
                        <a:pt x="635" y="69"/>
                      </a:lnTo>
                      <a:lnTo>
                        <a:pt x="718" y="65"/>
                      </a:lnTo>
                      <a:lnTo>
                        <a:pt x="781" y="84"/>
                      </a:lnTo>
                      <a:lnTo>
                        <a:pt x="775" y="112"/>
                      </a:lnTo>
                      <a:lnTo>
                        <a:pt x="722" y="130"/>
                      </a:lnTo>
                      <a:lnTo>
                        <a:pt x="731" y="148"/>
                      </a:lnTo>
                      <a:lnTo>
                        <a:pt x="708" y="158"/>
                      </a:lnTo>
                      <a:lnTo>
                        <a:pt x="707" y="194"/>
                      </a:lnTo>
                      <a:lnTo>
                        <a:pt x="686" y="218"/>
                      </a:lnTo>
                      <a:lnTo>
                        <a:pt x="678" y="196"/>
                      </a:lnTo>
                      <a:lnTo>
                        <a:pt x="689" y="175"/>
                      </a:lnTo>
                      <a:lnTo>
                        <a:pt x="687" y="132"/>
                      </a:lnTo>
                      <a:lnTo>
                        <a:pt x="666" y="154"/>
                      </a:lnTo>
                      <a:lnTo>
                        <a:pt x="650" y="166"/>
                      </a:lnTo>
                      <a:lnTo>
                        <a:pt x="634" y="147"/>
                      </a:lnTo>
                      <a:lnTo>
                        <a:pt x="623" y="196"/>
                      </a:lnTo>
                      <a:lnTo>
                        <a:pt x="635" y="196"/>
                      </a:lnTo>
                      <a:lnTo>
                        <a:pt x="632" y="228"/>
                      </a:lnTo>
                      <a:lnTo>
                        <a:pt x="618" y="263"/>
                      </a:lnTo>
                      <a:lnTo>
                        <a:pt x="600" y="276"/>
                      </a:lnTo>
                      <a:lnTo>
                        <a:pt x="615" y="299"/>
                      </a:lnTo>
                      <a:lnTo>
                        <a:pt x="605" y="315"/>
                      </a:lnTo>
                      <a:lnTo>
                        <a:pt x="602" y="301"/>
                      </a:lnTo>
                      <a:lnTo>
                        <a:pt x="602" y="296"/>
                      </a:lnTo>
                      <a:lnTo>
                        <a:pt x="590" y="288"/>
                      </a:lnTo>
                      <a:lnTo>
                        <a:pt x="572" y="299"/>
                      </a:lnTo>
                      <a:lnTo>
                        <a:pt x="588" y="337"/>
                      </a:lnTo>
                      <a:lnTo>
                        <a:pt x="594" y="356"/>
                      </a:lnTo>
                      <a:lnTo>
                        <a:pt x="574" y="408"/>
                      </a:lnTo>
                      <a:lnTo>
                        <a:pt x="539" y="423"/>
                      </a:lnTo>
                      <a:lnTo>
                        <a:pt x="509" y="420"/>
                      </a:lnTo>
                      <a:lnTo>
                        <a:pt x="524" y="442"/>
                      </a:lnTo>
                      <a:lnTo>
                        <a:pt x="525" y="472"/>
                      </a:lnTo>
                      <a:lnTo>
                        <a:pt x="504" y="507"/>
                      </a:lnTo>
                      <a:lnTo>
                        <a:pt x="480" y="488"/>
                      </a:lnTo>
                      <a:lnTo>
                        <a:pt x="477" y="508"/>
                      </a:lnTo>
                      <a:lnTo>
                        <a:pt x="495" y="526"/>
                      </a:lnTo>
                      <a:lnTo>
                        <a:pt x="510" y="552"/>
                      </a:lnTo>
                      <a:lnTo>
                        <a:pt x="485" y="536"/>
                      </a:lnTo>
                      <a:lnTo>
                        <a:pt x="455" y="449"/>
                      </a:lnTo>
                      <a:lnTo>
                        <a:pt x="418" y="426"/>
                      </a:lnTo>
                      <a:lnTo>
                        <a:pt x="391" y="428"/>
                      </a:lnTo>
                      <a:lnTo>
                        <a:pt x="356" y="477"/>
                      </a:lnTo>
                      <a:lnTo>
                        <a:pt x="361" y="495"/>
                      </a:lnTo>
                      <a:lnTo>
                        <a:pt x="349" y="530"/>
                      </a:lnTo>
                      <a:lnTo>
                        <a:pt x="338" y="530"/>
                      </a:lnTo>
                      <a:lnTo>
                        <a:pt x="298" y="457"/>
                      </a:lnTo>
                      <a:lnTo>
                        <a:pt x="298" y="425"/>
                      </a:lnTo>
                      <a:lnTo>
                        <a:pt x="290" y="437"/>
                      </a:lnTo>
                      <a:lnTo>
                        <a:pt x="267" y="436"/>
                      </a:lnTo>
                      <a:lnTo>
                        <a:pt x="276" y="416"/>
                      </a:lnTo>
                      <a:lnTo>
                        <a:pt x="241" y="391"/>
                      </a:lnTo>
                      <a:lnTo>
                        <a:pt x="197" y="391"/>
                      </a:lnTo>
                      <a:lnTo>
                        <a:pt x="160" y="366"/>
                      </a:lnTo>
                      <a:lnTo>
                        <a:pt x="157" y="391"/>
                      </a:lnTo>
                      <a:lnTo>
                        <a:pt x="188" y="414"/>
                      </a:lnTo>
                      <a:lnTo>
                        <a:pt x="199" y="414"/>
                      </a:lnTo>
                      <a:lnTo>
                        <a:pt x="167" y="445"/>
                      </a:lnTo>
                      <a:lnTo>
                        <a:pt x="136" y="452"/>
                      </a:lnTo>
                      <a:lnTo>
                        <a:pt x="136" y="434"/>
                      </a:lnTo>
                      <a:lnTo>
                        <a:pt x="91" y="372"/>
                      </a:lnTo>
                      <a:lnTo>
                        <a:pt x="85" y="355"/>
                      </a:lnTo>
                      <a:lnTo>
                        <a:pt x="109" y="335"/>
                      </a:lnTo>
                      <a:lnTo>
                        <a:pt x="106" y="310"/>
                      </a:lnTo>
                      <a:lnTo>
                        <a:pt x="106" y="282"/>
                      </a:lnTo>
                      <a:lnTo>
                        <a:pt x="119" y="276"/>
                      </a:lnTo>
                      <a:lnTo>
                        <a:pt x="106" y="263"/>
                      </a:lnTo>
                      <a:lnTo>
                        <a:pt x="106" y="162"/>
                      </a:lnTo>
                      <a:lnTo>
                        <a:pt x="43" y="162"/>
                      </a:lnTo>
                      <a:lnTo>
                        <a:pt x="61" y="138"/>
                      </a:lnTo>
                      <a:lnTo>
                        <a:pt x="60" y="130"/>
                      </a:lnTo>
                      <a:lnTo>
                        <a:pt x="39" y="150"/>
                      </a:lnTo>
                      <a:lnTo>
                        <a:pt x="32" y="162"/>
                      </a:lnTo>
                      <a:lnTo>
                        <a:pt x="0" y="162"/>
                      </a:lnTo>
                    </a:path>
                  </a:pathLst>
                </a:custGeom>
                <a:solidFill>
                  <a:schemeClr val="bg1"/>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PS"/>
                </a:p>
              </p:txBody>
            </p:sp>
            <p:sp>
              <p:nvSpPr>
                <p:cNvPr id="1053" name="Freeform 21">
                  <a:extLst>
                    <a:ext uri="{FF2B5EF4-FFF2-40B4-BE49-F238E27FC236}">
                      <a16:creationId xmlns:a16="http://schemas.microsoft.com/office/drawing/2014/main" id="{70CD291A-2FEF-7126-DA02-99BD6E45A2F6}"/>
                    </a:ext>
                  </a:extLst>
                </p:cNvPr>
                <p:cNvSpPr>
                  <a:spLocks/>
                </p:cNvSpPr>
                <p:nvPr/>
              </p:nvSpPr>
              <p:spPr bwMode="grayWhite">
                <a:xfrm>
                  <a:off x="5221" y="3217"/>
                  <a:ext cx="68" cy="113"/>
                </a:xfrm>
                <a:custGeom>
                  <a:avLst/>
                  <a:gdLst>
                    <a:gd name="T0" fmla="*/ 45 w 68"/>
                    <a:gd name="T1" fmla="*/ 0 h 113"/>
                    <a:gd name="T2" fmla="*/ 45 w 68"/>
                    <a:gd name="T3" fmla="*/ 14 h 113"/>
                    <a:gd name="T4" fmla="*/ 39 w 68"/>
                    <a:gd name="T5" fmla="*/ 23 h 113"/>
                    <a:gd name="T6" fmla="*/ 41 w 68"/>
                    <a:gd name="T7" fmla="*/ 38 h 113"/>
                    <a:gd name="T8" fmla="*/ 33 w 68"/>
                    <a:gd name="T9" fmla="*/ 58 h 113"/>
                    <a:gd name="T10" fmla="*/ 22 w 68"/>
                    <a:gd name="T11" fmla="*/ 77 h 113"/>
                    <a:gd name="T12" fmla="*/ 5 w 68"/>
                    <a:gd name="T13" fmla="*/ 89 h 113"/>
                    <a:gd name="T14" fmla="*/ 0 w 68"/>
                    <a:gd name="T15" fmla="*/ 110 h 113"/>
                    <a:gd name="T16" fmla="*/ 7 w 68"/>
                    <a:gd name="T17" fmla="*/ 112 h 113"/>
                    <a:gd name="T18" fmla="*/ 7 w 68"/>
                    <a:gd name="T19" fmla="*/ 92 h 113"/>
                    <a:gd name="T20" fmla="*/ 31 w 68"/>
                    <a:gd name="T21" fmla="*/ 91 h 113"/>
                    <a:gd name="T22" fmla="*/ 49 w 68"/>
                    <a:gd name="T23" fmla="*/ 78 h 113"/>
                    <a:gd name="T24" fmla="*/ 49 w 68"/>
                    <a:gd name="T25" fmla="*/ 51 h 113"/>
                    <a:gd name="T26" fmla="*/ 55 w 68"/>
                    <a:gd name="T27" fmla="*/ 41 h 113"/>
                    <a:gd name="T28" fmla="*/ 46 w 68"/>
                    <a:gd name="T29" fmla="*/ 24 h 113"/>
                    <a:gd name="T30" fmla="*/ 59 w 68"/>
                    <a:gd name="T31" fmla="*/ 19 h 113"/>
                    <a:gd name="T32" fmla="*/ 67 w 68"/>
                    <a:gd name="T33" fmla="*/ 5 h 113"/>
                    <a:gd name="T34" fmla="*/ 49 w 68"/>
                    <a:gd name="T35" fmla="*/ 7 h 113"/>
                    <a:gd name="T36" fmla="*/ 45 w 68"/>
                    <a:gd name="T37" fmla="*/ 0 h 113"/>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0" t="0" r="r" b="b"/>
                  <a:pathLst>
                    <a:path w="68" h="113">
                      <a:moveTo>
                        <a:pt x="45" y="0"/>
                      </a:moveTo>
                      <a:lnTo>
                        <a:pt x="45" y="14"/>
                      </a:lnTo>
                      <a:lnTo>
                        <a:pt x="39" y="23"/>
                      </a:lnTo>
                      <a:lnTo>
                        <a:pt x="41" y="38"/>
                      </a:lnTo>
                      <a:lnTo>
                        <a:pt x="33" y="58"/>
                      </a:lnTo>
                      <a:lnTo>
                        <a:pt x="22" y="77"/>
                      </a:lnTo>
                      <a:lnTo>
                        <a:pt x="5" y="89"/>
                      </a:lnTo>
                      <a:lnTo>
                        <a:pt x="0" y="110"/>
                      </a:lnTo>
                      <a:lnTo>
                        <a:pt x="7" y="112"/>
                      </a:lnTo>
                      <a:lnTo>
                        <a:pt x="7" y="92"/>
                      </a:lnTo>
                      <a:lnTo>
                        <a:pt x="31" y="91"/>
                      </a:lnTo>
                      <a:lnTo>
                        <a:pt x="49" y="78"/>
                      </a:lnTo>
                      <a:lnTo>
                        <a:pt x="49" y="51"/>
                      </a:lnTo>
                      <a:lnTo>
                        <a:pt x="55" y="41"/>
                      </a:lnTo>
                      <a:lnTo>
                        <a:pt x="46" y="24"/>
                      </a:lnTo>
                      <a:lnTo>
                        <a:pt x="59" y="19"/>
                      </a:lnTo>
                      <a:lnTo>
                        <a:pt x="67" y="5"/>
                      </a:lnTo>
                      <a:lnTo>
                        <a:pt x="49" y="7"/>
                      </a:lnTo>
                      <a:lnTo>
                        <a:pt x="45" y="0"/>
                      </a:lnTo>
                    </a:path>
                  </a:pathLst>
                </a:custGeom>
                <a:solidFill>
                  <a:schemeClr val="bg1"/>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PS"/>
                </a:p>
              </p:txBody>
            </p:sp>
            <p:sp>
              <p:nvSpPr>
                <p:cNvPr id="1054" name="Freeform 22">
                  <a:extLst>
                    <a:ext uri="{FF2B5EF4-FFF2-40B4-BE49-F238E27FC236}">
                      <a16:creationId xmlns:a16="http://schemas.microsoft.com/office/drawing/2014/main" id="{47F48267-3809-F568-E480-D7BBEFDD7B5B}"/>
                    </a:ext>
                  </a:extLst>
                </p:cNvPr>
                <p:cNvSpPr>
                  <a:spLocks/>
                </p:cNvSpPr>
                <p:nvPr/>
              </p:nvSpPr>
              <p:spPr bwMode="grayWhite">
                <a:xfrm>
                  <a:off x="4967" y="3518"/>
                  <a:ext cx="17" cy="26"/>
                </a:xfrm>
                <a:custGeom>
                  <a:avLst/>
                  <a:gdLst>
                    <a:gd name="T0" fmla="*/ 8 w 17"/>
                    <a:gd name="T1" fmla="*/ 0 h 26"/>
                    <a:gd name="T2" fmla="*/ 0 w 17"/>
                    <a:gd name="T3" fmla="*/ 11 h 26"/>
                    <a:gd name="T4" fmla="*/ 5 w 17"/>
                    <a:gd name="T5" fmla="*/ 25 h 26"/>
                    <a:gd name="T6" fmla="*/ 16 w 17"/>
                    <a:gd name="T7" fmla="*/ 15 h 26"/>
                    <a:gd name="T8" fmla="*/ 8 w 17"/>
                    <a:gd name="T9" fmla="*/ 0 h 26"/>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7" h="26">
                      <a:moveTo>
                        <a:pt x="8" y="0"/>
                      </a:moveTo>
                      <a:lnTo>
                        <a:pt x="0" y="11"/>
                      </a:lnTo>
                      <a:lnTo>
                        <a:pt x="5" y="25"/>
                      </a:lnTo>
                      <a:lnTo>
                        <a:pt x="16" y="15"/>
                      </a:lnTo>
                      <a:lnTo>
                        <a:pt x="8" y="0"/>
                      </a:lnTo>
                    </a:path>
                  </a:pathLst>
                </a:custGeom>
                <a:solidFill>
                  <a:schemeClr val="bg1"/>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PS"/>
                </a:p>
              </p:txBody>
            </p:sp>
            <p:sp>
              <p:nvSpPr>
                <p:cNvPr id="1055" name="Freeform 23">
                  <a:extLst>
                    <a:ext uri="{FF2B5EF4-FFF2-40B4-BE49-F238E27FC236}">
                      <a16:creationId xmlns:a16="http://schemas.microsoft.com/office/drawing/2014/main" id="{A566095B-A0EF-1CE2-A256-8C4AAE387241}"/>
                    </a:ext>
                  </a:extLst>
                </p:cNvPr>
                <p:cNvSpPr>
                  <a:spLocks/>
                </p:cNvSpPr>
                <p:nvPr/>
              </p:nvSpPr>
              <p:spPr bwMode="grayWhite">
                <a:xfrm>
                  <a:off x="5069" y="3545"/>
                  <a:ext cx="158" cy="68"/>
                </a:xfrm>
                <a:custGeom>
                  <a:avLst/>
                  <a:gdLst>
                    <a:gd name="T0" fmla="*/ 0 w 158"/>
                    <a:gd name="T1" fmla="*/ 0 h 68"/>
                    <a:gd name="T2" fmla="*/ 23 w 158"/>
                    <a:gd name="T3" fmla="*/ 5 h 68"/>
                    <a:gd name="T4" fmla="*/ 58 w 158"/>
                    <a:gd name="T5" fmla="*/ 29 h 68"/>
                    <a:gd name="T6" fmla="*/ 53 w 158"/>
                    <a:gd name="T7" fmla="*/ 43 h 68"/>
                    <a:gd name="T8" fmla="*/ 82 w 158"/>
                    <a:gd name="T9" fmla="*/ 55 h 68"/>
                    <a:gd name="T10" fmla="*/ 157 w 158"/>
                    <a:gd name="T11" fmla="*/ 55 h 68"/>
                    <a:gd name="T12" fmla="*/ 75 w 158"/>
                    <a:gd name="T13" fmla="*/ 67 h 68"/>
                    <a:gd name="T14" fmla="*/ 53 w 158"/>
                    <a:gd name="T15" fmla="*/ 43 h 68"/>
                    <a:gd name="T16" fmla="*/ 32 w 158"/>
                    <a:gd name="T17" fmla="*/ 38 h 68"/>
                    <a:gd name="T18" fmla="*/ 0 w 158"/>
                    <a:gd name="T19" fmla="*/ 0 h 68"/>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58" h="68">
                      <a:moveTo>
                        <a:pt x="0" y="0"/>
                      </a:moveTo>
                      <a:lnTo>
                        <a:pt x="23" y="5"/>
                      </a:lnTo>
                      <a:lnTo>
                        <a:pt x="58" y="29"/>
                      </a:lnTo>
                      <a:lnTo>
                        <a:pt x="53" y="43"/>
                      </a:lnTo>
                      <a:lnTo>
                        <a:pt x="82" y="55"/>
                      </a:lnTo>
                      <a:lnTo>
                        <a:pt x="157" y="55"/>
                      </a:lnTo>
                      <a:lnTo>
                        <a:pt x="75" y="67"/>
                      </a:lnTo>
                      <a:lnTo>
                        <a:pt x="53" y="43"/>
                      </a:lnTo>
                      <a:lnTo>
                        <a:pt x="32" y="38"/>
                      </a:lnTo>
                      <a:lnTo>
                        <a:pt x="0" y="0"/>
                      </a:lnTo>
                    </a:path>
                  </a:pathLst>
                </a:custGeom>
                <a:solidFill>
                  <a:schemeClr val="bg1"/>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PS"/>
                </a:p>
              </p:txBody>
            </p:sp>
            <p:sp>
              <p:nvSpPr>
                <p:cNvPr id="2" name="Freeform 24">
                  <a:extLst>
                    <a:ext uri="{FF2B5EF4-FFF2-40B4-BE49-F238E27FC236}">
                      <a16:creationId xmlns:a16="http://schemas.microsoft.com/office/drawing/2014/main" id="{67CB24CB-C690-06F7-6DE8-E90B04AE9B25}"/>
                    </a:ext>
                  </a:extLst>
                </p:cNvPr>
                <p:cNvSpPr>
                  <a:spLocks/>
                </p:cNvSpPr>
                <p:nvPr/>
              </p:nvSpPr>
              <p:spPr bwMode="grayWhite">
                <a:xfrm>
                  <a:off x="5195" y="3601"/>
                  <a:ext cx="169" cy="159"/>
                </a:xfrm>
                <a:custGeom>
                  <a:avLst/>
                  <a:gdLst>
                    <a:gd name="T0" fmla="*/ 135 w 169"/>
                    <a:gd name="T1" fmla="*/ 155 h 159"/>
                    <a:gd name="T2" fmla="*/ 127 w 169"/>
                    <a:gd name="T3" fmla="*/ 152 h 159"/>
                    <a:gd name="T4" fmla="*/ 110 w 169"/>
                    <a:gd name="T5" fmla="*/ 134 h 159"/>
                    <a:gd name="T6" fmla="*/ 92 w 169"/>
                    <a:gd name="T7" fmla="*/ 130 h 159"/>
                    <a:gd name="T8" fmla="*/ 88 w 169"/>
                    <a:gd name="T9" fmla="*/ 119 h 159"/>
                    <a:gd name="T10" fmla="*/ 78 w 169"/>
                    <a:gd name="T11" fmla="*/ 111 h 159"/>
                    <a:gd name="T12" fmla="*/ 62 w 169"/>
                    <a:gd name="T13" fmla="*/ 111 h 159"/>
                    <a:gd name="T14" fmla="*/ 44 w 169"/>
                    <a:gd name="T15" fmla="*/ 118 h 159"/>
                    <a:gd name="T16" fmla="*/ 28 w 169"/>
                    <a:gd name="T17" fmla="*/ 121 h 159"/>
                    <a:gd name="T18" fmla="*/ 10 w 169"/>
                    <a:gd name="T19" fmla="*/ 121 h 159"/>
                    <a:gd name="T20" fmla="*/ 10 w 169"/>
                    <a:gd name="T21" fmla="*/ 109 h 159"/>
                    <a:gd name="T22" fmla="*/ 3 w 169"/>
                    <a:gd name="T23" fmla="*/ 91 h 159"/>
                    <a:gd name="T24" fmla="*/ 2 w 169"/>
                    <a:gd name="T25" fmla="*/ 81 h 159"/>
                    <a:gd name="T26" fmla="*/ 2 w 169"/>
                    <a:gd name="T27" fmla="*/ 56 h 159"/>
                    <a:gd name="T28" fmla="*/ 31 w 169"/>
                    <a:gd name="T29" fmla="*/ 43 h 159"/>
                    <a:gd name="T30" fmla="*/ 34 w 169"/>
                    <a:gd name="T31" fmla="*/ 29 h 159"/>
                    <a:gd name="T32" fmla="*/ 40 w 169"/>
                    <a:gd name="T33" fmla="*/ 30 h 159"/>
                    <a:gd name="T34" fmla="*/ 55 w 169"/>
                    <a:gd name="T35" fmla="*/ 15 h 159"/>
                    <a:gd name="T36" fmla="*/ 70 w 169"/>
                    <a:gd name="T37" fmla="*/ 17 h 159"/>
                    <a:gd name="T38" fmla="*/ 80 w 169"/>
                    <a:gd name="T39" fmla="*/ 7 h 159"/>
                    <a:gd name="T40" fmla="*/ 89 w 169"/>
                    <a:gd name="T41" fmla="*/ 5 h 159"/>
                    <a:gd name="T42" fmla="*/ 103 w 169"/>
                    <a:gd name="T43" fmla="*/ 24 h 159"/>
                    <a:gd name="T44" fmla="*/ 116 w 169"/>
                    <a:gd name="T45" fmla="*/ 30 h 159"/>
                    <a:gd name="T46" fmla="*/ 117 w 169"/>
                    <a:gd name="T47" fmla="*/ 11 h 159"/>
                    <a:gd name="T48" fmla="*/ 122 w 169"/>
                    <a:gd name="T49" fmla="*/ 0 h 159"/>
                    <a:gd name="T50" fmla="*/ 132 w 169"/>
                    <a:gd name="T51" fmla="*/ 15 h 159"/>
                    <a:gd name="T52" fmla="*/ 140 w 169"/>
                    <a:gd name="T53" fmla="*/ 43 h 159"/>
                    <a:gd name="T54" fmla="*/ 156 w 169"/>
                    <a:gd name="T55" fmla="*/ 59 h 159"/>
                    <a:gd name="T56" fmla="*/ 165 w 169"/>
                    <a:gd name="T57" fmla="*/ 72 h 159"/>
                    <a:gd name="T58" fmla="*/ 168 w 169"/>
                    <a:gd name="T59" fmla="*/ 95 h 159"/>
                    <a:gd name="T60" fmla="*/ 157 w 169"/>
                    <a:gd name="T61" fmla="*/ 121 h 159"/>
                    <a:gd name="T62" fmla="*/ 155 w 169"/>
                    <a:gd name="T63" fmla="*/ 145 h 159"/>
                    <a:gd name="T64" fmla="*/ 140 w 169"/>
                    <a:gd name="T65" fmla="*/ 154 h 159"/>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0" t="0" r="r" b="b"/>
                  <a:pathLst>
                    <a:path w="169" h="159">
                      <a:moveTo>
                        <a:pt x="140" y="154"/>
                      </a:moveTo>
                      <a:lnTo>
                        <a:pt x="135" y="155"/>
                      </a:lnTo>
                      <a:lnTo>
                        <a:pt x="132" y="158"/>
                      </a:lnTo>
                      <a:lnTo>
                        <a:pt x="127" y="152"/>
                      </a:lnTo>
                      <a:lnTo>
                        <a:pt x="112" y="145"/>
                      </a:lnTo>
                      <a:lnTo>
                        <a:pt x="110" y="134"/>
                      </a:lnTo>
                      <a:lnTo>
                        <a:pt x="105" y="130"/>
                      </a:lnTo>
                      <a:lnTo>
                        <a:pt x="92" y="130"/>
                      </a:lnTo>
                      <a:lnTo>
                        <a:pt x="92" y="122"/>
                      </a:lnTo>
                      <a:lnTo>
                        <a:pt x="88" y="119"/>
                      </a:lnTo>
                      <a:lnTo>
                        <a:pt x="87" y="112"/>
                      </a:lnTo>
                      <a:lnTo>
                        <a:pt x="78" y="111"/>
                      </a:lnTo>
                      <a:lnTo>
                        <a:pt x="70" y="109"/>
                      </a:lnTo>
                      <a:lnTo>
                        <a:pt x="62" y="111"/>
                      </a:lnTo>
                      <a:lnTo>
                        <a:pt x="62" y="112"/>
                      </a:lnTo>
                      <a:lnTo>
                        <a:pt x="44" y="118"/>
                      </a:lnTo>
                      <a:lnTo>
                        <a:pt x="44" y="121"/>
                      </a:lnTo>
                      <a:lnTo>
                        <a:pt x="28" y="121"/>
                      </a:lnTo>
                      <a:lnTo>
                        <a:pt x="20" y="126"/>
                      </a:lnTo>
                      <a:lnTo>
                        <a:pt x="10" y="121"/>
                      </a:lnTo>
                      <a:lnTo>
                        <a:pt x="10" y="119"/>
                      </a:lnTo>
                      <a:lnTo>
                        <a:pt x="10" y="109"/>
                      </a:lnTo>
                      <a:lnTo>
                        <a:pt x="7" y="99"/>
                      </a:lnTo>
                      <a:lnTo>
                        <a:pt x="3" y="91"/>
                      </a:lnTo>
                      <a:lnTo>
                        <a:pt x="5" y="84"/>
                      </a:lnTo>
                      <a:lnTo>
                        <a:pt x="2" y="81"/>
                      </a:lnTo>
                      <a:lnTo>
                        <a:pt x="0" y="66"/>
                      </a:lnTo>
                      <a:lnTo>
                        <a:pt x="2" y="56"/>
                      </a:lnTo>
                      <a:lnTo>
                        <a:pt x="11" y="48"/>
                      </a:lnTo>
                      <a:lnTo>
                        <a:pt x="31" y="43"/>
                      </a:lnTo>
                      <a:lnTo>
                        <a:pt x="36" y="36"/>
                      </a:lnTo>
                      <a:lnTo>
                        <a:pt x="34" y="29"/>
                      </a:lnTo>
                      <a:lnTo>
                        <a:pt x="39" y="27"/>
                      </a:lnTo>
                      <a:lnTo>
                        <a:pt x="40" y="30"/>
                      </a:lnTo>
                      <a:lnTo>
                        <a:pt x="42" y="25"/>
                      </a:lnTo>
                      <a:lnTo>
                        <a:pt x="55" y="15"/>
                      </a:lnTo>
                      <a:lnTo>
                        <a:pt x="62" y="20"/>
                      </a:lnTo>
                      <a:lnTo>
                        <a:pt x="70" y="17"/>
                      </a:lnTo>
                      <a:lnTo>
                        <a:pt x="72" y="9"/>
                      </a:lnTo>
                      <a:lnTo>
                        <a:pt x="80" y="7"/>
                      </a:lnTo>
                      <a:lnTo>
                        <a:pt x="78" y="1"/>
                      </a:lnTo>
                      <a:lnTo>
                        <a:pt x="89" y="5"/>
                      </a:lnTo>
                      <a:lnTo>
                        <a:pt x="98" y="3"/>
                      </a:lnTo>
                      <a:lnTo>
                        <a:pt x="103" y="24"/>
                      </a:lnTo>
                      <a:lnTo>
                        <a:pt x="110" y="30"/>
                      </a:lnTo>
                      <a:lnTo>
                        <a:pt x="116" y="30"/>
                      </a:lnTo>
                      <a:lnTo>
                        <a:pt x="119" y="17"/>
                      </a:lnTo>
                      <a:lnTo>
                        <a:pt x="117" y="11"/>
                      </a:lnTo>
                      <a:lnTo>
                        <a:pt x="119" y="1"/>
                      </a:lnTo>
                      <a:lnTo>
                        <a:pt x="122" y="0"/>
                      </a:lnTo>
                      <a:lnTo>
                        <a:pt x="127" y="12"/>
                      </a:lnTo>
                      <a:lnTo>
                        <a:pt x="132" y="15"/>
                      </a:lnTo>
                      <a:lnTo>
                        <a:pt x="135" y="27"/>
                      </a:lnTo>
                      <a:lnTo>
                        <a:pt x="140" y="43"/>
                      </a:lnTo>
                      <a:lnTo>
                        <a:pt x="147" y="47"/>
                      </a:lnTo>
                      <a:lnTo>
                        <a:pt x="156" y="59"/>
                      </a:lnTo>
                      <a:lnTo>
                        <a:pt x="157" y="65"/>
                      </a:lnTo>
                      <a:lnTo>
                        <a:pt x="165" y="72"/>
                      </a:lnTo>
                      <a:lnTo>
                        <a:pt x="168" y="85"/>
                      </a:lnTo>
                      <a:lnTo>
                        <a:pt x="168" y="95"/>
                      </a:lnTo>
                      <a:lnTo>
                        <a:pt x="165" y="111"/>
                      </a:lnTo>
                      <a:lnTo>
                        <a:pt x="157" y="121"/>
                      </a:lnTo>
                      <a:lnTo>
                        <a:pt x="155" y="134"/>
                      </a:lnTo>
                      <a:lnTo>
                        <a:pt x="155" y="145"/>
                      </a:lnTo>
                      <a:lnTo>
                        <a:pt x="147" y="147"/>
                      </a:lnTo>
                      <a:lnTo>
                        <a:pt x="140" y="154"/>
                      </a:lnTo>
                    </a:path>
                  </a:pathLst>
                </a:custGeom>
                <a:solidFill>
                  <a:schemeClr val="bg1"/>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PS"/>
                </a:p>
              </p:txBody>
            </p:sp>
            <p:sp>
              <p:nvSpPr>
                <p:cNvPr id="1057" name="Freeform 25">
                  <a:extLst>
                    <a:ext uri="{FF2B5EF4-FFF2-40B4-BE49-F238E27FC236}">
                      <a16:creationId xmlns:a16="http://schemas.microsoft.com/office/drawing/2014/main" id="{8A8E1B66-5303-62E8-101C-DAFAA00A915D}"/>
                    </a:ext>
                  </a:extLst>
                </p:cNvPr>
                <p:cNvSpPr>
                  <a:spLocks/>
                </p:cNvSpPr>
                <p:nvPr/>
              </p:nvSpPr>
              <p:spPr bwMode="grayWhite">
                <a:xfrm>
                  <a:off x="5330" y="3768"/>
                  <a:ext cx="17" cy="20"/>
                </a:xfrm>
                <a:custGeom>
                  <a:avLst/>
                  <a:gdLst>
                    <a:gd name="T0" fmla="*/ 8 w 17"/>
                    <a:gd name="T1" fmla="*/ 16 h 20"/>
                    <a:gd name="T2" fmla="*/ 2 w 17"/>
                    <a:gd name="T3" fmla="*/ 13 h 20"/>
                    <a:gd name="T4" fmla="*/ 2 w 17"/>
                    <a:gd name="T5" fmla="*/ 10 h 20"/>
                    <a:gd name="T6" fmla="*/ 2 w 17"/>
                    <a:gd name="T7" fmla="*/ 8 h 20"/>
                    <a:gd name="T8" fmla="*/ 1 w 17"/>
                    <a:gd name="T9" fmla="*/ 5 h 20"/>
                    <a:gd name="T10" fmla="*/ 0 w 17"/>
                    <a:gd name="T11" fmla="*/ 0 h 20"/>
                    <a:gd name="T12" fmla="*/ 2 w 17"/>
                    <a:gd name="T13" fmla="*/ 0 h 20"/>
                    <a:gd name="T14" fmla="*/ 8 w 17"/>
                    <a:gd name="T15" fmla="*/ 2 h 20"/>
                    <a:gd name="T16" fmla="*/ 11 w 17"/>
                    <a:gd name="T17" fmla="*/ 2 h 20"/>
                    <a:gd name="T18" fmla="*/ 12 w 17"/>
                    <a:gd name="T19" fmla="*/ 2 h 20"/>
                    <a:gd name="T20" fmla="*/ 16 w 17"/>
                    <a:gd name="T21" fmla="*/ 0 h 20"/>
                    <a:gd name="T22" fmla="*/ 16 w 17"/>
                    <a:gd name="T23" fmla="*/ 8 h 20"/>
                    <a:gd name="T24" fmla="*/ 14 w 17"/>
                    <a:gd name="T25" fmla="*/ 10 h 20"/>
                    <a:gd name="T26" fmla="*/ 12 w 17"/>
                    <a:gd name="T27" fmla="*/ 13 h 20"/>
                    <a:gd name="T28" fmla="*/ 12 w 17"/>
                    <a:gd name="T29" fmla="*/ 16 h 20"/>
                    <a:gd name="T30" fmla="*/ 11 w 17"/>
                    <a:gd name="T31" fmla="*/ 16 h 20"/>
                    <a:gd name="T32" fmla="*/ 11 w 17"/>
                    <a:gd name="T33" fmla="*/ 19 h 20"/>
                    <a:gd name="T34" fmla="*/ 8 w 17"/>
                    <a:gd name="T35" fmla="*/ 16 h 20"/>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0" t="0" r="r" b="b"/>
                  <a:pathLst>
                    <a:path w="17" h="20">
                      <a:moveTo>
                        <a:pt x="8" y="16"/>
                      </a:moveTo>
                      <a:lnTo>
                        <a:pt x="2" y="13"/>
                      </a:lnTo>
                      <a:lnTo>
                        <a:pt x="2" y="10"/>
                      </a:lnTo>
                      <a:lnTo>
                        <a:pt x="2" y="8"/>
                      </a:lnTo>
                      <a:lnTo>
                        <a:pt x="1" y="5"/>
                      </a:lnTo>
                      <a:lnTo>
                        <a:pt x="0" y="0"/>
                      </a:lnTo>
                      <a:lnTo>
                        <a:pt x="2" y="0"/>
                      </a:lnTo>
                      <a:lnTo>
                        <a:pt x="8" y="2"/>
                      </a:lnTo>
                      <a:lnTo>
                        <a:pt x="11" y="2"/>
                      </a:lnTo>
                      <a:lnTo>
                        <a:pt x="12" y="2"/>
                      </a:lnTo>
                      <a:lnTo>
                        <a:pt x="16" y="0"/>
                      </a:lnTo>
                      <a:lnTo>
                        <a:pt x="16" y="8"/>
                      </a:lnTo>
                      <a:lnTo>
                        <a:pt x="14" y="10"/>
                      </a:lnTo>
                      <a:lnTo>
                        <a:pt x="12" y="13"/>
                      </a:lnTo>
                      <a:lnTo>
                        <a:pt x="12" y="16"/>
                      </a:lnTo>
                      <a:lnTo>
                        <a:pt x="11" y="16"/>
                      </a:lnTo>
                      <a:lnTo>
                        <a:pt x="11" y="19"/>
                      </a:lnTo>
                      <a:lnTo>
                        <a:pt x="8" y="16"/>
                      </a:lnTo>
                    </a:path>
                  </a:pathLst>
                </a:custGeom>
                <a:solidFill>
                  <a:schemeClr val="bg1"/>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PS"/>
                </a:p>
              </p:txBody>
            </p:sp>
            <p:sp>
              <p:nvSpPr>
                <p:cNvPr id="3" name="Freeform 26">
                  <a:extLst>
                    <a:ext uri="{FF2B5EF4-FFF2-40B4-BE49-F238E27FC236}">
                      <a16:creationId xmlns:a16="http://schemas.microsoft.com/office/drawing/2014/main" id="{A42EB442-0C42-049C-895F-1D8BB904B03C}"/>
                    </a:ext>
                  </a:extLst>
                </p:cNvPr>
                <p:cNvSpPr>
                  <a:spLocks/>
                </p:cNvSpPr>
                <p:nvPr/>
              </p:nvSpPr>
              <p:spPr bwMode="grayWhite">
                <a:xfrm>
                  <a:off x="4739" y="3587"/>
                  <a:ext cx="19" cy="76"/>
                </a:xfrm>
                <a:custGeom>
                  <a:avLst/>
                  <a:gdLst>
                    <a:gd name="T0" fmla="*/ 2 w 19"/>
                    <a:gd name="T1" fmla="*/ 26 h 76"/>
                    <a:gd name="T2" fmla="*/ 9 w 19"/>
                    <a:gd name="T3" fmla="*/ 20 h 76"/>
                    <a:gd name="T4" fmla="*/ 14 w 19"/>
                    <a:gd name="T5" fmla="*/ 0 h 76"/>
                    <a:gd name="T6" fmla="*/ 18 w 19"/>
                    <a:gd name="T7" fmla="*/ 30 h 76"/>
                    <a:gd name="T8" fmla="*/ 12 w 19"/>
                    <a:gd name="T9" fmla="*/ 67 h 76"/>
                    <a:gd name="T10" fmla="*/ 0 w 19"/>
                    <a:gd name="T11" fmla="*/ 75 h 76"/>
                    <a:gd name="T12" fmla="*/ 0 w 19"/>
                    <a:gd name="T13" fmla="*/ 57 h 76"/>
                    <a:gd name="T14" fmla="*/ 3 w 19"/>
                    <a:gd name="T15" fmla="*/ 45 h 76"/>
                    <a:gd name="T16" fmla="*/ 2 w 19"/>
                    <a:gd name="T17" fmla="*/ 26 h 76"/>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9" h="76">
                      <a:moveTo>
                        <a:pt x="2" y="26"/>
                      </a:moveTo>
                      <a:lnTo>
                        <a:pt x="9" y="20"/>
                      </a:lnTo>
                      <a:lnTo>
                        <a:pt x="14" y="0"/>
                      </a:lnTo>
                      <a:lnTo>
                        <a:pt x="18" y="30"/>
                      </a:lnTo>
                      <a:lnTo>
                        <a:pt x="12" y="67"/>
                      </a:lnTo>
                      <a:lnTo>
                        <a:pt x="0" y="75"/>
                      </a:lnTo>
                      <a:lnTo>
                        <a:pt x="0" y="57"/>
                      </a:lnTo>
                      <a:lnTo>
                        <a:pt x="3" y="45"/>
                      </a:lnTo>
                      <a:lnTo>
                        <a:pt x="2" y="26"/>
                      </a:lnTo>
                    </a:path>
                  </a:pathLst>
                </a:custGeom>
                <a:solidFill>
                  <a:schemeClr val="bg1"/>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PS"/>
                </a:p>
              </p:txBody>
            </p:sp>
          </p:grpSp>
        </p:grpSp>
      </p:grpSp>
      <p:sp>
        <p:nvSpPr>
          <p:cNvPr id="1027" name="Rectangle 30">
            <a:extLst>
              <a:ext uri="{FF2B5EF4-FFF2-40B4-BE49-F238E27FC236}">
                <a16:creationId xmlns:a16="http://schemas.microsoft.com/office/drawing/2014/main" id="{CA02E8E2-7074-E9BD-ED0C-4267E16C2F69}"/>
              </a:ext>
            </a:extLst>
          </p:cNvPr>
          <p:cNvSpPr>
            <a:spLocks noGrp="1" noChangeArrowheads="1"/>
          </p:cNvSpPr>
          <p:nvPr>
            <p:ph type="title"/>
          </p:nvPr>
        </p:nvSpPr>
        <p:spPr bwMode="auto">
          <a:xfrm>
            <a:off x="685800" y="285750"/>
            <a:ext cx="77724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075" tIns="46038" rIns="92075" bIns="46038" numCol="1" anchor="ctr" anchorCtr="0" compatLnSpc="1">
            <a:prstTxWarp prst="textNoShape">
              <a:avLst/>
            </a:prstTxWarp>
          </a:bodyPr>
          <a:lstStyle/>
          <a:p>
            <a:pPr lvl="0"/>
            <a:r>
              <a:rPr lang="en-US" altLang="en-US"/>
              <a:t>Click to edit Master title style</a:t>
            </a:r>
          </a:p>
        </p:txBody>
      </p:sp>
      <p:sp>
        <p:nvSpPr>
          <p:cNvPr id="1028" name="Rectangle 31">
            <a:extLst>
              <a:ext uri="{FF2B5EF4-FFF2-40B4-BE49-F238E27FC236}">
                <a16:creationId xmlns:a16="http://schemas.microsoft.com/office/drawing/2014/main" id="{BB52B05A-ABC7-61BE-1744-F7A38BEFC730}"/>
              </a:ext>
            </a:extLst>
          </p:cNvPr>
          <p:cNvSpPr>
            <a:spLocks noGrp="1" noChangeArrowheads="1"/>
          </p:cNvSpPr>
          <p:nvPr>
            <p:ph type="body" idx="1"/>
          </p:nvPr>
        </p:nvSpPr>
        <p:spPr bwMode="auto">
          <a:xfrm>
            <a:off x="685800" y="1657350"/>
            <a:ext cx="7772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075" tIns="46038" rIns="92075" bIns="46038"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56" name="Rectangle 32">
            <a:extLst>
              <a:ext uri="{FF2B5EF4-FFF2-40B4-BE49-F238E27FC236}">
                <a16:creationId xmlns:a16="http://schemas.microsoft.com/office/drawing/2014/main" id="{0633414B-4662-4CAF-858A-479AD5EA787E}"/>
              </a:ext>
            </a:extLst>
          </p:cNvPr>
          <p:cNvSpPr>
            <a:spLocks noGrp="1" noChangeArrowheads="1"/>
          </p:cNvSpPr>
          <p:nvPr>
            <p:ph type="dt" sz="half" idx="2"/>
          </p:nvPr>
        </p:nvSpPr>
        <p:spPr bwMode="auto">
          <a:xfrm>
            <a:off x="685800" y="64008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2075" tIns="46038" rIns="92075" bIns="46038" numCol="1" anchor="ctr" anchorCtr="0" compatLnSpc="1">
            <a:prstTxWarp prst="textNoShape">
              <a:avLst/>
            </a:prstTxWarp>
          </a:bodyPr>
          <a:lstStyle>
            <a:lvl1pPr eaLnBrk="0" hangingPunct="0">
              <a:defRPr sz="1400">
                <a:cs typeface="+mn-cs"/>
              </a:defRPr>
            </a:lvl1pPr>
          </a:lstStyle>
          <a:p>
            <a:pPr>
              <a:defRPr/>
            </a:pPr>
            <a:endParaRPr lang="en-US"/>
          </a:p>
        </p:txBody>
      </p:sp>
      <p:sp>
        <p:nvSpPr>
          <p:cNvPr id="1058" name="Rectangle 34">
            <a:extLst>
              <a:ext uri="{FF2B5EF4-FFF2-40B4-BE49-F238E27FC236}">
                <a16:creationId xmlns:a16="http://schemas.microsoft.com/office/drawing/2014/main" id="{E5DD5BAD-BDBE-4278-A88A-3C718E509BF7}"/>
              </a:ext>
            </a:extLst>
          </p:cNvPr>
          <p:cNvSpPr>
            <a:spLocks noGrp="1" noChangeArrowheads="1"/>
          </p:cNvSpPr>
          <p:nvPr>
            <p:ph type="sldNum" sz="quarter" idx="4"/>
          </p:nvPr>
        </p:nvSpPr>
        <p:spPr bwMode="auto">
          <a:xfrm>
            <a:off x="6553200" y="6399213"/>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2075" tIns="46038" rIns="92075" bIns="46038" numCol="1" anchor="ctr" anchorCtr="0" compatLnSpc="1">
            <a:prstTxWarp prst="textNoShape">
              <a:avLst/>
            </a:prstTxWarp>
          </a:bodyPr>
          <a:lstStyle>
            <a:lvl1pPr algn="r">
              <a:defRPr sz="1400"/>
            </a:lvl1pPr>
          </a:lstStyle>
          <a:p>
            <a:fld id="{1C17A5F8-268F-A54F-ABEC-6645DBB4771C}" type="slidenum">
              <a:rPr lang="en-US" altLang="en-US"/>
              <a:pPr/>
              <a:t>‹#›</a:t>
            </a:fld>
            <a:endParaRPr lang="en-US" altLang="en-US"/>
          </a:p>
        </p:txBody>
      </p:sp>
      <p:sp>
        <p:nvSpPr>
          <p:cNvPr id="1031" name="Rectangle 35">
            <a:extLst>
              <a:ext uri="{FF2B5EF4-FFF2-40B4-BE49-F238E27FC236}">
                <a16:creationId xmlns:a16="http://schemas.microsoft.com/office/drawing/2014/main" id="{2B911248-2D5B-4D65-9DA4-0A7A82AB3A2E}"/>
              </a:ext>
            </a:extLst>
          </p:cNvPr>
          <p:cNvSpPr>
            <a:spLocks noChangeArrowheads="1"/>
          </p:cNvSpPr>
          <p:nvPr/>
        </p:nvSpPr>
        <p:spPr bwMode="auto">
          <a:xfrm>
            <a:off x="1676400" y="6438900"/>
            <a:ext cx="5581650" cy="419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eaLnBrk="0" hangingPunct="0">
              <a:defRPr sz="2400">
                <a:solidFill>
                  <a:schemeClr val="tx1"/>
                </a:solidFill>
                <a:latin typeface="Times New Roman" pitchFamily="18" charset="0"/>
                <a:cs typeface="Arial" pitchFamily="34" charset="0"/>
              </a:defRPr>
            </a:lvl1pPr>
            <a:lvl2pPr marL="742950" indent="-285750" eaLnBrk="0" hangingPunct="0">
              <a:defRPr sz="2400">
                <a:solidFill>
                  <a:schemeClr val="tx1"/>
                </a:solidFill>
                <a:latin typeface="Times New Roman" pitchFamily="18" charset="0"/>
                <a:cs typeface="Arial" pitchFamily="34" charset="0"/>
              </a:defRPr>
            </a:lvl2pPr>
            <a:lvl3pPr marL="1143000" indent="-228600" eaLnBrk="0" hangingPunct="0">
              <a:defRPr sz="2400">
                <a:solidFill>
                  <a:schemeClr val="tx1"/>
                </a:solidFill>
                <a:latin typeface="Times New Roman" pitchFamily="18" charset="0"/>
                <a:cs typeface="Arial" pitchFamily="34" charset="0"/>
              </a:defRPr>
            </a:lvl3pPr>
            <a:lvl4pPr marL="1600200" indent="-228600" eaLnBrk="0" hangingPunct="0">
              <a:defRPr sz="2400">
                <a:solidFill>
                  <a:schemeClr val="tx1"/>
                </a:solidFill>
                <a:latin typeface="Times New Roman" pitchFamily="18" charset="0"/>
                <a:cs typeface="Arial" pitchFamily="34" charset="0"/>
              </a:defRPr>
            </a:lvl4pPr>
            <a:lvl5pPr marL="2057400" indent="-228600" eaLnBrk="0" hangingPunct="0">
              <a:defRPr sz="2400">
                <a:solidFill>
                  <a:schemeClr val="tx1"/>
                </a:solidFill>
                <a:latin typeface="Times New Roman" pitchFamily="18" charset="0"/>
                <a:cs typeface="Arial" pitchFamily="34"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pitchFamily="34"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pitchFamily="34"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pitchFamily="34"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pitchFamily="34" charset="0"/>
              </a:defRPr>
            </a:lvl9pPr>
          </a:lstStyle>
          <a:p>
            <a:pPr algn="ctr" eaLnBrk="1" hangingPunct="1">
              <a:defRPr/>
            </a:pPr>
            <a:r>
              <a:rPr lang="en-US" altLang="en-US" sz="1000" dirty="0">
                <a:latin typeface="Arial" pitchFamily="34" charset="0"/>
              </a:rPr>
              <a:t>Liang, Introduction to Java Programming and Data Structures, Twelfth Edition, (c) 2020 Pearson Education, Inc. All rights reserved. </a:t>
            </a:r>
          </a:p>
        </p:txBody>
      </p:sp>
    </p:spTree>
  </p:cSld>
  <p:clrMap bg1="lt1" tx1="dk1" bg2="lt2" tx2="dk2" accent1="accent1" accent2="accent2" accent3="accent3" accent4="accent4" accent5="accent5" accent6="accent6" hlink="hlink" folHlink="folHlink"/>
  <p:sldLayoutIdLst>
    <p:sldLayoutId id="2147483995" r:id="rId1"/>
    <p:sldLayoutId id="2147483985" r:id="rId2"/>
    <p:sldLayoutId id="2147483986" r:id="rId3"/>
    <p:sldLayoutId id="2147483987" r:id="rId4"/>
    <p:sldLayoutId id="2147483988" r:id="rId5"/>
    <p:sldLayoutId id="2147483989" r:id="rId6"/>
    <p:sldLayoutId id="2147483990" r:id="rId7"/>
    <p:sldLayoutId id="2147483991" r:id="rId8"/>
    <p:sldLayoutId id="2147483992" r:id="rId9"/>
    <p:sldLayoutId id="2147483993" r:id="rId10"/>
    <p:sldLayoutId id="2147483994" r:id="rId11"/>
  </p:sldLayoutIdLst>
  <p:hf hdr="0" ftr="0" dt="0"/>
  <p:txStyles>
    <p:titleStyle>
      <a:lvl1pPr algn="ctr" rtl="0" eaLnBrk="0" fontAlgn="base" hangingPunct="0">
        <a:spcBef>
          <a:spcPct val="0"/>
        </a:spcBef>
        <a:spcAft>
          <a:spcPct val="0"/>
        </a:spcAft>
        <a:defRPr sz="4400" kern="12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Times New Roman" panose="02020603050405020304" pitchFamily="18" charset="0"/>
        </a:defRPr>
      </a:lvl2pPr>
      <a:lvl3pPr algn="ctr" rtl="0" eaLnBrk="0" fontAlgn="base" hangingPunct="0">
        <a:spcBef>
          <a:spcPct val="0"/>
        </a:spcBef>
        <a:spcAft>
          <a:spcPct val="0"/>
        </a:spcAft>
        <a:defRPr sz="4400">
          <a:solidFill>
            <a:schemeClr val="tx2"/>
          </a:solidFill>
          <a:latin typeface="Times New Roman" panose="02020603050405020304" pitchFamily="18" charset="0"/>
        </a:defRPr>
      </a:lvl3pPr>
      <a:lvl4pPr algn="ctr" rtl="0" eaLnBrk="0" fontAlgn="base" hangingPunct="0">
        <a:spcBef>
          <a:spcPct val="0"/>
        </a:spcBef>
        <a:spcAft>
          <a:spcPct val="0"/>
        </a:spcAft>
        <a:defRPr sz="4400">
          <a:solidFill>
            <a:schemeClr val="tx2"/>
          </a:solidFill>
          <a:latin typeface="Times New Roman" panose="02020603050405020304" pitchFamily="18" charset="0"/>
        </a:defRPr>
      </a:lvl4pPr>
      <a:lvl5pPr algn="ctr" rtl="0" eaLnBrk="0" fontAlgn="base" hangingPunct="0">
        <a:spcBef>
          <a:spcPct val="0"/>
        </a:spcBef>
        <a:spcAft>
          <a:spcPct val="0"/>
        </a:spcAft>
        <a:defRPr sz="4400">
          <a:solidFill>
            <a:schemeClr val="tx2"/>
          </a:solidFill>
          <a:latin typeface="Times New Roman" panose="02020603050405020304" pitchFamily="18" charset="0"/>
        </a:defRPr>
      </a:lvl5pPr>
      <a:lvl6pPr marL="457200" algn="ctr" rtl="0" eaLnBrk="0" fontAlgn="base" hangingPunct="0">
        <a:spcBef>
          <a:spcPct val="0"/>
        </a:spcBef>
        <a:spcAft>
          <a:spcPct val="0"/>
        </a:spcAft>
        <a:defRPr sz="4400">
          <a:solidFill>
            <a:schemeClr val="tx2"/>
          </a:solidFill>
          <a:latin typeface="Times New Roman" panose="02020603050405020304" pitchFamily="18" charset="0"/>
        </a:defRPr>
      </a:lvl6pPr>
      <a:lvl7pPr marL="914400" algn="ctr" rtl="0" eaLnBrk="0" fontAlgn="base" hangingPunct="0">
        <a:spcBef>
          <a:spcPct val="0"/>
        </a:spcBef>
        <a:spcAft>
          <a:spcPct val="0"/>
        </a:spcAft>
        <a:defRPr sz="4400">
          <a:solidFill>
            <a:schemeClr val="tx2"/>
          </a:solidFill>
          <a:latin typeface="Times New Roman" panose="02020603050405020304" pitchFamily="18" charset="0"/>
        </a:defRPr>
      </a:lvl7pPr>
      <a:lvl8pPr marL="1371600" algn="ctr" rtl="0" eaLnBrk="0" fontAlgn="base" hangingPunct="0">
        <a:spcBef>
          <a:spcPct val="0"/>
        </a:spcBef>
        <a:spcAft>
          <a:spcPct val="0"/>
        </a:spcAft>
        <a:defRPr sz="4400">
          <a:solidFill>
            <a:schemeClr val="tx2"/>
          </a:solidFill>
          <a:latin typeface="Times New Roman" panose="02020603050405020304" pitchFamily="18" charset="0"/>
        </a:defRPr>
      </a:lvl8pPr>
      <a:lvl9pPr marL="1828800" algn="ctr" rtl="0" eaLnBrk="0" fontAlgn="base" hangingPunct="0">
        <a:spcBef>
          <a:spcPct val="0"/>
        </a:spcBef>
        <a:spcAft>
          <a:spcPct val="0"/>
        </a:spcAft>
        <a:defRPr sz="4400">
          <a:solidFill>
            <a:schemeClr val="tx2"/>
          </a:solidFill>
          <a:latin typeface="Times New Roman" panose="02020603050405020304" pitchFamily="18" charset="0"/>
        </a:defRPr>
      </a:lvl9pPr>
    </p:titleStyle>
    <p:bodyStyle>
      <a:lvl1pPr marL="342900" indent="-342900" algn="l" rtl="0" eaLnBrk="0" fontAlgn="base" hangingPunct="0">
        <a:spcBef>
          <a:spcPct val="20000"/>
        </a:spcBef>
        <a:spcAft>
          <a:spcPct val="0"/>
        </a:spcAft>
        <a:buClr>
          <a:schemeClr val="tx2"/>
        </a:buClr>
        <a:buSzPct val="75000"/>
        <a:buFont typeface="Monotype Sorts" pitchFamily="2" charset="2"/>
        <a:buChar char="F"/>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Clr>
          <a:schemeClr val="tx1"/>
        </a:buClr>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lr>
          <a:schemeClr val="accent2"/>
        </a:buClr>
        <a:buSzPct val="65000"/>
        <a:buFont typeface="Monotype Sorts" pitchFamily="2" charset="2"/>
        <a:buChar char="u"/>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lr>
          <a:schemeClr val="tx1"/>
        </a:buClr>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lr>
          <a:schemeClr val="tx2"/>
        </a:buClr>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oleObject" Target="../embeddings/oleObject4.bin"/><Relationship Id="rId2" Type="http://schemas.openxmlformats.org/officeDocument/2006/relationships/notesSlide" Target="../notesSlides/notesSlide12.xml"/><Relationship Id="rId1" Type="http://schemas.openxmlformats.org/officeDocument/2006/relationships/slideLayout" Target="../slideLayouts/slideLayout2.xml"/><Relationship Id="rId4" Type="http://schemas.openxmlformats.org/officeDocument/2006/relationships/image" Target="../media/image7.emf"/></Relationships>
</file>

<file path=ppt/slides/_rels/slide13.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oleObject" Target="../embeddings/oleObject5.bin"/><Relationship Id="rId2" Type="http://schemas.openxmlformats.org/officeDocument/2006/relationships/notesSlide" Target="../notesSlides/notesSlide22.xml"/><Relationship Id="rId1" Type="http://schemas.openxmlformats.org/officeDocument/2006/relationships/slideLayout" Target="../slideLayouts/slideLayout2.xml"/><Relationship Id="rId4" Type="http://schemas.openxmlformats.org/officeDocument/2006/relationships/image" Target="../media/image10.emf"/></Relationships>
</file>

<file path=ppt/slides/_rels/slide23.xml.rels><?xml version="1.0" encoding="UTF-8" standalone="yes"?>
<Relationships xmlns="http://schemas.openxmlformats.org/package/2006/relationships"><Relationship Id="rId3" Type="http://schemas.openxmlformats.org/officeDocument/2006/relationships/oleObject" Target="../embeddings/oleObject6.bin"/><Relationship Id="rId2" Type="http://schemas.openxmlformats.org/officeDocument/2006/relationships/notesSlide" Target="../notesSlides/notesSlide23.xml"/><Relationship Id="rId1" Type="http://schemas.openxmlformats.org/officeDocument/2006/relationships/slideLayout" Target="../slideLayouts/slideLayout2.xml"/><Relationship Id="rId4" Type="http://schemas.openxmlformats.org/officeDocument/2006/relationships/image" Target="../media/image11.emf"/></Relationships>
</file>

<file path=ppt/slides/_rels/slide24.xml.rels><?xml version="1.0" encoding="UTF-8" standalone="yes"?>
<Relationships xmlns="http://schemas.openxmlformats.org/package/2006/relationships"><Relationship Id="rId3" Type="http://schemas.openxmlformats.org/officeDocument/2006/relationships/hyperlink" Target="https://liveexample.pearsoncmg.com/html/SubtractionQuiz.html" TargetMode="External"/><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oleObject" Target="../embeddings/oleObject7.bin"/><Relationship Id="rId2" Type="http://schemas.openxmlformats.org/officeDocument/2006/relationships/notesSlide" Target="../notesSlides/notesSlide25.xml"/><Relationship Id="rId1" Type="http://schemas.openxmlformats.org/officeDocument/2006/relationships/slideLayout" Target="../slideLayouts/slideLayout2.xml"/><Relationship Id="rId5" Type="http://schemas.openxmlformats.org/officeDocument/2006/relationships/hyperlink" Target="https://liveexample.pearsoncmg.com/html/SubtractionQuiz.html" TargetMode="External"/><Relationship Id="rId4" Type="http://schemas.openxmlformats.org/officeDocument/2006/relationships/image" Target="../media/image12.emf"/></Relationships>
</file>

<file path=ppt/slides/_rels/slide26.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hyperlink" Target="https://liveexample.pearsoncmg.com/html/SubtractionQuiz.html" TargetMode="External"/><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hyperlink" Target="https://liveexample.pearsoncmg.com/html/SubtractionQuiz.html" TargetMode="External"/><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hyperlink" Target="https://liveexample.pearsoncmg.com/html/SubtractionQuiz.html" TargetMode="External"/><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3" Type="http://schemas.openxmlformats.org/officeDocument/2006/relationships/hyperlink" Target="https://liveexample.pearsoncmg.com/html/LeapYear.html" TargetMode="External"/><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3" Type="http://schemas.openxmlformats.org/officeDocument/2006/relationships/hyperlink" Target="https://liveexample.pearsoncmg.com/html/Lottery.html" TargetMode="External"/><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1.emf"/></Relationships>
</file>

<file path=ppt/slides/_rels/slide50.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50.xml"/><Relationship Id="rId1" Type="http://schemas.openxmlformats.org/officeDocument/2006/relationships/slideLayout" Target="../slideLayouts/slideLayout2.xml"/><Relationship Id="rId4" Type="http://schemas.openxmlformats.org/officeDocument/2006/relationships/hyperlink" Target="https://liveexample.pearsoncmg.com/html/ChineseZodiac.html" TargetMode="Externa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56.xml"/><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3" Type="http://schemas.openxmlformats.org/officeDocument/2006/relationships/oleObject" Target="../embeddings/oleObject8.bin"/><Relationship Id="rId2" Type="http://schemas.openxmlformats.org/officeDocument/2006/relationships/notesSlide" Target="../notesSlides/notesSlide57.xml"/><Relationship Id="rId1" Type="http://schemas.openxmlformats.org/officeDocument/2006/relationships/slideLayout" Target="../slideLayouts/slideLayout2.xml"/><Relationship Id="rId4" Type="http://schemas.openxmlformats.org/officeDocument/2006/relationships/image" Target="../media/image16.emf"/></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58.xml"/><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https://liveexample.pearsoncmg.com/html/AdditionQuiz.html" TargetMode="External"/><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8.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notesSlide" Target="../notesSlides/notesSlide8.xml"/><Relationship Id="rId1" Type="http://schemas.openxmlformats.org/officeDocument/2006/relationships/slideLayout" Target="../slideLayouts/slideLayout2.xml"/><Relationship Id="rId6" Type="http://schemas.openxmlformats.org/officeDocument/2006/relationships/image" Target="../media/image5.emf"/><Relationship Id="rId5" Type="http://schemas.openxmlformats.org/officeDocument/2006/relationships/oleObject" Target="../embeddings/oleObject3.bin"/><Relationship Id="rId4" Type="http://schemas.openxmlformats.org/officeDocument/2006/relationships/image" Target="../media/image4.emf"/></Relationships>
</file>

<file path=ppt/slides/_rels/slide9.xml.rels><?xml version="1.0" encoding="UTF-8" standalone="yes"?>
<Relationships xmlns="http://schemas.openxmlformats.org/package/2006/relationships"><Relationship Id="rId3" Type="http://schemas.openxmlformats.org/officeDocument/2006/relationships/hyperlink" Target="https://liveexample.pearsoncmg.com/html/SimpleIfDemo.html" TargetMode="External"/><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36">
            <a:extLst>
              <a:ext uri="{FF2B5EF4-FFF2-40B4-BE49-F238E27FC236}">
                <a16:creationId xmlns:a16="http://schemas.microsoft.com/office/drawing/2014/main" id="{C782C661-8D9F-14E6-BBA4-A7B88EE98A4A}"/>
              </a:ext>
            </a:extLst>
          </p:cNvPr>
          <p:cNvSpPr>
            <a:spLocks noGrp="1" noChangeArrowheads="1"/>
          </p:cNvSpPr>
          <p:nvPr>
            <p:ph type="sldNum" sz="quarter" idx="11"/>
          </p:nvPr>
        </p:nvSpPr>
        <p:spPr>
          <a:noFill/>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fld id="{DA9C526F-6481-D44A-8E7A-E7205F1E69DF}" type="slidenum">
              <a:rPr lang="en-US" altLang="en-US" sz="1400"/>
              <a:pPr>
                <a:spcBef>
                  <a:spcPct val="0"/>
                </a:spcBef>
                <a:buClrTx/>
                <a:buSzTx/>
                <a:buFontTx/>
                <a:buNone/>
              </a:pPr>
              <a:t>1</a:t>
            </a:fld>
            <a:endParaRPr lang="en-US" altLang="en-US" sz="1400"/>
          </a:p>
        </p:txBody>
      </p:sp>
      <p:sp>
        <p:nvSpPr>
          <p:cNvPr id="3075" name="Rectangle 1026">
            <a:extLst>
              <a:ext uri="{FF2B5EF4-FFF2-40B4-BE49-F238E27FC236}">
                <a16:creationId xmlns:a16="http://schemas.microsoft.com/office/drawing/2014/main" id="{BDEBBC0A-B4F3-D7E9-585B-32DA8B320B71}"/>
              </a:ext>
            </a:extLst>
          </p:cNvPr>
          <p:cNvSpPr>
            <a:spLocks noGrp="1" noChangeArrowheads="1"/>
          </p:cNvSpPr>
          <p:nvPr>
            <p:ph type="ctrTitle"/>
          </p:nvPr>
        </p:nvSpPr>
        <p:spPr>
          <a:xfrm>
            <a:off x="615950" y="701675"/>
            <a:ext cx="7772400" cy="838200"/>
          </a:xfrm>
        </p:spPr>
        <p:txBody>
          <a:bodyPr/>
          <a:lstStyle/>
          <a:p>
            <a:r>
              <a:rPr lang="en-US" altLang="en-US" sz="4000"/>
              <a:t>Chapter 3 Selections</a:t>
            </a:r>
            <a:endParaRPr lang="en-US" altLang="en-US"/>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Slide Number Placeholder 4">
            <a:extLst>
              <a:ext uri="{FF2B5EF4-FFF2-40B4-BE49-F238E27FC236}">
                <a16:creationId xmlns:a16="http://schemas.microsoft.com/office/drawing/2014/main" id="{65046AD8-0D53-2E66-9DCD-FE880B228A81}"/>
              </a:ext>
            </a:extLst>
          </p:cNvPr>
          <p:cNvSpPr>
            <a:spLocks noGrp="1"/>
          </p:cNvSpPr>
          <p:nvPr>
            <p:ph type="sldNum" sz="quarter" idx="11"/>
          </p:nvPr>
        </p:nvSpPr>
        <p:spPr>
          <a:noFill/>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fld id="{DC2DF9A1-744F-9F40-8886-476B5D1819CF}" type="slidenum">
              <a:rPr lang="en-US" altLang="en-US" sz="1400"/>
              <a:pPr>
                <a:spcBef>
                  <a:spcPct val="0"/>
                </a:spcBef>
                <a:buClrTx/>
                <a:buSzTx/>
                <a:buFontTx/>
                <a:buNone/>
              </a:pPr>
              <a:t>10</a:t>
            </a:fld>
            <a:endParaRPr lang="en-US" altLang="en-US" sz="1400"/>
          </a:p>
        </p:txBody>
      </p:sp>
      <p:sp>
        <p:nvSpPr>
          <p:cNvPr id="21507" name="Rectangle 2">
            <a:extLst>
              <a:ext uri="{FF2B5EF4-FFF2-40B4-BE49-F238E27FC236}">
                <a16:creationId xmlns:a16="http://schemas.microsoft.com/office/drawing/2014/main" id="{82B3FD04-F89B-7AEB-DB3E-BBFC11C295BD}"/>
              </a:ext>
            </a:extLst>
          </p:cNvPr>
          <p:cNvSpPr>
            <a:spLocks noGrp="1" noChangeArrowheads="1"/>
          </p:cNvSpPr>
          <p:nvPr>
            <p:ph type="title"/>
          </p:nvPr>
        </p:nvSpPr>
        <p:spPr>
          <a:xfrm>
            <a:off x="685800" y="0"/>
            <a:ext cx="7772400" cy="1428750"/>
          </a:xfrm>
        </p:spPr>
        <p:txBody>
          <a:bodyPr/>
          <a:lstStyle/>
          <a:p>
            <a:r>
              <a:rPr lang="en-US" altLang="en-US"/>
              <a:t>The Two-way </a:t>
            </a:r>
            <a:r>
              <a:rPr lang="en-US" altLang="en-US" sz="4200">
                <a:latin typeface="Courier New" panose="02070309020205020404" pitchFamily="49" charset="0"/>
              </a:rPr>
              <a:t>if</a:t>
            </a:r>
            <a:r>
              <a:rPr lang="en-US" altLang="en-US"/>
              <a:t> Statement</a:t>
            </a:r>
            <a:endParaRPr lang="en-US" altLang="en-US">
              <a:solidFill>
                <a:schemeClr val="tx1"/>
              </a:solidFill>
            </a:endParaRPr>
          </a:p>
        </p:txBody>
      </p:sp>
      <p:sp>
        <p:nvSpPr>
          <p:cNvPr id="25604" name="Rectangle 3">
            <a:extLst>
              <a:ext uri="{FF2B5EF4-FFF2-40B4-BE49-F238E27FC236}">
                <a16:creationId xmlns:a16="http://schemas.microsoft.com/office/drawing/2014/main" id="{E378B2C7-4EC2-4EDF-AFB9-6EBD452E976B}"/>
              </a:ext>
            </a:extLst>
          </p:cNvPr>
          <p:cNvSpPr>
            <a:spLocks noGrp="1" noChangeArrowheads="1"/>
          </p:cNvSpPr>
          <p:nvPr>
            <p:ph type="body" idx="1"/>
          </p:nvPr>
        </p:nvSpPr>
        <p:spPr>
          <a:xfrm>
            <a:off x="692150" y="1085850"/>
            <a:ext cx="8001000" cy="2057400"/>
          </a:xfrm>
        </p:spPr>
        <p:txBody>
          <a:bodyPr/>
          <a:lstStyle/>
          <a:p>
            <a:pPr>
              <a:lnSpc>
                <a:spcPct val="90000"/>
              </a:lnSpc>
              <a:buFont typeface="Monotype Sorts" pitchFamily="2" charset="2"/>
              <a:buNone/>
              <a:defRPr/>
            </a:pPr>
            <a:r>
              <a:rPr lang="en-US" sz="2000" b="1" dirty="0">
                <a:solidFill>
                  <a:schemeClr val="accent4"/>
                </a:solidFill>
                <a:latin typeface="Courier New" pitchFamily="49" charset="0"/>
              </a:rPr>
              <a:t>if (</a:t>
            </a:r>
            <a:r>
              <a:rPr lang="en-US" sz="2000" b="1" dirty="0" err="1">
                <a:solidFill>
                  <a:schemeClr val="accent4"/>
                </a:solidFill>
                <a:latin typeface="Courier New" pitchFamily="49" charset="0"/>
              </a:rPr>
              <a:t>boolean</a:t>
            </a:r>
            <a:r>
              <a:rPr lang="en-US" sz="2000" b="1" dirty="0">
                <a:solidFill>
                  <a:schemeClr val="accent4"/>
                </a:solidFill>
                <a:latin typeface="Courier New" pitchFamily="49" charset="0"/>
              </a:rPr>
              <a:t>-expression) { </a:t>
            </a:r>
          </a:p>
          <a:p>
            <a:pPr>
              <a:lnSpc>
                <a:spcPct val="90000"/>
              </a:lnSpc>
              <a:buFont typeface="Monotype Sorts" pitchFamily="2" charset="2"/>
              <a:buNone/>
              <a:defRPr/>
            </a:pPr>
            <a:r>
              <a:rPr lang="en-US" sz="2000" b="1" dirty="0">
                <a:solidFill>
                  <a:schemeClr val="accent4"/>
                </a:solidFill>
                <a:latin typeface="Courier New" pitchFamily="49" charset="0"/>
              </a:rPr>
              <a:t>  statement(s)-for-the-true-case;</a:t>
            </a:r>
          </a:p>
          <a:p>
            <a:pPr>
              <a:lnSpc>
                <a:spcPct val="90000"/>
              </a:lnSpc>
              <a:buFont typeface="Monotype Sorts" pitchFamily="2" charset="2"/>
              <a:buNone/>
              <a:defRPr/>
            </a:pPr>
            <a:r>
              <a:rPr lang="en-US" sz="2000" b="1" dirty="0">
                <a:solidFill>
                  <a:schemeClr val="accent4"/>
                </a:solidFill>
                <a:latin typeface="Courier New" pitchFamily="49" charset="0"/>
              </a:rPr>
              <a:t>}</a:t>
            </a:r>
          </a:p>
          <a:p>
            <a:pPr>
              <a:lnSpc>
                <a:spcPct val="90000"/>
              </a:lnSpc>
              <a:buFont typeface="Monotype Sorts" pitchFamily="2" charset="2"/>
              <a:buNone/>
              <a:defRPr/>
            </a:pPr>
            <a:r>
              <a:rPr lang="en-US" sz="2000" b="1" dirty="0">
                <a:solidFill>
                  <a:schemeClr val="accent4"/>
                </a:solidFill>
                <a:latin typeface="Courier New" pitchFamily="49" charset="0"/>
              </a:rPr>
              <a:t>else {</a:t>
            </a:r>
          </a:p>
          <a:p>
            <a:pPr>
              <a:lnSpc>
                <a:spcPct val="90000"/>
              </a:lnSpc>
              <a:buFont typeface="Monotype Sorts" pitchFamily="2" charset="2"/>
              <a:buNone/>
              <a:defRPr/>
            </a:pPr>
            <a:r>
              <a:rPr lang="en-US" sz="2000" b="1" dirty="0">
                <a:solidFill>
                  <a:schemeClr val="accent4"/>
                </a:solidFill>
                <a:latin typeface="Courier New" pitchFamily="49" charset="0"/>
              </a:rPr>
              <a:t>  statement(s)-for-the-false-case;</a:t>
            </a:r>
          </a:p>
          <a:p>
            <a:pPr>
              <a:lnSpc>
                <a:spcPct val="90000"/>
              </a:lnSpc>
              <a:buFont typeface="Monotype Sorts" pitchFamily="2" charset="2"/>
              <a:buNone/>
              <a:defRPr/>
            </a:pPr>
            <a:r>
              <a:rPr lang="en-US" sz="2000" b="1" dirty="0">
                <a:solidFill>
                  <a:schemeClr val="accent4"/>
                </a:solidFill>
                <a:latin typeface="Courier New" pitchFamily="49" charset="0"/>
              </a:rPr>
              <a:t>}</a:t>
            </a:r>
            <a:endParaRPr lang="en-US" sz="2800" b="1" dirty="0">
              <a:solidFill>
                <a:schemeClr val="accent4"/>
              </a:solidFill>
            </a:endParaRPr>
          </a:p>
        </p:txBody>
      </p:sp>
      <p:sp>
        <p:nvSpPr>
          <p:cNvPr id="21509" name="Rectangle 6">
            <a:extLst>
              <a:ext uri="{FF2B5EF4-FFF2-40B4-BE49-F238E27FC236}">
                <a16:creationId xmlns:a16="http://schemas.microsoft.com/office/drawing/2014/main" id="{5818105D-12CF-6D06-6293-12D37A6292C8}"/>
              </a:ext>
            </a:extLst>
          </p:cNvPr>
          <p:cNvSpPr>
            <a:spLocks noChangeArrowheads="1"/>
          </p:cNvSpPr>
          <p:nvPr/>
        </p:nvSpPr>
        <p:spPr bwMode="auto">
          <a:xfrm>
            <a:off x="2162175" y="2428875"/>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pic>
        <p:nvPicPr>
          <p:cNvPr id="21510" name="Picture 8">
            <a:extLst>
              <a:ext uri="{FF2B5EF4-FFF2-40B4-BE49-F238E27FC236}">
                <a16:creationId xmlns:a16="http://schemas.microsoft.com/office/drawing/2014/main" id="{74FF4D5D-9FB6-E4F1-8CA5-A4381A3E2552}"/>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92150" y="3044825"/>
            <a:ext cx="8216900" cy="34480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lide Number Placeholder 4">
            <a:extLst>
              <a:ext uri="{FF2B5EF4-FFF2-40B4-BE49-F238E27FC236}">
                <a16:creationId xmlns:a16="http://schemas.microsoft.com/office/drawing/2014/main" id="{9D556D33-BF8D-F245-67E5-95A592211DC0}"/>
              </a:ext>
            </a:extLst>
          </p:cNvPr>
          <p:cNvSpPr>
            <a:spLocks noGrp="1"/>
          </p:cNvSpPr>
          <p:nvPr>
            <p:ph type="sldNum" sz="quarter" idx="11"/>
          </p:nvPr>
        </p:nvSpPr>
        <p:spPr>
          <a:noFill/>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fld id="{5B3019A0-75C9-C140-9131-51BE3F44DF98}" type="slidenum">
              <a:rPr lang="en-US" altLang="en-US" sz="1400"/>
              <a:pPr>
                <a:spcBef>
                  <a:spcPct val="0"/>
                </a:spcBef>
                <a:buClrTx/>
                <a:buSzTx/>
                <a:buFontTx/>
                <a:buNone/>
              </a:pPr>
              <a:t>11</a:t>
            </a:fld>
            <a:endParaRPr lang="en-US" altLang="en-US" sz="1400"/>
          </a:p>
        </p:txBody>
      </p:sp>
      <p:sp>
        <p:nvSpPr>
          <p:cNvPr id="23555" name="Rectangle 2">
            <a:extLst>
              <a:ext uri="{FF2B5EF4-FFF2-40B4-BE49-F238E27FC236}">
                <a16:creationId xmlns:a16="http://schemas.microsoft.com/office/drawing/2014/main" id="{EC782554-4A33-8E0F-49A0-166B67460569}"/>
              </a:ext>
            </a:extLst>
          </p:cNvPr>
          <p:cNvSpPr>
            <a:spLocks noGrp="1" noChangeArrowheads="1"/>
          </p:cNvSpPr>
          <p:nvPr>
            <p:ph type="title"/>
          </p:nvPr>
        </p:nvSpPr>
        <p:spPr>
          <a:xfrm>
            <a:off x="685800" y="0"/>
            <a:ext cx="7772400" cy="1428750"/>
          </a:xfrm>
        </p:spPr>
        <p:txBody>
          <a:bodyPr/>
          <a:lstStyle/>
          <a:p>
            <a:r>
              <a:rPr lang="en-US" altLang="en-US" sz="4200">
                <a:latin typeface="Courier New" panose="02070309020205020404" pitchFamily="49" charset="0"/>
              </a:rPr>
              <a:t>if-else</a:t>
            </a:r>
            <a:r>
              <a:rPr lang="en-US" altLang="en-US"/>
              <a:t> Example</a:t>
            </a:r>
          </a:p>
        </p:txBody>
      </p:sp>
      <p:sp>
        <p:nvSpPr>
          <p:cNvPr id="23556" name="Rectangle 3">
            <a:extLst>
              <a:ext uri="{FF2B5EF4-FFF2-40B4-BE49-F238E27FC236}">
                <a16:creationId xmlns:a16="http://schemas.microsoft.com/office/drawing/2014/main" id="{DE468B7F-AAA3-61DC-7CCF-7836FD62EF17}"/>
              </a:ext>
            </a:extLst>
          </p:cNvPr>
          <p:cNvSpPr>
            <a:spLocks noGrp="1" noChangeArrowheads="1"/>
          </p:cNvSpPr>
          <p:nvPr>
            <p:ph type="body" idx="1"/>
          </p:nvPr>
        </p:nvSpPr>
        <p:spPr>
          <a:xfrm>
            <a:off x="914400" y="1371600"/>
            <a:ext cx="7772400" cy="4724400"/>
          </a:xfrm>
        </p:spPr>
        <p:txBody>
          <a:bodyPr/>
          <a:lstStyle/>
          <a:p>
            <a:pPr>
              <a:buFont typeface="Monotype Sorts" pitchFamily="2" charset="2"/>
              <a:buNone/>
            </a:pPr>
            <a:r>
              <a:rPr lang="en-US" altLang="en-US" sz="2400" b="1">
                <a:latin typeface="Courier New" panose="02070309020205020404" pitchFamily="49" charset="0"/>
              </a:rPr>
              <a:t>if (radius &gt;= 0) {   </a:t>
            </a:r>
          </a:p>
          <a:p>
            <a:pPr>
              <a:spcBef>
                <a:spcPct val="0"/>
              </a:spcBef>
              <a:buFont typeface="Monotype Sorts" pitchFamily="2" charset="2"/>
              <a:buNone/>
            </a:pPr>
            <a:r>
              <a:rPr lang="en-US" altLang="en-US" sz="2400" b="1">
                <a:latin typeface="Courier New" panose="02070309020205020404" pitchFamily="49" charset="0"/>
              </a:rPr>
              <a:t>  area = radius * radius * 3.14159;</a:t>
            </a:r>
          </a:p>
          <a:p>
            <a:pPr>
              <a:spcBef>
                <a:spcPct val="0"/>
              </a:spcBef>
              <a:buFont typeface="Monotype Sorts" pitchFamily="2" charset="2"/>
              <a:buNone/>
            </a:pPr>
            <a:endParaRPr lang="en-US" altLang="en-US" sz="2400" b="1">
              <a:latin typeface="Courier New" panose="02070309020205020404" pitchFamily="49" charset="0"/>
            </a:endParaRPr>
          </a:p>
          <a:p>
            <a:pPr>
              <a:spcBef>
                <a:spcPct val="0"/>
              </a:spcBef>
              <a:buFont typeface="Monotype Sorts" pitchFamily="2" charset="2"/>
              <a:buNone/>
            </a:pPr>
            <a:r>
              <a:rPr lang="en-US" altLang="en-US" sz="2400" b="1">
                <a:latin typeface="Courier New" panose="02070309020205020404" pitchFamily="49" charset="0"/>
              </a:rPr>
              <a:t> 	System.out.println("The area for the “  </a:t>
            </a:r>
          </a:p>
          <a:p>
            <a:pPr>
              <a:spcBef>
                <a:spcPct val="0"/>
              </a:spcBef>
              <a:buFont typeface="Monotype Sorts" pitchFamily="2" charset="2"/>
              <a:buNone/>
            </a:pPr>
            <a:r>
              <a:rPr lang="en-US" altLang="en-US" sz="2400" b="1">
                <a:latin typeface="Courier New" panose="02070309020205020404" pitchFamily="49" charset="0"/>
              </a:rPr>
              <a:t>    + “circle of radius " + radius + </a:t>
            </a:r>
          </a:p>
          <a:p>
            <a:pPr>
              <a:spcBef>
                <a:spcPct val="0"/>
              </a:spcBef>
              <a:buFont typeface="Monotype Sorts" pitchFamily="2" charset="2"/>
              <a:buNone/>
            </a:pPr>
            <a:r>
              <a:rPr lang="en-US" altLang="en-US" sz="2400" b="1">
                <a:latin typeface="Courier New" panose="02070309020205020404" pitchFamily="49" charset="0"/>
              </a:rPr>
              <a:t>    " is " + area);</a:t>
            </a:r>
          </a:p>
          <a:p>
            <a:pPr>
              <a:spcBef>
                <a:spcPct val="0"/>
              </a:spcBef>
              <a:buFont typeface="Monotype Sorts" pitchFamily="2" charset="2"/>
              <a:buNone/>
            </a:pPr>
            <a:r>
              <a:rPr lang="en-US" altLang="en-US" sz="2400" b="1">
                <a:latin typeface="Courier New" panose="02070309020205020404" pitchFamily="49" charset="0"/>
              </a:rPr>
              <a:t>}</a:t>
            </a:r>
          </a:p>
          <a:p>
            <a:pPr>
              <a:spcBef>
                <a:spcPct val="0"/>
              </a:spcBef>
              <a:buFont typeface="Monotype Sorts" pitchFamily="2" charset="2"/>
              <a:buNone/>
            </a:pPr>
            <a:r>
              <a:rPr lang="en-US" altLang="en-US" sz="2400" b="1">
                <a:latin typeface="Courier New" panose="02070309020205020404" pitchFamily="49" charset="0"/>
              </a:rPr>
              <a:t>else {</a:t>
            </a:r>
          </a:p>
          <a:p>
            <a:pPr>
              <a:spcBef>
                <a:spcPct val="0"/>
              </a:spcBef>
              <a:buFont typeface="Monotype Sorts" pitchFamily="2" charset="2"/>
              <a:buNone/>
            </a:pPr>
            <a:r>
              <a:rPr lang="en-US" altLang="en-US" sz="2400" b="1">
                <a:latin typeface="Courier New" panose="02070309020205020404" pitchFamily="49" charset="0"/>
              </a:rPr>
              <a:t>  System.out.println("Negative input");</a:t>
            </a:r>
          </a:p>
          <a:p>
            <a:pPr>
              <a:spcBef>
                <a:spcPct val="0"/>
              </a:spcBef>
              <a:buFont typeface="Monotype Sorts" pitchFamily="2" charset="2"/>
              <a:buNone/>
            </a:pPr>
            <a:r>
              <a:rPr lang="en-US" altLang="en-US" sz="2400" b="1">
                <a:latin typeface="Courier New" panose="02070309020205020404" pitchFamily="49" charset="0"/>
              </a:rPr>
              <a:t>}</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Slide Number Placeholder 4">
            <a:extLst>
              <a:ext uri="{FF2B5EF4-FFF2-40B4-BE49-F238E27FC236}">
                <a16:creationId xmlns:a16="http://schemas.microsoft.com/office/drawing/2014/main" id="{7E5A7AB0-70C3-4D74-92F8-17CE852065F1}"/>
              </a:ext>
            </a:extLst>
          </p:cNvPr>
          <p:cNvSpPr>
            <a:spLocks noGrp="1"/>
          </p:cNvSpPr>
          <p:nvPr>
            <p:ph type="sldNum" sz="quarter" idx="11"/>
          </p:nvPr>
        </p:nvSpPr>
        <p:spPr>
          <a:noFill/>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fld id="{3A9CD9B7-2D00-D24D-9CC4-92034AD149E9}" type="slidenum">
              <a:rPr lang="en-US" altLang="en-US" sz="1400"/>
              <a:pPr>
                <a:spcBef>
                  <a:spcPct val="0"/>
                </a:spcBef>
                <a:buClrTx/>
                <a:buSzTx/>
                <a:buFontTx/>
                <a:buNone/>
              </a:pPr>
              <a:t>12</a:t>
            </a:fld>
            <a:endParaRPr lang="en-US" altLang="en-US" sz="1400"/>
          </a:p>
        </p:txBody>
      </p:sp>
      <p:sp>
        <p:nvSpPr>
          <p:cNvPr id="25603" name="Rectangle 2">
            <a:extLst>
              <a:ext uri="{FF2B5EF4-FFF2-40B4-BE49-F238E27FC236}">
                <a16:creationId xmlns:a16="http://schemas.microsoft.com/office/drawing/2014/main" id="{44CE638D-534F-1A09-FE09-FB2915819753}"/>
              </a:ext>
            </a:extLst>
          </p:cNvPr>
          <p:cNvSpPr>
            <a:spLocks noGrp="1" noChangeArrowheads="1"/>
          </p:cNvSpPr>
          <p:nvPr>
            <p:ph type="title"/>
          </p:nvPr>
        </p:nvSpPr>
        <p:spPr>
          <a:xfrm>
            <a:off x="685800" y="0"/>
            <a:ext cx="8001000" cy="914400"/>
          </a:xfrm>
        </p:spPr>
        <p:txBody>
          <a:bodyPr/>
          <a:lstStyle/>
          <a:p>
            <a:r>
              <a:rPr lang="en-US" altLang="en-US"/>
              <a:t>Multiple Alternative if Statements</a:t>
            </a:r>
          </a:p>
        </p:txBody>
      </p:sp>
      <p:sp>
        <p:nvSpPr>
          <p:cNvPr id="25604" name="Rectangle 7">
            <a:extLst>
              <a:ext uri="{FF2B5EF4-FFF2-40B4-BE49-F238E27FC236}">
                <a16:creationId xmlns:a16="http://schemas.microsoft.com/office/drawing/2014/main" id="{8E31AE8B-C4B3-926F-06E0-87B1258FCA2B}"/>
              </a:ext>
            </a:extLst>
          </p:cNvPr>
          <p:cNvSpPr>
            <a:spLocks noChangeArrowheads="1"/>
          </p:cNvSpPr>
          <p:nvPr/>
        </p:nvSpPr>
        <p:spPr bwMode="auto">
          <a:xfrm>
            <a:off x="2705100" y="2619375"/>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2" name="Rectangle 7">
            <a:extLst>
              <a:ext uri="{FF2B5EF4-FFF2-40B4-BE49-F238E27FC236}">
                <a16:creationId xmlns:a16="http://schemas.microsoft.com/office/drawing/2014/main" id="{D33B68D2-43C6-4FB6-B904-AF10D1A4D79D}"/>
              </a:ext>
            </a:extLst>
          </p:cNvPr>
          <p:cNvSpPr>
            <a:spLocks noChangeArrowheads="1"/>
          </p:cNvSpPr>
          <p:nvPr/>
        </p:nvSpPr>
        <p:spPr bwMode="auto">
          <a:xfrm>
            <a:off x="0" y="0"/>
            <a:ext cx="9144000" cy="0"/>
          </a:xfrm>
          <a:prstGeom prst="rect">
            <a:avLst/>
          </a:prstGeom>
          <a:noFill/>
          <a:ln>
            <a:noFill/>
          </a:ln>
          <a:effectLst>
            <a:prstShdw prst="shdw17" dist="17961" dir="2700000">
              <a:schemeClr val="accent1">
                <a:gamma/>
                <a:shade val="60000"/>
                <a:invGamma/>
              </a:schemeClr>
            </a:prst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wrap="none" anchor="ctr">
            <a:spAutoFit/>
          </a:bodyPr>
          <a:lstStyle/>
          <a:p>
            <a:pPr eaLnBrk="1" hangingPunct="1">
              <a:defRPr/>
            </a:pPr>
            <a:endParaRPr lang="en-US"/>
          </a:p>
        </p:txBody>
      </p:sp>
      <p:graphicFrame>
        <p:nvGraphicFramePr>
          <p:cNvPr id="25606" name="Object 2">
            <a:extLst>
              <a:ext uri="{FF2B5EF4-FFF2-40B4-BE49-F238E27FC236}">
                <a16:creationId xmlns:a16="http://schemas.microsoft.com/office/drawing/2014/main" id="{A84F88FE-38BD-51FF-49D9-D9F3CC1C775A}"/>
              </a:ext>
            </a:extLst>
          </p:cNvPr>
          <p:cNvGraphicFramePr>
            <a:graphicFrameLocks noChangeAspect="1"/>
          </p:cNvGraphicFramePr>
          <p:nvPr/>
        </p:nvGraphicFramePr>
        <p:xfrm>
          <a:off x="117475" y="1700213"/>
          <a:ext cx="8909050" cy="3671887"/>
        </p:xfrm>
        <a:graphic>
          <a:graphicData uri="http://schemas.openxmlformats.org/presentationml/2006/ole">
            <mc:AlternateContent xmlns:mc="http://schemas.openxmlformats.org/markup-compatibility/2006">
              <mc:Choice xmlns:v="urn:schemas-microsoft-com:vml" Requires="v">
                <p:oleObj name="Picture" r:id="rId3" imgW="3225800" imgH="1333500" progId="Word.Picture.8">
                  <p:embed/>
                </p:oleObj>
              </mc:Choice>
              <mc:Fallback>
                <p:oleObj name="Picture" r:id="rId3" imgW="3225800" imgH="1333500" progId="Word.Picture.8">
                  <p:embed/>
                  <p:pic>
                    <p:nvPicPr>
                      <p:cNvPr id="0" name="Object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7475" y="1700213"/>
                        <a:ext cx="8909050" cy="3671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Slide Number Placeholder 4">
            <a:extLst>
              <a:ext uri="{FF2B5EF4-FFF2-40B4-BE49-F238E27FC236}">
                <a16:creationId xmlns:a16="http://schemas.microsoft.com/office/drawing/2014/main" id="{E8C1FE83-0FD8-0B6A-DB80-E040979EB225}"/>
              </a:ext>
            </a:extLst>
          </p:cNvPr>
          <p:cNvSpPr>
            <a:spLocks noGrp="1"/>
          </p:cNvSpPr>
          <p:nvPr>
            <p:ph type="sldNum" sz="quarter" idx="11"/>
          </p:nvPr>
        </p:nvSpPr>
        <p:spPr>
          <a:noFill/>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fld id="{89D081FE-DC43-9645-8AEA-25E1E85506A1}" type="slidenum">
              <a:rPr lang="en-US" altLang="en-US" sz="1400"/>
              <a:pPr>
                <a:spcBef>
                  <a:spcPct val="0"/>
                </a:spcBef>
                <a:buClrTx/>
                <a:buSzTx/>
                <a:buFontTx/>
                <a:buNone/>
              </a:pPr>
              <a:t>13</a:t>
            </a:fld>
            <a:endParaRPr lang="en-US" altLang="en-US" sz="1400"/>
          </a:p>
        </p:txBody>
      </p:sp>
      <p:sp>
        <p:nvSpPr>
          <p:cNvPr id="27651" name="Rectangle 3">
            <a:extLst>
              <a:ext uri="{FF2B5EF4-FFF2-40B4-BE49-F238E27FC236}">
                <a16:creationId xmlns:a16="http://schemas.microsoft.com/office/drawing/2014/main" id="{0524BCCF-8AF2-849D-5F79-89D0DFBA0DC0}"/>
              </a:ext>
            </a:extLst>
          </p:cNvPr>
          <p:cNvSpPr>
            <a:spLocks noChangeArrowheads="1"/>
          </p:cNvSpPr>
          <p:nvPr/>
        </p:nvSpPr>
        <p:spPr bwMode="auto">
          <a:xfrm>
            <a:off x="2705100" y="2619375"/>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27652" name="Rectangle 6">
            <a:extLst>
              <a:ext uri="{FF2B5EF4-FFF2-40B4-BE49-F238E27FC236}">
                <a16:creationId xmlns:a16="http://schemas.microsoft.com/office/drawing/2014/main" id="{26EB8B94-F126-B9E2-6F2C-5666FB05C2ED}"/>
              </a:ext>
            </a:extLst>
          </p:cNvPr>
          <p:cNvSpPr>
            <a:spLocks noChangeArrowheads="1"/>
          </p:cNvSpPr>
          <p:nvPr/>
        </p:nvSpPr>
        <p:spPr bwMode="auto">
          <a:xfrm>
            <a:off x="0" y="2033588"/>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2" name="Rectangle 8">
            <a:extLst>
              <a:ext uri="{FF2B5EF4-FFF2-40B4-BE49-F238E27FC236}">
                <a16:creationId xmlns:a16="http://schemas.microsoft.com/office/drawing/2014/main" id="{13667C39-16D8-448E-93C2-36FBD2E8D946}"/>
              </a:ext>
            </a:extLst>
          </p:cNvPr>
          <p:cNvSpPr>
            <a:spLocks noChangeArrowheads="1"/>
          </p:cNvSpPr>
          <p:nvPr/>
        </p:nvSpPr>
        <p:spPr bwMode="auto">
          <a:xfrm>
            <a:off x="0" y="0"/>
            <a:ext cx="9144000" cy="0"/>
          </a:xfrm>
          <a:prstGeom prst="rect">
            <a:avLst/>
          </a:prstGeom>
          <a:noFill/>
          <a:ln>
            <a:noFill/>
          </a:ln>
          <a:effectLst>
            <a:prstShdw prst="shdw17" dist="17961" dir="2700000">
              <a:schemeClr val="accent1">
                <a:gamma/>
                <a:shade val="60000"/>
                <a:invGamma/>
              </a:schemeClr>
            </a:prst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wrap="none" anchor="ctr">
            <a:spAutoFit/>
          </a:bodyPr>
          <a:lstStyle/>
          <a:p>
            <a:pPr eaLnBrk="1" hangingPunct="1">
              <a:defRPr/>
            </a:pPr>
            <a:endParaRPr lang="en-US"/>
          </a:p>
        </p:txBody>
      </p:sp>
      <p:pic>
        <p:nvPicPr>
          <p:cNvPr id="27654" name="Picture 9">
            <a:extLst>
              <a:ext uri="{FF2B5EF4-FFF2-40B4-BE49-F238E27FC236}">
                <a16:creationId xmlns:a16="http://schemas.microsoft.com/office/drawing/2014/main" id="{81DDA021-D5E7-A054-7A77-1DDC77651AE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50863" y="625475"/>
            <a:ext cx="7588250" cy="58547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7655" name="Rectangle 2">
            <a:extLst>
              <a:ext uri="{FF2B5EF4-FFF2-40B4-BE49-F238E27FC236}">
                <a16:creationId xmlns:a16="http://schemas.microsoft.com/office/drawing/2014/main" id="{C386E97D-E427-6BA0-3745-7A8E3B7C4797}"/>
              </a:ext>
            </a:extLst>
          </p:cNvPr>
          <p:cNvSpPr>
            <a:spLocks noGrp="1" noChangeArrowheads="1"/>
          </p:cNvSpPr>
          <p:nvPr>
            <p:ph type="title"/>
          </p:nvPr>
        </p:nvSpPr>
        <p:spPr>
          <a:xfrm>
            <a:off x="685800" y="203200"/>
            <a:ext cx="8001000" cy="711200"/>
          </a:xfrm>
        </p:spPr>
        <p:txBody>
          <a:bodyPr/>
          <a:lstStyle/>
          <a:p>
            <a:r>
              <a:rPr lang="en-US" altLang="en-US" sz="4000"/>
              <a:t>Multi-Way if-else Statements</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Number Placeholder 4">
            <a:extLst>
              <a:ext uri="{FF2B5EF4-FFF2-40B4-BE49-F238E27FC236}">
                <a16:creationId xmlns:a16="http://schemas.microsoft.com/office/drawing/2014/main" id="{C9E8ABFB-6BD0-63D1-EB6C-DECA925C2929}"/>
              </a:ext>
            </a:extLst>
          </p:cNvPr>
          <p:cNvSpPr>
            <a:spLocks noGrp="1"/>
          </p:cNvSpPr>
          <p:nvPr>
            <p:ph type="sldNum" sz="quarter" idx="11"/>
          </p:nvPr>
        </p:nvSpPr>
        <p:spPr>
          <a:noFill/>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fld id="{98D1542A-33F7-A74E-B8C1-D10C434D201A}" type="slidenum">
              <a:rPr lang="en-US" altLang="en-US" sz="1400"/>
              <a:pPr>
                <a:spcBef>
                  <a:spcPct val="0"/>
                </a:spcBef>
                <a:buClrTx/>
                <a:buSzTx/>
                <a:buFontTx/>
                <a:buNone/>
              </a:pPr>
              <a:t>14</a:t>
            </a:fld>
            <a:endParaRPr lang="en-US" altLang="en-US" sz="1400"/>
          </a:p>
        </p:txBody>
      </p:sp>
      <p:sp>
        <p:nvSpPr>
          <p:cNvPr id="29699" name="Rectangle 2">
            <a:extLst>
              <a:ext uri="{FF2B5EF4-FFF2-40B4-BE49-F238E27FC236}">
                <a16:creationId xmlns:a16="http://schemas.microsoft.com/office/drawing/2014/main" id="{270A04BA-F175-DD23-AF6A-9646DF801286}"/>
              </a:ext>
            </a:extLst>
          </p:cNvPr>
          <p:cNvSpPr>
            <a:spLocks noGrp="1" noChangeArrowheads="1"/>
          </p:cNvSpPr>
          <p:nvPr>
            <p:ph type="title"/>
          </p:nvPr>
        </p:nvSpPr>
        <p:spPr>
          <a:xfrm>
            <a:off x="685800" y="0"/>
            <a:ext cx="8001000" cy="914400"/>
          </a:xfrm>
        </p:spPr>
        <p:txBody>
          <a:bodyPr/>
          <a:lstStyle/>
          <a:p>
            <a:r>
              <a:rPr lang="en-US" altLang="en-US"/>
              <a:t>Trace if-else statement</a:t>
            </a:r>
          </a:p>
        </p:txBody>
      </p:sp>
      <p:sp>
        <p:nvSpPr>
          <p:cNvPr id="29700" name="Rectangle 3">
            <a:extLst>
              <a:ext uri="{FF2B5EF4-FFF2-40B4-BE49-F238E27FC236}">
                <a16:creationId xmlns:a16="http://schemas.microsoft.com/office/drawing/2014/main" id="{49D0EDC1-1F01-BE05-D417-2C062E90F2F2}"/>
              </a:ext>
            </a:extLst>
          </p:cNvPr>
          <p:cNvSpPr>
            <a:spLocks noChangeArrowheads="1"/>
          </p:cNvSpPr>
          <p:nvPr/>
        </p:nvSpPr>
        <p:spPr bwMode="auto">
          <a:xfrm>
            <a:off x="2705100" y="2619375"/>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33797" name="Text Box 5">
            <a:extLst>
              <a:ext uri="{FF2B5EF4-FFF2-40B4-BE49-F238E27FC236}">
                <a16:creationId xmlns:a16="http://schemas.microsoft.com/office/drawing/2014/main" id="{D8E6C63C-580B-4FEB-81B8-307D4430E99A}"/>
              </a:ext>
            </a:extLst>
          </p:cNvPr>
          <p:cNvSpPr txBox="1">
            <a:spLocks noChangeArrowheads="1"/>
          </p:cNvSpPr>
          <p:nvPr/>
        </p:nvSpPr>
        <p:spPr bwMode="auto">
          <a:xfrm>
            <a:off x="381000" y="1524000"/>
            <a:ext cx="3429000" cy="3786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r>
              <a:rPr lang="en-US" dirty="0">
                <a:solidFill>
                  <a:schemeClr val="accent4"/>
                </a:solidFill>
                <a:cs typeface="+mn-cs"/>
              </a:rPr>
              <a:t>if (score &gt;= 90.0)</a:t>
            </a:r>
          </a:p>
          <a:p>
            <a:pPr>
              <a:defRPr/>
            </a:pPr>
            <a:r>
              <a:rPr lang="en-US" dirty="0">
                <a:solidFill>
                  <a:schemeClr val="accent4"/>
                </a:solidFill>
                <a:cs typeface="+mn-cs"/>
              </a:rPr>
              <a:t>  </a:t>
            </a:r>
            <a:r>
              <a:rPr lang="en-US" dirty="0" err="1">
                <a:solidFill>
                  <a:schemeClr val="accent4"/>
                </a:solidFill>
                <a:cs typeface="+mn-cs"/>
              </a:rPr>
              <a:t>System.out.print</a:t>
            </a:r>
            <a:r>
              <a:rPr lang="en-US" dirty="0">
                <a:solidFill>
                  <a:schemeClr val="accent4"/>
                </a:solidFill>
                <a:cs typeface="+mn-cs"/>
              </a:rPr>
              <a:t>("A");</a:t>
            </a:r>
          </a:p>
          <a:p>
            <a:pPr>
              <a:defRPr/>
            </a:pPr>
            <a:r>
              <a:rPr lang="en-US" dirty="0">
                <a:solidFill>
                  <a:schemeClr val="accent4"/>
                </a:solidFill>
                <a:cs typeface="+mn-cs"/>
              </a:rPr>
              <a:t>else if (score &gt;= 80.0)</a:t>
            </a:r>
          </a:p>
          <a:p>
            <a:pPr>
              <a:defRPr/>
            </a:pPr>
            <a:r>
              <a:rPr lang="en-US" dirty="0">
                <a:solidFill>
                  <a:schemeClr val="accent4"/>
                </a:solidFill>
                <a:cs typeface="+mn-cs"/>
              </a:rPr>
              <a:t>  </a:t>
            </a:r>
            <a:r>
              <a:rPr lang="en-US" dirty="0" err="1">
                <a:solidFill>
                  <a:schemeClr val="accent4"/>
                </a:solidFill>
                <a:cs typeface="+mn-cs"/>
              </a:rPr>
              <a:t>System.out.print</a:t>
            </a:r>
            <a:r>
              <a:rPr lang="en-US" dirty="0">
                <a:solidFill>
                  <a:schemeClr val="accent4"/>
                </a:solidFill>
                <a:cs typeface="+mn-cs"/>
              </a:rPr>
              <a:t>("B");</a:t>
            </a:r>
          </a:p>
          <a:p>
            <a:pPr>
              <a:defRPr/>
            </a:pPr>
            <a:r>
              <a:rPr lang="en-US" dirty="0">
                <a:solidFill>
                  <a:schemeClr val="accent4"/>
                </a:solidFill>
                <a:cs typeface="+mn-cs"/>
              </a:rPr>
              <a:t>else if (score &gt;= 70.0)</a:t>
            </a:r>
          </a:p>
          <a:p>
            <a:pPr>
              <a:defRPr/>
            </a:pPr>
            <a:r>
              <a:rPr lang="en-US" dirty="0">
                <a:solidFill>
                  <a:schemeClr val="accent4"/>
                </a:solidFill>
                <a:cs typeface="+mn-cs"/>
              </a:rPr>
              <a:t>  </a:t>
            </a:r>
            <a:r>
              <a:rPr lang="en-US" dirty="0" err="1">
                <a:solidFill>
                  <a:schemeClr val="accent4"/>
                </a:solidFill>
                <a:cs typeface="+mn-cs"/>
              </a:rPr>
              <a:t>System.out.print</a:t>
            </a:r>
            <a:r>
              <a:rPr lang="en-US" dirty="0">
                <a:solidFill>
                  <a:schemeClr val="accent4"/>
                </a:solidFill>
                <a:cs typeface="+mn-cs"/>
              </a:rPr>
              <a:t>("C");</a:t>
            </a:r>
          </a:p>
          <a:p>
            <a:pPr>
              <a:defRPr/>
            </a:pPr>
            <a:r>
              <a:rPr lang="en-US" dirty="0">
                <a:solidFill>
                  <a:schemeClr val="accent4"/>
                </a:solidFill>
                <a:cs typeface="+mn-cs"/>
              </a:rPr>
              <a:t>else if (score &gt;= 60.0)</a:t>
            </a:r>
          </a:p>
          <a:p>
            <a:pPr>
              <a:defRPr/>
            </a:pPr>
            <a:r>
              <a:rPr lang="en-US" dirty="0">
                <a:solidFill>
                  <a:schemeClr val="accent4"/>
                </a:solidFill>
                <a:cs typeface="+mn-cs"/>
              </a:rPr>
              <a:t>  </a:t>
            </a:r>
            <a:r>
              <a:rPr lang="en-US" dirty="0" err="1">
                <a:solidFill>
                  <a:schemeClr val="accent4"/>
                </a:solidFill>
                <a:cs typeface="+mn-cs"/>
              </a:rPr>
              <a:t>System.out.print</a:t>
            </a:r>
            <a:r>
              <a:rPr lang="en-US" dirty="0">
                <a:solidFill>
                  <a:schemeClr val="accent4"/>
                </a:solidFill>
                <a:cs typeface="+mn-cs"/>
              </a:rPr>
              <a:t>("D");</a:t>
            </a:r>
          </a:p>
          <a:p>
            <a:pPr>
              <a:defRPr/>
            </a:pPr>
            <a:r>
              <a:rPr lang="en-US" dirty="0">
                <a:solidFill>
                  <a:schemeClr val="accent4"/>
                </a:solidFill>
                <a:cs typeface="+mn-cs"/>
              </a:rPr>
              <a:t>else</a:t>
            </a:r>
          </a:p>
          <a:p>
            <a:pPr>
              <a:defRPr/>
            </a:pPr>
            <a:r>
              <a:rPr lang="en-US" dirty="0">
                <a:solidFill>
                  <a:schemeClr val="accent4"/>
                </a:solidFill>
                <a:cs typeface="+mn-cs"/>
              </a:rPr>
              <a:t>  </a:t>
            </a:r>
            <a:r>
              <a:rPr lang="en-US" dirty="0" err="1">
                <a:solidFill>
                  <a:schemeClr val="accent4"/>
                </a:solidFill>
                <a:cs typeface="+mn-cs"/>
              </a:rPr>
              <a:t>System.out.print</a:t>
            </a:r>
            <a:r>
              <a:rPr lang="en-US" dirty="0">
                <a:solidFill>
                  <a:schemeClr val="accent4"/>
                </a:solidFill>
                <a:cs typeface="+mn-cs"/>
              </a:rPr>
              <a:t>("F");</a:t>
            </a:r>
          </a:p>
        </p:txBody>
      </p:sp>
      <p:sp>
        <p:nvSpPr>
          <p:cNvPr id="29702" name="AutoShape 6">
            <a:extLst>
              <a:ext uri="{FF2B5EF4-FFF2-40B4-BE49-F238E27FC236}">
                <a16:creationId xmlns:a16="http://schemas.microsoft.com/office/drawing/2014/main" id="{01F5831B-285D-5AE2-1B03-C3FAB30C7A0F}"/>
              </a:ext>
            </a:extLst>
          </p:cNvPr>
          <p:cNvSpPr>
            <a:spLocks noChangeArrowheads="1"/>
          </p:cNvSpPr>
          <p:nvPr/>
        </p:nvSpPr>
        <p:spPr bwMode="auto">
          <a:xfrm>
            <a:off x="533400" y="914400"/>
            <a:ext cx="2590800" cy="536575"/>
          </a:xfrm>
          <a:prstGeom prst="wedgeRoundRectCallout">
            <a:avLst>
              <a:gd name="adj1" fmla="val -16421"/>
              <a:gd name="adj2" fmla="val 88463"/>
              <a:gd name="adj3" fmla="val 16667"/>
            </a:avLst>
          </a:prstGeom>
          <a:solidFill>
            <a:schemeClr val="accent1"/>
          </a:solidFill>
          <a:ln w="12700">
            <a:solidFill>
              <a:schemeClr val="tx1"/>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lgn="ctr">
              <a:spcBef>
                <a:spcPct val="0"/>
              </a:spcBef>
              <a:buClrTx/>
              <a:buSzTx/>
              <a:buFontTx/>
              <a:buNone/>
            </a:pPr>
            <a:r>
              <a:rPr lang="en-US" altLang="en-US" sz="1800"/>
              <a:t>Suppose score is 70.0</a:t>
            </a:r>
          </a:p>
        </p:txBody>
      </p:sp>
      <p:sp>
        <p:nvSpPr>
          <p:cNvPr id="29703" name="Rectangle 7">
            <a:extLst>
              <a:ext uri="{FF2B5EF4-FFF2-40B4-BE49-F238E27FC236}">
                <a16:creationId xmlns:a16="http://schemas.microsoft.com/office/drawing/2014/main" id="{FCD68655-A2DF-5096-85B7-50A01B349FFF}"/>
              </a:ext>
            </a:extLst>
          </p:cNvPr>
          <p:cNvSpPr>
            <a:spLocks noChangeArrowheads="1"/>
          </p:cNvSpPr>
          <p:nvPr/>
        </p:nvSpPr>
        <p:spPr bwMode="auto">
          <a:xfrm>
            <a:off x="381000" y="1600200"/>
            <a:ext cx="3048000" cy="381000"/>
          </a:xfrm>
          <a:prstGeom prst="rect">
            <a:avLst/>
          </a:prstGeom>
          <a:solidFill>
            <a:schemeClr val="accent1">
              <a:alpha val="45097"/>
            </a:schemeClr>
          </a:solidFill>
          <a:ln w="12700">
            <a:solidFill>
              <a:schemeClr val="tx1"/>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29704" name="AutoShape 8">
            <a:extLst>
              <a:ext uri="{FF2B5EF4-FFF2-40B4-BE49-F238E27FC236}">
                <a16:creationId xmlns:a16="http://schemas.microsoft.com/office/drawing/2014/main" id="{24A4A0D0-FDB3-475E-0D9B-1F29BA3177F1}"/>
              </a:ext>
            </a:extLst>
          </p:cNvPr>
          <p:cNvSpPr>
            <a:spLocks noChangeArrowheads="1"/>
          </p:cNvSpPr>
          <p:nvPr/>
        </p:nvSpPr>
        <p:spPr bwMode="auto">
          <a:xfrm>
            <a:off x="3810000" y="914400"/>
            <a:ext cx="2590800" cy="536575"/>
          </a:xfrm>
          <a:prstGeom prst="wedgeRoundRectCallout">
            <a:avLst>
              <a:gd name="adj1" fmla="val -99144"/>
              <a:gd name="adj2" fmla="val 90236"/>
              <a:gd name="adj3" fmla="val 16667"/>
            </a:avLst>
          </a:prstGeom>
          <a:solidFill>
            <a:schemeClr val="accent1"/>
          </a:solidFill>
          <a:ln w="12700">
            <a:solidFill>
              <a:schemeClr val="tx1"/>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lgn="ctr">
              <a:spcBef>
                <a:spcPct val="0"/>
              </a:spcBef>
              <a:buClrTx/>
              <a:buSzTx/>
              <a:buFontTx/>
              <a:buNone/>
            </a:pPr>
            <a:r>
              <a:rPr lang="en-US" altLang="en-US" sz="1800"/>
              <a:t>The condition is false</a:t>
            </a:r>
          </a:p>
        </p:txBody>
      </p:sp>
      <p:sp>
        <p:nvSpPr>
          <p:cNvPr id="29705" name="Rectangle 9">
            <a:extLst>
              <a:ext uri="{FF2B5EF4-FFF2-40B4-BE49-F238E27FC236}">
                <a16:creationId xmlns:a16="http://schemas.microsoft.com/office/drawing/2014/main" id="{1C22EEDA-0C75-76BA-B4AD-C513D63BA2AF}"/>
              </a:ext>
            </a:extLst>
          </p:cNvPr>
          <p:cNvSpPr>
            <a:spLocks noChangeArrowheads="1"/>
          </p:cNvSpPr>
          <p:nvPr/>
        </p:nvSpPr>
        <p:spPr bwMode="auto">
          <a:xfrm>
            <a:off x="0" y="0"/>
            <a:ext cx="1524000" cy="381000"/>
          </a:xfrm>
          <a:prstGeom prst="rect">
            <a:avLst/>
          </a:prstGeom>
          <a:noFill/>
          <a:ln w="12700">
            <a:solidFill>
              <a:srgbClr val="FF0000"/>
            </a:solidFill>
            <a:miter lim="800000"/>
            <a:headEnd type="none" w="sm" len="sm"/>
            <a:tailEnd type="none" w="sm" len="sm"/>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lgn="ctr">
              <a:spcBef>
                <a:spcPct val="0"/>
              </a:spcBef>
              <a:buClrTx/>
              <a:buSzTx/>
              <a:buFontTx/>
              <a:buNone/>
            </a:pPr>
            <a:r>
              <a:rPr lang="en-US" altLang="en-US" sz="1800">
                <a:solidFill>
                  <a:schemeClr val="bg2"/>
                </a:solidFill>
                <a:latin typeface="Forte" panose="03060902040502070203" pitchFamily="66" charset="77"/>
              </a:rPr>
              <a:t>animation</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Slide Number Placeholder 4">
            <a:extLst>
              <a:ext uri="{FF2B5EF4-FFF2-40B4-BE49-F238E27FC236}">
                <a16:creationId xmlns:a16="http://schemas.microsoft.com/office/drawing/2014/main" id="{51376DEB-A35D-B500-043B-D7F7F7970F9C}"/>
              </a:ext>
            </a:extLst>
          </p:cNvPr>
          <p:cNvSpPr>
            <a:spLocks noGrp="1"/>
          </p:cNvSpPr>
          <p:nvPr>
            <p:ph type="sldNum" sz="quarter" idx="11"/>
          </p:nvPr>
        </p:nvSpPr>
        <p:spPr>
          <a:noFill/>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fld id="{585CA420-A5B1-E34D-9417-B23CDDD4FBE1}" type="slidenum">
              <a:rPr lang="en-US" altLang="en-US" sz="1400"/>
              <a:pPr>
                <a:spcBef>
                  <a:spcPct val="0"/>
                </a:spcBef>
                <a:buClrTx/>
                <a:buSzTx/>
                <a:buFontTx/>
                <a:buNone/>
              </a:pPr>
              <a:t>15</a:t>
            </a:fld>
            <a:endParaRPr lang="en-US" altLang="en-US" sz="1400"/>
          </a:p>
        </p:txBody>
      </p:sp>
      <p:sp>
        <p:nvSpPr>
          <p:cNvPr id="31747" name="Rectangle 2">
            <a:extLst>
              <a:ext uri="{FF2B5EF4-FFF2-40B4-BE49-F238E27FC236}">
                <a16:creationId xmlns:a16="http://schemas.microsoft.com/office/drawing/2014/main" id="{F155C204-9B07-6648-D14A-C936F996286D}"/>
              </a:ext>
            </a:extLst>
          </p:cNvPr>
          <p:cNvSpPr>
            <a:spLocks noGrp="1" noChangeArrowheads="1"/>
          </p:cNvSpPr>
          <p:nvPr>
            <p:ph type="title"/>
          </p:nvPr>
        </p:nvSpPr>
        <p:spPr>
          <a:xfrm>
            <a:off x="685800" y="0"/>
            <a:ext cx="8001000" cy="914400"/>
          </a:xfrm>
        </p:spPr>
        <p:txBody>
          <a:bodyPr/>
          <a:lstStyle/>
          <a:p>
            <a:r>
              <a:rPr lang="en-US" altLang="en-US"/>
              <a:t>Trace if-else statement</a:t>
            </a:r>
          </a:p>
        </p:txBody>
      </p:sp>
      <p:sp>
        <p:nvSpPr>
          <p:cNvPr id="31748" name="Rectangle 3">
            <a:extLst>
              <a:ext uri="{FF2B5EF4-FFF2-40B4-BE49-F238E27FC236}">
                <a16:creationId xmlns:a16="http://schemas.microsoft.com/office/drawing/2014/main" id="{C389E367-3922-5AB0-6D70-B5007C653AF5}"/>
              </a:ext>
            </a:extLst>
          </p:cNvPr>
          <p:cNvSpPr>
            <a:spLocks noChangeArrowheads="1"/>
          </p:cNvSpPr>
          <p:nvPr/>
        </p:nvSpPr>
        <p:spPr bwMode="auto">
          <a:xfrm>
            <a:off x="2705100" y="2619375"/>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35845" name="Text Box 4">
            <a:extLst>
              <a:ext uri="{FF2B5EF4-FFF2-40B4-BE49-F238E27FC236}">
                <a16:creationId xmlns:a16="http://schemas.microsoft.com/office/drawing/2014/main" id="{A970F207-B939-4201-BD9C-F1F09CC43B61}"/>
              </a:ext>
            </a:extLst>
          </p:cNvPr>
          <p:cNvSpPr txBox="1">
            <a:spLocks noChangeArrowheads="1"/>
          </p:cNvSpPr>
          <p:nvPr/>
        </p:nvSpPr>
        <p:spPr bwMode="auto">
          <a:xfrm>
            <a:off x="381000" y="1524000"/>
            <a:ext cx="3429000" cy="3786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r>
              <a:rPr lang="en-US" dirty="0">
                <a:solidFill>
                  <a:schemeClr val="accent4"/>
                </a:solidFill>
                <a:cs typeface="+mn-cs"/>
              </a:rPr>
              <a:t>if (score &gt;= 90.0)</a:t>
            </a:r>
          </a:p>
          <a:p>
            <a:pPr>
              <a:defRPr/>
            </a:pPr>
            <a:r>
              <a:rPr lang="en-US" dirty="0">
                <a:solidFill>
                  <a:schemeClr val="accent4"/>
                </a:solidFill>
                <a:cs typeface="+mn-cs"/>
              </a:rPr>
              <a:t>  </a:t>
            </a:r>
            <a:r>
              <a:rPr lang="en-US" dirty="0" err="1">
                <a:solidFill>
                  <a:schemeClr val="accent4"/>
                </a:solidFill>
                <a:cs typeface="+mn-cs"/>
              </a:rPr>
              <a:t>System.out.print</a:t>
            </a:r>
            <a:r>
              <a:rPr lang="en-US" dirty="0">
                <a:solidFill>
                  <a:schemeClr val="accent4"/>
                </a:solidFill>
                <a:cs typeface="+mn-cs"/>
              </a:rPr>
              <a:t>("A");</a:t>
            </a:r>
          </a:p>
          <a:p>
            <a:pPr>
              <a:defRPr/>
            </a:pPr>
            <a:r>
              <a:rPr lang="en-US" dirty="0">
                <a:solidFill>
                  <a:schemeClr val="accent4"/>
                </a:solidFill>
                <a:cs typeface="+mn-cs"/>
              </a:rPr>
              <a:t>else if (score &gt;= 80.0)</a:t>
            </a:r>
          </a:p>
          <a:p>
            <a:pPr>
              <a:defRPr/>
            </a:pPr>
            <a:r>
              <a:rPr lang="en-US" dirty="0">
                <a:solidFill>
                  <a:schemeClr val="accent4"/>
                </a:solidFill>
                <a:cs typeface="+mn-cs"/>
              </a:rPr>
              <a:t>  </a:t>
            </a:r>
            <a:r>
              <a:rPr lang="en-US" dirty="0" err="1">
                <a:solidFill>
                  <a:schemeClr val="accent4"/>
                </a:solidFill>
                <a:cs typeface="+mn-cs"/>
              </a:rPr>
              <a:t>System.out.print</a:t>
            </a:r>
            <a:r>
              <a:rPr lang="en-US" dirty="0">
                <a:solidFill>
                  <a:schemeClr val="accent4"/>
                </a:solidFill>
                <a:cs typeface="+mn-cs"/>
              </a:rPr>
              <a:t>("B");</a:t>
            </a:r>
          </a:p>
          <a:p>
            <a:pPr>
              <a:defRPr/>
            </a:pPr>
            <a:r>
              <a:rPr lang="en-US" dirty="0">
                <a:solidFill>
                  <a:schemeClr val="accent4"/>
                </a:solidFill>
                <a:cs typeface="+mn-cs"/>
              </a:rPr>
              <a:t>else if (score &gt;= 70.0)</a:t>
            </a:r>
          </a:p>
          <a:p>
            <a:pPr>
              <a:defRPr/>
            </a:pPr>
            <a:r>
              <a:rPr lang="en-US" dirty="0">
                <a:solidFill>
                  <a:schemeClr val="accent4"/>
                </a:solidFill>
                <a:cs typeface="+mn-cs"/>
              </a:rPr>
              <a:t>  </a:t>
            </a:r>
            <a:r>
              <a:rPr lang="en-US" dirty="0" err="1">
                <a:solidFill>
                  <a:schemeClr val="accent4"/>
                </a:solidFill>
                <a:cs typeface="+mn-cs"/>
              </a:rPr>
              <a:t>System.out.print</a:t>
            </a:r>
            <a:r>
              <a:rPr lang="en-US" dirty="0">
                <a:solidFill>
                  <a:schemeClr val="accent4"/>
                </a:solidFill>
                <a:cs typeface="+mn-cs"/>
              </a:rPr>
              <a:t>("C");</a:t>
            </a:r>
          </a:p>
          <a:p>
            <a:pPr>
              <a:defRPr/>
            </a:pPr>
            <a:r>
              <a:rPr lang="en-US" dirty="0">
                <a:solidFill>
                  <a:schemeClr val="accent4"/>
                </a:solidFill>
                <a:cs typeface="+mn-cs"/>
              </a:rPr>
              <a:t>else if (score &gt;= 60.0)</a:t>
            </a:r>
          </a:p>
          <a:p>
            <a:pPr>
              <a:defRPr/>
            </a:pPr>
            <a:r>
              <a:rPr lang="en-US" dirty="0">
                <a:solidFill>
                  <a:schemeClr val="accent4"/>
                </a:solidFill>
                <a:cs typeface="+mn-cs"/>
              </a:rPr>
              <a:t>  </a:t>
            </a:r>
            <a:r>
              <a:rPr lang="en-US" dirty="0" err="1">
                <a:solidFill>
                  <a:schemeClr val="accent4"/>
                </a:solidFill>
                <a:cs typeface="+mn-cs"/>
              </a:rPr>
              <a:t>System.out.print</a:t>
            </a:r>
            <a:r>
              <a:rPr lang="en-US" dirty="0">
                <a:solidFill>
                  <a:schemeClr val="accent4"/>
                </a:solidFill>
                <a:cs typeface="+mn-cs"/>
              </a:rPr>
              <a:t>("D");</a:t>
            </a:r>
          </a:p>
          <a:p>
            <a:pPr>
              <a:defRPr/>
            </a:pPr>
            <a:r>
              <a:rPr lang="en-US" dirty="0">
                <a:solidFill>
                  <a:schemeClr val="accent4"/>
                </a:solidFill>
                <a:cs typeface="+mn-cs"/>
              </a:rPr>
              <a:t>else</a:t>
            </a:r>
          </a:p>
          <a:p>
            <a:pPr>
              <a:defRPr/>
            </a:pPr>
            <a:r>
              <a:rPr lang="en-US" dirty="0">
                <a:solidFill>
                  <a:schemeClr val="accent4"/>
                </a:solidFill>
                <a:cs typeface="+mn-cs"/>
              </a:rPr>
              <a:t>  </a:t>
            </a:r>
            <a:r>
              <a:rPr lang="en-US" dirty="0" err="1">
                <a:solidFill>
                  <a:schemeClr val="accent4"/>
                </a:solidFill>
                <a:cs typeface="+mn-cs"/>
              </a:rPr>
              <a:t>System.out.print</a:t>
            </a:r>
            <a:r>
              <a:rPr lang="en-US" dirty="0">
                <a:solidFill>
                  <a:schemeClr val="accent4"/>
                </a:solidFill>
                <a:cs typeface="+mn-cs"/>
              </a:rPr>
              <a:t>("F");</a:t>
            </a:r>
          </a:p>
        </p:txBody>
      </p:sp>
      <p:sp>
        <p:nvSpPr>
          <p:cNvPr id="31750" name="AutoShape 5">
            <a:extLst>
              <a:ext uri="{FF2B5EF4-FFF2-40B4-BE49-F238E27FC236}">
                <a16:creationId xmlns:a16="http://schemas.microsoft.com/office/drawing/2014/main" id="{372F3393-BA86-CF73-CA00-BCB9A901FC69}"/>
              </a:ext>
            </a:extLst>
          </p:cNvPr>
          <p:cNvSpPr>
            <a:spLocks noChangeArrowheads="1"/>
          </p:cNvSpPr>
          <p:nvPr/>
        </p:nvSpPr>
        <p:spPr bwMode="auto">
          <a:xfrm>
            <a:off x="533400" y="914400"/>
            <a:ext cx="2590800" cy="536575"/>
          </a:xfrm>
          <a:prstGeom prst="wedgeRoundRectCallout">
            <a:avLst>
              <a:gd name="adj1" fmla="val -16421"/>
              <a:gd name="adj2" fmla="val 88463"/>
              <a:gd name="adj3" fmla="val 16667"/>
            </a:avLst>
          </a:prstGeom>
          <a:solidFill>
            <a:schemeClr val="accent1"/>
          </a:solidFill>
          <a:ln w="12700">
            <a:solidFill>
              <a:schemeClr val="tx1"/>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lgn="ctr">
              <a:spcBef>
                <a:spcPct val="0"/>
              </a:spcBef>
              <a:buClrTx/>
              <a:buSzTx/>
              <a:buFontTx/>
              <a:buNone/>
            </a:pPr>
            <a:r>
              <a:rPr lang="en-US" altLang="en-US" sz="1800"/>
              <a:t>Suppose score is 70.0</a:t>
            </a:r>
          </a:p>
        </p:txBody>
      </p:sp>
      <p:sp>
        <p:nvSpPr>
          <p:cNvPr id="31751" name="AutoShape 7">
            <a:extLst>
              <a:ext uri="{FF2B5EF4-FFF2-40B4-BE49-F238E27FC236}">
                <a16:creationId xmlns:a16="http://schemas.microsoft.com/office/drawing/2014/main" id="{9ED6FF5F-47F9-DAD9-D026-DA40F5605FDE}"/>
              </a:ext>
            </a:extLst>
          </p:cNvPr>
          <p:cNvSpPr>
            <a:spLocks noChangeArrowheads="1"/>
          </p:cNvSpPr>
          <p:nvPr/>
        </p:nvSpPr>
        <p:spPr bwMode="auto">
          <a:xfrm>
            <a:off x="3810000" y="914400"/>
            <a:ext cx="2590800" cy="536575"/>
          </a:xfrm>
          <a:prstGeom prst="wedgeRoundRectCallout">
            <a:avLst>
              <a:gd name="adj1" fmla="val -87745"/>
              <a:gd name="adj2" fmla="val 222782"/>
              <a:gd name="adj3" fmla="val 16667"/>
            </a:avLst>
          </a:prstGeom>
          <a:solidFill>
            <a:schemeClr val="accent1"/>
          </a:solidFill>
          <a:ln w="12700">
            <a:solidFill>
              <a:schemeClr val="tx1"/>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lgn="ctr">
              <a:spcBef>
                <a:spcPct val="0"/>
              </a:spcBef>
              <a:buClrTx/>
              <a:buSzTx/>
              <a:buFontTx/>
              <a:buNone/>
            </a:pPr>
            <a:r>
              <a:rPr lang="en-US" altLang="en-US" sz="1800"/>
              <a:t>The condition is false</a:t>
            </a:r>
          </a:p>
        </p:txBody>
      </p:sp>
      <p:sp>
        <p:nvSpPr>
          <p:cNvPr id="31752" name="Rectangle 8">
            <a:extLst>
              <a:ext uri="{FF2B5EF4-FFF2-40B4-BE49-F238E27FC236}">
                <a16:creationId xmlns:a16="http://schemas.microsoft.com/office/drawing/2014/main" id="{9AAF2C75-8223-E897-C443-73129487469B}"/>
              </a:ext>
            </a:extLst>
          </p:cNvPr>
          <p:cNvSpPr>
            <a:spLocks noChangeArrowheads="1"/>
          </p:cNvSpPr>
          <p:nvPr/>
        </p:nvSpPr>
        <p:spPr bwMode="auto">
          <a:xfrm>
            <a:off x="381000" y="2286000"/>
            <a:ext cx="3048000" cy="381000"/>
          </a:xfrm>
          <a:prstGeom prst="rect">
            <a:avLst/>
          </a:prstGeom>
          <a:solidFill>
            <a:schemeClr val="accent1">
              <a:alpha val="45097"/>
            </a:schemeClr>
          </a:solidFill>
          <a:ln w="12700">
            <a:solidFill>
              <a:schemeClr val="tx1"/>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31753" name="Rectangle 9">
            <a:extLst>
              <a:ext uri="{FF2B5EF4-FFF2-40B4-BE49-F238E27FC236}">
                <a16:creationId xmlns:a16="http://schemas.microsoft.com/office/drawing/2014/main" id="{03CFD730-2687-3AE1-35A2-93EA97F77E44}"/>
              </a:ext>
            </a:extLst>
          </p:cNvPr>
          <p:cNvSpPr>
            <a:spLocks noChangeArrowheads="1"/>
          </p:cNvSpPr>
          <p:nvPr/>
        </p:nvSpPr>
        <p:spPr bwMode="auto">
          <a:xfrm>
            <a:off x="0" y="0"/>
            <a:ext cx="1524000" cy="381000"/>
          </a:xfrm>
          <a:prstGeom prst="rect">
            <a:avLst/>
          </a:prstGeom>
          <a:noFill/>
          <a:ln w="12700">
            <a:solidFill>
              <a:srgbClr val="FF0000"/>
            </a:solidFill>
            <a:miter lim="800000"/>
            <a:headEnd type="none" w="sm" len="sm"/>
            <a:tailEnd type="none" w="sm" len="sm"/>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lgn="ctr">
              <a:spcBef>
                <a:spcPct val="0"/>
              </a:spcBef>
              <a:buClrTx/>
              <a:buSzTx/>
              <a:buFontTx/>
              <a:buNone/>
            </a:pPr>
            <a:r>
              <a:rPr lang="en-US" altLang="en-US" sz="1800">
                <a:solidFill>
                  <a:schemeClr val="bg2"/>
                </a:solidFill>
                <a:latin typeface="Forte" panose="03060902040502070203" pitchFamily="66" charset="77"/>
              </a:rPr>
              <a:t>animation</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Slide Number Placeholder 4">
            <a:extLst>
              <a:ext uri="{FF2B5EF4-FFF2-40B4-BE49-F238E27FC236}">
                <a16:creationId xmlns:a16="http://schemas.microsoft.com/office/drawing/2014/main" id="{F0359DC8-1B6D-1BAA-984B-F3E8E2B47054}"/>
              </a:ext>
            </a:extLst>
          </p:cNvPr>
          <p:cNvSpPr>
            <a:spLocks noGrp="1"/>
          </p:cNvSpPr>
          <p:nvPr>
            <p:ph type="sldNum" sz="quarter" idx="11"/>
          </p:nvPr>
        </p:nvSpPr>
        <p:spPr>
          <a:noFill/>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fld id="{FB94A1A1-51EF-FD40-B945-A3B3D1A043BF}" type="slidenum">
              <a:rPr lang="en-US" altLang="en-US" sz="1400"/>
              <a:pPr>
                <a:spcBef>
                  <a:spcPct val="0"/>
                </a:spcBef>
                <a:buClrTx/>
                <a:buSzTx/>
                <a:buFontTx/>
                <a:buNone/>
              </a:pPr>
              <a:t>16</a:t>
            </a:fld>
            <a:endParaRPr lang="en-US" altLang="en-US" sz="1400"/>
          </a:p>
        </p:txBody>
      </p:sp>
      <p:sp>
        <p:nvSpPr>
          <p:cNvPr id="33795" name="Rectangle 2">
            <a:extLst>
              <a:ext uri="{FF2B5EF4-FFF2-40B4-BE49-F238E27FC236}">
                <a16:creationId xmlns:a16="http://schemas.microsoft.com/office/drawing/2014/main" id="{A9238CA4-E489-2B17-FCB0-B894B1CAD409}"/>
              </a:ext>
            </a:extLst>
          </p:cNvPr>
          <p:cNvSpPr>
            <a:spLocks noGrp="1" noChangeArrowheads="1"/>
          </p:cNvSpPr>
          <p:nvPr>
            <p:ph type="title"/>
          </p:nvPr>
        </p:nvSpPr>
        <p:spPr>
          <a:xfrm>
            <a:off x="685800" y="0"/>
            <a:ext cx="8001000" cy="914400"/>
          </a:xfrm>
        </p:spPr>
        <p:txBody>
          <a:bodyPr/>
          <a:lstStyle/>
          <a:p>
            <a:r>
              <a:rPr lang="en-US" altLang="en-US"/>
              <a:t>Trace if-else statement</a:t>
            </a:r>
          </a:p>
        </p:txBody>
      </p:sp>
      <p:sp>
        <p:nvSpPr>
          <p:cNvPr id="33796" name="Rectangle 3">
            <a:extLst>
              <a:ext uri="{FF2B5EF4-FFF2-40B4-BE49-F238E27FC236}">
                <a16:creationId xmlns:a16="http://schemas.microsoft.com/office/drawing/2014/main" id="{18369562-C761-DFBF-C982-36FD3D231396}"/>
              </a:ext>
            </a:extLst>
          </p:cNvPr>
          <p:cNvSpPr>
            <a:spLocks noChangeArrowheads="1"/>
          </p:cNvSpPr>
          <p:nvPr/>
        </p:nvSpPr>
        <p:spPr bwMode="auto">
          <a:xfrm>
            <a:off x="2705100" y="2619375"/>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37893" name="Text Box 4">
            <a:extLst>
              <a:ext uri="{FF2B5EF4-FFF2-40B4-BE49-F238E27FC236}">
                <a16:creationId xmlns:a16="http://schemas.microsoft.com/office/drawing/2014/main" id="{B6981844-2653-4347-B521-7E29FF32A79C}"/>
              </a:ext>
            </a:extLst>
          </p:cNvPr>
          <p:cNvSpPr txBox="1">
            <a:spLocks noChangeArrowheads="1"/>
          </p:cNvSpPr>
          <p:nvPr/>
        </p:nvSpPr>
        <p:spPr bwMode="auto">
          <a:xfrm>
            <a:off x="381000" y="1524000"/>
            <a:ext cx="3429000" cy="3786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r>
              <a:rPr lang="en-US" dirty="0">
                <a:solidFill>
                  <a:schemeClr val="accent4"/>
                </a:solidFill>
                <a:cs typeface="+mn-cs"/>
              </a:rPr>
              <a:t>if (score &gt;= 90.0)</a:t>
            </a:r>
          </a:p>
          <a:p>
            <a:pPr>
              <a:defRPr/>
            </a:pPr>
            <a:r>
              <a:rPr lang="en-US" dirty="0">
                <a:solidFill>
                  <a:schemeClr val="accent4"/>
                </a:solidFill>
                <a:cs typeface="+mn-cs"/>
              </a:rPr>
              <a:t>  </a:t>
            </a:r>
            <a:r>
              <a:rPr lang="en-US" dirty="0" err="1">
                <a:solidFill>
                  <a:schemeClr val="accent4"/>
                </a:solidFill>
                <a:cs typeface="+mn-cs"/>
              </a:rPr>
              <a:t>System.out.print</a:t>
            </a:r>
            <a:r>
              <a:rPr lang="en-US" dirty="0">
                <a:solidFill>
                  <a:schemeClr val="accent4"/>
                </a:solidFill>
                <a:cs typeface="+mn-cs"/>
              </a:rPr>
              <a:t>("A");</a:t>
            </a:r>
          </a:p>
          <a:p>
            <a:pPr>
              <a:defRPr/>
            </a:pPr>
            <a:r>
              <a:rPr lang="en-US" dirty="0">
                <a:solidFill>
                  <a:schemeClr val="accent4"/>
                </a:solidFill>
                <a:cs typeface="+mn-cs"/>
              </a:rPr>
              <a:t>else if (score &gt;= 80.0)</a:t>
            </a:r>
          </a:p>
          <a:p>
            <a:pPr>
              <a:defRPr/>
            </a:pPr>
            <a:r>
              <a:rPr lang="en-US" dirty="0">
                <a:solidFill>
                  <a:schemeClr val="accent4"/>
                </a:solidFill>
                <a:cs typeface="+mn-cs"/>
              </a:rPr>
              <a:t>  </a:t>
            </a:r>
            <a:r>
              <a:rPr lang="en-US" dirty="0" err="1">
                <a:solidFill>
                  <a:schemeClr val="accent4"/>
                </a:solidFill>
                <a:cs typeface="+mn-cs"/>
              </a:rPr>
              <a:t>System.out.print</a:t>
            </a:r>
            <a:r>
              <a:rPr lang="en-US" dirty="0">
                <a:solidFill>
                  <a:schemeClr val="accent4"/>
                </a:solidFill>
                <a:cs typeface="+mn-cs"/>
              </a:rPr>
              <a:t>("B");</a:t>
            </a:r>
          </a:p>
          <a:p>
            <a:pPr>
              <a:defRPr/>
            </a:pPr>
            <a:r>
              <a:rPr lang="en-US" dirty="0">
                <a:solidFill>
                  <a:schemeClr val="accent4"/>
                </a:solidFill>
                <a:cs typeface="+mn-cs"/>
              </a:rPr>
              <a:t>else if (score &gt;= 70.0)</a:t>
            </a:r>
          </a:p>
          <a:p>
            <a:pPr>
              <a:defRPr/>
            </a:pPr>
            <a:r>
              <a:rPr lang="en-US" dirty="0">
                <a:solidFill>
                  <a:schemeClr val="accent4"/>
                </a:solidFill>
                <a:cs typeface="+mn-cs"/>
              </a:rPr>
              <a:t>  </a:t>
            </a:r>
            <a:r>
              <a:rPr lang="en-US" dirty="0" err="1">
                <a:solidFill>
                  <a:schemeClr val="accent4"/>
                </a:solidFill>
                <a:cs typeface="+mn-cs"/>
              </a:rPr>
              <a:t>System.out.print</a:t>
            </a:r>
            <a:r>
              <a:rPr lang="en-US" dirty="0">
                <a:solidFill>
                  <a:schemeClr val="accent4"/>
                </a:solidFill>
                <a:cs typeface="+mn-cs"/>
              </a:rPr>
              <a:t>("C");</a:t>
            </a:r>
          </a:p>
          <a:p>
            <a:pPr>
              <a:defRPr/>
            </a:pPr>
            <a:r>
              <a:rPr lang="en-US" dirty="0">
                <a:solidFill>
                  <a:schemeClr val="accent4"/>
                </a:solidFill>
                <a:cs typeface="+mn-cs"/>
              </a:rPr>
              <a:t>else if (score &gt;= 60.0)</a:t>
            </a:r>
          </a:p>
          <a:p>
            <a:pPr>
              <a:defRPr/>
            </a:pPr>
            <a:r>
              <a:rPr lang="en-US" dirty="0">
                <a:solidFill>
                  <a:schemeClr val="accent4"/>
                </a:solidFill>
                <a:cs typeface="+mn-cs"/>
              </a:rPr>
              <a:t>  </a:t>
            </a:r>
            <a:r>
              <a:rPr lang="en-US" dirty="0" err="1">
                <a:solidFill>
                  <a:schemeClr val="accent4"/>
                </a:solidFill>
                <a:cs typeface="+mn-cs"/>
              </a:rPr>
              <a:t>System.out.print</a:t>
            </a:r>
            <a:r>
              <a:rPr lang="en-US" dirty="0">
                <a:solidFill>
                  <a:schemeClr val="accent4"/>
                </a:solidFill>
                <a:cs typeface="+mn-cs"/>
              </a:rPr>
              <a:t>("D");</a:t>
            </a:r>
          </a:p>
          <a:p>
            <a:pPr>
              <a:defRPr/>
            </a:pPr>
            <a:r>
              <a:rPr lang="en-US" dirty="0">
                <a:solidFill>
                  <a:schemeClr val="accent4"/>
                </a:solidFill>
                <a:cs typeface="+mn-cs"/>
              </a:rPr>
              <a:t>else</a:t>
            </a:r>
          </a:p>
          <a:p>
            <a:pPr>
              <a:defRPr/>
            </a:pPr>
            <a:r>
              <a:rPr lang="en-US" dirty="0">
                <a:solidFill>
                  <a:schemeClr val="accent4"/>
                </a:solidFill>
                <a:cs typeface="+mn-cs"/>
              </a:rPr>
              <a:t>  </a:t>
            </a:r>
            <a:r>
              <a:rPr lang="en-US" dirty="0" err="1">
                <a:solidFill>
                  <a:schemeClr val="accent4"/>
                </a:solidFill>
                <a:cs typeface="+mn-cs"/>
              </a:rPr>
              <a:t>System.out.print</a:t>
            </a:r>
            <a:r>
              <a:rPr lang="en-US" dirty="0">
                <a:solidFill>
                  <a:schemeClr val="accent4"/>
                </a:solidFill>
                <a:cs typeface="+mn-cs"/>
              </a:rPr>
              <a:t>("F");</a:t>
            </a:r>
          </a:p>
        </p:txBody>
      </p:sp>
      <p:sp>
        <p:nvSpPr>
          <p:cNvPr id="33798" name="AutoShape 5">
            <a:extLst>
              <a:ext uri="{FF2B5EF4-FFF2-40B4-BE49-F238E27FC236}">
                <a16:creationId xmlns:a16="http://schemas.microsoft.com/office/drawing/2014/main" id="{615482FB-322D-682F-DA43-E89CDB26BB68}"/>
              </a:ext>
            </a:extLst>
          </p:cNvPr>
          <p:cNvSpPr>
            <a:spLocks noChangeArrowheads="1"/>
          </p:cNvSpPr>
          <p:nvPr/>
        </p:nvSpPr>
        <p:spPr bwMode="auto">
          <a:xfrm>
            <a:off x="533400" y="914400"/>
            <a:ext cx="2590800" cy="536575"/>
          </a:xfrm>
          <a:prstGeom prst="wedgeRoundRectCallout">
            <a:avLst>
              <a:gd name="adj1" fmla="val -16421"/>
              <a:gd name="adj2" fmla="val 88463"/>
              <a:gd name="adj3" fmla="val 16667"/>
            </a:avLst>
          </a:prstGeom>
          <a:solidFill>
            <a:schemeClr val="accent1"/>
          </a:solidFill>
          <a:ln w="12700">
            <a:solidFill>
              <a:schemeClr val="tx1"/>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lgn="ctr">
              <a:spcBef>
                <a:spcPct val="0"/>
              </a:spcBef>
              <a:buClrTx/>
              <a:buSzTx/>
              <a:buFontTx/>
              <a:buNone/>
            </a:pPr>
            <a:r>
              <a:rPr lang="en-US" altLang="en-US" sz="1800"/>
              <a:t>Suppose score is 70.0</a:t>
            </a:r>
          </a:p>
        </p:txBody>
      </p:sp>
      <p:sp>
        <p:nvSpPr>
          <p:cNvPr id="33799" name="AutoShape 7">
            <a:extLst>
              <a:ext uri="{FF2B5EF4-FFF2-40B4-BE49-F238E27FC236}">
                <a16:creationId xmlns:a16="http://schemas.microsoft.com/office/drawing/2014/main" id="{6997DD59-510C-A6DE-3694-90ADFBFB49E4}"/>
              </a:ext>
            </a:extLst>
          </p:cNvPr>
          <p:cNvSpPr>
            <a:spLocks noChangeArrowheads="1"/>
          </p:cNvSpPr>
          <p:nvPr/>
        </p:nvSpPr>
        <p:spPr bwMode="auto">
          <a:xfrm>
            <a:off x="3810000" y="914400"/>
            <a:ext cx="2590800" cy="536575"/>
          </a:xfrm>
          <a:prstGeom prst="wedgeRoundRectCallout">
            <a:avLst>
              <a:gd name="adj1" fmla="val -79472"/>
              <a:gd name="adj2" fmla="val 357102"/>
              <a:gd name="adj3" fmla="val 16667"/>
            </a:avLst>
          </a:prstGeom>
          <a:solidFill>
            <a:schemeClr val="accent1"/>
          </a:solidFill>
          <a:ln w="12700">
            <a:solidFill>
              <a:schemeClr val="tx1"/>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lgn="ctr">
              <a:spcBef>
                <a:spcPct val="0"/>
              </a:spcBef>
              <a:buClrTx/>
              <a:buSzTx/>
              <a:buFontTx/>
              <a:buNone/>
            </a:pPr>
            <a:r>
              <a:rPr lang="en-US" altLang="en-US" sz="1800"/>
              <a:t>The condition is true</a:t>
            </a:r>
          </a:p>
        </p:txBody>
      </p:sp>
      <p:sp>
        <p:nvSpPr>
          <p:cNvPr id="33800" name="Rectangle 8">
            <a:extLst>
              <a:ext uri="{FF2B5EF4-FFF2-40B4-BE49-F238E27FC236}">
                <a16:creationId xmlns:a16="http://schemas.microsoft.com/office/drawing/2014/main" id="{B1BEA511-A736-1C43-962C-6A94FF1F1116}"/>
              </a:ext>
            </a:extLst>
          </p:cNvPr>
          <p:cNvSpPr>
            <a:spLocks noChangeArrowheads="1"/>
          </p:cNvSpPr>
          <p:nvPr/>
        </p:nvSpPr>
        <p:spPr bwMode="auto">
          <a:xfrm>
            <a:off x="381000" y="3048000"/>
            <a:ext cx="3048000" cy="381000"/>
          </a:xfrm>
          <a:prstGeom prst="rect">
            <a:avLst/>
          </a:prstGeom>
          <a:solidFill>
            <a:schemeClr val="accent1">
              <a:alpha val="45097"/>
            </a:schemeClr>
          </a:solidFill>
          <a:ln w="12700">
            <a:solidFill>
              <a:schemeClr val="tx1"/>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33801" name="Rectangle 9">
            <a:extLst>
              <a:ext uri="{FF2B5EF4-FFF2-40B4-BE49-F238E27FC236}">
                <a16:creationId xmlns:a16="http://schemas.microsoft.com/office/drawing/2014/main" id="{7C334F62-BBCF-D30B-C5FB-FEA4A3123C5D}"/>
              </a:ext>
            </a:extLst>
          </p:cNvPr>
          <p:cNvSpPr>
            <a:spLocks noChangeArrowheads="1"/>
          </p:cNvSpPr>
          <p:nvPr/>
        </p:nvSpPr>
        <p:spPr bwMode="auto">
          <a:xfrm>
            <a:off x="0" y="0"/>
            <a:ext cx="1524000" cy="381000"/>
          </a:xfrm>
          <a:prstGeom prst="rect">
            <a:avLst/>
          </a:prstGeom>
          <a:noFill/>
          <a:ln w="12700">
            <a:solidFill>
              <a:srgbClr val="FF0000"/>
            </a:solidFill>
            <a:miter lim="800000"/>
            <a:headEnd type="none" w="sm" len="sm"/>
            <a:tailEnd type="none" w="sm" len="sm"/>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lgn="ctr">
              <a:spcBef>
                <a:spcPct val="0"/>
              </a:spcBef>
              <a:buClrTx/>
              <a:buSzTx/>
              <a:buFontTx/>
              <a:buNone/>
            </a:pPr>
            <a:r>
              <a:rPr lang="en-US" altLang="en-US" sz="1800">
                <a:solidFill>
                  <a:schemeClr val="bg2"/>
                </a:solidFill>
                <a:latin typeface="Forte" panose="03060902040502070203" pitchFamily="66" charset="77"/>
              </a:rPr>
              <a:t>animation</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Slide Number Placeholder 4">
            <a:extLst>
              <a:ext uri="{FF2B5EF4-FFF2-40B4-BE49-F238E27FC236}">
                <a16:creationId xmlns:a16="http://schemas.microsoft.com/office/drawing/2014/main" id="{C3A4F525-4FD0-13CC-28D3-46AC4C90E7AF}"/>
              </a:ext>
            </a:extLst>
          </p:cNvPr>
          <p:cNvSpPr>
            <a:spLocks noGrp="1"/>
          </p:cNvSpPr>
          <p:nvPr>
            <p:ph type="sldNum" sz="quarter" idx="11"/>
          </p:nvPr>
        </p:nvSpPr>
        <p:spPr>
          <a:noFill/>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fld id="{792B2290-E866-0442-8BC2-7071368E0F50}" type="slidenum">
              <a:rPr lang="en-US" altLang="en-US" sz="1400"/>
              <a:pPr>
                <a:spcBef>
                  <a:spcPct val="0"/>
                </a:spcBef>
                <a:buClrTx/>
                <a:buSzTx/>
                <a:buFontTx/>
                <a:buNone/>
              </a:pPr>
              <a:t>17</a:t>
            </a:fld>
            <a:endParaRPr lang="en-US" altLang="en-US" sz="1400"/>
          </a:p>
        </p:txBody>
      </p:sp>
      <p:sp>
        <p:nvSpPr>
          <p:cNvPr id="35843" name="Rectangle 2">
            <a:extLst>
              <a:ext uri="{FF2B5EF4-FFF2-40B4-BE49-F238E27FC236}">
                <a16:creationId xmlns:a16="http://schemas.microsoft.com/office/drawing/2014/main" id="{145FA351-81C7-EA76-E2E2-61C310F59CFF}"/>
              </a:ext>
            </a:extLst>
          </p:cNvPr>
          <p:cNvSpPr>
            <a:spLocks noGrp="1" noChangeArrowheads="1"/>
          </p:cNvSpPr>
          <p:nvPr>
            <p:ph type="title"/>
          </p:nvPr>
        </p:nvSpPr>
        <p:spPr>
          <a:xfrm>
            <a:off x="685800" y="0"/>
            <a:ext cx="8001000" cy="914400"/>
          </a:xfrm>
        </p:spPr>
        <p:txBody>
          <a:bodyPr/>
          <a:lstStyle/>
          <a:p>
            <a:r>
              <a:rPr lang="en-US" altLang="en-US"/>
              <a:t>Trace if-else statement</a:t>
            </a:r>
          </a:p>
        </p:txBody>
      </p:sp>
      <p:sp>
        <p:nvSpPr>
          <p:cNvPr id="35844" name="Rectangle 3">
            <a:extLst>
              <a:ext uri="{FF2B5EF4-FFF2-40B4-BE49-F238E27FC236}">
                <a16:creationId xmlns:a16="http://schemas.microsoft.com/office/drawing/2014/main" id="{B4C4413B-BF90-5A64-728D-CA840DD416BE}"/>
              </a:ext>
            </a:extLst>
          </p:cNvPr>
          <p:cNvSpPr>
            <a:spLocks noChangeArrowheads="1"/>
          </p:cNvSpPr>
          <p:nvPr/>
        </p:nvSpPr>
        <p:spPr bwMode="auto">
          <a:xfrm>
            <a:off x="2705100" y="2619375"/>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39941" name="Text Box 4">
            <a:extLst>
              <a:ext uri="{FF2B5EF4-FFF2-40B4-BE49-F238E27FC236}">
                <a16:creationId xmlns:a16="http://schemas.microsoft.com/office/drawing/2014/main" id="{FF74CC11-1469-4631-A5B7-12C75423459E}"/>
              </a:ext>
            </a:extLst>
          </p:cNvPr>
          <p:cNvSpPr txBox="1">
            <a:spLocks noChangeArrowheads="1"/>
          </p:cNvSpPr>
          <p:nvPr/>
        </p:nvSpPr>
        <p:spPr bwMode="auto">
          <a:xfrm>
            <a:off x="381000" y="1524000"/>
            <a:ext cx="3429000" cy="3786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r>
              <a:rPr lang="en-US" dirty="0">
                <a:solidFill>
                  <a:schemeClr val="accent4"/>
                </a:solidFill>
                <a:cs typeface="+mn-cs"/>
              </a:rPr>
              <a:t>if (score &gt;= 90.0)</a:t>
            </a:r>
          </a:p>
          <a:p>
            <a:pPr>
              <a:defRPr/>
            </a:pPr>
            <a:r>
              <a:rPr lang="en-US" dirty="0">
                <a:solidFill>
                  <a:schemeClr val="accent4"/>
                </a:solidFill>
                <a:cs typeface="+mn-cs"/>
              </a:rPr>
              <a:t>  </a:t>
            </a:r>
            <a:r>
              <a:rPr lang="en-US" dirty="0" err="1">
                <a:solidFill>
                  <a:schemeClr val="accent4"/>
                </a:solidFill>
                <a:cs typeface="+mn-cs"/>
              </a:rPr>
              <a:t>System.out.print</a:t>
            </a:r>
            <a:r>
              <a:rPr lang="en-US" dirty="0">
                <a:solidFill>
                  <a:schemeClr val="accent4"/>
                </a:solidFill>
                <a:cs typeface="+mn-cs"/>
              </a:rPr>
              <a:t>("A");</a:t>
            </a:r>
          </a:p>
          <a:p>
            <a:pPr>
              <a:defRPr/>
            </a:pPr>
            <a:r>
              <a:rPr lang="en-US" dirty="0">
                <a:solidFill>
                  <a:schemeClr val="accent4"/>
                </a:solidFill>
                <a:cs typeface="+mn-cs"/>
              </a:rPr>
              <a:t>else if (score &gt;= 80.0)</a:t>
            </a:r>
          </a:p>
          <a:p>
            <a:pPr>
              <a:defRPr/>
            </a:pPr>
            <a:r>
              <a:rPr lang="en-US" dirty="0">
                <a:solidFill>
                  <a:schemeClr val="accent4"/>
                </a:solidFill>
                <a:cs typeface="+mn-cs"/>
              </a:rPr>
              <a:t>  </a:t>
            </a:r>
            <a:r>
              <a:rPr lang="en-US" dirty="0" err="1">
                <a:solidFill>
                  <a:schemeClr val="accent4"/>
                </a:solidFill>
                <a:cs typeface="+mn-cs"/>
              </a:rPr>
              <a:t>System.out.print</a:t>
            </a:r>
            <a:r>
              <a:rPr lang="en-US" dirty="0">
                <a:solidFill>
                  <a:schemeClr val="accent4"/>
                </a:solidFill>
                <a:cs typeface="+mn-cs"/>
              </a:rPr>
              <a:t>("B");</a:t>
            </a:r>
          </a:p>
          <a:p>
            <a:pPr>
              <a:defRPr/>
            </a:pPr>
            <a:r>
              <a:rPr lang="en-US" dirty="0">
                <a:solidFill>
                  <a:schemeClr val="accent4"/>
                </a:solidFill>
                <a:cs typeface="+mn-cs"/>
              </a:rPr>
              <a:t>else if (score &gt;= 70.0)</a:t>
            </a:r>
          </a:p>
          <a:p>
            <a:pPr>
              <a:defRPr/>
            </a:pPr>
            <a:r>
              <a:rPr lang="en-US" dirty="0">
                <a:solidFill>
                  <a:schemeClr val="accent4"/>
                </a:solidFill>
                <a:cs typeface="+mn-cs"/>
              </a:rPr>
              <a:t>  </a:t>
            </a:r>
            <a:r>
              <a:rPr lang="en-US" dirty="0" err="1">
                <a:solidFill>
                  <a:schemeClr val="accent4"/>
                </a:solidFill>
                <a:cs typeface="+mn-cs"/>
              </a:rPr>
              <a:t>System.out.print</a:t>
            </a:r>
            <a:r>
              <a:rPr lang="en-US" dirty="0">
                <a:solidFill>
                  <a:schemeClr val="accent4"/>
                </a:solidFill>
                <a:cs typeface="+mn-cs"/>
              </a:rPr>
              <a:t>("C");</a:t>
            </a:r>
          </a:p>
          <a:p>
            <a:pPr>
              <a:defRPr/>
            </a:pPr>
            <a:r>
              <a:rPr lang="en-US" dirty="0">
                <a:solidFill>
                  <a:schemeClr val="accent4"/>
                </a:solidFill>
                <a:cs typeface="+mn-cs"/>
              </a:rPr>
              <a:t>else if (score &gt;= 60.0)</a:t>
            </a:r>
          </a:p>
          <a:p>
            <a:pPr>
              <a:defRPr/>
            </a:pPr>
            <a:r>
              <a:rPr lang="en-US" dirty="0">
                <a:solidFill>
                  <a:schemeClr val="accent4"/>
                </a:solidFill>
                <a:cs typeface="+mn-cs"/>
              </a:rPr>
              <a:t>  </a:t>
            </a:r>
            <a:r>
              <a:rPr lang="en-US" dirty="0" err="1">
                <a:solidFill>
                  <a:schemeClr val="accent4"/>
                </a:solidFill>
                <a:cs typeface="+mn-cs"/>
              </a:rPr>
              <a:t>System.out.print</a:t>
            </a:r>
            <a:r>
              <a:rPr lang="en-US" dirty="0">
                <a:solidFill>
                  <a:schemeClr val="accent4"/>
                </a:solidFill>
                <a:cs typeface="+mn-cs"/>
              </a:rPr>
              <a:t>("D");</a:t>
            </a:r>
          </a:p>
          <a:p>
            <a:pPr>
              <a:defRPr/>
            </a:pPr>
            <a:r>
              <a:rPr lang="en-US" dirty="0">
                <a:solidFill>
                  <a:schemeClr val="accent4"/>
                </a:solidFill>
                <a:cs typeface="+mn-cs"/>
              </a:rPr>
              <a:t>else</a:t>
            </a:r>
          </a:p>
          <a:p>
            <a:pPr>
              <a:defRPr/>
            </a:pPr>
            <a:r>
              <a:rPr lang="en-US" dirty="0">
                <a:solidFill>
                  <a:schemeClr val="accent4"/>
                </a:solidFill>
                <a:cs typeface="+mn-cs"/>
              </a:rPr>
              <a:t>  </a:t>
            </a:r>
            <a:r>
              <a:rPr lang="en-US" dirty="0" err="1">
                <a:solidFill>
                  <a:schemeClr val="accent4"/>
                </a:solidFill>
                <a:cs typeface="+mn-cs"/>
              </a:rPr>
              <a:t>System.out.print</a:t>
            </a:r>
            <a:r>
              <a:rPr lang="en-US" dirty="0">
                <a:solidFill>
                  <a:schemeClr val="accent4"/>
                </a:solidFill>
                <a:cs typeface="+mn-cs"/>
              </a:rPr>
              <a:t>("F");</a:t>
            </a:r>
          </a:p>
        </p:txBody>
      </p:sp>
      <p:sp>
        <p:nvSpPr>
          <p:cNvPr id="35846" name="AutoShape 5">
            <a:extLst>
              <a:ext uri="{FF2B5EF4-FFF2-40B4-BE49-F238E27FC236}">
                <a16:creationId xmlns:a16="http://schemas.microsoft.com/office/drawing/2014/main" id="{E313C6D9-7C5E-E4BE-9FC7-FF3B073D3102}"/>
              </a:ext>
            </a:extLst>
          </p:cNvPr>
          <p:cNvSpPr>
            <a:spLocks noChangeArrowheads="1"/>
          </p:cNvSpPr>
          <p:nvPr/>
        </p:nvSpPr>
        <p:spPr bwMode="auto">
          <a:xfrm>
            <a:off x="533400" y="914400"/>
            <a:ext cx="2590800" cy="536575"/>
          </a:xfrm>
          <a:prstGeom prst="wedgeRoundRectCallout">
            <a:avLst>
              <a:gd name="adj1" fmla="val -16421"/>
              <a:gd name="adj2" fmla="val 88463"/>
              <a:gd name="adj3" fmla="val 16667"/>
            </a:avLst>
          </a:prstGeom>
          <a:solidFill>
            <a:schemeClr val="accent1"/>
          </a:solidFill>
          <a:ln w="12700">
            <a:solidFill>
              <a:schemeClr val="tx1"/>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lgn="ctr">
              <a:spcBef>
                <a:spcPct val="0"/>
              </a:spcBef>
              <a:buClrTx/>
              <a:buSzTx/>
              <a:buFontTx/>
              <a:buNone/>
            </a:pPr>
            <a:r>
              <a:rPr lang="en-US" altLang="en-US" sz="1800"/>
              <a:t>Suppose score is 70.0</a:t>
            </a:r>
          </a:p>
        </p:txBody>
      </p:sp>
      <p:sp>
        <p:nvSpPr>
          <p:cNvPr id="35847" name="AutoShape 6">
            <a:extLst>
              <a:ext uri="{FF2B5EF4-FFF2-40B4-BE49-F238E27FC236}">
                <a16:creationId xmlns:a16="http://schemas.microsoft.com/office/drawing/2014/main" id="{4A320962-77C9-6930-3B12-E9AB1DAD9A49}"/>
              </a:ext>
            </a:extLst>
          </p:cNvPr>
          <p:cNvSpPr>
            <a:spLocks noChangeArrowheads="1"/>
          </p:cNvSpPr>
          <p:nvPr/>
        </p:nvSpPr>
        <p:spPr bwMode="auto">
          <a:xfrm>
            <a:off x="3810000" y="914400"/>
            <a:ext cx="2590800" cy="536575"/>
          </a:xfrm>
          <a:prstGeom prst="wedgeRoundRectCallout">
            <a:avLst>
              <a:gd name="adj1" fmla="val -78676"/>
              <a:gd name="adj2" fmla="val 453551"/>
              <a:gd name="adj3" fmla="val 16667"/>
            </a:avLst>
          </a:prstGeom>
          <a:solidFill>
            <a:schemeClr val="accent1"/>
          </a:solidFill>
          <a:ln w="12700">
            <a:solidFill>
              <a:schemeClr val="tx1"/>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lgn="ctr">
              <a:spcBef>
                <a:spcPct val="0"/>
              </a:spcBef>
              <a:buClrTx/>
              <a:buSzTx/>
              <a:buFontTx/>
              <a:buNone/>
            </a:pPr>
            <a:r>
              <a:rPr lang="en-US" altLang="en-US" sz="1800"/>
              <a:t>grade is C</a:t>
            </a:r>
          </a:p>
        </p:txBody>
      </p:sp>
      <p:sp>
        <p:nvSpPr>
          <p:cNvPr id="35848" name="Rectangle 7">
            <a:extLst>
              <a:ext uri="{FF2B5EF4-FFF2-40B4-BE49-F238E27FC236}">
                <a16:creationId xmlns:a16="http://schemas.microsoft.com/office/drawing/2014/main" id="{B310F4FA-ED33-139C-4976-CB513FA716FB}"/>
              </a:ext>
            </a:extLst>
          </p:cNvPr>
          <p:cNvSpPr>
            <a:spLocks noChangeArrowheads="1"/>
          </p:cNvSpPr>
          <p:nvPr/>
        </p:nvSpPr>
        <p:spPr bwMode="auto">
          <a:xfrm>
            <a:off x="381000" y="3429000"/>
            <a:ext cx="3048000" cy="381000"/>
          </a:xfrm>
          <a:prstGeom prst="rect">
            <a:avLst/>
          </a:prstGeom>
          <a:solidFill>
            <a:schemeClr val="accent1">
              <a:alpha val="45097"/>
            </a:schemeClr>
          </a:solidFill>
          <a:ln w="12700">
            <a:solidFill>
              <a:schemeClr val="tx1"/>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35849" name="Rectangle 8">
            <a:extLst>
              <a:ext uri="{FF2B5EF4-FFF2-40B4-BE49-F238E27FC236}">
                <a16:creationId xmlns:a16="http://schemas.microsoft.com/office/drawing/2014/main" id="{5E2A7402-08DD-B423-4468-A6184F2B7343}"/>
              </a:ext>
            </a:extLst>
          </p:cNvPr>
          <p:cNvSpPr>
            <a:spLocks noChangeArrowheads="1"/>
          </p:cNvSpPr>
          <p:nvPr/>
        </p:nvSpPr>
        <p:spPr bwMode="auto">
          <a:xfrm>
            <a:off x="0" y="0"/>
            <a:ext cx="1524000" cy="381000"/>
          </a:xfrm>
          <a:prstGeom prst="rect">
            <a:avLst/>
          </a:prstGeom>
          <a:noFill/>
          <a:ln w="12700">
            <a:solidFill>
              <a:srgbClr val="FF0000"/>
            </a:solidFill>
            <a:miter lim="800000"/>
            <a:headEnd type="none" w="sm" len="sm"/>
            <a:tailEnd type="none" w="sm" len="sm"/>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lgn="ctr">
              <a:spcBef>
                <a:spcPct val="0"/>
              </a:spcBef>
              <a:buClrTx/>
              <a:buSzTx/>
              <a:buFontTx/>
              <a:buNone/>
            </a:pPr>
            <a:r>
              <a:rPr lang="en-US" altLang="en-US" sz="1800">
                <a:solidFill>
                  <a:schemeClr val="bg2"/>
                </a:solidFill>
                <a:latin typeface="Forte" panose="03060902040502070203" pitchFamily="66" charset="77"/>
              </a:rPr>
              <a:t>animation</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Slide Number Placeholder 4">
            <a:extLst>
              <a:ext uri="{FF2B5EF4-FFF2-40B4-BE49-F238E27FC236}">
                <a16:creationId xmlns:a16="http://schemas.microsoft.com/office/drawing/2014/main" id="{13A2A0E3-32C7-193B-529E-BD90DDD5498D}"/>
              </a:ext>
            </a:extLst>
          </p:cNvPr>
          <p:cNvSpPr>
            <a:spLocks noGrp="1"/>
          </p:cNvSpPr>
          <p:nvPr>
            <p:ph type="sldNum" sz="quarter" idx="11"/>
          </p:nvPr>
        </p:nvSpPr>
        <p:spPr>
          <a:noFill/>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fld id="{EBE61ADA-E5EE-6A43-B477-8D549EAE291D}" type="slidenum">
              <a:rPr lang="en-US" altLang="en-US" sz="1400"/>
              <a:pPr>
                <a:spcBef>
                  <a:spcPct val="0"/>
                </a:spcBef>
                <a:buClrTx/>
                <a:buSzTx/>
                <a:buFontTx/>
                <a:buNone/>
              </a:pPr>
              <a:t>18</a:t>
            </a:fld>
            <a:endParaRPr lang="en-US" altLang="en-US" sz="1400"/>
          </a:p>
        </p:txBody>
      </p:sp>
      <p:sp>
        <p:nvSpPr>
          <p:cNvPr id="37891" name="Rectangle 2">
            <a:extLst>
              <a:ext uri="{FF2B5EF4-FFF2-40B4-BE49-F238E27FC236}">
                <a16:creationId xmlns:a16="http://schemas.microsoft.com/office/drawing/2014/main" id="{568F0D4C-4717-5EFA-7951-A6F4DF0279A1}"/>
              </a:ext>
            </a:extLst>
          </p:cNvPr>
          <p:cNvSpPr>
            <a:spLocks noGrp="1" noChangeArrowheads="1"/>
          </p:cNvSpPr>
          <p:nvPr>
            <p:ph type="title"/>
          </p:nvPr>
        </p:nvSpPr>
        <p:spPr>
          <a:xfrm>
            <a:off x="685800" y="0"/>
            <a:ext cx="8001000" cy="914400"/>
          </a:xfrm>
        </p:spPr>
        <p:txBody>
          <a:bodyPr/>
          <a:lstStyle/>
          <a:p>
            <a:r>
              <a:rPr lang="en-US" altLang="en-US"/>
              <a:t>Trace if-else statement</a:t>
            </a:r>
          </a:p>
        </p:txBody>
      </p:sp>
      <p:sp>
        <p:nvSpPr>
          <p:cNvPr id="37892" name="Rectangle 3">
            <a:extLst>
              <a:ext uri="{FF2B5EF4-FFF2-40B4-BE49-F238E27FC236}">
                <a16:creationId xmlns:a16="http://schemas.microsoft.com/office/drawing/2014/main" id="{9BD13605-5E7F-DDCE-9122-8C74A3B002A4}"/>
              </a:ext>
            </a:extLst>
          </p:cNvPr>
          <p:cNvSpPr>
            <a:spLocks noChangeArrowheads="1"/>
          </p:cNvSpPr>
          <p:nvPr/>
        </p:nvSpPr>
        <p:spPr bwMode="auto">
          <a:xfrm>
            <a:off x="2705100" y="2619375"/>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41989" name="Text Box 4">
            <a:extLst>
              <a:ext uri="{FF2B5EF4-FFF2-40B4-BE49-F238E27FC236}">
                <a16:creationId xmlns:a16="http://schemas.microsoft.com/office/drawing/2014/main" id="{D6F2067E-7504-4C0F-8E3D-684F820BF4E4}"/>
              </a:ext>
            </a:extLst>
          </p:cNvPr>
          <p:cNvSpPr txBox="1">
            <a:spLocks noChangeArrowheads="1"/>
          </p:cNvSpPr>
          <p:nvPr/>
        </p:nvSpPr>
        <p:spPr bwMode="auto">
          <a:xfrm>
            <a:off x="381000" y="1524000"/>
            <a:ext cx="3429000" cy="3786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r>
              <a:rPr lang="en-US" dirty="0">
                <a:solidFill>
                  <a:schemeClr val="accent4"/>
                </a:solidFill>
                <a:cs typeface="+mn-cs"/>
              </a:rPr>
              <a:t>if (score &gt;= 90.0)</a:t>
            </a:r>
          </a:p>
          <a:p>
            <a:pPr>
              <a:defRPr/>
            </a:pPr>
            <a:r>
              <a:rPr lang="en-US" dirty="0">
                <a:solidFill>
                  <a:schemeClr val="accent4"/>
                </a:solidFill>
                <a:cs typeface="+mn-cs"/>
              </a:rPr>
              <a:t>  </a:t>
            </a:r>
            <a:r>
              <a:rPr lang="en-US" dirty="0" err="1">
                <a:solidFill>
                  <a:schemeClr val="accent4"/>
                </a:solidFill>
                <a:cs typeface="+mn-cs"/>
              </a:rPr>
              <a:t>System.out.print</a:t>
            </a:r>
            <a:r>
              <a:rPr lang="en-US" dirty="0">
                <a:solidFill>
                  <a:schemeClr val="accent4"/>
                </a:solidFill>
                <a:cs typeface="+mn-cs"/>
              </a:rPr>
              <a:t>("A");</a:t>
            </a:r>
          </a:p>
          <a:p>
            <a:pPr>
              <a:defRPr/>
            </a:pPr>
            <a:r>
              <a:rPr lang="en-US" dirty="0">
                <a:solidFill>
                  <a:schemeClr val="accent4"/>
                </a:solidFill>
                <a:cs typeface="+mn-cs"/>
              </a:rPr>
              <a:t>else if (score &gt;= 80.0)</a:t>
            </a:r>
          </a:p>
          <a:p>
            <a:pPr>
              <a:defRPr/>
            </a:pPr>
            <a:r>
              <a:rPr lang="en-US" dirty="0">
                <a:solidFill>
                  <a:schemeClr val="accent4"/>
                </a:solidFill>
                <a:cs typeface="+mn-cs"/>
              </a:rPr>
              <a:t>  </a:t>
            </a:r>
            <a:r>
              <a:rPr lang="en-US" dirty="0" err="1">
                <a:solidFill>
                  <a:schemeClr val="accent4"/>
                </a:solidFill>
                <a:cs typeface="+mn-cs"/>
              </a:rPr>
              <a:t>System.out.print</a:t>
            </a:r>
            <a:r>
              <a:rPr lang="en-US" dirty="0">
                <a:solidFill>
                  <a:schemeClr val="accent4"/>
                </a:solidFill>
                <a:cs typeface="+mn-cs"/>
              </a:rPr>
              <a:t>("B");</a:t>
            </a:r>
          </a:p>
          <a:p>
            <a:pPr>
              <a:defRPr/>
            </a:pPr>
            <a:r>
              <a:rPr lang="en-US" dirty="0">
                <a:solidFill>
                  <a:schemeClr val="accent4"/>
                </a:solidFill>
                <a:cs typeface="+mn-cs"/>
              </a:rPr>
              <a:t>else if (score &gt;= 70.0)</a:t>
            </a:r>
          </a:p>
          <a:p>
            <a:pPr>
              <a:defRPr/>
            </a:pPr>
            <a:r>
              <a:rPr lang="en-US" dirty="0">
                <a:solidFill>
                  <a:schemeClr val="accent4"/>
                </a:solidFill>
                <a:cs typeface="+mn-cs"/>
              </a:rPr>
              <a:t>  </a:t>
            </a:r>
            <a:r>
              <a:rPr lang="en-US" dirty="0" err="1">
                <a:solidFill>
                  <a:schemeClr val="accent4"/>
                </a:solidFill>
                <a:cs typeface="+mn-cs"/>
              </a:rPr>
              <a:t>System.out.print</a:t>
            </a:r>
            <a:r>
              <a:rPr lang="en-US" dirty="0">
                <a:solidFill>
                  <a:schemeClr val="accent4"/>
                </a:solidFill>
                <a:cs typeface="+mn-cs"/>
              </a:rPr>
              <a:t>("C");</a:t>
            </a:r>
          </a:p>
          <a:p>
            <a:pPr>
              <a:defRPr/>
            </a:pPr>
            <a:r>
              <a:rPr lang="en-US" dirty="0">
                <a:solidFill>
                  <a:schemeClr val="accent4"/>
                </a:solidFill>
                <a:cs typeface="+mn-cs"/>
              </a:rPr>
              <a:t>else if (score &gt;= 60.0)</a:t>
            </a:r>
          </a:p>
          <a:p>
            <a:pPr>
              <a:defRPr/>
            </a:pPr>
            <a:r>
              <a:rPr lang="en-US" dirty="0">
                <a:solidFill>
                  <a:schemeClr val="accent4"/>
                </a:solidFill>
                <a:cs typeface="+mn-cs"/>
              </a:rPr>
              <a:t>  </a:t>
            </a:r>
            <a:r>
              <a:rPr lang="en-US" dirty="0" err="1">
                <a:solidFill>
                  <a:schemeClr val="accent4"/>
                </a:solidFill>
                <a:cs typeface="+mn-cs"/>
              </a:rPr>
              <a:t>System.out.print</a:t>
            </a:r>
            <a:r>
              <a:rPr lang="en-US" dirty="0">
                <a:solidFill>
                  <a:schemeClr val="accent4"/>
                </a:solidFill>
                <a:cs typeface="+mn-cs"/>
              </a:rPr>
              <a:t>("D");</a:t>
            </a:r>
          </a:p>
          <a:p>
            <a:pPr>
              <a:defRPr/>
            </a:pPr>
            <a:r>
              <a:rPr lang="en-US" dirty="0">
                <a:solidFill>
                  <a:schemeClr val="accent4"/>
                </a:solidFill>
                <a:cs typeface="+mn-cs"/>
              </a:rPr>
              <a:t>else</a:t>
            </a:r>
          </a:p>
          <a:p>
            <a:pPr>
              <a:defRPr/>
            </a:pPr>
            <a:r>
              <a:rPr lang="en-US" dirty="0">
                <a:solidFill>
                  <a:schemeClr val="accent4"/>
                </a:solidFill>
                <a:cs typeface="+mn-cs"/>
              </a:rPr>
              <a:t>  </a:t>
            </a:r>
            <a:r>
              <a:rPr lang="en-US" dirty="0" err="1">
                <a:solidFill>
                  <a:schemeClr val="accent4"/>
                </a:solidFill>
                <a:cs typeface="+mn-cs"/>
              </a:rPr>
              <a:t>System.out.print</a:t>
            </a:r>
            <a:r>
              <a:rPr lang="en-US" dirty="0">
                <a:solidFill>
                  <a:schemeClr val="accent4"/>
                </a:solidFill>
                <a:cs typeface="+mn-cs"/>
              </a:rPr>
              <a:t>("F");</a:t>
            </a:r>
          </a:p>
        </p:txBody>
      </p:sp>
      <p:sp>
        <p:nvSpPr>
          <p:cNvPr id="37894" name="AutoShape 5">
            <a:extLst>
              <a:ext uri="{FF2B5EF4-FFF2-40B4-BE49-F238E27FC236}">
                <a16:creationId xmlns:a16="http://schemas.microsoft.com/office/drawing/2014/main" id="{686C7AFA-9642-3CA1-21F5-0A0463519EB3}"/>
              </a:ext>
            </a:extLst>
          </p:cNvPr>
          <p:cNvSpPr>
            <a:spLocks noChangeArrowheads="1"/>
          </p:cNvSpPr>
          <p:nvPr/>
        </p:nvSpPr>
        <p:spPr bwMode="auto">
          <a:xfrm>
            <a:off x="533400" y="914400"/>
            <a:ext cx="2590800" cy="536575"/>
          </a:xfrm>
          <a:prstGeom prst="wedgeRoundRectCallout">
            <a:avLst>
              <a:gd name="adj1" fmla="val -16421"/>
              <a:gd name="adj2" fmla="val 88463"/>
              <a:gd name="adj3" fmla="val 16667"/>
            </a:avLst>
          </a:prstGeom>
          <a:solidFill>
            <a:schemeClr val="accent1"/>
          </a:solidFill>
          <a:ln w="12700">
            <a:solidFill>
              <a:schemeClr val="tx1"/>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lgn="ctr">
              <a:spcBef>
                <a:spcPct val="0"/>
              </a:spcBef>
              <a:buClrTx/>
              <a:buSzTx/>
              <a:buFontTx/>
              <a:buNone/>
            </a:pPr>
            <a:r>
              <a:rPr lang="en-US" altLang="en-US" sz="1800"/>
              <a:t>Suppose score is 70.0</a:t>
            </a:r>
          </a:p>
        </p:txBody>
      </p:sp>
      <p:sp>
        <p:nvSpPr>
          <p:cNvPr id="37895" name="Rectangle 8">
            <a:extLst>
              <a:ext uri="{FF2B5EF4-FFF2-40B4-BE49-F238E27FC236}">
                <a16:creationId xmlns:a16="http://schemas.microsoft.com/office/drawing/2014/main" id="{18BD8C24-A323-7838-1216-8675323E7746}"/>
              </a:ext>
            </a:extLst>
          </p:cNvPr>
          <p:cNvSpPr>
            <a:spLocks noChangeArrowheads="1"/>
          </p:cNvSpPr>
          <p:nvPr/>
        </p:nvSpPr>
        <p:spPr bwMode="auto">
          <a:xfrm>
            <a:off x="381000" y="5334000"/>
            <a:ext cx="3048000" cy="381000"/>
          </a:xfrm>
          <a:prstGeom prst="rect">
            <a:avLst/>
          </a:prstGeom>
          <a:solidFill>
            <a:schemeClr val="accent1">
              <a:alpha val="45097"/>
            </a:schemeClr>
          </a:solidFill>
          <a:ln w="12700">
            <a:solidFill>
              <a:schemeClr val="tx1"/>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37896" name="Text Box 9">
            <a:extLst>
              <a:ext uri="{FF2B5EF4-FFF2-40B4-BE49-F238E27FC236}">
                <a16:creationId xmlns:a16="http://schemas.microsoft.com/office/drawing/2014/main" id="{0329E073-4C69-5081-2C83-DEE40AF9B194}"/>
              </a:ext>
            </a:extLst>
          </p:cNvPr>
          <p:cNvSpPr txBox="1">
            <a:spLocks noChangeArrowheads="1"/>
          </p:cNvSpPr>
          <p:nvPr/>
        </p:nvSpPr>
        <p:spPr bwMode="auto">
          <a:xfrm>
            <a:off x="381000" y="5257800"/>
            <a:ext cx="3048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solidFill>
                <a:schemeClr val="bg2"/>
              </a:solidFill>
            </a:endParaRPr>
          </a:p>
        </p:txBody>
      </p:sp>
      <p:sp>
        <p:nvSpPr>
          <p:cNvPr id="37897" name="Rectangle 10">
            <a:extLst>
              <a:ext uri="{FF2B5EF4-FFF2-40B4-BE49-F238E27FC236}">
                <a16:creationId xmlns:a16="http://schemas.microsoft.com/office/drawing/2014/main" id="{D390AB33-E94D-0E90-E066-4FEF1C93A49C}"/>
              </a:ext>
            </a:extLst>
          </p:cNvPr>
          <p:cNvSpPr>
            <a:spLocks noChangeArrowheads="1"/>
          </p:cNvSpPr>
          <p:nvPr/>
        </p:nvSpPr>
        <p:spPr bwMode="auto">
          <a:xfrm>
            <a:off x="381000" y="5334000"/>
            <a:ext cx="3048000" cy="381000"/>
          </a:xfrm>
          <a:prstGeom prst="rect">
            <a:avLst/>
          </a:prstGeom>
          <a:noFill/>
          <a:ln w="12700">
            <a:solidFill>
              <a:schemeClr val="tx1"/>
            </a:solidFill>
            <a:miter lim="800000"/>
            <a:headEnd type="none" w="sm" len="sm"/>
            <a:tailEnd type="none" w="sm" len="sm"/>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37898" name="AutoShape 6">
            <a:extLst>
              <a:ext uri="{FF2B5EF4-FFF2-40B4-BE49-F238E27FC236}">
                <a16:creationId xmlns:a16="http://schemas.microsoft.com/office/drawing/2014/main" id="{2ED1936E-C506-3DC0-06ED-B92AD11ACFB1}"/>
              </a:ext>
            </a:extLst>
          </p:cNvPr>
          <p:cNvSpPr>
            <a:spLocks noChangeArrowheads="1"/>
          </p:cNvSpPr>
          <p:nvPr/>
        </p:nvSpPr>
        <p:spPr bwMode="auto">
          <a:xfrm>
            <a:off x="3810000" y="914400"/>
            <a:ext cx="2590800" cy="536575"/>
          </a:xfrm>
          <a:prstGeom prst="wedgeRoundRectCallout">
            <a:avLst>
              <a:gd name="adj1" fmla="val -88847"/>
              <a:gd name="adj2" fmla="val 817162"/>
              <a:gd name="adj3" fmla="val 16667"/>
            </a:avLst>
          </a:prstGeom>
          <a:solidFill>
            <a:schemeClr val="accent1"/>
          </a:solidFill>
          <a:ln w="12700">
            <a:solidFill>
              <a:schemeClr val="tx1"/>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lgn="ctr">
              <a:spcBef>
                <a:spcPct val="0"/>
              </a:spcBef>
              <a:buClrTx/>
              <a:buSzTx/>
              <a:buFontTx/>
              <a:buNone/>
            </a:pPr>
            <a:r>
              <a:rPr lang="en-US" altLang="en-US" sz="1800"/>
              <a:t>Exit the if statement</a:t>
            </a:r>
          </a:p>
        </p:txBody>
      </p:sp>
      <p:sp>
        <p:nvSpPr>
          <p:cNvPr id="37899" name="Rectangle 11">
            <a:extLst>
              <a:ext uri="{FF2B5EF4-FFF2-40B4-BE49-F238E27FC236}">
                <a16:creationId xmlns:a16="http://schemas.microsoft.com/office/drawing/2014/main" id="{762B1FFA-1E3E-6448-E808-B30A441B6CAF}"/>
              </a:ext>
            </a:extLst>
          </p:cNvPr>
          <p:cNvSpPr>
            <a:spLocks noChangeArrowheads="1"/>
          </p:cNvSpPr>
          <p:nvPr/>
        </p:nvSpPr>
        <p:spPr bwMode="auto">
          <a:xfrm>
            <a:off x="0" y="0"/>
            <a:ext cx="1524000" cy="381000"/>
          </a:xfrm>
          <a:prstGeom prst="rect">
            <a:avLst/>
          </a:prstGeom>
          <a:noFill/>
          <a:ln w="12700">
            <a:solidFill>
              <a:srgbClr val="FF0000"/>
            </a:solidFill>
            <a:miter lim="800000"/>
            <a:headEnd type="none" w="sm" len="sm"/>
            <a:tailEnd type="none" w="sm" len="sm"/>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lgn="ctr">
              <a:spcBef>
                <a:spcPct val="0"/>
              </a:spcBef>
              <a:buClrTx/>
              <a:buSzTx/>
              <a:buFontTx/>
              <a:buNone/>
            </a:pPr>
            <a:r>
              <a:rPr lang="en-US" altLang="en-US" sz="1800">
                <a:solidFill>
                  <a:schemeClr val="bg2"/>
                </a:solidFill>
                <a:latin typeface="Forte" panose="03060902040502070203" pitchFamily="66" charset="77"/>
              </a:rPr>
              <a:t>animation</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Slide Number Placeholder 4">
            <a:extLst>
              <a:ext uri="{FF2B5EF4-FFF2-40B4-BE49-F238E27FC236}">
                <a16:creationId xmlns:a16="http://schemas.microsoft.com/office/drawing/2014/main" id="{ECCBF676-1BEE-9753-80AB-62AF2A935844}"/>
              </a:ext>
            </a:extLst>
          </p:cNvPr>
          <p:cNvSpPr>
            <a:spLocks noGrp="1"/>
          </p:cNvSpPr>
          <p:nvPr>
            <p:ph type="sldNum" sz="quarter" idx="11"/>
          </p:nvPr>
        </p:nvSpPr>
        <p:spPr>
          <a:noFill/>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fld id="{DBD58FF3-8D98-6A44-A7A2-5A3A881D1323}" type="slidenum">
              <a:rPr lang="en-US" altLang="en-US" sz="1400"/>
              <a:pPr>
                <a:spcBef>
                  <a:spcPct val="0"/>
                </a:spcBef>
                <a:buClrTx/>
                <a:buSzTx/>
                <a:buFontTx/>
                <a:buNone/>
              </a:pPr>
              <a:t>19</a:t>
            </a:fld>
            <a:endParaRPr lang="en-US" altLang="en-US" sz="1400"/>
          </a:p>
        </p:txBody>
      </p:sp>
      <p:sp>
        <p:nvSpPr>
          <p:cNvPr id="39939" name="Rectangle 2">
            <a:extLst>
              <a:ext uri="{FF2B5EF4-FFF2-40B4-BE49-F238E27FC236}">
                <a16:creationId xmlns:a16="http://schemas.microsoft.com/office/drawing/2014/main" id="{AEA9922F-E87D-992C-DF7F-F5CF9DC571DB}"/>
              </a:ext>
            </a:extLst>
          </p:cNvPr>
          <p:cNvSpPr>
            <a:spLocks noGrp="1" noChangeArrowheads="1"/>
          </p:cNvSpPr>
          <p:nvPr>
            <p:ph type="title"/>
          </p:nvPr>
        </p:nvSpPr>
        <p:spPr>
          <a:xfrm>
            <a:off x="685800" y="0"/>
            <a:ext cx="8001000" cy="914400"/>
          </a:xfrm>
        </p:spPr>
        <p:txBody>
          <a:bodyPr/>
          <a:lstStyle/>
          <a:p>
            <a:r>
              <a:rPr lang="en-US" altLang="en-US"/>
              <a:t>Note</a:t>
            </a:r>
          </a:p>
        </p:txBody>
      </p:sp>
      <p:sp>
        <p:nvSpPr>
          <p:cNvPr id="39940" name="Rectangle 3">
            <a:extLst>
              <a:ext uri="{FF2B5EF4-FFF2-40B4-BE49-F238E27FC236}">
                <a16:creationId xmlns:a16="http://schemas.microsoft.com/office/drawing/2014/main" id="{968CBB98-3CCD-9969-011D-613FD56A464A}"/>
              </a:ext>
            </a:extLst>
          </p:cNvPr>
          <p:cNvSpPr>
            <a:spLocks noGrp="1" noChangeArrowheads="1"/>
          </p:cNvSpPr>
          <p:nvPr>
            <p:ph type="body" idx="1"/>
          </p:nvPr>
        </p:nvSpPr>
        <p:spPr>
          <a:xfrm>
            <a:off x="381000" y="914400"/>
            <a:ext cx="8534400" cy="838200"/>
          </a:xfrm>
        </p:spPr>
        <p:txBody>
          <a:bodyPr/>
          <a:lstStyle/>
          <a:p>
            <a:pPr marL="0" indent="0">
              <a:lnSpc>
                <a:spcPct val="90000"/>
              </a:lnSpc>
              <a:buFont typeface="Monotype Sorts" pitchFamily="2" charset="2"/>
              <a:buNone/>
            </a:pPr>
            <a:r>
              <a:rPr lang="en-US" altLang="en-US" sz="2800">
                <a:cs typeface="Times New Roman" panose="02020603050405020304" pitchFamily="18" charset="0"/>
              </a:rPr>
              <a:t>The </a:t>
            </a:r>
            <a:r>
              <a:rPr lang="en-US" altLang="en-US" sz="2800" u="sng">
                <a:cs typeface="Times New Roman" panose="02020603050405020304" pitchFamily="18" charset="0"/>
              </a:rPr>
              <a:t>else</a:t>
            </a:r>
            <a:r>
              <a:rPr lang="en-US" altLang="en-US" sz="2800">
                <a:cs typeface="Times New Roman" panose="02020603050405020304" pitchFamily="18" charset="0"/>
              </a:rPr>
              <a:t> clause matches the most recent </a:t>
            </a:r>
            <a:r>
              <a:rPr lang="en-US" altLang="en-US" sz="2800" u="sng">
                <a:cs typeface="Times New Roman" panose="02020603050405020304" pitchFamily="18" charset="0"/>
              </a:rPr>
              <a:t>if</a:t>
            </a:r>
            <a:r>
              <a:rPr lang="en-US" altLang="en-US" sz="2800">
                <a:cs typeface="Times New Roman" panose="02020603050405020304" pitchFamily="18" charset="0"/>
              </a:rPr>
              <a:t> clause in the same block. </a:t>
            </a:r>
            <a:endParaRPr lang="en-US" altLang="en-US" sz="2800">
              <a:latin typeface="Courier" pitchFamily="2" charset="0"/>
              <a:cs typeface="Times New Roman" panose="02020603050405020304" pitchFamily="18" charset="0"/>
            </a:endParaRPr>
          </a:p>
        </p:txBody>
      </p:sp>
      <p:sp>
        <p:nvSpPr>
          <p:cNvPr id="39941" name="Rectangle 5">
            <a:extLst>
              <a:ext uri="{FF2B5EF4-FFF2-40B4-BE49-F238E27FC236}">
                <a16:creationId xmlns:a16="http://schemas.microsoft.com/office/drawing/2014/main" id="{414B7A7D-273F-0B0F-EEFA-9DF21479BEE3}"/>
              </a:ext>
            </a:extLst>
          </p:cNvPr>
          <p:cNvSpPr>
            <a:spLocks noChangeArrowheads="1"/>
          </p:cNvSpPr>
          <p:nvPr/>
        </p:nvSpPr>
        <p:spPr bwMode="auto">
          <a:xfrm>
            <a:off x="2466975" y="2824163"/>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pic>
        <p:nvPicPr>
          <p:cNvPr id="39942" name="Picture 8">
            <a:extLst>
              <a:ext uri="{FF2B5EF4-FFF2-40B4-BE49-F238E27FC236}">
                <a16:creationId xmlns:a16="http://schemas.microsoft.com/office/drawing/2014/main" id="{106246A2-DAE0-B25C-27DD-129C3167F34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1450" y="2333625"/>
            <a:ext cx="8801100" cy="21907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Slide Number Placeholder 4">
            <a:extLst>
              <a:ext uri="{FF2B5EF4-FFF2-40B4-BE49-F238E27FC236}">
                <a16:creationId xmlns:a16="http://schemas.microsoft.com/office/drawing/2014/main" id="{DD01D9A5-FA7A-763E-F6D8-A18D6EC80C36}"/>
              </a:ext>
            </a:extLst>
          </p:cNvPr>
          <p:cNvSpPr>
            <a:spLocks noGrp="1"/>
          </p:cNvSpPr>
          <p:nvPr>
            <p:ph type="sldNum" sz="quarter" idx="11"/>
          </p:nvPr>
        </p:nvSpPr>
        <p:spPr>
          <a:noFill/>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fld id="{6A5A0656-CE3B-994F-A831-D5028261AE69}" type="slidenum">
              <a:rPr lang="en-US" altLang="en-US" sz="1400"/>
              <a:pPr>
                <a:spcBef>
                  <a:spcPct val="0"/>
                </a:spcBef>
                <a:buClrTx/>
                <a:buSzTx/>
                <a:buFontTx/>
                <a:buNone/>
              </a:pPr>
              <a:t>2</a:t>
            </a:fld>
            <a:endParaRPr lang="en-US" altLang="en-US" sz="1400"/>
          </a:p>
        </p:txBody>
      </p:sp>
      <p:sp>
        <p:nvSpPr>
          <p:cNvPr id="5123" name="Rectangle 2">
            <a:extLst>
              <a:ext uri="{FF2B5EF4-FFF2-40B4-BE49-F238E27FC236}">
                <a16:creationId xmlns:a16="http://schemas.microsoft.com/office/drawing/2014/main" id="{B5658B72-67CF-AD9C-EC1B-35FFA67554CF}"/>
              </a:ext>
            </a:extLst>
          </p:cNvPr>
          <p:cNvSpPr>
            <a:spLocks noGrp="1" noChangeArrowheads="1"/>
          </p:cNvSpPr>
          <p:nvPr>
            <p:ph type="title"/>
          </p:nvPr>
        </p:nvSpPr>
        <p:spPr>
          <a:xfrm>
            <a:off x="152400" y="228600"/>
            <a:ext cx="8763000" cy="1066800"/>
          </a:xfrm>
        </p:spPr>
        <p:txBody>
          <a:bodyPr/>
          <a:lstStyle/>
          <a:p>
            <a:r>
              <a:rPr lang="en-US" altLang="en-US"/>
              <a:t>Motivations</a:t>
            </a:r>
          </a:p>
        </p:txBody>
      </p:sp>
      <p:sp>
        <p:nvSpPr>
          <p:cNvPr id="5124" name="Rectangle 3">
            <a:extLst>
              <a:ext uri="{FF2B5EF4-FFF2-40B4-BE49-F238E27FC236}">
                <a16:creationId xmlns:a16="http://schemas.microsoft.com/office/drawing/2014/main" id="{36476575-274C-91A1-AA0D-B2240E049C4F}"/>
              </a:ext>
            </a:extLst>
          </p:cNvPr>
          <p:cNvSpPr>
            <a:spLocks noGrp="1" noChangeArrowheads="1"/>
          </p:cNvSpPr>
          <p:nvPr>
            <p:ph type="body" idx="1"/>
          </p:nvPr>
        </p:nvSpPr>
        <p:spPr>
          <a:xfrm>
            <a:off x="304800" y="1371600"/>
            <a:ext cx="8610600" cy="4114800"/>
          </a:xfrm>
        </p:spPr>
        <p:txBody>
          <a:bodyPr/>
          <a:lstStyle/>
          <a:p>
            <a:pPr marL="0" indent="0">
              <a:buFont typeface="Monotype Sorts" pitchFamily="2" charset="2"/>
              <a:buNone/>
            </a:pPr>
            <a:r>
              <a:rPr lang="en-US" altLang="en-US"/>
              <a:t>If you assigned a negative value for </a:t>
            </a:r>
            <a:r>
              <a:rPr lang="en-US" altLang="en-US" u="sng"/>
              <a:t>radius</a:t>
            </a:r>
            <a:r>
              <a:rPr lang="en-US" altLang="en-US"/>
              <a:t> in Listing 2.2, ComputeAreaWithConsoleInput.java, the program would print an invalid result. If the radius is negative, you don't want the program to compute the area. How can you deal with this situation? </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Slide Number Placeholder 4">
            <a:extLst>
              <a:ext uri="{FF2B5EF4-FFF2-40B4-BE49-F238E27FC236}">
                <a16:creationId xmlns:a16="http://schemas.microsoft.com/office/drawing/2014/main" id="{E6034A31-3A0E-09C4-AABC-481DDC490067}"/>
              </a:ext>
            </a:extLst>
          </p:cNvPr>
          <p:cNvSpPr>
            <a:spLocks noGrp="1"/>
          </p:cNvSpPr>
          <p:nvPr>
            <p:ph type="sldNum" sz="quarter" idx="11"/>
          </p:nvPr>
        </p:nvSpPr>
        <p:spPr>
          <a:noFill/>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fld id="{CEE587A1-4102-F24E-B51C-E1A0C31C6230}" type="slidenum">
              <a:rPr lang="en-US" altLang="en-US" sz="1400"/>
              <a:pPr>
                <a:spcBef>
                  <a:spcPct val="0"/>
                </a:spcBef>
                <a:buClrTx/>
                <a:buSzTx/>
                <a:buFontTx/>
                <a:buNone/>
              </a:pPr>
              <a:t>20</a:t>
            </a:fld>
            <a:endParaRPr lang="en-US" altLang="en-US" sz="1400"/>
          </a:p>
        </p:txBody>
      </p:sp>
      <p:sp>
        <p:nvSpPr>
          <p:cNvPr id="41987" name="Rectangle 2">
            <a:extLst>
              <a:ext uri="{FF2B5EF4-FFF2-40B4-BE49-F238E27FC236}">
                <a16:creationId xmlns:a16="http://schemas.microsoft.com/office/drawing/2014/main" id="{59EA0119-CE35-145A-1930-790C6BD66A75}"/>
              </a:ext>
            </a:extLst>
          </p:cNvPr>
          <p:cNvSpPr>
            <a:spLocks noGrp="1" noChangeArrowheads="1"/>
          </p:cNvSpPr>
          <p:nvPr>
            <p:ph type="title"/>
          </p:nvPr>
        </p:nvSpPr>
        <p:spPr>
          <a:xfrm>
            <a:off x="685800" y="0"/>
            <a:ext cx="8001000" cy="914400"/>
          </a:xfrm>
        </p:spPr>
        <p:txBody>
          <a:bodyPr/>
          <a:lstStyle/>
          <a:p>
            <a:r>
              <a:rPr lang="en-US" altLang="en-US"/>
              <a:t>Note, cont.</a:t>
            </a:r>
          </a:p>
        </p:txBody>
      </p:sp>
      <p:sp>
        <p:nvSpPr>
          <p:cNvPr id="46084" name="Rectangle 3">
            <a:extLst>
              <a:ext uri="{FF2B5EF4-FFF2-40B4-BE49-F238E27FC236}">
                <a16:creationId xmlns:a16="http://schemas.microsoft.com/office/drawing/2014/main" id="{B67D126B-9157-4B74-9F16-2BA8ADA7FEC2}"/>
              </a:ext>
            </a:extLst>
          </p:cNvPr>
          <p:cNvSpPr>
            <a:spLocks noGrp="1" noChangeArrowheads="1"/>
          </p:cNvSpPr>
          <p:nvPr>
            <p:ph type="body" idx="1"/>
          </p:nvPr>
        </p:nvSpPr>
        <p:spPr>
          <a:xfrm>
            <a:off x="457200" y="990600"/>
            <a:ext cx="8382000" cy="5181600"/>
          </a:xfrm>
        </p:spPr>
        <p:txBody>
          <a:bodyPr/>
          <a:lstStyle/>
          <a:p>
            <a:pPr marL="0" indent="0">
              <a:buFont typeface="Monotype Sorts" pitchFamily="2" charset="2"/>
              <a:buNone/>
              <a:defRPr/>
            </a:pPr>
            <a:r>
              <a:rPr lang="en-US" sz="2800" dirty="0">
                <a:cs typeface="Times New Roman" pitchFamily="18" charset="0"/>
              </a:rPr>
              <a:t>Nothing is printed from the preceding statement. To force the </a:t>
            </a:r>
            <a:r>
              <a:rPr lang="en-US" sz="2800" u="sng" dirty="0">
                <a:cs typeface="Times New Roman" pitchFamily="18" charset="0"/>
              </a:rPr>
              <a:t>else</a:t>
            </a:r>
            <a:r>
              <a:rPr lang="en-US" sz="2800" dirty="0">
                <a:cs typeface="Times New Roman" pitchFamily="18" charset="0"/>
              </a:rPr>
              <a:t> clause to match the first </a:t>
            </a:r>
            <a:r>
              <a:rPr lang="en-US" sz="2800" u="sng" dirty="0">
                <a:cs typeface="Times New Roman" pitchFamily="18" charset="0"/>
              </a:rPr>
              <a:t>if</a:t>
            </a:r>
            <a:r>
              <a:rPr lang="en-US" sz="2800" dirty="0">
                <a:cs typeface="Times New Roman" pitchFamily="18" charset="0"/>
              </a:rPr>
              <a:t> clause, you must add a pair of braces: </a:t>
            </a:r>
          </a:p>
          <a:p>
            <a:pPr marL="0" indent="0">
              <a:buFont typeface="Monotype Sorts" pitchFamily="2" charset="2"/>
              <a:buNone/>
              <a:defRPr/>
            </a:pPr>
            <a:r>
              <a:rPr lang="en-US" sz="2000" b="1" dirty="0">
                <a:solidFill>
                  <a:schemeClr val="accent4"/>
                </a:solidFill>
                <a:latin typeface="Courier New" pitchFamily="49" charset="0"/>
              </a:rPr>
              <a:t>  </a:t>
            </a:r>
            <a:r>
              <a:rPr lang="en-US" sz="2000" b="1" dirty="0" err="1">
                <a:solidFill>
                  <a:schemeClr val="accent4"/>
                </a:solidFill>
                <a:latin typeface="Courier New" pitchFamily="49" charset="0"/>
              </a:rPr>
              <a:t>int</a:t>
            </a:r>
            <a:r>
              <a:rPr lang="en-US" sz="2000" b="1" dirty="0">
                <a:solidFill>
                  <a:schemeClr val="accent4"/>
                </a:solidFill>
                <a:latin typeface="Courier New" pitchFamily="49" charset="0"/>
              </a:rPr>
              <a:t> </a:t>
            </a:r>
            <a:r>
              <a:rPr lang="en-US" sz="2000" b="1" dirty="0" err="1">
                <a:solidFill>
                  <a:schemeClr val="accent4"/>
                </a:solidFill>
                <a:latin typeface="Courier New" pitchFamily="49" charset="0"/>
              </a:rPr>
              <a:t>i</a:t>
            </a:r>
            <a:r>
              <a:rPr lang="en-US" sz="2000" b="1" dirty="0">
                <a:solidFill>
                  <a:schemeClr val="accent4"/>
                </a:solidFill>
                <a:latin typeface="Courier New" pitchFamily="49" charset="0"/>
              </a:rPr>
              <a:t> = 1; </a:t>
            </a:r>
          </a:p>
          <a:p>
            <a:pPr marL="0" indent="0">
              <a:buFont typeface="Monotype Sorts" pitchFamily="2" charset="2"/>
              <a:buNone/>
              <a:defRPr/>
            </a:pPr>
            <a:r>
              <a:rPr lang="en-US" sz="2000" b="1" dirty="0">
                <a:solidFill>
                  <a:schemeClr val="accent4"/>
                </a:solidFill>
                <a:latin typeface="Courier New" pitchFamily="49" charset="0"/>
              </a:rPr>
              <a:t>  </a:t>
            </a:r>
            <a:r>
              <a:rPr lang="en-US" sz="2000" b="1" dirty="0" err="1">
                <a:solidFill>
                  <a:schemeClr val="accent4"/>
                </a:solidFill>
                <a:latin typeface="Courier New" pitchFamily="49" charset="0"/>
              </a:rPr>
              <a:t>int</a:t>
            </a:r>
            <a:r>
              <a:rPr lang="en-US" sz="2000" b="1" dirty="0">
                <a:solidFill>
                  <a:schemeClr val="accent4"/>
                </a:solidFill>
                <a:latin typeface="Courier New" pitchFamily="49" charset="0"/>
              </a:rPr>
              <a:t> j = 2;</a:t>
            </a:r>
          </a:p>
          <a:p>
            <a:pPr marL="0" indent="0">
              <a:buFont typeface="Monotype Sorts" pitchFamily="2" charset="2"/>
              <a:buNone/>
              <a:defRPr/>
            </a:pPr>
            <a:r>
              <a:rPr lang="en-US" sz="2000" b="1" dirty="0">
                <a:solidFill>
                  <a:schemeClr val="accent4"/>
                </a:solidFill>
                <a:latin typeface="Courier New" pitchFamily="49" charset="0"/>
              </a:rPr>
              <a:t>  </a:t>
            </a:r>
            <a:r>
              <a:rPr lang="en-US" sz="2000" b="1" dirty="0" err="1">
                <a:solidFill>
                  <a:schemeClr val="accent4"/>
                </a:solidFill>
                <a:latin typeface="Courier New" pitchFamily="49" charset="0"/>
              </a:rPr>
              <a:t>int</a:t>
            </a:r>
            <a:r>
              <a:rPr lang="en-US" sz="2000" b="1" dirty="0">
                <a:solidFill>
                  <a:schemeClr val="accent4"/>
                </a:solidFill>
                <a:latin typeface="Courier New" pitchFamily="49" charset="0"/>
              </a:rPr>
              <a:t> k = 3;</a:t>
            </a:r>
          </a:p>
          <a:p>
            <a:pPr marL="0" indent="0">
              <a:buFont typeface="Monotype Sorts" pitchFamily="2" charset="2"/>
              <a:buNone/>
              <a:defRPr/>
            </a:pPr>
            <a:r>
              <a:rPr lang="en-US" sz="2000" b="1" dirty="0">
                <a:solidFill>
                  <a:schemeClr val="accent4"/>
                </a:solidFill>
                <a:latin typeface="Courier New" pitchFamily="49" charset="0"/>
              </a:rPr>
              <a:t>  if (</a:t>
            </a:r>
            <a:r>
              <a:rPr lang="en-US" sz="2000" b="1" dirty="0" err="1">
                <a:solidFill>
                  <a:schemeClr val="accent4"/>
                </a:solidFill>
                <a:latin typeface="Courier New" pitchFamily="49" charset="0"/>
              </a:rPr>
              <a:t>i</a:t>
            </a:r>
            <a:r>
              <a:rPr lang="en-US" sz="2000" b="1" dirty="0">
                <a:solidFill>
                  <a:schemeClr val="accent4"/>
                </a:solidFill>
                <a:latin typeface="Courier New" pitchFamily="49" charset="0"/>
              </a:rPr>
              <a:t> &gt; j) </a:t>
            </a:r>
            <a:r>
              <a:rPr lang="en-US" sz="2000" b="1" dirty="0">
                <a:solidFill>
                  <a:srgbClr val="FF0000"/>
                </a:solidFill>
                <a:latin typeface="Courier New" pitchFamily="49" charset="0"/>
              </a:rPr>
              <a:t>{</a:t>
            </a:r>
          </a:p>
          <a:p>
            <a:pPr marL="0" indent="0">
              <a:buFont typeface="Monotype Sorts" pitchFamily="2" charset="2"/>
              <a:buNone/>
              <a:defRPr/>
            </a:pPr>
            <a:r>
              <a:rPr lang="en-US" sz="2000" b="1" dirty="0">
                <a:solidFill>
                  <a:schemeClr val="accent4"/>
                </a:solidFill>
                <a:latin typeface="Courier New" pitchFamily="49" charset="0"/>
              </a:rPr>
              <a:t>    if (</a:t>
            </a:r>
            <a:r>
              <a:rPr lang="en-US" sz="2000" b="1" dirty="0" err="1">
                <a:solidFill>
                  <a:schemeClr val="accent4"/>
                </a:solidFill>
                <a:latin typeface="Courier New" pitchFamily="49" charset="0"/>
              </a:rPr>
              <a:t>i</a:t>
            </a:r>
            <a:r>
              <a:rPr lang="en-US" sz="2000" b="1" dirty="0">
                <a:solidFill>
                  <a:schemeClr val="accent4"/>
                </a:solidFill>
                <a:latin typeface="Courier New" pitchFamily="49" charset="0"/>
              </a:rPr>
              <a:t> &gt; k)</a:t>
            </a:r>
          </a:p>
          <a:p>
            <a:pPr marL="0" indent="0">
              <a:buFont typeface="Monotype Sorts" pitchFamily="2" charset="2"/>
              <a:buNone/>
              <a:defRPr/>
            </a:pPr>
            <a:r>
              <a:rPr lang="en-US" sz="2000" b="1" dirty="0">
                <a:solidFill>
                  <a:schemeClr val="accent4"/>
                </a:solidFill>
                <a:latin typeface="Courier New" pitchFamily="49" charset="0"/>
              </a:rPr>
              <a:t>      </a:t>
            </a:r>
            <a:r>
              <a:rPr lang="en-US" sz="2000" b="1" dirty="0" err="1">
                <a:solidFill>
                  <a:schemeClr val="accent4"/>
                </a:solidFill>
                <a:latin typeface="Courier New" pitchFamily="49" charset="0"/>
              </a:rPr>
              <a:t>System.out.println</a:t>
            </a:r>
            <a:r>
              <a:rPr lang="en-US" sz="2000" b="1" dirty="0">
                <a:solidFill>
                  <a:schemeClr val="accent4"/>
                </a:solidFill>
                <a:latin typeface="Courier New" pitchFamily="49" charset="0"/>
              </a:rPr>
              <a:t>("A");</a:t>
            </a:r>
          </a:p>
          <a:p>
            <a:pPr marL="0" indent="0">
              <a:buFont typeface="Monotype Sorts" pitchFamily="2" charset="2"/>
              <a:buNone/>
              <a:defRPr/>
            </a:pPr>
            <a:r>
              <a:rPr lang="en-US" sz="2000" b="1" dirty="0">
                <a:solidFill>
                  <a:schemeClr val="accent4"/>
                </a:solidFill>
                <a:latin typeface="Courier New" pitchFamily="49" charset="0"/>
              </a:rPr>
              <a:t>  </a:t>
            </a:r>
            <a:r>
              <a:rPr lang="en-US" sz="2000" b="1" dirty="0">
                <a:solidFill>
                  <a:srgbClr val="FF0000"/>
                </a:solidFill>
                <a:latin typeface="Courier New" pitchFamily="49" charset="0"/>
              </a:rPr>
              <a:t>}</a:t>
            </a:r>
          </a:p>
          <a:p>
            <a:pPr marL="0" indent="0">
              <a:buFont typeface="Monotype Sorts" pitchFamily="2" charset="2"/>
              <a:buNone/>
              <a:defRPr/>
            </a:pPr>
            <a:r>
              <a:rPr lang="en-US" sz="2000" b="1" dirty="0">
                <a:solidFill>
                  <a:schemeClr val="accent4"/>
                </a:solidFill>
                <a:latin typeface="Courier New" pitchFamily="49" charset="0"/>
              </a:rPr>
              <a:t>  else </a:t>
            </a:r>
          </a:p>
          <a:p>
            <a:pPr marL="0" indent="0">
              <a:buFont typeface="Monotype Sorts" pitchFamily="2" charset="2"/>
              <a:buNone/>
              <a:defRPr/>
            </a:pPr>
            <a:r>
              <a:rPr lang="en-US" sz="2000" b="1" dirty="0">
                <a:solidFill>
                  <a:schemeClr val="accent4"/>
                </a:solidFill>
                <a:latin typeface="Courier New" pitchFamily="49" charset="0"/>
              </a:rPr>
              <a:t>    </a:t>
            </a:r>
            <a:r>
              <a:rPr lang="en-US" sz="2000" b="1" dirty="0" err="1">
                <a:solidFill>
                  <a:schemeClr val="accent4"/>
                </a:solidFill>
                <a:latin typeface="Courier New" pitchFamily="49" charset="0"/>
              </a:rPr>
              <a:t>System.out.println</a:t>
            </a:r>
            <a:r>
              <a:rPr lang="en-US" sz="2000" b="1" dirty="0">
                <a:solidFill>
                  <a:schemeClr val="accent4"/>
                </a:solidFill>
                <a:latin typeface="Courier New" pitchFamily="49" charset="0"/>
              </a:rPr>
              <a:t>("B");</a:t>
            </a:r>
          </a:p>
          <a:p>
            <a:pPr marL="0" indent="0">
              <a:buFont typeface="Monotype Sorts" pitchFamily="2" charset="2"/>
              <a:buNone/>
              <a:defRPr/>
            </a:pPr>
            <a:r>
              <a:rPr lang="en-US" sz="2800" dirty="0">
                <a:cs typeface="Times New Roman" pitchFamily="18" charset="0"/>
              </a:rPr>
              <a:t>This statement prints B.</a:t>
            </a:r>
            <a:endParaRPr lang="en-US" sz="2000"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Slide Number Placeholder 4">
            <a:extLst>
              <a:ext uri="{FF2B5EF4-FFF2-40B4-BE49-F238E27FC236}">
                <a16:creationId xmlns:a16="http://schemas.microsoft.com/office/drawing/2014/main" id="{92AA8F16-D5C3-9F37-51A6-9EE62BC59974}"/>
              </a:ext>
            </a:extLst>
          </p:cNvPr>
          <p:cNvSpPr>
            <a:spLocks noGrp="1"/>
          </p:cNvSpPr>
          <p:nvPr>
            <p:ph type="sldNum" sz="quarter" idx="11"/>
          </p:nvPr>
        </p:nvSpPr>
        <p:spPr>
          <a:noFill/>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fld id="{816E5007-B18C-044A-B518-4EC9E467A6DD}" type="slidenum">
              <a:rPr lang="en-US" altLang="en-US" sz="1400"/>
              <a:pPr>
                <a:spcBef>
                  <a:spcPct val="0"/>
                </a:spcBef>
                <a:buClrTx/>
                <a:buSzTx/>
                <a:buFontTx/>
                <a:buNone/>
              </a:pPr>
              <a:t>21</a:t>
            </a:fld>
            <a:endParaRPr lang="en-US" altLang="en-US" sz="1400"/>
          </a:p>
        </p:txBody>
      </p:sp>
      <p:sp>
        <p:nvSpPr>
          <p:cNvPr id="44035" name="Rectangle 2">
            <a:extLst>
              <a:ext uri="{FF2B5EF4-FFF2-40B4-BE49-F238E27FC236}">
                <a16:creationId xmlns:a16="http://schemas.microsoft.com/office/drawing/2014/main" id="{4A6E6CD2-5937-7208-1420-EAEF661BB5F8}"/>
              </a:ext>
            </a:extLst>
          </p:cNvPr>
          <p:cNvSpPr>
            <a:spLocks noGrp="1" noChangeArrowheads="1"/>
          </p:cNvSpPr>
          <p:nvPr>
            <p:ph type="title"/>
          </p:nvPr>
        </p:nvSpPr>
        <p:spPr>
          <a:xfrm>
            <a:off x="685800" y="0"/>
            <a:ext cx="8001000" cy="914400"/>
          </a:xfrm>
        </p:spPr>
        <p:txBody>
          <a:bodyPr/>
          <a:lstStyle/>
          <a:p>
            <a:r>
              <a:rPr lang="en-US" altLang="en-US"/>
              <a:t>Common Errors</a:t>
            </a:r>
          </a:p>
        </p:txBody>
      </p:sp>
      <p:sp>
        <p:nvSpPr>
          <p:cNvPr id="44036" name="Rectangle 3">
            <a:extLst>
              <a:ext uri="{FF2B5EF4-FFF2-40B4-BE49-F238E27FC236}">
                <a16:creationId xmlns:a16="http://schemas.microsoft.com/office/drawing/2014/main" id="{7D72E1FA-B320-DA26-3187-C5D8C1D03728}"/>
              </a:ext>
            </a:extLst>
          </p:cNvPr>
          <p:cNvSpPr>
            <a:spLocks noGrp="1" noChangeArrowheads="1"/>
          </p:cNvSpPr>
          <p:nvPr>
            <p:ph type="body" idx="1"/>
          </p:nvPr>
        </p:nvSpPr>
        <p:spPr>
          <a:xfrm>
            <a:off x="457200" y="990600"/>
            <a:ext cx="8382000" cy="5486400"/>
          </a:xfrm>
        </p:spPr>
        <p:txBody>
          <a:bodyPr/>
          <a:lstStyle/>
          <a:p>
            <a:pPr marL="0" indent="0">
              <a:buFont typeface="Monotype Sorts" pitchFamily="2" charset="2"/>
              <a:buNone/>
            </a:pPr>
            <a:r>
              <a:rPr lang="en-US" altLang="en-US" sz="2400">
                <a:cs typeface="Times New Roman" panose="02020603050405020304" pitchFamily="18" charset="0"/>
              </a:rPr>
              <a:t>Adding a semicolon at the end of an </a:t>
            </a:r>
            <a:r>
              <a:rPr lang="en-US" altLang="en-US" sz="2400" u="sng">
                <a:cs typeface="Times New Roman" panose="02020603050405020304" pitchFamily="18" charset="0"/>
              </a:rPr>
              <a:t>if</a:t>
            </a:r>
            <a:r>
              <a:rPr lang="en-US" altLang="en-US" sz="2400">
                <a:cs typeface="Times New Roman" panose="02020603050405020304" pitchFamily="18" charset="0"/>
              </a:rPr>
              <a:t> clause is a common mistake.</a:t>
            </a:r>
          </a:p>
          <a:p>
            <a:pPr marL="0" indent="0">
              <a:buFont typeface="Monotype Sorts" pitchFamily="2" charset="2"/>
              <a:buNone/>
            </a:pPr>
            <a:r>
              <a:rPr lang="en-US" altLang="en-US" sz="2400"/>
              <a:t>if (radius &gt;= 0);</a:t>
            </a:r>
          </a:p>
          <a:p>
            <a:pPr marL="0" indent="0">
              <a:buFont typeface="Monotype Sorts" pitchFamily="2" charset="2"/>
              <a:buNone/>
            </a:pPr>
            <a:r>
              <a:rPr lang="en-US" altLang="en-US" sz="2400"/>
              <a:t>{</a:t>
            </a:r>
          </a:p>
          <a:p>
            <a:pPr marL="0" indent="0">
              <a:buFont typeface="Monotype Sorts" pitchFamily="2" charset="2"/>
              <a:buNone/>
            </a:pPr>
            <a:r>
              <a:rPr lang="en-US" altLang="en-US" sz="2400"/>
              <a:t>  area = radius*radius*PI;</a:t>
            </a:r>
          </a:p>
          <a:p>
            <a:pPr marL="0" indent="0">
              <a:buFont typeface="Monotype Sorts" pitchFamily="2" charset="2"/>
              <a:buNone/>
            </a:pPr>
            <a:r>
              <a:rPr lang="en-US" altLang="en-US" sz="2400"/>
              <a:t>  System.out.println(</a:t>
            </a:r>
          </a:p>
          <a:p>
            <a:pPr marL="0" indent="0">
              <a:buFont typeface="Monotype Sorts" pitchFamily="2" charset="2"/>
              <a:buNone/>
            </a:pPr>
            <a:r>
              <a:rPr lang="en-US" altLang="en-US" sz="2400"/>
              <a:t>    "The area for the circle of radius " +</a:t>
            </a:r>
          </a:p>
          <a:p>
            <a:pPr marL="0" indent="0">
              <a:buFont typeface="Monotype Sorts" pitchFamily="2" charset="2"/>
              <a:buNone/>
            </a:pPr>
            <a:r>
              <a:rPr lang="en-US" altLang="en-US" sz="2400"/>
              <a:t>    radius + " is " + area);</a:t>
            </a:r>
          </a:p>
          <a:p>
            <a:pPr marL="0" indent="0">
              <a:buFont typeface="Monotype Sorts" pitchFamily="2" charset="2"/>
              <a:buNone/>
            </a:pPr>
            <a:r>
              <a:rPr lang="en-US" altLang="en-US" sz="2400"/>
              <a:t>}</a:t>
            </a:r>
          </a:p>
          <a:p>
            <a:pPr marL="0" indent="0">
              <a:buFont typeface="Monotype Sorts" pitchFamily="2" charset="2"/>
              <a:buNone/>
            </a:pPr>
            <a:r>
              <a:rPr lang="en-US" altLang="en-US" sz="2400">
                <a:cs typeface="Times New Roman" panose="02020603050405020304" pitchFamily="18" charset="0"/>
              </a:rPr>
              <a:t>This mistake is hard to find, because it is not a compilation error or a runtime error, it is a logic error. </a:t>
            </a:r>
          </a:p>
          <a:p>
            <a:pPr marL="0" indent="0">
              <a:buFont typeface="Monotype Sorts" pitchFamily="2" charset="2"/>
              <a:buNone/>
            </a:pPr>
            <a:r>
              <a:rPr lang="en-US" altLang="en-US" sz="2400">
                <a:cs typeface="Times New Roman" panose="02020603050405020304" pitchFamily="18" charset="0"/>
              </a:rPr>
              <a:t>This error often occurs when you use the next-line block style.</a:t>
            </a:r>
            <a:endParaRPr lang="en-US" altLang="en-US" sz="2800"/>
          </a:p>
        </p:txBody>
      </p:sp>
      <p:sp>
        <p:nvSpPr>
          <p:cNvPr id="44037" name="Line 5">
            <a:extLst>
              <a:ext uri="{FF2B5EF4-FFF2-40B4-BE49-F238E27FC236}">
                <a16:creationId xmlns:a16="http://schemas.microsoft.com/office/drawing/2014/main" id="{3DC9C819-CB96-8602-BE45-1E318818B276}"/>
              </a:ext>
            </a:extLst>
          </p:cNvPr>
          <p:cNvSpPr>
            <a:spLocks noChangeShapeType="1"/>
          </p:cNvSpPr>
          <p:nvPr/>
        </p:nvSpPr>
        <p:spPr bwMode="auto">
          <a:xfrm flipH="1">
            <a:off x="2590800" y="2057400"/>
            <a:ext cx="838200" cy="0"/>
          </a:xfrm>
          <a:prstGeom prst="line">
            <a:avLst/>
          </a:prstGeom>
          <a:noFill/>
          <a:ln w="12700">
            <a:solidFill>
              <a:srgbClr val="FF0000"/>
            </a:solidFill>
            <a:round/>
            <a:headEnd type="none" w="sm" len="sm"/>
            <a:tailEnd type="triangl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PS"/>
          </a:p>
        </p:txBody>
      </p:sp>
      <p:sp>
        <p:nvSpPr>
          <p:cNvPr id="44038" name="Text Box 7">
            <a:extLst>
              <a:ext uri="{FF2B5EF4-FFF2-40B4-BE49-F238E27FC236}">
                <a16:creationId xmlns:a16="http://schemas.microsoft.com/office/drawing/2014/main" id="{FE41FDC2-BB13-CBEF-4E2A-431E5DABBDC7}"/>
              </a:ext>
            </a:extLst>
          </p:cNvPr>
          <p:cNvSpPr txBox="1">
            <a:spLocks noChangeArrowheads="1"/>
          </p:cNvSpPr>
          <p:nvPr/>
        </p:nvSpPr>
        <p:spPr bwMode="auto">
          <a:xfrm>
            <a:off x="3657600" y="1905000"/>
            <a:ext cx="1295400" cy="469900"/>
          </a:xfrm>
          <a:prstGeom prst="rect">
            <a:avLst/>
          </a:prstGeom>
          <a:noFill/>
          <a:ln w="12700">
            <a:solidFill>
              <a:srgbClr val="FF0000"/>
            </a:solidFill>
            <a:miter lim="800000"/>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50000"/>
              </a:spcBef>
              <a:buClrTx/>
              <a:buSzTx/>
              <a:buFontTx/>
              <a:buNone/>
            </a:pPr>
            <a:r>
              <a:rPr lang="en-US" altLang="en-US" sz="2400"/>
              <a:t>Wrong</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Slide Number Placeholder 4">
            <a:extLst>
              <a:ext uri="{FF2B5EF4-FFF2-40B4-BE49-F238E27FC236}">
                <a16:creationId xmlns:a16="http://schemas.microsoft.com/office/drawing/2014/main" id="{244B5CF7-6C68-E67C-2A04-E2113BDA8C82}"/>
              </a:ext>
            </a:extLst>
          </p:cNvPr>
          <p:cNvSpPr>
            <a:spLocks noGrp="1"/>
          </p:cNvSpPr>
          <p:nvPr>
            <p:ph type="sldNum" sz="quarter" idx="11"/>
          </p:nvPr>
        </p:nvSpPr>
        <p:spPr>
          <a:noFill/>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fld id="{C7D70B26-5E97-3E47-B558-5A54A67098D0}" type="slidenum">
              <a:rPr lang="en-US" altLang="en-US" sz="1400"/>
              <a:pPr>
                <a:spcBef>
                  <a:spcPct val="0"/>
                </a:spcBef>
                <a:buClrTx/>
                <a:buSzTx/>
                <a:buFontTx/>
                <a:buNone/>
              </a:pPr>
              <a:t>22</a:t>
            </a:fld>
            <a:endParaRPr lang="en-US" altLang="en-US" sz="1400"/>
          </a:p>
        </p:txBody>
      </p:sp>
      <p:sp>
        <p:nvSpPr>
          <p:cNvPr id="46083" name="Rectangle 2">
            <a:extLst>
              <a:ext uri="{FF2B5EF4-FFF2-40B4-BE49-F238E27FC236}">
                <a16:creationId xmlns:a16="http://schemas.microsoft.com/office/drawing/2014/main" id="{B5966050-DFF0-0BEA-0F63-672D44FAA950}"/>
              </a:ext>
            </a:extLst>
          </p:cNvPr>
          <p:cNvSpPr>
            <a:spLocks noGrp="1" noChangeArrowheads="1"/>
          </p:cNvSpPr>
          <p:nvPr>
            <p:ph type="title"/>
          </p:nvPr>
        </p:nvSpPr>
        <p:spPr>
          <a:xfrm>
            <a:off x="685800" y="0"/>
            <a:ext cx="8001000" cy="914400"/>
          </a:xfrm>
        </p:spPr>
        <p:txBody>
          <a:bodyPr/>
          <a:lstStyle/>
          <a:p>
            <a:r>
              <a:rPr lang="en-US" altLang="en-US"/>
              <a:t>TIP</a:t>
            </a:r>
          </a:p>
        </p:txBody>
      </p:sp>
      <p:sp>
        <p:nvSpPr>
          <p:cNvPr id="46084" name="Rectangle 6">
            <a:extLst>
              <a:ext uri="{FF2B5EF4-FFF2-40B4-BE49-F238E27FC236}">
                <a16:creationId xmlns:a16="http://schemas.microsoft.com/office/drawing/2014/main" id="{2F7742DB-4C6F-193D-C3DF-7CB1E7A295BD}"/>
              </a:ext>
            </a:extLst>
          </p:cNvPr>
          <p:cNvSpPr>
            <a:spLocks noChangeArrowheads="1"/>
          </p:cNvSpPr>
          <p:nvPr/>
        </p:nvSpPr>
        <p:spPr bwMode="auto">
          <a:xfrm>
            <a:off x="2928938" y="306705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graphicFrame>
        <p:nvGraphicFramePr>
          <p:cNvPr id="46085" name="Object 5">
            <a:extLst>
              <a:ext uri="{FF2B5EF4-FFF2-40B4-BE49-F238E27FC236}">
                <a16:creationId xmlns:a16="http://schemas.microsoft.com/office/drawing/2014/main" id="{BB4942AD-25FB-1692-854F-3DBCBEE34521}"/>
              </a:ext>
            </a:extLst>
          </p:cNvPr>
          <p:cNvGraphicFramePr>
            <a:graphicFrameLocks noChangeAspect="1"/>
          </p:cNvGraphicFramePr>
          <p:nvPr/>
        </p:nvGraphicFramePr>
        <p:xfrm>
          <a:off x="381000" y="1141413"/>
          <a:ext cx="8458200" cy="1866900"/>
        </p:xfrm>
        <a:graphic>
          <a:graphicData uri="http://schemas.openxmlformats.org/presentationml/2006/ole">
            <mc:AlternateContent xmlns:mc="http://schemas.openxmlformats.org/markup-compatibility/2006">
              <mc:Choice xmlns:v="urn:schemas-microsoft-com:vml" Requires="v">
                <p:oleObj name="Picture" r:id="rId3" imgW="20383500" imgH="4470400" progId="Word.Picture.8">
                  <p:embed/>
                </p:oleObj>
              </mc:Choice>
              <mc:Fallback>
                <p:oleObj name="Picture" r:id="rId3" imgW="20383500" imgH="4470400" progId="Word.Picture.8">
                  <p:embed/>
                  <p:pic>
                    <p:nvPicPr>
                      <p:cNvPr id="0" name="Object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81000" y="1141413"/>
                        <a:ext cx="8458200" cy="1866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Slide Number Placeholder 4">
            <a:extLst>
              <a:ext uri="{FF2B5EF4-FFF2-40B4-BE49-F238E27FC236}">
                <a16:creationId xmlns:a16="http://schemas.microsoft.com/office/drawing/2014/main" id="{4DDA6458-F36E-C701-8796-4C34D37310A1}"/>
              </a:ext>
            </a:extLst>
          </p:cNvPr>
          <p:cNvSpPr>
            <a:spLocks noGrp="1"/>
          </p:cNvSpPr>
          <p:nvPr>
            <p:ph type="sldNum" sz="quarter" idx="11"/>
          </p:nvPr>
        </p:nvSpPr>
        <p:spPr>
          <a:noFill/>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fld id="{01578ED1-941D-B24D-8DE9-D7D80D63FA37}" type="slidenum">
              <a:rPr lang="en-US" altLang="en-US" sz="1400"/>
              <a:pPr>
                <a:spcBef>
                  <a:spcPct val="0"/>
                </a:spcBef>
                <a:buClrTx/>
                <a:buSzTx/>
                <a:buFontTx/>
                <a:buNone/>
              </a:pPr>
              <a:t>23</a:t>
            </a:fld>
            <a:endParaRPr lang="en-US" altLang="en-US" sz="1400"/>
          </a:p>
        </p:txBody>
      </p:sp>
      <p:sp>
        <p:nvSpPr>
          <p:cNvPr id="48131" name="Rectangle 2">
            <a:extLst>
              <a:ext uri="{FF2B5EF4-FFF2-40B4-BE49-F238E27FC236}">
                <a16:creationId xmlns:a16="http://schemas.microsoft.com/office/drawing/2014/main" id="{D79FBA4E-205A-3A12-4238-E857BF333060}"/>
              </a:ext>
            </a:extLst>
          </p:cNvPr>
          <p:cNvSpPr>
            <a:spLocks noGrp="1" noChangeArrowheads="1"/>
          </p:cNvSpPr>
          <p:nvPr>
            <p:ph type="title"/>
          </p:nvPr>
        </p:nvSpPr>
        <p:spPr>
          <a:xfrm>
            <a:off x="685800" y="0"/>
            <a:ext cx="8001000" cy="914400"/>
          </a:xfrm>
        </p:spPr>
        <p:txBody>
          <a:bodyPr/>
          <a:lstStyle/>
          <a:p>
            <a:r>
              <a:rPr lang="en-US" altLang="en-US"/>
              <a:t>CAUTION</a:t>
            </a:r>
          </a:p>
        </p:txBody>
      </p:sp>
      <p:sp>
        <p:nvSpPr>
          <p:cNvPr id="48132" name="Rectangle 3">
            <a:extLst>
              <a:ext uri="{FF2B5EF4-FFF2-40B4-BE49-F238E27FC236}">
                <a16:creationId xmlns:a16="http://schemas.microsoft.com/office/drawing/2014/main" id="{8FC17168-0EA4-54A4-96FD-3223AF006A85}"/>
              </a:ext>
            </a:extLst>
          </p:cNvPr>
          <p:cNvSpPr>
            <a:spLocks noChangeArrowheads="1"/>
          </p:cNvSpPr>
          <p:nvPr/>
        </p:nvSpPr>
        <p:spPr bwMode="auto">
          <a:xfrm>
            <a:off x="2928938" y="306705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48133" name="Rectangle 6">
            <a:extLst>
              <a:ext uri="{FF2B5EF4-FFF2-40B4-BE49-F238E27FC236}">
                <a16:creationId xmlns:a16="http://schemas.microsoft.com/office/drawing/2014/main" id="{EEB0030F-73B5-E0A9-66AA-5F0411961C0F}"/>
              </a:ext>
            </a:extLst>
          </p:cNvPr>
          <p:cNvSpPr>
            <a:spLocks noChangeArrowheads="1"/>
          </p:cNvSpPr>
          <p:nvPr/>
        </p:nvSpPr>
        <p:spPr bwMode="auto">
          <a:xfrm>
            <a:off x="2771775" y="3119438"/>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graphicFrame>
        <p:nvGraphicFramePr>
          <p:cNvPr id="48134" name="Object 5">
            <a:extLst>
              <a:ext uri="{FF2B5EF4-FFF2-40B4-BE49-F238E27FC236}">
                <a16:creationId xmlns:a16="http://schemas.microsoft.com/office/drawing/2014/main" id="{E9EDF71C-240D-B791-D981-BAFED4947523}"/>
              </a:ext>
            </a:extLst>
          </p:cNvPr>
          <p:cNvGraphicFramePr>
            <a:graphicFrameLocks noChangeAspect="1"/>
          </p:cNvGraphicFramePr>
          <p:nvPr/>
        </p:nvGraphicFramePr>
        <p:xfrm>
          <a:off x="228600" y="1295400"/>
          <a:ext cx="8915400" cy="1533525"/>
        </p:xfrm>
        <a:graphic>
          <a:graphicData uri="http://schemas.openxmlformats.org/presentationml/2006/ole">
            <mc:AlternateContent xmlns:mc="http://schemas.openxmlformats.org/markup-compatibility/2006">
              <mc:Choice xmlns:v="urn:schemas-microsoft-com:vml" Requires="v">
                <p:oleObj name="Picture" r:id="rId3" imgW="22377400" imgH="3835400" progId="Word.Picture.8">
                  <p:embed/>
                </p:oleObj>
              </mc:Choice>
              <mc:Fallback>
                <p:oleObj name="Picture" r:id="rId3" imgW="22377400" imgH="3835400" progId="Word.Picture.8">
                  <p:embed/>
                  <p:pic>
                    <p:nvPicPr>
                      <p:cNvPr id="0" name="Object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28600" y="1295400"/>
                        <a:ext cx="8915400" cy="1533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Slide Number Placeholder 4">
            <a:extLst>
              <a:ext uri="{FF2B5EF4-FFF2-40B4-BE49-F238E27FC236}">
                <a16:creationId xmlns:a16="http://schemas.microsoft.com/office/drawing/2014/main" id="{BD9F8179-AB16-F397-BA6F-F3BB7BEAE205}"/>
              </a:ext>
            </a:extLst>
          </p:cNvPr>
          <p:cNvSpPr>
            <a:spLocks noGrp="1"/>
          </p:cNvSpPr>
          <p:nvPr>
            <p:ph type="sldNum" sz="quarter" idx="11"/>
          </p:nvPr>
        </p:nvSpPr>
        <p:spPr>
          <a:noFill/>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fld id="{B61E627D-66EB-E048-8981-A4D765B6D0CC}" type="slidenum">
              <a:rPr lang="en-US" altLang="en-US" sz="1400"/>
              <a:pPr>
                <a:spcBef>
                  <a:spcPct val="0"/>
                </a:spcBef>
                <a:buClrTx/>
                <a:buSzTx/>
                <a:buFontTx/>
                <a:buNone/>
              </a:pPr>
              <a:t>24</a:t>
            </a:fld>
            <a:endParaRPr lang="en-US" altLang="en-US" sz="1400"/>
          </a:p>
        </p:txBody>
      </p:sp>
      <p:sp>
        <p:nvSpPr>
          <p:cNvPr id="50179" name="Rectangle 2">
            <a:extLst>
              <a:ext uri="{FF2B5EF4-FFF2-40B4-BE49-F238E27FC236}">
                <a16:creationId xmlns:a16="http://schemas.microsoft.com/office/drawing/2014/main" id="{2EE26579-7DA3-D060-10E0-B10DEBBEBA5E}"/>
              </a:ext>
            </a:extLst>
          </p:cNvPr>
          <p:cNvSpPr>
            <a:spLocks noGrp="1" noChangeArrowheads="1"/>
          </p:cNvSpPr>
          <p:nvPr>
            <p:ph type="title"/>
          </p:nvPr>
        </p:nvSpPr>
        <p:spPr>
          <a:xfrm>
            <a:off x="193675" y="241300"/>
            <a:ext cx="8640763" cy="627063"/>
          </a:xfrm>
        </p:spPr>
        <p:txBody>
          <a:bodyPr/>
          <a:lstStyle/>
          <a:p>
            <a:r>
              <a:rPr lang="en-US" altLang="en-US" sz="3600"/>
              <a:t>Problem: An Improved Math Learning Tool</a:t>
            </a:r>
            <a:r>
              <a:rPr lang="en-US" altLang="en-US"/>
              <a:t> </a:t>
            </a:r>
          </a:p>
        </p:txBody>
      </p:sp>
      <p:sp>
        <p:nvSpPr>
          <p:cNvPr id="50180" name="Rectangle 3">
            <a:extLst>
              <a:ext uri="{FF2B5EF4-FFF2-40B4-BE49-F238E27FC236}">
                <a16:creationId xmlns:a16="http://schemas.microsoft.com/office/drawing/2014/main" id="{F554E26C-D061-F5F7-77D1-5665050F0DE8}"/>
              </a:ext>
            </a:extLst>
          </p:cNvPr>
          <p:cNvSpPr>
            <a:spLocks noGrp="1" noChangeArrowheads="1"/>
          </p:cNvSpPr>
          <p:nvPr>
            <p:ph type="body" idx="1"/>
          </p:nvPr>
        </p:nvSpPr>
        <p:spPr>
          <a:xfrm>
            <a:off x="228600" y="1066800"/>
            <a:ext cx="8683625" cy="4513263"/>
          </a:xfrm>
        </p:spPr>
        <p:txBody>
          <a:bodyPr/>
          <a:lstStyle/>
          <a:p>
            <a:pPr marL="0" indent="0">
              <a:buFont typeface="Monotype Sorts" pitchFamily="2" charset="2"/>
              <a:buNone/>
            </a:pPr>
            <a:r>
              <a:rPr lang="en-US" altLang="en-US" sz="3600"/>
              <a:t>This example creates a program to teach a first grade child how to learn subtractions. The program randomly generates two single-digit integers </a:t>
            </a:r>
            <a:r>
              <a:rPr lang="en-US" altLang="en-US" sz="3600" u="sng"/>
              <a:t>number1</a:t>
            </a:r>
            <a:r>
              <a:rPr lang="en-US" altLang="en-US" sz="3600"/>
              <a:t> and </a:t>
            </a:r>
            <a:r>
              <a:rPr lang="en-US" altLang="en-US" sz="3600" u="sng"/>
              <a:t>number2</a:t>
            </a:r>
            <a:r>
              <a:rPr lang="en-US" altLang="en-US" sz="3600"/>
              <a:t> with </a:t>
            </a:r>
            <a:r>
              <a:rPr lang="en-US" altLang="en-US" sz="3600" u="sng"/>
              <a:t>number1 &gt;= number2</a:t>
            </a:r>
            <a:r>
              <a:rPr lang="en-US" altLang="en-US" sz="3600"/>
              <a:t> and displays a question such as “What is 9 – 2?” to the student. After the student types the answer, the program displays whether the answer is correct.</a:t>
            </a:r>
          </a:p>
        </p:txBody>
      </p:sp>
      <p:sp>
        <p:nvSpPr>
          <p:cNvPr id="50181" name="Rectangle 8">
            <a:hlinkClick r:id="rId3"/>
            <a:extLst>
              <a:ext uri="{FF2B5EF4-FFF2-40B4-BE49-F238E27FC236}">
                <a16:creationId xmlns:a16="http://schemas.microsoft.com/office/drawing/2014/main" id="{C5485626-EE5E-2D77-217A-A65FE0CA79D0}"/>
              </a:ext>
            </a:extLst>
          </p:cNvPr>
          <p:cNvSpPr>
            <a:spLocks noChangeArrowheads="1"/>
          </p:cNvSpPr>
          <p:nvPr/>
        </p:nvSpPr>
        <p:spPr bwMode="auto">
          <a:xfrm>
            <a:off x="4840288" y="5810250"/>
            <a:ext cx="2006600" cy="381000"/>
          </a:xfrm>
          <a:prstGeom prst="rect">
            <a:avLst/>
          </a:prstGeom>
          <a:solidFill>
            <a:srgbClr val="92D050"/>
          </a:solidFill>
          <a:ln>
            <a:noFill/>
          </a:ln>
          <a:extLst>
            <a:ext uri="{91240B29-F687-4F45-9708-019B960494DF}">
              <a14:hiddenLine xmlns:a14="http://schemas.microsoft.com/office/drawing/2010/main" w="12700" algn="ctr">
                <a:solidFill>
                  <a:srgbClr val="000000"/>
                </a:solidFill>
                <a:round/>
                <a:headEnd type="none" w="sm" len="sm"/>
                <a:tailEnd type="none" w="sm" len="sm"/>
              </a14:hiddenLine>
            </a:ext>
          </a:extLst>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lgn="ctr">
              <a:spcBef>
                <a:spcPct val="0"/>
              </a:spcBef>
              <a:buClrTx/>
              <a:buSzTx/>
              <a:buFontTx/>
              <a:buNone/>
            </a:pPr>
            <a:r>
              <a:rPr lang="en-US" altLang="en-US" sz="2000"/>
              <a:t>SubtractionQuiz</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Slide Number Placeholder 4">
            <a:extLst>
              <a:ext uri="{FF2B5EF4-FFF2-40B4-BE49-F238E27FC236}">
                <a16:creationId xmlns:a16="http://schemas.microsoft.com/office/drawing/2014/main" id="{D7482D30-9664-C1E4-BC36-65EBD6A11D18}"/>
              </a:ext>
            </a:extLst>
          </p:cNvPr>
          <p:cNvSpPr>
            <a:spLocks noGrp="1"/>
          </p:cNvSpPr>
          <p:nvPr>
            <p:ph type="sldNum" sz="quarter" idx="11"/>
          </p:nvPr>
        </p:nvSpPr>
        <p:spPr>
          <a:noFill/>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fld id="{44D59A65-E44A-D34A-8532-E08A3F3EEECA}" type="slidenum">
              <a:rPr lang="en-US" altLang="en-US" sz="1400"/>
              <a:pPr>
                <a:spcBef>
                  <a:spcPct val="0"/>
                </a:spcBef>
                <a:buClrTx/>
                <a:buSzTx/>
                <a:buFontTx/>
                <a:buNone/>
              </a:pPr>
              <a:t>25</a:t>
            </a:fld>
            <a:endParaRPr lang="en-US" altLang="en-US" sz="1400"/>
          </a:p>
        </p:txBody>
      </p:sp>
      <p:sp>
        <p:nvSpPr>
          <p:cNvPr id="52227" name="Rectangle 2">
            <a:extLst>
              <a:ext uri="{FF2B5EF4-FFF2-40B4-BE49-F238E27FC236}">
                <a16:creationId xmlns:a16="http://schemas.microsoft.com/office/drawing/2014/main" id="{89A0BB55-638D-69BB-E077-C4552FB1D32E}"/>
              </a:ext>
            </a:extLst>
          </p:cNvPr>
          <p:cNvSpPr>
            <a:spLocks noGrp="1" noChangeArrowheads="1"/>
          </p:cNvSpPr>
          <p:nvPr>
            <p:ph type="title"/>
          </p:nvPr>
        </p:nvSpPr>
        <p:spPr>
          <a:xfrm>
            <a:off x="193675" y="241300"/>
            <a:ext cx="8640763" cy="460375"/>
          </a:xfrm>
        </p:spPr>
        <p:txBody>
          <a:bodyPr/>
          <a:lstStyle/>
          <a:p>
            <a:r>
              <a:rPr lang="en-US" altLang="en-US" sz="3600"/>
              <a:t>Problem: Body Mass Index</a:t>
            </a:r>
            <a:r>
              <a:rPr lang="en-US" altLang="en-US"/>
              <a:t> </a:t>
            </a:r>
          </a:p>
        </p:txBody>
      </p:sp>
      <p:sp>
        <p:nvSpPr>
          <p:cNvPr id="52228" name="Rectangle 3">
            <a:extLst>
              <a:ext uri="{FF2B5EF4-FFF2-40B4-BE49-F238E27FC236}">
                <a16:creationId xmlns:a16="http://schemas.microsoft.com/office/drawing/2014/main" id="{ACB9CF5B-C3DF-C7A2-2D21-8E9EBCA9272D}"/>
              </a:ext>
            </a:extLst>
          </p:cNvPr>
          <p:cNvSpPr>
            <a:spLocks noGrp="1" noChangeArrowheads="1"/>
          </p:cNvSpPr>
          <p:nvPr>
            <p:ph type="body" idx="1"/>
          </p:nvPr>
        </p:nvSpPr>
        <p:spPr>
          <a:xfrm>
            <a:off x="193675" y="931863"/>
            <a:ext cx="8718550" cy="2497137"/>
          </a:xfrm>
        </p:spPr>
        <p:txBody>
          <a:bodyPr/>
          <a:lstStyle/>
          <a:p>
            <a:pPr marL="0" indent="0">
              <a:buFont typeface="Monotype Sorts" pitchFamily="2" charset="2"/>
              <a:buNone/>
            </a:pPr>
            <a:r>
              <a:rPr lang="en-US" altLang="en-US"/>
              <a:t>Body Mass Index (BMI) is a measure of health on weight. It can be calculated by taking your weight in kilograms and dividing by the square of your height in meters. The interpretation of BMI for people 16 years or older is as follows:</a:t>
            </a:r>
          </a:p>
        </p:txBody>
      </p:sp>
      <p:sp>
        <p:nvSpPr>
          <p:cNvPr id="52229" name="Rectangle 8">
            <a:extLst>
              <a:ext uri="{FF2B5EF4-FFF2-40B4-BE49-F238E27FC236}">
                <a16:creationId xmlns:a16="http://schemas.microsoft.com/office/drawing/2014/main" id="{BE5EA49E-78A9-A000-30B9-654645878AAE}"/>
              </a:ext>
            </a:extLst>
          </p:cNvPr>
          <p:cNvSpPr>
            <a:spLocks noChangeArrowheads="1"/>
          </p:cNvSpPr>
          <p:nvPr/>
        </p:nvSpPr>
        <p:spPr bwMode="auto">
          <a:xfrm>
            <a:off x="0" y="2887663"/>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52230" name="Rectangle 10">
            <a:extLst>
              <a:ext uri="{FF2B5EF4-FFF2-40B4-BE49-F238E27FC236}">
                <a16:creationId xmlns:a16="http://schemas.microsoft.com/office/drawing/2014/main" id="{044D71AA-E4B6-618A-789A-6FB8CD5C8DE8}"/>
              </a:ext>
            </a:extLst>
          </p:cNvPr>
          <p:cNvSpPr>
            <a:spLocks noChangeArrowheads="1"/>
          </p:cNvSpPr>
          <p:nvPr/>
        </p:nvSpPr>
        <p:spPr bwMode="auto">
          <a:xfrm>
            <a:off x="0" y="2887663"/>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52231" name="Rectangle 12">
            <a:extLst>
              <a:ext uri="{FF2B5EF4-FFF2-40B4-BE49-F238E27FC236}">
                <a16:creationId xmlns:a16="http://schemas.microsoft.com/office/drawing/2014/main" id="{C0F747A0-CB5C-3356-D17A-0D46A660A2E3}"/>
              </a:ext>
            </a:extLst>
          </p:cNvPr>
          <p:cNvSpPr>
            <a:spLocks noChangeArrowheads="1"/>
          </p:cNvSpPr>
          <p:nvPr/>
        </p:nvSpPr>
        <p:spPr bwMode="auto">
          <a:xfrm>
            <a:off x="0" y="3000375"/>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52232" name="Rectangle 14">
            <a:extLst>
              <a:ext uri="{FF2B5EF4-FFF2-40B4-BE49-F238E27FC236}">
                <a16:creationId xmlns:a16="http://schemas.microsoft.com/office/drawing/2014/main" id="{D747CADB-D4E2-FC09-0ADC-6E749FD3A5D9}"/>
              </a:ext>
            </a:extLst>
          </p:cNvPr>
          <p:cNvSpPr>
            <a:spLocks noChangeArrowheads="1"/>
          </p:cNvSpPr>
          <p:nvPr/>
        </p:nvSpPr>
        <p:spPr bwMode="auto">
          <a:xfrm>
            <a:off x="0" y="3033713"/>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2" name="Rectangle 14">
            <a:extLst>
              <a:ext uri="{FF2B5EF4-FFF2-40B4-BE49-F238E27FC236}">
                <a16:creationId xmlns:a16="http://schemas.microsoft.com/office/drawing/2014/main" id="{21F97836-B955-429B-AA74-EBB20A5C9BF5}"/>
              </a:ext>
            </a:extLst>
          </p:cNvPr>
          <p:cNvSpPr>
            <a:spLocks noChangeArrowheads="1"/>
          </p:cNvSpPr>
          <p:nvPr/>
        </p:nvSpPr>
        <p:spPr bwMode="auto">
          <a:xfrm>
            <a:off x="0" y="0"/>
            <a:ext cx="9144000" cy="457200"/>
          </a:xfrm>
          <a:prstGeom prst="rect">
            <a:avLst/>
          </a:prstGeom>
          <a:noFill/>
          <a:ln>
            <a:noFill/>
          </a:ln>
          <a:effectLst>
            <a:prstShdw prst="shdw17" dist="17961" dir="2700000">
              <a:schemeClr val="accent1">
                <a:gamma/>
                <a:shade val="60000"/>
                <a:invGamma/>
              </a:schemeClr>
            </a:prst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wrap="none" anchor="ctr">
            <a:spAutoFit/>
          </a:bodyPr>
          <a:lstStyle/>
          <a:p>
            <a:pPr eaLnBrk="1" hangingPunct="1">
              <a:defRPr/>
            </a:pPr>
            <a:endParaRPr lang="en-US"/>
          </a:p>
        </p:txBody>
      </p:sp>
      <p:graphicFrame>
        <p:nvGraphicFramePr>
          <p:cNvPr id="52234" name="Object 2">
            <a:extLst>
              <a:ext uri="{FF2B5EF4-FFF2-40B4-BE49-F238E27FC236}">
                <a16:creationId xmlns:a16="http://schemas.microsoft.com/office/drawing/2014/main" id="{7B830F1C-6A3B-A7C4-6217-25A64EF9EDF1}"/>
              </a:ext>
            </a:extLst>
          </p:cNvPr>
          <p:cNvGraphicFramePr>
            <a:graphicFrameLocks noChangeAspect="1"/>
          </p:cNvGraphicFramePr>
          <p:nvPr/>
        </p:nvGraphicFramePr>
        <p:xfrm>
          <a:off x="423863" y="3541713"/>
          <a:ext cx="6334125" cy="1925637"/>
        </p:xfrm>
        <a:graphic>
          <a:graphicData uri="http://schemas.openxmlformats.org/presentationml/2006/ole">
            <mc:AlternateContent xmlns:mc="http://schemas.openxmlformats.org/markup-compatibility/2006">
              <mc:Choice xmlns:v="urn:schemas-microsoft-com:vml" Requires="v">
                <p:oleObj name="Picture" r:id="rId3" imgW="16281400" imgH="4914900" progId="Word.Picture.8">
                  <p:embed/>
                </p:oleObj>
              </mc:Choice>
              <mc:Fallback>
                <p:oleObj name="Picture" r:id="rId3" imgW="16281400" imgH="4914900" progId="Word.Picture.8">
                  <p:embed/>
                  <p:pic>
                    <p:nvPicPr>
                      <p:cNvPr id="0" name="Object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23863" y="3541713"/>
                        <a:ext cx="6334125" cy="1925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52235" name="Rectangle 8">
            <a:hlinkClick r:id="rId5"/>
            <a:extLst>
              <a:ext uri="{FF2B5EF4-FFF2-40B4-BE49-F238E27FC236}">
                <a16:creationId xmlns:a16="http://schemas.microsoft.com/office/drawing/2014/main" id="{55703060-0A39-67F6-D65E-ABEF9D8260F3}"/>
              </a:ext>
            </a:extLst>
          </p:cNvPr>
          <p:cNvSpPr>
            <a:spLocks noChangeArrowheads="1"/>
          </p:cNvSpPr>
          <p:nvPr/>
        </p:nvSpPr>
        <p:spPr bwMode="auto">
          <a:xfrm>
            <a:off x="4106863" y="5734050"/>
            <a:ext cx="3160712" cy="381000"/>
          </a:xfrm>
          <a:prstGeom prst="rect">
            <a:avLst/>
          </a:prstGeom>
          <a:solidFill>
            <a:srgbClr val="92D050"/>
          </a:solidFill>
          <a:ln>
            <a:noFill/>
          </a:ln>
          <a:extLst>
            <a:ext uri="{91240B29-F687-4F45-9708-019B960494DF}">
              <a14:hiddenLine xmlns:a14="http://schemas.microsoft.com/office/drawing/2010/main" w="12700" algn="ctr">
                <a:solidFill>
                  <a:srgbClr val="000000"/>
                </a:solidFill>
                <a:round/>
                <a:headEnd type="none" w="sm" len="sm"/>
                <a:tailEnd type="none" w="sm" len="sm"/>
              </a14:hiddenLine>
            </a:ext>
          </a:extLst>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lgn="ctr">
              <a:spcBef>
                <a:spcPct val="0"/>
              </a:spcBef>
              <a:buClrTx/>
              <a:buSzTx/>
              <a:buFontTx/>
              <a:buNone/>
            </a:pPr>
            <a:r>
              <a:rPr lang="en-US" altLang="en-US" sz="2000"/>
              <a:t>ComputeAndInterpretBMI</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Slide Number Placeholder 4">
            <a:extLst>
              <a:ext uri="{FF2B5EF4-FFF2-40B4-BE49-F238E27FC236}">
                <a16:creationId xmlns:a16="http://schemas.microsoft.com/office/drawing/2014/main" id="{A9F4D1C7-D4FB-427B-AB7F-64DD51894DA7}"/>
              </a:ext>
            </a:extLst>
          </p:cNvPr>
          <p:cNvSpPr>
            <a:spLocks noGrp="1"/>
          </p:cNvSpPr>
          <p:nvPr>
            <p:ph type="sldNum" sz="quarter" idx="11"/>
          </p:nvPr>
        </p:nvSpPr>
        <p:spPr>
          <a:noFill/>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fld id="{E3B9EA81-54CC-6943-B1CA-01766FFF9CE7}" type="slidenum">
              <a:rPr lang="en-US" altLang="en-US" sz="1400"/>
              <a:pPr>
                <a:spcBef>
                  <a:spcPct val="0"/>
                </a:spcBef>
                <a:buClrTx/>
                <a:buSzTx/>
                <a:buFontTx/>
                <a:buNone/>
              </a:pPr>
              <a:t>26</a:t>
            </a:fld>
            <a:endParaRPr lang="en-US" altLang="en-US" sz="1400"/>
          </a:p>
        </p:txBody>
      </p:sp>
      <p:sp>
        <p:nvSpPr>
          <p:cNvPr id="54275" name="Rectangle 2">
            <a:extLst>
              <a:ext uri="{FF2B5EF4-FFF2-40B4-BE49-F238E27FC236}">
                <a16:creationId xmlns:a16="http://schemas.microsoft.com/office/drawing/2014/main" id="{C8C6CBF0-2B17-B0AE-A5F0-7A53A01296D0}"/>
              </a:ext>
            </a:extLst>
          </p:cNvPr>
          <p:cNvSpPr>
            <a:spLocks noGrp="1" noChangeArrowheads="1"/>
          </p:cNvSpPr>
          <p:nvPr>
            <p:ph type="title"/>
          </p:nvPr>
        </p:nvSpPr>
        <p:spPr>
          <a:xfrm>
            <a:off x="685800" y="228600"/>
            <a:ext cx="7772400" cy="533400"/>
          </a:xfrm>
        </p:spPr>
        <p:txBody>
          <a:bodyPr/>
          <a:lstStyle/>
          <a:p>
            <a:r>
              <a:rPr lang="en-US" altLang="en-US"/>
              <a:t>Problem: Computing Taxes</a:t>
            </a:r>
          </a:p>
        </p:txBody>
      </p:sp>
      <p:sp>
        <p:nvSpPr>
          <p:cNvPr id="54276" name="Rectangle 3">
            <a:extLst>
              <a:ext uri="{FF2B5EF4-FFF2-40B4-BE49-F238E27FC236}">
                <a16:creationId xmlns:a16="http://schemas.microsoft.com/office/drawing/2014/main" id="{5DD29516-F508-86A1-FAE5-E74965AD0289}"/>
              </a:ext>
            </a:extLst>
          </p:cNvPr>
          <p:cNvSpPr>
            <a:spLocks noGrp="1" noChangeArrowheads="1"/>
          </p:cNvSpPr>
          <p:nvPr>
            <p:ph type="body" idx="1"/>
          </p:nvPr>
        </p:nvSpPr>
        <p:spPr>
          <a:xfrm>
            <a:off x="231775" y="1009650"/>
            <a:ext cx="8610600" cy="2590800"/>
          </a:xfrm>
        </p:spPr>
        <p:txBody>
          <a:bodyPr/>
          <a:lstStyle/>
          <a:p>
            <a:pPr marL="0" indent="0">
              <a:buFont typeface="Monotype Sorts" pitchFamily="2" charset="2"/>
              <a:buNone/>
            </a:pPr>
            <a:r>
              <a:rPr lang="en-US" altLang="en-US">
                <a:cs typeface="Times New Roman" panose="02020603050405020304" pitchFamily="18" charset="0"/>
              </a:rPr>
              <a:t>The US federal personal income tax is calculated based on the filing status and taxable income. There are four filing statuses: single filers, married filing jointly, married filing separately, and head of household. The tax rates for 2009 are shown below.</a:t>
            </a:r>
            <a:endParaRPr lang="en-US" altLang="en-US" sz="2600"/>
          </a:p>
        </p:txBody>
      </p:sp>
      <p:sp>
        <p:nvSpPr>
          <p:cNvPr id="54277" name="Rectangle 91">
            <a:extLst>
              <a:ext uri="{FF2B5EF4-FFF2-40B4-BE49-F238E27FC236}">
                <a16:creationId xmlns:a16="http://schemas.microsoft.com/office/drawing/2014/main" id="{2E0C4AA9-C32D-73D3-B7B3-29022D1C4ADF}"/>
              </a:ext>
            </a:extLst>
          </p:cNvPr>
          <p:cNvSpPr>
            <a:spLocks noChangeArrowheads="1"/>
          </p:cNvSpPr>
          <p:nvPr/>
        </p:nvSpPr>
        <p:spPr bwMode="auto">
          <a:xfrm>
            <a:off x="0" y="2562225"/>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lr>
                <a:schemeClr val="tx2"/>
              </a:buClr>
              <a:buSzPct val="75000"/>
              <a:buFont typeface="Monotype Sorts" pitchFamily="2" charset="2"/>
              <a:buChar char="F"/>
              <a:tabLst>
                <a:tab pos="3246438" algn="l"/>
              </a:tabLst>
              <a:defRPr sz="3200">
                <a:solidFill>
                  <a:schemeClr val="tx1"/>
                </a:solidFill>
                <a:latin typeface="Times New Roman" panose="02020603050405020304" pitchFamily="18" charset="0"/>
              </a:defRPr>
            </a:lvl1pPr>
            <a:lvl2pPr marL="742950" indent="-285750">
              <a:spcBef>
                <a:spcPct val="20000"/>
              </a:spcBef>
              <a:buClr>
                <a:schemeClr val="tx1"/>
              </a:buClr>
              <a:buChar char="–"/>
              <a:tabLst>
                <a:tab pos="3246438" algn="l"/>
              </a:tabLst>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tabLst>
                <a:tab pos="3246438" algn="l"/>
              </a:tabLst>
              <a:defRPr sz="2400">
                <a:solidFill>
                  <a:schemeClr val="tx1"/>
                </a:solidFill>
                <a:latin typeface="Times New Roman" panose="02020603050405020304" pitchFamily="18" charset="0"/>
              </a:defRPr>
            </a:lvl3pPr>
            <a:lvl4pPr marL="1600200" indent="-228600">
              <a:spcBef>
                <a:spcPct val="20000"/>
              </a:spcBef>
              <a:buClr>
                <a:schemeClr val="tx1"/>
              </a:buClr>
              <a:buChar char="–"/>
              <a:tabLst>
                <a:tab pos="3246438" algn="l"/>
              </a:tabLst>
              <a:defRPr sz="2000">
                <a:solidFill>
                  <a:schemeClr val="tx1"/>
                </a:solidFill>
                <a:latin typeface="Times New Roman" panose="02020603050405020304" pitchFamily="18" charset="0"/>
              </a:defRPr>
            </a:lvl4pPr>
            <a:lvl5pPr marL="2057400" indent="-228600">
              <a:spcBef>
                <a:spcPct val="20000"/>
              </a:spcBef>
              <a:buClr>
                <a:schemeClr val="tx2"/>
              </a:buClr>
              <a:buChar char="•"/>
              <a:tabLst>
                <a:tab pos="3246438" algn="l"/>
              </a:tabLst>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tabLst>
                <a:tab pos="3246438" algn="l"/>
              </a:tabLst>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tabLst>
                <a:tab pos="3246438" algn="l"/>
              </a:tabLst>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tabLst>
                <a:tab pos="3246438" algn="l"/>
              </a:tabLst>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tabLst>
                <a:tab pos="3246438" algn="l"/>
              </a:tabLst>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pic>
        <p:nvPicPr>
          <p:cNvPr id="54278" name="Picture 42">
            <a:extLst>
              <a:ext uri="{FF2B5EF4-FFF2-40B4-BE49-F238E27FC236}">
                <a16:creationId xmlns:a16="http://schemas.microsoft.com/office/drawing/2014/main" id="{0EB9E0AE-5319-5421-6F33-B8EFBD24946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7150" y="3736975"/>
            <a:ext cx="9201150" cy="23558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Slide Number Placeholder 4">
            <a:extLst>
              <a:ext uri="{FF2B5EF4-FFF2-40B4-BE49-F238E27FC236}">
                <a16:creationId xmlns:a16="http://schemas.microsoft.com/office/drawing/2014/main" id="{BC72F741-2214-8E7C-4FDB-8ACAC3B1CAB1}"/>
              </a:ext>
            </a:extLst>
          </p:cNvPr>
          <p:cNvSpPr>
            <a:spLocks noGrp="1"/>
          </p:cNvSpPr>
          <p:nvPr>
            <p:ph type="sldNum" sz="quarter" idx="11"/>
          </p:nvPr>
        </p:nvSpPr>
        <p:spPr>
          <a:noFill/>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fld id="{9F612059-7F87-4341-9857-DCC5191E04EB}" type="slidenum">
              <a:rPr lang="en-US" altLang="en-US" sz="1400"/>
              <a:pPr>
                <a:spcBef>
                  <a:spcPct val="0"/>
                </a:spcBef>
                <a:buClrTx/>
                <a:buSzTx/>
                <a:buFontTx/>
                <a:buNone/>
              </a:pPr>
              <a:t>27</a:t>
            </a:fld>
            <a:endParaRPr lang="en-US" altLang="en-US" sz="1400"/>
          </a:p>
        </p:txBody>
      </p:sp>
      <p:sp>
        <p:nvSpPr>
          <p:cNvPr id="56323" name="Rectangle 2">
            <a:extLst>
              <a:ext uri="{FF2B5EF4-FFF2-40B4-BE49-F238E27FC236}">
                <a16:creationId xmlns:a16="http://schemas.microsoft.com/office/drawing/2014/main" id="{4F3AA006-A364-DE42-A687-FEFA74B4B99F}"/>
              </a:ext>
            </a:extLst>
          </p:cNvPr>
          <p:cNvSpPr>
            <a:spLocks noGrp="1" noChangeArrowheads="1"/>
          </p:cNvSpPr>
          <p:nvPr>
            <p:ph type="title"/>
          </p:nvPr>
        </p:nvSpPr>
        <p:spPr>
          <a:xfrm>
            <a:off x="228600" y="228600"/>
            <a:ext cx="8686800" cy="533400"/>
          </a:xfrm>
        </p:spPr>
        <p:txBody>
          <a:bodyPr/>
          <a:lstStyle/>
          <a:p>
            <a:r>
              <a:rPr lang="en-US" altLang="en-US"/>
              <a:t>Problem: Computing Taxes, cont.</a:t>
            </a:r>
          </a:p>
        </p:txBody>
      </p:sp>
      <p:sp>
        <p:nvSpPr>
          <p:cNvPr id="56324" name="Rectangle 8">
            <a:extLst>
              <a:ext uri="{FF2B5EF4-FFF2-40B4-BE49-F238E27FC236}">
                <a16:creationId xmlns:a16="http://schemas.microsoft.com/office/drawing/2014/main" id="{CC1452D0-4A52-9087-A22D-C4FDB73642C7}"/>
              </a:ext>
            </a:extLst>
          </p:cNvPr>
          <p:cNvSpPr>
            <a:spLocks noChangeArrowheads="1"/>
          </p:cNvSpPr>
          <p:nvPr/>
        </p:nvSpPr>
        <p:spPr bwMode="auto">
          <a:xfrm>
            <a:off x="1833563" y="2549525"/>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60423" name="Rectangle 9">
            <a:extLst>
              <a:ext uri="{FF2B5EF4-FFF2-40B4-BE49-F238E27FC236}">
                <a16:creationId xmlns:a16="http://schemas.microsoft.com/office/drawing/2014/main" id="{B0792E80-55C2-444E-AC7E-FE477C4CC188}"/>
              </a:ext>
            </a:extLst>
          </p:cNvPr>
          <p:cNvSpPr>
            <a:spLocks noGrp="1" noChangeArrowheads="1"/>
          </p:cNvSpPr>
          <p:nvPr>
            <p:ph type="body" idx="1"/>
          </p:nvPr>
        </p:nvSpPr>
        <p:spPr>
          <a:xfrm>
            <a:off x="228600" y="838200"/>
            <a:ext cx="8610600" cy="5356225"/>
          </a:xfrm>
        </p:spPr>
        <p:txBody>
          <a:bodyPr/>
          <a:lstStyle/>
          <a:p>
            <a:pPr marL="0" indent="0">
              <a:lnSpc>
                <a:spcPct val="90000"/>
              </a:lnSpc>
              <a:buFont typeface="Monotype Sorts" pitchFamily="2" charset="2"/>
              <a:buNone/>
              <a:defRPr/>
            </a:pPr>
            <a:r>
              <a:rPr lang="en-US" sz="2000" b="1" dirty="0">
                <a:solidFill>
                  <a:schemeClr val="accent4"/>
                </a:solidFill>
                <a:latin typeface="Courier New" pitchFamily="49" charset="0"/>
                <a:cs typeface="Courier New" pitchFamily="49" charset="0"/>
              </a:rPr>
              <a:t>if (status == 0) {</a:t>
            </a:r>
            <a:endParaRPr lang="en-US" sz="2000" b="1" dirty="0">
              <a:solidFill>
                <a:schemeClr val="accent4"/>
              </a:solidFill>
              <a:latin typeface="Courier"/>
              <a:cs typeface="Times New Roman" pitchFamily="18" charset="0"/>
            </a:endParaRPr>
          </a:p>
          <a:p>
            <a:pPr marL="0" indent="0">
              <a:lnSpc>
                <a:spcPct val="90000"/>
              </a:lnSpc>
              <a:buFont typeface="Monotype Sorts" pitchFamily="2" charset="2"/>
              <a:buNone/>
              <a:defRPr/>
            </a:pPr>
            <a:r>
              <a:rPr lang="en-US" sz="2000" b="1" dirty="0">
                <a:solidFill>
                  <a:schemeClr val="accent4"/>
                </a:solidFill>
                <a:latin typeface="Courier New" pitchFamily="49" charset="0"/>
                <a:cs typeface="Courier New" pitchFamily="49" charset="0"/>
              </a:rPr>
              <a:t>  // Compute tax for single filers</a:t>
            </a:r>
            <a:endParaRPr lang="en-US" sz="2000" b="1" dirty="0">
              <a:solidFill>
                <a:schemeClr val="accent4"/>
              </a:solidFill>
              <a:latin typeface="Courier"/>
              <a:cs typeface="Times New Roman" pitchFamily="18" charset="0"/>
            </a:endParaRPr>
          </a:p>
          <a:p>
            <a:pPr marL="0" indent="0">
              <a:lnSpc>
                <a:spcPct val="90000"/>
              </a:lnSpc>
              <a:buFont typeface="Monotype Sorts" pitchFamily="2" charset="2"/>
              <a:buNone/>
              <a:defRPr/>
            </a:pPr>
            <a:r>
              <a:rPr lang="en-US" sz="2000" b="1" dirty="0">
                <a:solidFill>
                  <a:schemeClr val="accent4"/>
                </a:solidFill>
                <a:latin typeface="Courier New" pitchFamily="49" charset="0"/>
                <a:cs typeface="Courier New" pitchFamily="49" charset="0"/>
              </a:rPr>
              <a:t>}</a:t>
            </a:r>
            <a:endParaRPr lang="en-US" sz="2000" b="1" dirty="0">
              <a:solidFill>
                <a:schemeClr val="accent4"/>
              </a:solidFill>
              <a:latin typeface="Courier"/>
              <a:cs typeface="Times New Roman" pitchFamily="18" charset="0"/>
            </a:endParaRPr>
          </a:p>
          <a:p>
            <a:pPr marL="0" indent="0">
              <a:lnSpc>
                <a:spcPct val="90000"/>
              </a:lnSpc>
              <a:buFont typeface="Monotype Sorts" pitchFamily="2" charset="2"/>
              <a:buNone/>
              <a:defRPr/>
            </a:pPr>
            <a:r>
              <a:rPr lang="en-US" sz="2000" b="1" dirty="0">
                <a:solidFill>
                  <a:schemeClr val="accent4"/>
                </a:solidFill>
                <a:latin typeface="Courier New" pitchFamily="49" charset="0"/>
                <a:cs typeface="Courier New" pitchFamily="49" charset="0"/>
              </a:rPr>
              <a:t>else if (status == 1) {</a:t>
            </a:r>
            <a:endParaRPr lang="en-US" sz="2000" b="1" dirty="0">
              <a:solidFill>
                <a:schemeClr val="accent4"/>
              </a:solidFill>
              <a:latin typeface="Courier"/>
              <a:cs typeface="Times New Roman" pitchFamily="18" charset="0"/>
            </a:endParaRPr>
          </a:p>
          <a:p>
            <a:pPr marL="0" indent="0">
              <a:lnSpc>
                <a:spcPct val="90000"/>
              </a:lnSpc>
              <a:buFont typeface="Monotype Sorts" pitchFamily="2" charset="2"/>
              <a:buNone/>
              <a:defRPr/>
            </a:pPr>
            <a:r>
              <a:rPr lang="en-US" sz="2000" b="1" dirty="0">
                <a:solidFill>
                  <a:schemeClr val="accent4"/>
                </a:solidFill>
                <a:latin typeface="Courier New" pitchFamily="49" charset="0"/>
                <a:cs typeface="Courier New" pitchFamily="49" charset="0"/>
              </a:rPr>
              <a:t>  // Compute tax for married file jointly </a:t>
            </a:r>
          </a:p>
          <a:p>
            <a:pPr marL="0" indent="0">
              <a:lnSpc>
                <a:spcPct val="90000"/>
              </a:lnSpc>
              <a:buFont typeface="Monotype Sorts" pitchFamily="2" charset="2"/>
              <a:buNone/>
              <a:defRPr/>
            </a:pPr>
            <a:r>
              <a:rPr lang="en-US" sz="2000" b="1" dirty="0">
                <a:solidFill>
                  <a:schemeClr val="accent4"/>
                </a:solidFill>
                <a:latin typeface="Courier New" pitchFamily="49" charset="0"/>
                <a:cs typeface="Courier New" pitchFamily="49" charset="0"/>
              </a:rPr>
              <a:t>  // or qualifying widow(</a:t>
            </a:r>
            <a:r>
              <a:rPr lang="en-US" sz="2000" b="1" dirty="0" err="1">
                <a:solidFill>
                  <a:schemeClr val="accent4"/>
                </a:solidFill>
                <a:latin typeface="Courier New" pitchFamily="49" charset="0"/>
                <a:cs typeface="Courier New" pitchFamily="49" charset="0"/>
              </a:rPr>
              <a:t>er</a:t>
            </a:r>
            <a:r>
              <a:rPr lang="en-US" sz="2000" b="1" dirty="0">
                <a:solidFill>
                  <a:schemeClr val="accent4"/>
                </a:solidFill>
                <a:latin typeface="Courier New" pitchFamily="49" charset="0"/>
                <a:cs typeface="Courier New" pitchFamily="49" charset="0"/>
              </a:rPr>
              <a:t>)</a:t>
            </a:r>
            <a:endParaRPr lang="en-US" sz="2000" b="1" dirty="0">
              <a:solidFill>
                <a:schemeClr val="accent4"/>
              </a:solidFill>
              <a:latin typeface="Courier"/>
              <a:cs typeface="Times New Roman" pitchFamily="18" charset="0"/>
            </a:endParaRPr>
          </a:p>
          <a:p>
            <a:pPr marL="0" indent="0">
              <a:lnSpc>
                <a:spcPct val="90000"/>
              </a:lnSpc>
              <a:buFont typeface="Monotype Sorts" pitchFamily="2" charset="2"/>
              <a:buNone/>
              <a:defRPr/>
            </a:pPr>
            <a:r>
              <a:rPr lang="en-US" sz="2000" b="1" dirty="0">
                <a:solidFill>
                  <a:schemeClr val="accent4"/>
                </a:solidFill>
                <a:latin typeface="Courier New" pitchFamily="49" charset="0"/>
                <a:cs typeface="Courier New" pitchFamily="49" charset="0"/>
              </a:rPr>
              <a:t>}</a:t>
            </a:r>
            <a:endParaRPr lang="en-US" sz="2000" b="1" dirty="0">
              <a:solidFill>
                <a:schemeClr val="accent4"/>
              </a:solidFill>
              <a:latin typeface="Courier"/>
              <a:cs typeface="Times New Roman" pitchFamily="18" charset="0"/>
            </a:endParaRPr>
          </a:p>
          <a:p>
            <a:pPr marL="0" indent="0">
              <a:lnSpc>
                <a:spcPct val="90000"/>
              </a:lnSpc>
              <a:buFont typeface="Monotype Sorts" pitchFamily="2" charset="2"/>
              <a:buNone/>
              <a:defRPr/>
            </a:pPr>
            <a:r>
              <a:rPr lang="en-US" sz="2000" b="1" dirty="0">
                <a:solidFill>
                  <a:schemeClr val="accent4"/>
                </a:solidFill>
                <a:latin typeface="Courier New" pitchFamily="49" charset="0"/>
                <a:cs typeface="Courier New" pitchFamily="49" charset="0"/>
              </a:rPr>
              <a:t>else if (status == 2) {</a:t>
            </a:r>
            <a:endParaRPr lang="en-US" sz="2000" b="1" dirty="0">
              <a:solidFill>
                <a:schemeClr val="accent4"/>
              </a:solidFill>
              <a:latin typeface="Courier"/>
              <a:cs typeface="Times New Roman" pitchFamily="18" charset="0"/>
            </a:endParaRPr>
          </a:p>
          <a:p>
            <a:pPr marL="0" indent="0">
              <a:lnSpc>
                <a:spcPct val="90000"/>
              </a:lnSpc>
              <a:buFont typeface="Monotype Sorts" pitchFamily="2" charset="2"/>
              <a:buNone/>
              <a:defRPr/>
            </a:pPr>
            <a:r>
              <a:rPr lang="en-US" sz="2000" b="1" dirty="0">
                <a:solidFill>
                  <a:schemeClr val="accent4"/>
                </a:solidFill>
                <a:latin typeface="Courier New" pitchFamily="49" charset="0"/>
                <a:cs typeface="Courier New" pitchFamily="49" charset="0"/>
              </a:rPr>
              <a:t>  // Compute tax for married file separately</a:t>
            </a:r>
            <a:endParaRPr lang="en-US" sz="2000" b="1" dirty="0">
              <a:solidFill>
                <a:schemeClr val="accent4"/>
              </a:solidFill>
              <a:latin typeface="Courier"/>
              <a:cs typeface="Times New Roman" pitchFamily="18" charset="0"/>
            </a:endParaRPr>
          </a:p>
          <a:p>
            <a:pPr marL="0" indent="0">
              <a:lnSpc>
                <a:spcPct val="90000"/>
              </a:lnSpc>
              <a:buFont typeface="Monotype Sorts" pitchFamily="2" charset="2"/>
              <a:buNone/>
              <a:defRPr/>
            </a:pPr>
            <a:r>
              <a:rPr lang="en-US" sz="2000" b="1" dirty="0">
                <a:solidFill>
                  <a:schemeClr val="accent4"/>
                </a:solidFill>
                <a:latin typeface="Courier New" pitchFamily="49" charset="0"/>
                <a:cs typeface="Courier New" pitchFamily="49" charset="0"/>
              </a:rPr>
              <a:t>}</a:t>
            </a:r>
            <a:endParaRPr lang="en-US" sz="2000" b="1" dirty="0">
              <a:solidFill>
                <a:schemeClr val="accent4"/>
              </a:solidFill>
              <a:latin typeface="Courier"/>
              <a:cs typeface="Times New Roman" pitchFamily="18" charset="0"/>
            </a:endParaRPr>
          </a:p>
          <a:p>
            <a:pPr marL="0" indent="0">
              <a:lnSpc>
                <a:spcPct val="90000"/>
              </a:lnSpc>
              <a:buFont typeface="Monotype Sorts" pitchFamily="2" charset="2"/>
              <a:buNone/>
              <a:defRPr/>
            </a:pPr>
            <a:r>
              <a:rPr lang="en-US" sz="2000" b="1" dirty="0">
                <a:solidFill>
                  <a:schemeClr val="accent4"/>
                </a:solidFill>
                <a:latin typeface="Courier New" pitchFamily="49" charset="0"/>
                <a:cs typeface="Courier New" pitchFamily="49" charset="0"/>
              </a:rPr>
              <a:t>else if (status == 3) {</a:t>
            </a:r>
            <a:endParaRPr lang="en-US" sz="2000" b="1" dirty="0">
              <a:solidFill>
                <a:schemeClr val="accent4"/>
              </a:solidFill>
              <a:latin typeface="Courier"/>
              <a:cs typeface="Times New Roman" pitchFamily="18" charset="0"/>
            </a:endParaRPr>
          </a:p>
          <a:p>
            <a:pPr marL="0" indent="0">
              <a:lnSpc>
                <a:spcPct val="90000"/>
              </a:lnSpc>
              <a:buFont typeface="Monotype Sorts" pitchFamily="2" charset="2"/>
              <a:buNone/>
              <a:defRPr/>
            </a:pPr>
            <a:r>
              <a:rPr lang="en-US" sz="2000" b="1" dirty="0">
                <a:solidFill>
                  <a:schemeClr val="accent4"/>
                </a:solidFill>
                <a:latin typeface="Courier New" pitchFamily="49" charset="0"/>
                <a:cs typeface="Courier New" pitchFamily="49" charset="0"/>
              </a:rPr>
              <a:t>  // Compute tax for head of household</a:t>
            </a:r>
            <a:endParaRPr lang="en-US" sz="2000" b="1" dirty="0">
              <a:solidFill>
                <a:schemeClr val="accent4"/>
              </a:solidFill>
              <a:latin typeface="Courier"/>
              <a:cs typeface="Times New Roman" pitchFamily="18" charset="0"/>
            </a:endParaRPr>
          </a:p>
          <a:p>
            <a:pPr marL="0" indent="0">
              <a:lnSpc>
                <a:spcPct val="90000"/>
              </a:lnSpc>
              <a:buFont typeface="Monotype Sorts" pitchFamily="2" charset="2"/>
              <a:buNone/>
              <a:defRPr/>
            </a:pPr>
            <a:r>
              <a:rPr lang="en-US" sz="2000" b="1" dirty="0">
                <a:solidFill>
                  <a:schemeClr val="accent4"/>
                </a:solidFill>
                <a:latin typeface="Courier New" pitchFamily="49" charset="0"/>
                <a:cs typeface="Courier New" pitchFamily="49" charset="0"/>
              </a:rPr>
              <a:t>}</a:t>
            </a:r>
            <a:endParaRPr lang="en-US" sz="2000" b="1" dirty="0">
              <a:solidFill>
                <a:schemeClr val="accent4"/>
              </a:solidFill>
              <a:latin typeface="Courier"/>
              <a:cs typeface="Times New Roman" pitchFamily="18" charset="0"/>
            </a:endParaRPr>
          </a:p>
          <a:p>
            <a:pPr marL="0" indent="0">
              <a:lnSpc>
                <a:spcPct val="90000"/>
              </a:lnSpc>
              <a:buFont typeface="Monotype Sorts" pitchFamily="2" charset="2"/>
              <a:buNone/>
              <a:defRPr/>
            </a:pPr>
            <a:r>
              <a:rPr lang="en-US" sz="2000" b="1" dirty="0">
                <a:solidFill>
                  <a:schemeClr val="accent4"/>
                </a:solidFill>
                <a:latin typeface="Courier New" pitchFamily="49" charset="0"/>
                <a:cs typeface="Courier New" pitchFamily="49" charset="0"/>
              </a:rPr>
              <a:t>else {</a:t>
            </a:r>
            <a:endParaRPr lang="en-US" sz="2000" b="1" dirty="0">
              <a:solidFill>
                <a:schemeClr val="accent4"/>
              </a:solidFill>
              <a:latin typeface="Courier"/>
              <a:cs typeface="Times New Roman" pitchFamily="18" charset="0"/>
            </a:endParaRPr>
          </a:p>
          <a:p>
            <a:pPr marL="0" indent="0">
              <a:lnSpc>
                <a:spcPct val="90000"/>
              </a:lnSpc>
              <a:buFont typeface="Monotype Sorts" pitchFamily="2" charset="2"/>
              <a:buNone/>
              <a:defRPr/>
            </a:pPr>
            <a:r>
              <a:rPr lang="en-US" sz="2000" b="1" dirty="0">
                <a:solidFill>
                  <a:schemeClr val="accent4"/>
                </a:solidFill>
                <a:latin typeface="Courier New" pitchFamily="49" charset="0"/>
                <a:cs typeface="Courier New" pitchFamily="49" charset="0"/>
              </a:rPr>
              <a:t>  // Display wrong status</a:t>
            </a:r>
            <a:endParaRPr lang="en-US" sz="2000" b="1" dirty="0">
              <a:solidFill>
                <a:schemeClr val="accent4"/>
              </a:solidFill>
              <a:latin typeface="Courier"/>
              <a:cs typeface="Times New Roman" pitchFamily="18" charset="0"/>
            </a:endParaRPr>
          </a:p>
          <a:p>
            <a:pPr marL="0" indent="0">
              <a:lnSpc>
                <a:spcPct val="90000"/>
              </a:lnSpc>
              <a:buFont typeface="Monotype Sorts" pitchFamily="2" charset="2"/>
              <a:buNone/>
              <a:defRPr/>
            </a:pPr>
            <a:r>
              <a:rPr lang="en-US" sz="2000" b="1" dirty="0">
                <a:solidFill>
                  <a:schemeClr val="accent4"/>
                </a:solidFill>
                <a:latin typeface="Courier New" pitchFamily="49" charset="0"/>
                <a:cs typeface="Courier New" pitchFamily="49" charset="0"/>
              </a:rPr>
              <a:t>}</a:t>
            </a:r>
          </a:p>
        </p:txBody>
      </p:sp>
      <p:sp>
        <p:nvSpPr>
          <p:cNvPr id="56326" name="Rectangle 8">
            <a:hlinkClick r:id="rId3"/>
            <a:extLst>
              <a:ext uri="{FF2B5EF4-FFF2-40B4-BE49-F238E27FC236}">
                <a16:creationId xmlns:a16="http://schemas.microsoft.com/office/drawing/2014/main" id="{F47FF347-757E-BE56-C43E-A7E2DD449644}"/>
              </a:ext>
            </a:extLst>
          </p:cNvPr>
          <p:cNvSpPr>
            <a:spLocks noChangeArrowheads="1"/>
          </p:cNvSpPr>
          <p:nvPr/>
        </p:nvSpPr>
        <p:spPr bwMode="auto">
          <a:xfrm>
            <a:off x="5416550" y="5924550"/>
            <a:ext cx="1851025" cy="381000"/>
          </a:xfrm>
          <a:prstGeom prst="rect">
            <a:avLst/>
          </a:prstGeom>
          <a:solidFill>
            <a:srgbClr val="92D050"/>
          </a:solidFill>
          <a:ln>
            <a:noFill/>
          </a:ln>
          <a:extLst>
            <a:ext uri="{91240B29-F687-4F45-9708-019B960494DF}">
              <a14:hiddenLine xmlns:a14="http://schemas.microsoft.com/office/drawing/2010/main" w="12700" algn="ctr">
                <a:solidFill>
                  <a:srgbClr val="000000"/>
                </a:solidFill>
                <a:round/>
                <a:headEnd type="none" w="sm" len="sm"/>
                <a:tailEnd type="none" w="sm" len="sm"/>
              </a14:hiddenLine>
            </a:ext>
          </a:extLst>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lgn="ctr">
              <a:spcBef>
                <a:spcPct val="0"/>
              </a:spcBef>
              <a:buClrTx/>
              <a:buSzTx/>
              <a:buFontTx/>
              <a:buNone/>
            </a:pPr>
            <a:r>
              <a:rPr lang="en-US" altLang="en-US" sz="2000"/>
              <a:t>ComputeTax</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Slide Number Placeholder 4">
            <a:extLst>
              <a:ext uri="{FF2B5EF4-FFF2-40B4-BE49-F238E27FC236}">
                <a16:creationId xmlns:a16="http://schemas.microsoft.com/office/drawing/2014/main" id="{14D0357B-C52E-C326-30D2-2607B334BFD6}"/>
              </a:ext>
            </a:extLst>
          </p:cNvPr>
          <p:cNvSpPr>
            <a:spLocks noGrp="1"/>
          </p:cNvSpPr>
          <p:nvPr>
            <p:ph type="sldNum" sz="quarter" idx="11"/>
          </p:nvPr>
        </p:nvSpPr>
        <p:spPr>
          <a:noFill/>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fld id="{929EA95F-A8EC-134F-B9B2-E12909C75A58}" type="slidenum">
              <a:rPr lang="en-US" altLang="en-US" sz="1400"/>
              <a:pPr>
                <a:spcBef>
                  <a:spcPct val="0"/>
                </a:spcBef>
                <a:buClrTx/>
                <a:buSzTx/>
                <a:buFontTx/>
                <a:buNone/>
              </a:pPr>
              <a:t>28</a:t>
            </a:fld>
            <a:endParaRPr lang="en-US" altLang="en-US" sz="1400"/>
          </a:p>
        </p:txBody>
      </p:sp>
      <p:sp>
        <p:nvSpPr>
          <p:cNvPr id="58371" name="Rectangle 2">
            <a:extLst>
              <a:ext uri="{FF2B5EF4-FFF2-40B4-BE49-F238E27FC236}">
                <a16:creationId xmlns:a16="http://schemas.microsoft.com/office/drawing/2014/main" id="{F5A08F70-B35A-5CF7-14DA-1EE2C03CBB88}"/>
              </a:ext>
            </a:extLst>
          </p:cNvPr>
          <p:cNvSpPr>
            <a:spLocks noGrp="1" noChangeArrowheads="1"/>
          </p:cNvSpPr>
          <p:nvPr>
            <p:ph type="title"/>
          </p:nvPr>
        </p:nvSpPr>
        <p:spPr>
          <a:xfrm>
            <a:off x="533400" y="0"/>
            <a:ext cx="7772400" cy="1371600"/>
          </a:xfrm>
        </p:spPr>
        <p:txBody>
          <a:bodyPr/>
          <a:lstStyle/>
          <a:p>
            <a:r>
              <a:rPr lang="en-US" altLang="en-US"/>
              <a:t>Logical Operators</a:t>
            </a:r>
          </a:p>
        </p:txBody>
      </p:sp>
      <p:graphicFrame>
        <p:nvGraphicFramePr>
          <p:cNvPr id="2" name="Table 1">
            <a:extLst>
              <a:ext uri="{FF2B5EF4-FFF2-40B4-BE49-F238E27FC236}">
                <a16:creationId xmlns:a16="http://schemas.microsoft.com/office/drawing/2014/main" id="{BD8DC50A-370C-4B87-A853-02649FDCE346}"/>
              </a:ext>
            </a:extLst>
          </p:cNvPr>
          <p:cNvGraphicFramePr>
            <a:graphicFrameLocks noGrp="1"/>
          </p:cNvGraphicFramePr>
          <p:nvPr/>
        </p:nvGraphicFramePr>
        <p:xfrm>
          <a:off x="269875" y="1355725"/>
          <a:ext cx="8604250" cy="4611688"/>
        </p:xfrm>
        <a:graphic>
          <a:graphicData uri="http://schemas.openxmlformats.org/drawingml/2006/table">
            <a:tbl>
              <a:tblPr/>
              <a:tblGrid>
                <a:gridCol w="2868613">
                  <a:extLst>
                    <a:ext uri="{9D8B030D-6E8A-4147-A177-3AD203B41FA5}">
                      <a16:colId xmlns:a16="http://schemas.microsoft.com/office/drawing/2014/main" val="20000"/>
                    </a:ext>
                  </a:extLst>
                </a:gridCol>
                <a:gridCol w="2867025">
                  <a:extLst>
                    <a:ext uri="{9D8B030D-6E8A-4147-A177-3AD203B41FA5}">
                      <a16:colId xmlns:a16="http://schemas.microsoft.com/office/drawing/2014/main" val="20001"/>
                    </a:ext>
                  </a:extLst>
                </a:gridCol>
                <a:gridCol w="2868612">
                  <a:extLst>
                    <a:ext uri="{9D8B030D-6E8A-4147-A177-3AD203B41FA5}">
                      <a16:colId xmlns:a16="http://schemas.microsoft.com/office/drawing/2014/main" val="20002"/>
                    </a:ext>
                  </a:extLst>
                </a:gridCol>
              </a:tblGrid>
              <a:tr h="922338">
                <a:tc>
                  <a:txBody>
                    <a:bodyPr/>
                    <a:lstStyle/>
                    <a:p>
                      <a:pPr marL="0" marR="0" lvl="0" indent="0" algn="l" defTabSz="914400" rtl="0" eaLnBrk="1" fontAlgn="base" latinLnBrk="0" hangingPunct="1">
                        <a:lnSpc>
                          <a:spcPct val="200000"/>
                        </a:lnSpc>
                        <a:spcBef>
                          <a:spcPct val="0"/>
                        </a:spcBef>
                        <a:spcAft>
                          <a:spcPct val="0"/>
                        </a:spcAft>
                        <a:buClrTx/>
                        <a:buSzTx/>
                        <a:buFontTx/>
                        <a:buNone/>
                        <a:tabLst>
                          <a:tab pos="938213" algn="ctr"/>
                          <a:tab pos="2025650" algn="ctr"/>
                          <a:tab pos="3052763" algn="ctr"/>
                          <a:tab pos="4090988" algn="ctr"/>
                        </a:tabLst>
                      </a:pPr>
                      <a:r>
                        <a:rPr kumimoji="0" lang="en-US" sz="2400" b="1" i="0" u="none" strike="noStrike" cap="none" normalizeH="0" baseline="0" dirty="0">
                          <a:ln>
                            <a:noFill/>
                          </a:ln>
                          <a:solidFill>
                            <a:srgbClr val="FFFFFF"/>
                          </a:solidFill>
                          <a:effectLst/>
                          <a:latin typeface="Times New Roman" pitchFamily="18" charset="0"/>
                          <a:cs typeface="Arial" pitchFamily="34" charset="0"/>
                        </a:rPr>
                        <a:t>Operator</a:t>
                      </a:r>
                      <a:endParaRPr kumimoji="0" lang="en-US" sz="2000" b="1" i="0" u="none" strike="noStrike" cap="none" normalizeH="0" baseline="0" dirty="0">
                        <a:ln>
                          <a:noFill/>
                        </a:ln>
                        <a:solidFill>
                          <a:srgbClr val="FFFFFF"/>
                        </a:solidFill>
                        <a:effectLst/>
                        <a:latin typeface="I Times Italic"/>
                        <a:cs typeface="Times New Roman" pitchFamily="18" charset="0"/>
                      </a:endParaRP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1" fontAlgn="base" latinLnBrk="0" hangingPunct="1">
                        <a:lnSpc>
                          <a:spcPct val="200000"/>
                        </a:lnSpc>
                        <a:spcBef>
                          <a:spcPct val="0"/>
                        </a:spcBef>
                        <a:spcAft>
                          <a:spcPct val="0"/>
                        </a:spcAft>
                        <a:buClrTx/>
                        <a:buSzTx/>
                        <a:buFontTx/>
                        <a:buNone/>
                        <a:tabLst>
                          <a:tab pos="938213" algn="ctr"/>
                          <a:tab pos="2025650" algn="ctr"/>
                          <a:tab pos="3052763" algn="ctr"/>
                          <a:tab pos="4090988" algn="ctr"/>
                        </a:tabLst>
                      </a:pPr>
                      <a:r>
                        <a:rPr kumimoji="0" lang="en-US" sz="2400" b="1" i="0" u="none" strike="noStrike" cap="none" normalizeH="0" baseline="0">
                          <a:ln>
                            <a:noFill/>
                          </a:ln>
                          <a:solidFill>
                            <a:srgbClr val="FFFFFF"/>
                          </a:solidFill>
                          <a:effectLst/>
                          <a:latin typeface="Times New Roman" pitchFamily="18" charset="0"/>
                          <a:cs typeface="Arial" pitchFamily="34" charset="0"/>
                        </a:rPr>
                        <a:t>Name</a:t>
                      </a:r>
                      <a:endParaRPr kumimoji="0" lang="en-US" sz="2000" b="1" i="0" u="none" strike="noStrike" cap="none" normalizeH="0" baseline="0">
                        <a:ln>
                          <a:noFill/>
                        </a:ln>
                        <a:solidFill>
                          <a:srgbClr val="FFFFFF"/>
                        </a:solidFill>
                        <a:effectLst/>
                        <a:latin typeface="I Times Italic"/>
                        <a:cs typeface="Times New Roman" pitchFamily="18" charset="0"/>
                      </a:endParaRP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1" fontAlgn="base" latinLnBrk="0" hangingPunct="1">
                        <a:lnSpc>
                          <a:spcPct val="200000"/>
                        </a:lnSpc>
                        <a:spcBef>
                          <a:spcPct val="0"/>
                        </a:spcBef>
                        <a:spcAft>
                          <a:spcPct val="0"/>
                        </a:spcAft>
                        <a:buClrTx/>
                        <a:buSzTx/>
                        <a:buFontTx/>
                        <a:buNone/>
                        <a:tabLst>
                          <a:tab pos="938213" algn="ctr"/>
                          <a:tab pos="2025650" algn="ctr"/>
                          <a:tab pos="3052763" algn="ctr"/>
                          <a:tab pos="4090988" algn="ctr"/>
                        </a:tabLst>
                      </a:pPr>
                      <a:r>
                        <a:rPr kumimoji="0" lang="en-US" sz="2400" b="1" i="0" u="none" strike="noStrike" cap="none" normalizeH="0" baseline="0">
                          <a:ln>
                            <a:noFill/>
                          </a:ln>
                          <a:solidFill>
                            <a:srgbClr val="FFFFFF"/>
                          </a:solidFill>
                          <a:effectLst/>
                          <a:latin typeface="Times New Roman" pitchFamily="18" charset="0"/>
                          <a:cs typeface="Arial" pitchFamily="34" charset="0"/>
                        </a:rPr>
                        <a:t>Description</a:t>
                      </a:r>
                      <a:endParaRPr kumimoji="0" lang="en-US" sz="2000" b="1" i="0" u="none" strike="noStrike" cap="none" normalizeH="0" baseline="0">
                        <a:ln>
                          <a:noFill/>
                        </a:ln>
                        <a:solidFill>
                          <a:srgbClr val="FFFFFF"/>
                        </a:solidFill>
                        <a:effectLst/>
                        <a:latin typeface="Times" pitchFamily="18" charset="0"/>
                        <a:cs typeface="Times New Roman" pitchFamily="18" charset="0"/>
                      </a:endParaRP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extLst>
                  <a:ext uri="{0D108BD9-81ED-4DB2-BD59-A6C34878D82A}">
                    <a16:rowId xmlns:a16="http://schemas.microsoft.com/office/drawing/2014/main" val="10000"/>
                  </a:ext>
                </a:extLst>
              </a:tr>
              <a:tr h="922338">
                <a:tc>
                  <a:txBody>
                    <a:bodyPr/>
                    <a:lstStyle/>
                    <a:p>
                      <a:pPr marL="0" marR="0" lvl="0" indent="0" algn="l" defTabSz="914400" rtl="0" eaLnBrk="1" fontAlgn="base" latinLnBrk="0" hangingPunct="1">
                        <a:lnSpc>
                          <a:spcPct val="200000"/>
                        </a:lnSpc>
                        <a:spcBef>
                          <a:spcPct val="0"/>
                        </a:spcBef>
                        <a:spcAft>
                          <a:spcPct val="0"/>
                        </a:spcAft>
                        <a:buClrTx/>
                        <a:buSzTx/>
                        <a:buFontTx/>
                        <a:buNone/>
                        <a:tabLst>
                          <a:tab pos="938213" algn="ctr"/>
                          <a:tab pos="2025650" algn="ctr"/>
                          <a:tab pos="3052763" algn="ctr"/>
                          <a:tab pos="4090988" algn="ctr"/>
                        </a:tabLst>
                      </a:pPr>
                      <a:r>
                        <a:rPr kumimoji="0" lang="en-US" sz="2400" b="1" i="0" u="none" strike="noStrike" cap="none" normalizeH="0" baseline="0">
                          <a:ln>
                            <a:noFill/>
                          </a:ln>
                          <a:solidFill>
                            <a:srgbClr val="FFFFFF"/>
                          </a:solidFill>
                          <a:effectLst/>
                          <a:latin typeface="Times New Roman" pitchFamily="18" charset="0"/>
                          <a:cs typeface="Arial" pitchFamily="34" charset="0"/>
                        </a:rPr>
                        <a:t>!</a:t>
                      </a:r>
                      <a:endParaRPr kumimoji="0" lang="en-US" sz="2000" b="1" i="0" u="none" strike="noStrike" cap="none" normalizeH="0" baseline="0">
                        <a:ln>
                          <a:noFill/>
                        </a:ln>
                        <a:solidFill>
                          <a:srgbClr val="FFFFFF"/>
                        </a:solidFill>
                        <a:effectLst/>
                        <a:latin typeface="Times" pitchFamily="18" charset="0"/>
                        <a:cs typeface="Times New Roman" pitchFamily="18" charset="0"/>
                      </a:endParaRP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1" fontAlgn="base" latinLnBrk="0" hangingPunct="1">
                        <a:lnSpc>
                          <a:spcPct val="200000"/>
                        </a:lnSpc>
                        <a:spcBef>
                          <a:spcPct val="0"/>
                        </a:spcBef>
                        <a:spcAft>
                          <a:spcPct val="0"/>
                        </a:spcAft>
                        <a:buClrTx/>
                        <a:buSzTx/>
                        <a:buFontTx/>
                        <a:buNone/>
                        <a:tabLst>
                          <a:tab pos="938213" algn="ctr"/>
                          <a:tab pos="2025650" algn="ctr"/>
                          <a:tab pos="3052763" algn="ctr"/>
                          <a:tab pos="4090988" algn="ctr"/>
                        </a:tabLst>
                      </a:pPr>
                      <a:r>
                        <a:rPr kumimoji="0" lang="en-US" sz="2400" b="0" i="0" u="none" strike="noStrike" cap="none" normalizeH="0" baseline="0">
                          <a:ln>
                            <a:noFill/>
                          </a:ln>
                          <a:solidFill>
                            <a:srgbClr val="000000"/>
                          </a:solidFill>
                          <a:effectLst/>
                          <a:latin typeface="Times New Roman" pitchFamily="18" charset="0"/>
                          <a:cs typeface="Arial" pitchFamily="34" charset="0"/>
                        </a:rPr>
                        <a:t>not</a:t>
                      </a:r>
                      <a:endParaRPr kumimoji="0" lang="en-US" sz="2000" b="0" i="0" u="none" strike="noStrike" cap="none" normalizeH="0" baseline="0">
                        <a:ln>
                          <a:noFill/>
                        </a:ln>
                        <a:solidFill>
                          <a:srgbClr val="000000"/>
                        </a:solidFill>
                        <a:effectLst/>
                        <a:latin typeface="Times" pitchFamily="18" charset="0"/>
                        <a:cs typeface="Times New Roman" pitchFamily="18" charset="0"/>
                      </a:endParaRP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CECEC"/>
                    </a:solidFill>
                  </a:tcPr>
                </a:tc>
                <a:tc>
                  <a:txBody>
                    <a:bodyPr/>
                    <a:lstStyle/>
                    <a:p>
                      <a:pPr marL="0" marR="0" lvl="0" indent="0" algn="l" defTabSz="914400" rtl="0" eaLnBrk="1" fontAlgn="base" latinLnBrk="0" hangingPunct="1">
                        <a:lnSpc>
                          <a:spcPct val="200000"/>
                        </a:lnSpc>
                        <a:spcBef>
                          <a:spcPct val="0"/>
                        </a:spcBef>
                        <a:spcAft>
                          <a:spcPct val="0"/>
                        </a:spcAft>
                        <a:buClrTx/>
                        <a:buSzTx/>
                        <a:buFontTx/>
                        <a:buNone/>
                        <a:tabLst>
                          <a:tab pos="938213" algn="ctr"/>
                          <a:tab pos="2025650" algn="ctr"/>
                          <a:tab pos="3052763" algn="ctr"/>
                          <a:tab pos="4090988" algn="ctr"/>
                        </a:tabLst>
                      </a:pPr>
                      <a:r>
                        <a:rPr kumimoji="0" lang="en-US" sz="2400" b="0" i="0" u="none" strike="noStrike" cap="none" normalizeH="0" baseline="0">
                          <a:ln>
                            <a:noFill/>
                          </a:ln>
                          <a:solidFill>
                            <a:srgbClr val="000000"/>
                          </a:solidFill>
                          <a:effectLst/>
                          <a:latin typeface="Times New Roman" pitchFamily="18" charset="0"/>
                          <a:cs typeface="Arial" pitchFamily="34" charset="0"/>
                        </a:rPr>
                        <a:t>logical negation</a:t>
                      </a:r>
                      <a:endParaRPr kumimoji="0" lang="en-US" sz="2000" b="0" i="0" u="none" strike="noStrike" cap="none" normalizeH="0" baseline="0">
                        <a:ln>
                          <a:noFill/>
                        </a:ln>
                        <a:solidFill>
                          <a:srgbClr val="000000"/>
                        </a:solidFill>
                        <a:effectLst/>
                        <a:latin typeface="Times" pitchFamily="18" charset="0"/>
                        <a:cs typeface="Times New Roman" pitchFamily="18" charset="0"/>
                      </a:endParaRP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CECEC"/>
                    </a:solidFill>
                  </a:tcPr>
                </a:tc>
                <a:extLst>
                  <a:ext uri="{0D108BD9-81ED-4DB2-BD59-A6C34878D82A}">
                    <a16:rowId xmlns:a16="http://schemas.microsoft.com/office/drawing/2014/main" val="10001"/>
                  </a:ext>
                </a:extLst>
              </a:tr>
              <a:tr h="922338">
                <a:tc>
                  <a:txBody>
                    <a:bodyPr/>
                    <a:lstStyle/>
                    <a:p>
                      <a:pPr marL="0" marR="0" lvl="0" indent="0" algn="l" defTabSz="914400" rtl="0" eaLnBrk="1" fontAlgn="base" latinLnBrk="0" hangingPunct="1">
                        <a:lnSpc>
                          <a:spcPct val="200000"/>
                        </a:lnSpc>
                        <a:spcBef>
                          <a:spcPct val="0"/>
                        </a:spcBef>
                        <a:spcAft>
                          <a:spcPct val="0"/>
                        </a:spcAft>
                        <a:buClrTx/>
                        <a:buSzTx/>
                        <a:buFontTx/>
                        <a:buNone/>
                        <a:tabLst>
                          <a:tab pos="938213" algn="ctr"/>
                          <a:tab pos="2025650" algn="ctr"/>
                          <a:tab pos="3052763" algn="ctr"/>
                          <a:tab pos="4090988" algn="ctr"/>
                        </a:tabLst>
                      </a:pPr>
                      <a:r>
                        <a:rPr kumimoji="0" lang="en-US" sz="2400" b="1" i="0" u="none" strike="noStrike" cap="none" normalizeH="0" baseline="0" dirty="0">
                          <a:ln>
                            <a:noFill/>
                          </a:ln>
                          <a:solidFill>
                            <a:srgbClr val="FFFFFF"/>
                          </a:solidFill>
                          <a:effectLst/>
                          <a:latin typeface="Times New Roman" pitchFamily="18" charset="0"/>
                          <a:cs typeface="Arial" pitchFamily="34" charset="0"/>
                        </a:rPr>
                        <a:t>&amp;&amp;</a:t>
                      </a:r>
                      <a:endParaRPr kumimoji="0" lang="en-US" sz="2000" b="1" i="0" u="none" strike="noStrike" cap="none" normalizeH="0" baseline="0" dirty="0">
                        <a:ln>
                          <a:noFill/>
                        </a:ln>
                        <a:solidFill>
                          <a:srgbClr val="FFFFFF"/>
                        </a:solidFill>
                        <a:effectLst/>
                        <a:latin typeface="Times" pitchFamily="18" charset="0"/>
                        <a:cs typeface="Times New Roman" pitchFamily="18" charset="0"/>
                      </a:endParaRP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1" fontAlgn="base" latinLnBrk="0" hangingPunct="1">
                        <a:lnSpc>
                          <a:spcPct val="200000"/>
                        </a:lnSpc>
                        <a:spcBef>
                          <a:spcPct val="0"/>
                        </a:spcBef>
                        <a:spcAft>
                          <a:spcPct val="0"/>
                        </a:spcAft>
                        <a:buClrTx/>
                        <a:buSzTx/>
                        <a:buFontTx/>
                        <a:buNone/>
                        <a:tabLst>
                          <a:tab pos="938213" algn="ctr"/>
                          <a:tab pos="2025650" algn="ctr"/>
                          <a:tab pos="3052763" algn="ctr"/>
                          <a:tab pos="4090988" algn="ctr"/>
                        </a:tabLst>
                      </a:pPr>
                      <a:r>
                        <a:rPr kumimoji="0" lang="en-US" sz="2400" b="0" i="0" u="none" strike="noStrike" cap="none" normalizeH="0" baseline="0" dirty="0">
                          <a:ln>
                            <a:noFill/>
                          </a:ln>
                          <a:solidFill>
                            <a:srgbClr val="000000"/>
                          </a:solidFill>
                          <a:effectLst/>
                          <a:latin typeface="Times New Roman" pitchFamily="18" charset="0"/>
                          <a:cs typeface="Arial" pitchFamily="34" charset="0"/>
                        </a:rPr>
                        <a:t>and</a:t>
                      </a:r>
                      <a:endParaRPr kumimoji="0" lang="en-US" sz="2000" b="0" i="0" u="none" strike="noStrike" cap="none" normalizeH="0" baseline="0" dirty="0">
                        <a:ln>
                          <a:noFill/>
                        </a:ln>
                        <a:solidFill>
                          <a:srgbClr val="000000"/>
                        </a:solidFill>
                        <a:effectLst/>
                        <a:latin typeface="Times" pitchFamily="18" charset="0"/>
                        <a:cs typeface="Times New Roman" pitchFamily="18" charset="0"/>
                      </a:endParaRP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CECEC"/>
                    </a:solidFill>
                  </a:tcPr>
                </a:tc>
                <a:tc>
                  <a:txBody>
                    <a:bodyPr/>
                    <a:lstStyle/>
                    <a:p>
                      <a:pPr marL="0" marR="0" lvl="0" indent="0" algn="l" defTabSz="914400" rtl="0" eaLnBrk="1" fontAlgn="base" latinLnBrk="0" hangingPunct="1">
                        <a:lnSpc>
                          <a:spcPct val="200000"/>
                        </a:lnSpc>
                        <a:spcBef>
                          <a:spcPct val="0"/>
                        </a:spcBef>
                        <a:spcAft>
                          <a:spcPct val="0"/>
                        </a:spcAft>
                        <a:buClrTx/>
                        <a:buSzTx/>
                        <a:buFontTx/>
                        <a:buNone/>
                        <a:tabLst>
                          <a:tab pos="938213" algn="ctr"/>
                          <a:tab pos="2025650" algn="ctr"/>
                          <a:tab pos="3052763" algn="ctr"/>
                          <a:tab pos="4090988" algn="ctr"/>
                        </a:tabLst>
                      </a:pPr>
                      <a:r>
                        <a:rPr kumimoji="0" lang="en-US" sz="2400" b="0" i="0" u="none" strike="noStrike" cap="none" normalizeH="0" baseline="0">
                          <a:ln>
                            <a:noFill/>
                          </a:ln>
                          <a:solidFill>
                            <a:srgbClr val="000000"/>
                          </a:solidFill>
                          <a:effectLst/>
                          <a:latin typeface="Times New Roman" pitchFamily="18" charset="0"/>
                          <a:cs typeface="Arial" pitchFamily="34" charset="0"/>
                        </a:rPr>
                        <a:t>logical conjunction</a:t>
                      </a:r>
                      <a:endParaRPr kumimoji="0" lang="en-US" sz="2000" b="0" i="0" u="none" strike="noStrike" cap="none" normalizeH="0" baseline="0">
                        <a:ln>
                          <a:noFill/>
                        </a:ln>
                        <a:solidFill>
                          <a:srgbClr val="000000"/>
                        </a:solidFill>
                        <a:effectLst/>
                        <a:latin typeface="Times" pitchFamily="18" charset="0"/>
                        <a:cs typeface="Times New Roman" pitchFamily="18" charset="0"/>
                      </a:endParaRP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6F6F6"/>
                    </a:solidFill>
                  </a:tcPr>
                </a:tc>
                <a:extLst>
                  <a:ext uri="{0D108BD9-81ED-4DB2-BD59-A6C34878D82A}">
                    <a16:rowId xmlns:a16="http://schemas.microsoft.com/office/drawing/2014/main" val="10002"/>
                  </a:ext>
                </a:extLst>
              </a:tr>
              <a:tr h="922338">
                <a:tc>
                  <a:txBody>
                    <a:bodyPr/>
                    <a:lstStyle/>
                    <a:p>
                      <a:pPr marL="0" marR="0" lvl="0" indent="0" algn="l" defTabSz="914400" rtl="0" eaLnBrk="1" fontAlgn="base" latinLnBrk="0" hangingPunct="1">
                        <a:lnSpc>
                          <a:spcPct val="200000"/>
                        </a:lnSpc>
                        <a:spcBef>
                          <a:spcPct val="0"/>
                        </a:spcBef>
                        <a:spcAft>
                          <a:spcPct val="0"/>
                        </a:spcAft>
                        <a:buClrTx/>
                        <a:buSzTx/>
                        <a:buFontTx/>
                        <a:buNone/>
                        <a:tabLst>
                          <a:tab pos="938213" algn="ctr"/>
                          <a:tab pos="2025650" algn="ctr"/>
                          <a:tab pos="3052763" algn="ctr"/>
                          <a:tab pos="4090988" algn="ctr"/>
                        </a:tabLst>
                      </a:pPr>
                      <a:r>
                        <a:rPr kumimoji="0" lang="en-US" sz="2400" b="1" i="0" u="none" strike="noStrike" cap="none" normalizeH="0" baseline="0">
                          <a:ln>
                            <a:noFill/>
                          </a:ln>
                          <a:solidFill>
                            <a:srgbClr val="FFFFFF"/>
                          </a:solidFill>
                          <a:effectLst/>
                          <a:latin typeface="Times New Roman" pitchFamily="18" charset="0"/>
                          <a:cs typeface="Arial" pitchFamily="34" charset="0"/>
                        </a:rPr>
                        <a:t>||</a:t>
                      </a:r>
                      <a:endParaRPr kumimoji="0" lang="en-US" sz="2000" b="1" i="0" u="none" strike="noStrike" cap="none" normalizeH="0" baseline="0">
                        <a:ln>
                          <a:noFill/>
                        </a:ln>
                        <a:solidFill>
                          <a:srgbClr val="FFFFFF"/>
                        </a:solidFill>
                        <a:effectLst/>
                        <a:latin typeface="Times" pitchFamily="18" charset="0"/>
                        <a:cs typeface="Times New Roman" pitchFamily="18" charset="0"/>
                      </a:endParaRP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1" fontAlgn="base" latinLnBrk="0" hangingPunct="1">
                        <a:lnSpc>
                          <a:spcPct val="200000"/>
                        </a:lnSpc>
                        <a:spcBef>
                          <a:spcPct val="0"/>
                        </a:spcBef>
                        <a:spcAft>
                          <a:spcPct val="0"/>
                        </a:spcAft>
                        <a:buClrTx/>
                        <a:buSzTx/>
                        <a:buFontTx/>
                        <a:buNone/>
                        <a:tabLst>
                          <a:tab pos="938213" algn="ctr"/>
                          <a:tab pos="2025650" algn="ctr"/>
                          <a:tab pos="3052763" algn="ctr"/>
                          <a:tab pos="4090988" algn="ctr"/>
                        </a:tabLst>
                      </a:pPr>
                      <a:r>
                        <a:rPr kumimoji="0" lang="en-US" sz="2400" b="0" i="0" u="none" strike="noStrike" cap="none" normalizeH="0" baseline="0" dirty="0">
                          <a:ln>
                            <a:noFill/>
                          </a:ln>
                          <a:solidFill>
                            <a:srgbClr val="000000"/>
                          </a:solidFill>
                          <a:effectLst/>
                          <a:latin typeface="Times New Roman" pitchFamily="18" charset="0"/>
                          <a:cs typeface="Arial" pitchFamily="34" charset="0"/>
                        </a:rPr>
                        <a:t>or</a:t>
                      </a:r>
                      <a:endParaRPr kumimoji="0" lang="en-US" sz="2000" b="0" i="0" u="none" strike="noStrike" cap="none" normalizeH="0" baseline="0" dirty="0">
                        <a:ln>
                          <a:noFill/>
                        </a:ln>
                        <a:solidFill>
                          <a:srgbClr val="000000"/>
                        </a:solidFill>
                        <a:effectLst/>
                        <a:latin typeface="Times" pitchFamily="18" charset="0"/>
                        <a:cs typeface="Times New Roman" pitchFamily="18" charset="0"/>
                      </a:endParaRP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CECEC"/>
                    </a:solidFill>
                  </a:tcPr>
                </a:tc>
                <a:tc>
                  <a:txBody>
                    <a:bodyPr/>
                    <a:lstStyle/>
                    <a:p>
                      <a:pPr marL="0" marR="0" lvl="0" indent="0" algn="l" defTabSz="914400" rtl="0" eaLnBrk="1" fontAlgn="base" latinLnBrk="0" hangingPunct="1">
                        <a:lnSpc>
                          <a:spcPct val="200000"/>
                        </a:lnSpc>
                        <a:spcBef>
                          <a:spcPct val="0"/>
                        </a:spcBef>
                        <a:spcAft>
                          <a:spcPct val="0"/>
                        </a:spcAft>
                        <a:buClrTx/>
                        <a:buSzTx/>
                        <a:buFontTx/>
                        <a:buNone/>
                        <a:tabLst>
                          <a:tab pos="938213" algn="ctr"/>
                          <a:tab pos="2025650" algn="ctr"/>
                          <a:tab pos="3052763" algn="ctr"/>
                          <a:tab pos="4090988" algn="ctr"/>
                        </a:tabLst>
                      </a:pPr>
                      <a:r>
                        <a:rPr kumimoji="0" lang="en-US" sz="2400" b="0" i="0" u="none" strike="noStrike" cap="none" normalizeH="0" baseline="0">
                          <a:ln>
                            <a:noFill/>
                          </a:ln>
                          <a:solidFill>
                            <a:srgbClr val="000000"/>
                          </a:solidFill>
                          <a:effectLst/>
                          <a:latin typeface="Times New Roman" pitchFamily="18" charset="0"/>
                          <a:cs typeface="Arial" pitchFamily="34" charset="0"/>
                        </a:rPr>
                        <a:t>logical disjunction</a:t>
                      </a:r>
                      <a:endParaRPr kumimoji="0" lang="en-US" sz="2000" b="0" i="0" u="none" strike="noStrike" cap="none" normalizeH="0" baseline="0">
                        <a:ln>
                          <a:noFill/>
                        </a:ln>
                        <a:solidFill>
                          <a:srgbClr val="000000"/>
                        </a:solidFill>
                        <a:effectLst/>
                        <a:latin typeface="Times" pitchFamily="18" charset="0"/>
                        <a:cs typeface="Times New Roman" pitchFamily="18" charset="0"/>
                      </a:endParaRP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CECEC"/>
                    </a:solidFill>
                  </a:tcPr>
                </a:tc>
                <a:extLst>
                  <a:ext uri="{0D108BD9-81ED-4DB2-BD59-A6C34878D82A}">
                    <a16:rowId xmlns:a16="http://schemas.microsoft.com/office/drawing/2014/main" val="10003"/>
                  </a:ext>
                </a:extLst>
              </a:tr>
              <a:tr h="922338">
                <a:tc>
                  <a:txBody>
                    <a:bodyPr/>
                    <a:lstStyle/>
                    <a:p>
                      <a:pPr marL="0" marR="0" lvl="0" indent="0" algn="l" defTabSz="914400" rtl="0" eaLnBrk="1" fontAlgn="base" latinLnBrk="0" hangingPunct="1">
                        <a:lnSpc>
                          <a:spcPct val="200000"/>
                        </a:lnSpc>
                        <a:spcBef>
                          <a:spcPct val="0"/>
                        </a:spcBef>
                        <a:spcAft>
                          <a:spcPct val="0"/>
                        </a:spcAft>
                        <a:buClrTx/>
                        <a:buSzTx/>
                        <a:buFontTx/>
                        <a:buNone/>
                        <a:tabLst>
                          <a:tab pos="938213" algn="ctr"/>
                          <a:tab pos="2025650" algn="ctr"/>
                          <a:tab pos="3052763" algn="ctr"/>
                          <a:tab pos="4090988" algn="ctr"/>
                        </a:tabLst>
                      </a:pPr>
                      <a:r>
                        <a:rPr kumimoji="0" lang="en-US" sz="2400" b="1" i="0" u="none" strike="noStrike" cap="none" normalizeH="0" baseline="0">
                          <a:ln>
                            <a:noFill/>
                          </a:ln>
                          <a:solidFill>
                            <a:srgbClr val="FFFFFF"/>
                          </a:solidFill>
                          <a:effectLst/>
                          <a:latin typeface="Times New Roman" pitchFamily="18" charset="0"/>
                          <a:cs typeface="Arial" pitchFamily="34" charset="0"/>
                        </a:rPr>
                        <a:t>^</a:t>
                      </a:r>
                      <a:endParaRPr kumimoji="0" lang="en-US" sz="2000" b="1" i="0" u="none" strike="noStrike" cap="none" normalizeH="0" baseline="0">
                        <a:ln>
                          <a:noFill/>
                        </a:ln>
                        <a:solidFill>
                          <a:srgbClr val="FFFFFF"/>
                        </a:solidFill>
                        <a:effectLst/>
                        <a:latin typeface="Times" pitchFamily="18" charset="0"/>
                        <a:cs typeface="Times New Roman" pitchFamily="18" charset="0"/>
                      </a:endParaRP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1" fontAlgn="base" latinLnBrk="0" hangingPunct="1">
                        <a:lnSpc>
                          <a:spcPct val="200000"/>
                        </a:lnSpc>
                        <a:spcBef>
                          <a:spcPct val="0"/>
                        </a:spcBef>
                        <a:spcAft>
                          <a:spcPct val="0"/>
                        </a:spcAft>
                        <a:buClrTx/>
                        <a:buSzTx/>
                        <a:buFontTx/>
                        <a:buNone/>
                        <a:tabLst>
                          <a:tab pos="938213" algn="ctr"/>
                          <a:tab pos="2025650" algn="ctr"/>
                          <a:tab pos="3052763" algn="ctr"/>
                          <a:tab pos="4090988" algn="ctr"/>
                        </a:tabLst>
                      </a:pPr>
                      <a:r>
                        <a:rPr kumimoji="0" lang="en-US" sz="2400" b="0" i="0" u="none" strike="noStrike" cap="none" normalizeH="0" baseline="0">
                          <a:ln>
                            <a:noFill/>
                          </a:ln>
                          <a:solidFill>
                            <a:srgbClr val="000000"/>
                          </a:solidFill>
                          <a:effectLst/>
                          <a:latin typeface="Times New Roman" pitchFamily="18" charset="0"/>
                          <a:cs typeface="Arial" pitchFamily="34" charset="0"/>
                        </a:rPr>
                        <a:t>exclusive or</a:t>
                      </a:r>
                      <a:endParaRPr kumimoji="0" lang="en-US" sz="2000" b="0" i="0" u="none" strike="noStrike" cap="none" normalizeH="0" baseline="0">
                        <a:ln>
                          <a:noFill/>
                        </a:ln>
                        <a:solidFill>
                          <a:srgbClr val="000000"/>
                        </a:solidFill>
                        <a:effectLst/>
                        <a:latin typeface="Times" pitchFamily="18" charset="0"/>
                        <a:cs typeface="Times New Roman" pitchFamily="18" charset="0"/>
                      </a:endParaRP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CECEC"/>
                    </a:solidFill>
                  </a:tcPr>
                </a:tc>
                <a:tc>
                  <a:txBody>
                    <a:bodyPr/>
                    <a:lstStyle/>
                    <a:p>
                      <a:pPr marL="0" marR="0" lvl="0" indent="0" algn="l" defTabSz="914400" rtl="0" eaLnBrk="1" fontAlgn="base" latinLnBrk="0" hangingPunct="1">
                        <a:lnSpc>
                          <a:spcPct val="200000"/>
                        </a:lnSpc>
                        <a:spcBef>
                          <a:spcPct val="0"/>
                        </a:spcBef>
                        <a:spcAft>
                          <a:spcPct val="0"/>
                        </a:spcAft>
                        <a:buClrTx/>
                        <a:buSzTx/>
                        <a:buFontTx/>
                        <a:buNone/>
                        <a:tabLst>
                          <a:tab pos="938213" algn="ctr"/>
                          <a:tab pos="2025650" algn="ctr"/>
                          <a:tab pos="3052763" algn="ctr"/>
                          <a:tab pos="4090988" algn="ctr"/>
                        </a:tabLst>
                      </a:pPr>
                      <a:r>
                        <a:rPr kumimoji="0" lang="en-US" sz="2400" b="0" i="0" u="none" strike="noStrike" cap="none" normalizeH="0" baseline="0">
                          <a:ln>
                            <a:noFill/>
                          </a:ln>
                          <a:solidFill>
                            <a:srgbClr val="000000"/>
                          </a:solidFill>
                          <a:effectLst/>
                          <a:latin typeface="Times New Roman" pitchFamily="18" charset="0"/>
                          <a:cs typeface="Arial" pitchFamily="34" charset="0"/>
                        </a:rPr>
                        <a:t>logical exclusion</a:t>
                      </a:r>
                      <a:endParaRPr kumimoji="0" lang="en-US" sz="2400" b="0" i="0" u="none" strike="noStrike" cap="none" normalizeH="0" baseline="0">
                        <a:ln>
                          <a:noFill/>
                        </a:ln>
                        <a:solidFill>
                          <a:srgbClr val="000080"/>
                        </a:solidFill>
                        <a:effectLst/>
                        <a:latin typeface="Goudy Sans Medium"/>
                        <a:cs typeface="Times New Roman" pitchFamily="18" charset="0"/>
                      </a:endParaRP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6F6F6"/>
                    </a:solidFill>
                  </a:tcPr>
                </a:tc>
                <a:extLst>
                  <a:ext uri="{0D108BD9-81ED-4DB2-BD59-A6C34878D82A}">
                    <a16:rowId xmlns:a16="http://schemas.microsoft.com/office/drawing/2014/main" val="10004"/>
                  </a:ext>
                </a:extLst>
              </a:tr>
            </a:tbl>
          </a:graphicData>
        </a:graphic>
      </p:graphicFrame>
    </p:spTree>
  </p:cSld>
  <p:clrMapOvr>
    <a:masterClrMapping/>
  </p:clrMapOvr>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Slide Number Placeholder 4">
            <a:extLst>
              <a:ext uri="{FF2B5EF4-FFF2-40B4-BE49-F238E27FC236}">
                <a16:creationId xmlns:a16="http://schemas.microsoft.com/office/drawing/2014/main" id="{A00E8417-97B2-A97B-3E3A-097A9374D5FA}"/>
              </a:ext>
            </a:extLst>
          </p:cNvPr>
          <p:cNvSpPr>
            <a:spLocks noGrp="1"/>
          </p:cNvSpPr>
          <p:nvPr>
            <p:ph type="sldNum" sz="quarter" idx="11"/>
          </p:nvPr>
        </p:nvSpPr>
        <p:spPr>
          <a:noFill/>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fld id="{2646878A-5729-9F42-957D-5C7F644CFF2F}" type="slidenum">
              <a:rPr lang="en-US" altLang="en-US" sz="1400"/>
              <a:pPr>
                <a:spcBef>
                  <a:spcPct val="0"/>
                </a:spcBef>
                <a:buClrTx/>
                <a:buSzTx/>
                <a:buFontTx/>
                <a:buNone/>
              </a:pPr>
              <a:t>29</a:t>
            </a:fld>
            <a:endParaRPr lang="en-US" altLang="en-US" sz="1400"/>
          </a:p>
        </p:txBody>
      </p:sp>
      <p:sp>
        <p:nvSpPr>
          <p:cNvPr id="60419" name="Rectangle 2">
            <a:extLst>
              <a:ext uri="{FF2B5EF4-FFF2-40B4-BE49-F238E27FC236}">
                <a16:creationId xmlns:a16="http://schemas.microsoft.com/office/drawing/2014/main" id="{E375D308-BD30-BA16-4A55-DD6044F07DD1}"/>
              </a:ext>
            </a:extLst>
          </p:cNvPr>
          <p:cNvSpPr>
            <a:spLocks noGrp="1" noChangeArrowheads="1"/>
          </p:cNvSpPr>
          <p:nvPr>
            <p:ph type="title"/>
          </p:nvPr>
        </p:nvSpPr>
        <p:spPr>
          <a:xfrm>
            <a:off x="533400" y="0"/>
            <a:ext cx="7772400" cy="1371600"/>
          </a:xfrm>
        </p:spPr>
        <p:txBody>
          <a:bodyPr/>
          <a:lstStyle/>
          <a:p>
            <a:r>
              <a:rPr lang="en-US" altLang="en-US"/>
              <a:t>Truth Table for Operator !</a:t>
            </a:r>
          </a:p>
        </p:txBody>
      </p:sp>
      <p:sp>
        <p:nvSpPr>
          <p:cNvPr id="60420" name="Rectangle 3">
            <a:extLst>
              <a:ext uri="{FF2B5EF4-FFF2-40B4-BE49-F238E27FC236}">
                <a16:creationId xmlns:a16="http://schemas.microsoft.com/office/drawing/2014/main" id="{A24F4D99-2CA3-754C-F734-0FAA2F502A22}"/>
              </a:ext>
            </a:extLst>
          </p:cNvPr>
          <p:cNvSpPr>
            <a:spLocks noChangeArrowheads="1"/>
          </p:cNvSpPr>
          <p:nvPr/>
        </p:nvSpPr>
        <p:spPr bwMode="auto">
          <a:xfrm>
            <a:off x="2362200" y="3248025"/>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60421" name="Rectangle 4">
            <a:extLst>
              <a:ext uri="{FF2B5EF4-FFF2-40B4-BE49-F238E27FC236}">
                <a16:creationId xmlns:a16="http://schemas.microsoft.com/office/drawing/2014/main" id="{1A0E4F79-5766-E2AA-884E-931CEA4593CC}"/>
              </a:ext>
            </a:extLst>
          </p:cNvPr>
          <p:cNvSpPr>
            <a:spLocks noChangeArrowheads="1"/>
          </p:cNvSpPr>
          <p:nvPr/>
        </p:nvSpPr>
        <p:spPr bwMode="auto">
          <a:xfrm>
            <a:off x="2052638" y="3019425"/>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60422" name="Rectangle 5">
            <a:extLst>
              <a:ext uri="{FF2B5EF4-FFF2-40B4-BE49-F238E27FC236}">
                <a16:creationId xmlns:a16="http://schemas.microsoft.com/office/drawing/2014/main" id="{F7EF903B-0C4E-21BA-6BB9-0588964FE72B}"/>
              </a:ext>
            </a:extLst>
          </p:cNvPr>
          <p:cNvSpPr>
            <a:spLocks noChangeArrowheads="1"/>
          </p:cNvSpPr>
          <p:nvPr/>
        </p:nvSpPr>
        <p:spPr bwMode="auto">
          <a:xfrm>
            <a:off x="0" y="29718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60423" name="Rectangle 6">
            <a:extLst>
              <a:ext uri="{FF2B5EF4-FFF2-40B4-BE49-F238E27FC236}">
                <a16:creationId xmlns:a16="http://schemas.microsoft.com/office/drawing/2014/main" id="{38702B95-AE3C-B6A1-7D23-9C39C40B313D}"/>
              </a:ext>
            </a:extLst>
          </p:cNvPr>
          <p:cNvSpPr>
            <a:spLocks noChangeArrowheads="1"/>
          </p:cNvSpPr>
          <p:nvPr/>
        </p:nvSpPr>
        <p:spPr bwMode="auto">
          <a:xfrm>
            <a:off x="0" y="3021013"/>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60424" name="Rectangle 7">
            <a:extLst>
              <a:ext uri="{FF2B5EF4-FFF2-40B4-BE49-F238E27FC236}">
                <a16:creationId xmlns:a16="http://schemas.microsoft.com/office/drawing/2014/main" id="{602E7142-5DD2-B8BF-A262-9BF2D2F7A980}"/>
              </a:ext>
            </a:extLst>
          </p:cNvPr>
          <p:cNvSpPr>
            <a:spLocks noChangeArrowheads="1"/>
          </p:cNvSpPr>
          <p:nvPr/>
        </p:nvSpPr>
        <p:spPr bwMode="auto">
          <a:xfrm>
            <a:off x="0" y="3021013"/>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graphicFrame>
        <p:nvGraphicFramePr>
          <p:cNvPr id="2" name="Table 1">
            <a:extLst>
              <a:ext uri="{FF2B5EF4-FFF2-40B4-BE49-F238E27FC236}">
                <a16:creationId xmlns:a16="http://schemas.microsoft.com/office/drawing/2014/main" id="{3C4BCD02-2F14-42F3-AD10-456D2E9B060E}"/>
              </a:ext>
            </a:extLst>
          </p:cNvPr>
          <p:cNvGraphicFramePr>
            <a:graphicFrameLocks noGrp="1"/>
          </p:cNvGraphicFramePr>
          <p:nvPr/>
        </p:nvGraphicFramePr>
        <p:xfrm>
          <a:off x="155575" y="1431925"/>
          <a:ext cx="8718550" cy="4224338"/>
        </p:xfrm>
        <a:graphic>
          <a:graphicData uri="http://schemas.openxmlformats.org/drawingml/2006/table">
            <a:tbl>
              <a:tblPr/>
              <a:tblGrid>
                <a:gridCol w="966788">
                  <a:extLst>
                    <a:ext uri="{9D8B030D-6E8A-4147-A177-3AD203B41FA5}">
                      <a16:colId xmlns:a16="http://schemas.microsoft.com/office/drawing/2014/main" val="20000"/>
                    </a:ext>
                  </a:extLst>
                </a:gridCol>
                <a:gridCol w="966787">
                  <a:extLst>
                    <a:ext uri="{9D8B030D-6E8A-4147-A177-3AD203B41FA5}">
                      <a16:colId xmlns:a16="http://schemas.microsoft.com/office/drawing/2014/main" val="20001"/>
                    </a:ext>
                  </a:extLst>
                </a:gridCol>
                <a:gridCol w="6784975">
                  <a:extLst>
                    <a:ext uri="{9D8B030D-6E8A-4147-A177-3AD203B41FA5}">
                      <a16:colId xmlns:a16="http://schemas.microsoft.com/office/drawing/2014/main" val="20002"/>
                    </a:ext>
                  </a:extLst>
                </a:gridCol>
              </a:tblGrid>
              <a:tr h="1408113">
                <a:tc>
                  <a:txBody>
                    <a:bodyPr/>
                    <a:lstStyle/>
                    <a:p>
                      <a:pPr marL="0" marR="0" lvl="0" indent="0" algn="l" defTabSz="914400" rtl="0" eaLnBrk="1" fontAlgn="base" latinLnBrk="0" hangingPunct="1">
                        <a:lnSpc>
                          <a:spcPct val="200000"/>
                        </a:lnSpc>
                        <a:spcBef>
                          <a:spcPct val="0"/>
                        </a:spcBef>
                        <a:spcAft>
                          <a:spcPct val="0"/>
                        </a:spcAft>
                        <a:buClrTx/>
                        <a:buSzTx/>
                        <a:buFontTx/>
                        <a:buNone/>
                        <a:tabLst>
                          <a:tab pos="938213" algn="ctr"/>
                          <a:tab pos="2025650" algn="ctr"/>
                          <a:tab pos="3052763" algn="ctr"/>
                          <a:tab pos="4090988" algn="ctr"/>
                        </a:tabLst>
                      </a:pPr>
                      <a:r>
                        <a:rPr kumimoji="0" lang="en-US" sz="2800" b="1" i="0" u="none" strike="noStrike" cap="none" normalizeH="0" baseline="0">
                          <a:ln>
                            <a:noFill/>
                          </a:ln>
                          <a:solidFill>
                            <a:srgbClr val="FFFFFF"/>
                          </a:solidFill>
                          <a:effectLst/>
                          <a:latin typeface="Times New Roman" pitchFamily="18" charset="0"/>
                          <a:cs typeface="Arial" pitchFamily="34" charset="0"/>
                        </a:rPr>
                        <a:t>p</a:t>
                      </a:r>
                      <a:endParaRPr kumimoji="0" lang="en-US" sz="2400" b="1" i="0" u="none" strike="noStrike" cap="none" normalizeH="0" baseline="0">
                        <a:ln>
                          <a:noFill/>
                        </a:ln>
                        <a:solidFill>
                          <a:srgbClr val="FFFFFF"/>
                        </a:solidFill>
                        <a:effectLst/>
                        <a:latin typeface="I Times Italic"/>
                        <a:cs typeface="Times New Roman" pitchFamily="18" charset="0"/>
                      </a:endParaRP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1" fontAlgn="base" latinLnBrk="0" hangingPunct="1">
                        <a:lnSpc>
                          <a:spcPct val="200000"/>
                        </a:lnSpc>
                        <a:spcBef>
                          <a:spcPct val="0"/>
                        </a:spcBef>
                        <a:spcAft>
                          <a:spcPct val="0"/>
                        </a:spcAft>
                        <a:buClrTx/>
                        <a:buSzTx/>
                        <a:buFontTx/>
                        <a:buNone/>
                        <a:tabLst>
                          <a:tab pos="938213" algn="ctr"/>
                          <a:tab pos="2025650" algn="ctr"/>
                          <a:tab pos="3052763" algn="ctr"/>
                          <a:tab pos="4090988" algn="ctr"/>
                        </a:tabLst>
                      </a:pPr>
                      <a:r>
                        <a:rPr kumimoji="0" lang="en-US" sz="2800" b="1" i="0" u="none" strike="noStrike" cap="none" normalizeH="0" baseline="0">
                          <a:ln>
                            <a:noFill/>
                          </a:ln>
                          <a:solidFill>
                            <a:srgbClr val="FFFFFF"/>
                          </a:solidFill>
                          <a:effectLst/>
                          <a:latin typeface="Times New Roman" pitchFamily="18" charset="0"/>
                          <a:cs typeface="Arial" pitchFamily="34" charset="0"/>
                        </a:rPr>
                        <a:t>!p</a:t>
                      </a:r>
                      <a:endParaRPr kumimoji="0" lang="en-US" sz="2400" b="1" i="0" u="none" strike="noStrike" cap="none" normalizeH="0" baseline="0">
                        <a:ln>
                          <a:noFill/>
                        </a:ln>
                        <a:solidFill>
                          <a:srgbClr val="FFFFFF"/>
                        </a:solidFill>
                        <a:effectLst/>
                        <a:latin typeface="I Times Italic"/>
                        <a:cs typeface="Times New Roman" pitchFamily="18" charset="0"/>
                      </a:endParaRP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1" fontAlgn="base" latinLnBrk="0" hangingPunct="1">
                        <a:lnSpc>
                          <a:spcPct val="200000"/>
                        </a:lnSpc>
                        <a:spcBef>
                          <a:spcPct val="0"/>
                        </a:spcBef>
                        <a:spcAft>
                          <a:spcPct val="0"/>
                        </a:spcAft>
                        <a:buClrTx/>
                        <a:buSzTx/>
                        <a:buFontTx/>
                        <a:buNone/>
                        <a:tabLst>
                          <a:tab pos="938213" algn="ctr"/>
                          <a:tab pos="2025650" algn="ctr"/>
                          <a:tab pos="3052763" algn="ctr"/>
                          <a:tab pos="4090988" algn="ctr"/>
                        </a:tabLst>
                      </a:pPr>
                      <a:r>
                        <a:rPr kumimoji="0" lang="en-US" sz="2800" b="1" i="0" u="none" strike="noStrike" cap="none" normalizeH="0" baseline="0">
                          <a:ln>
                            <a:noFill/>
                          </a:ln>
                          <a:solidFill>
                            <a:srgbClr val="FFFFFF"/>
                          </a:solidFill>
                          <a:effectLst/>
                          <a:latin typeface="Times New Roman" pitchFamily="18" charset="0"/>
                          <a:cs typeface="Arial" pitchFamily="34" charset="0"/>
                        </a:rPr>
                        <a:t>Example (assume age = 24, weight = 140)</a:t>
                      </a:r>
                      <a:endParaRPr kumimoji="0" lang="en-US" sz="2400" b="1" i="0" u="none" strike="noStrike" cap="none" normalizeH="0" baseline="0">
                        <a:ln>
                          <a:noFill/>
                        </a:ln>
                        <a:solidFill>
                          <a:srgbClr val="FFFFFF"/>
                        </a:solidFill>
                        <a:effectLst/>
                        <a:latin typeface="Times" pitchFamily="18" charset="0"/>
                        <a:cs typeface="Times New Roman" pitchFamily="18" charset="0"/>
                      </a:endParaRP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extLst>
                  <a:ext uri="{0D108BD9-81ED-4DB2-BD59-A6C34878D82A}">
                    <a16:rowId xmlns:a16="http://schemas.microsoft.com/office/drawing/2014/main" val="10000"/>
                  </a:ext>
                </a:extLst>
              </a:tr>
              <a:tr h="1408113">
                <a:tc>
                  <a:txBody>
                    <a:bodyPr/>
                    <a:lstStyle/>
                    <a:p>
                      <a:pPr marL="0" marR="0" lvl="0" indent="0" algn="l" defTabSz="914400" rtl="0" eaLnBrk="1" fontAlgn="base" latinLnBrk="0" hangingPunct="1">
                        <a:lnSpc>
                          <a:spcPct val="200000"/>
                        </a:lnSpc>
                        <a:spcBef>
                          <a:spcPct val="0"/>
                        </a:spcBef>
                        <a:spcAft>
                          <a:spcPct val="0"/>
                        </a:spcAft>
                        <a:buClrTx/>
                        <a:buSzTx/>
                        <a:buFontTx/>
                        <a:buNone/>
                        <a:tabLst>
                          <a:tab pos="938213" algn="ctr"/>
                          <a:tab pos="2025650" algn="ctr"/>
                          <a:tab pos="3052763" algn="ctr"/>
                          <a:tab pos="4090988" algn="ctr"/>
                        </a:tabLst>
                      </a:pPr>
                      <a:r>
                        <a:rPr kumimoji="0" lang="en-US" sz="2800" b="1" i="0" u="none" strike="noStrike" cap="none" normalizeH="0" baseline="0">
                          <a:ln>
                            <a:noFill/>
                          </a:ln>
                          <a:solidFill>
                            <a:srgbClr val="FFFFFF"/>
                          </a:solidFill>
                          <a:effectLst/>
                          <a:latin typeface="Times New Roman" pitchFamily="18" charset="0"/>
                          <a:cs typeface="Arial" pitchFamily="34" charset="0"/>
                        </a:rPr>
                        <a:t>true</a:t>
                      </a:r>
                      <a:endParaRPr kumimoji="0" lang="en-US" sz="2400" b="1" i="0" u="none" strike="noStrike" cap="none" normalizeH="0" baseline="0">
                        <a:ln>
                          <a:noFill/>
                        </a:ln>
                        <a:solidFill>
                          <a:srgbClr val="FFFFFF"/>
                        </a:solidFill>
                        <a:effectLst/>
                        <a:latin typeface="Times" pitchFamily="18" charset="0"/>
                        <a:cs typeface="Times New Roman" pitchFamily="18" charset="0"/>
                      </a:endParaRP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1" fontAlgn="base" latinLnBrk="0" hangingPunct="1">
                        <a:lnSpc>
                          <a:spcPct val="200000"/>
                        </a:lnSpc>
                        <a:spcBef>
                          <a:spcPct val="0"/>
                        </a:spcBef>
                        <a:spcAft>
                          <a:spcPct val="0"/>
                        </a:spcAft>
                        <a:buClrTx/>
                        <a:buSzTx/>
                        <a:buFontTx/>
                        <a:buNone/>
                        <a:tabLst>
                          <a:tab pos="938213" algn="ctr"/>
                          <a:tab pos="2025650" algn="ctr"/>
                          <a:tab pos="3052763" algn="ctr"/>
                          <a:tab pos="4090988" algn="ctr"/>
                        </a:tabLst>
                      </a:pPr>
                      <a:r>
                        <a:rPr kumimoji="0" lang="en-US" sz="2800" b="0" i="0" u="none" strike="noStrike" cap="none" normalizeH="0" baseline="0">
                          <a:ln>
                            <a:noFill/>
                          </a:ln>
                          <a:solidFill>
                            <a:srgbClr val="000000"/>
                          </a:solidFill>
                          <a:effectLst/>
                          <a:latin typeface="Times New Roman" pitchFamily="18" charset="0"/>
                          <a:cs typeface="Arial" pitchFamily="34" charset="0"/>
                        </a:rPr>
                        <a:t>false</a:t>
                      </a:r>
                      <a:endParaRPr kumimoji="0" lang="en-US" sz="2400" b="0" i="0" u="none" strike="noStrike" cap="none" normalizeH="0" baseline="0">
                        <a:ln>
                          <a:noFill/>
                        </a:ln>
                        <a:solidFill>
                          <a:srgbClr val="000000"/>
                        </a:solidFill>
                        <a:effectLst/>
                        <a:latin typeface="Times" pitchFamily="18" charset="0"/>
                        <a:cs typeface="Times New Roman" pitchFamily="18" charset="0"/>
                      </a:endParaRP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CECEC"/>
                    </a:solidFill>
                  </a:tcPr>
                </a:tc>
                <a:tc>
                  <a:txBody>
                    <a:bodyPr/>
                    <a:lstStyle/>
                    <a:p>
                      <a:pPr marL="0" marR="0" lvl="0" indent="0" algn="l" defTabSz="914400" rtl="0" eaLnBrk="1" fontAlgn="base" latinLnBrk="0" hangingPunct="1">
                        <a:lnSpc>
                          <a:spcPct val="200000"/>
                        </a:lnSpc>
                        <a:spcBef>
                          <a:spcPct val="0"/>
                        </a:spcBef>
                        <a:spcAft>
                          <a:spcPct val="0"/>
                        </a:spcAft>
                        <a:buClrTx/>
                        <a:buSzTx/>
                        <a:buFontTx/>
                        <a:buNone/>
                        <a:tabLst>
                          <a:tab pos="938213" algn="ctr"/>
                          <a:tab pos="2025650" algn="ctr"/>
                          <a:tab pos="3052763" algn="ctr"/>
                          <a:tab pos="4090988" algn="ctr"/>
                        </a:tabLst>
                      </a:pPr>
                      <a:r>
                        <a:rPr kumimoji="0" lang="en-US" sz="2800" b="0" i="0" u="none" strike="noStrike" cap="none" normalizeH="0" baseline="0">
                          <a:ln>
                            <a:noFill/>
                          </a:ln>
                          <a:solidFill>
                            <a:srgbClr val="000000"/>
                          </a:solidFill>
                          <a:effectLst/>
                          <a:latin typeface="Times New Roman" pitchFamily="18" charset="0"/>
                          <a:cs typeface="Arial" pitchFamily="34" charset="0"/>
                        </a:rPr>
                        <a:t>!(age &gt; 18) is false, because (age &gt; 18) is true.</a:t>
                      </a:r>
                      <a:endParaRPr kumimoji="0" lang="en-US" sz="2400" b="0" i="0" u="none" strike="noStrike" cap="none" normalizeH="0" baseline="0">
                        <a:ln>
                          <a:noFill/>
                        </a:ln>
                        <a:solidFill>
                          <a:srgbClr val="000000"/>
                        </a:solidFill>
                        <a:effectLst/>
                        <a:latin typeface="Times" pitchFamily="18" charset="0"/>
                        <a:cs typeface="Times New Roman" pitchFamily="18" charset="0"/>
                      </a:endParaRP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CECEC"/>
                    </a:solidFill>
                  </a:tcPr>
                </a:tc>
                <a:extLst>
                  <a:ext uri="{0D108BD9-81ED-4DB2-BD59-A6C34878D82A}">
                    <a16:rowId xmlns:a16="http://schemas.microsoft.com/office/drawing/2014/main" val="10001"/>
                  </a:ext>
                </a:extLst>
              </a:tr>
              <a:tr h="1408113">
                <a:tc>
                  <a:txBody>
                    <a:bodyPr/>
                    <a:lstStyle/>
                    <a:p>
                      <a:pPr marL="0" marR="0" lvl="0" indent="0" algn="l" defTabSz="914400" rtl="0" eaLnBrk="1" fontAlgn="base" latinLnBrk="0" hangingPunct="1">
                        <a:lnSpc>
                          <a:spcPct val="200000"/>
                        </a:lnSpc>
                        <a:spcBef>
                          <a:spcPct val="0"/>
                        </a:spcBef>
                        <a:spcAft>
                          <a:spcPct val="0"/>
                        </a:spcAft>
                        <a:buClrTx/>
                        <a:buSzTx/>
                        <a:buFontTx/>
                        <a:buNone/>
                        <a:tabLst>
                          <a:tab pos="938213" algn="ctr"/>
                          <a:tab pos="2025650" algn="ctr"/>
                          <a:tab pos="3052763" algn="ctr"/>
                          <a:tab pos="4090988" algn="ctr"/>
                        </a:tabLst>
                      </a:pPr>
                      <a:r>
                        <a:rPr kumimoji="0" lang="en-US" sz="2800" b="1" i="0" u="none" strike="noStrike" cap="none" normalizeH="0" baseline="0">
                          <a:ln>
                            <a:noFill/>
                          </a:ln>
                          <a:solidFill>
                            <a:srgbClr val="FFFFFF"/>
                          </a:solidFill>
                          <a:effectLst/>
                          <a:latin typeface="Times New Roman" pitchFamily="18" charset="0"/>
                          <a:cs typeface="Arial" pitchFamily="34" charset="0"/>
                        </a:rPr>
                        <a:t>false</a:t>
                      </a:r>
                      <a:endParaRPr kumimoji="0" lang="en-US" sz="2400" b="1" i="0" u="none" strike="noStrike" cap="none" normalizeH="0" baseline="0">
                        <a:ln>
                          <a:noFill/>
                        </a:ln>
                        <a:solidFill>
                          <a:srgbClr val="FFFFFF"/>
                        </a:solidFill>
                        <a:effectLst/>
                        <a:latin typeface="Times" pitchFamily="18" charset="0"/>
                        <a:cs typeface="Times New Roman" pitchFamily="18" charset="0"/>
                      </a:endParaRP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1" fontAlgn="base" latinLnBrk="0" hangingPunct="1">
                        <a:lnSpc>
                          <a:spcPct val="200000"/>
                        </a:lnSpc>
                        <a:spcBef>
                          <a:spcPct val="0"/>
                        </a:spcBef>
                        <a:spcAft>
                          <a:spcPct val="0"/>
                        </a:spcAft>
                        <a:buClrTx/>
                        <a:buSzTx/>
                        <a:buFontTx/>
                        <a:buNone/>
                        <a:tabLst>
                          <a:tab pos="938213" algn="ctr"/>
                          <a:tab pos="2025650" algn="ctr"/>
                          <a:tab pos="3052763" algn="ctr"/>
                          <a:tab pos="4090988" algn="ctr"/>
                        </a:tabLst>
                      </a:pPr>
                      <a:r>
                        <a:rPr kumimoji="0" lang="en-US" sz="2800" b="0" i="0" u="none" strike="noStrike" cap="none" normalizeH="0" baseline="0">
                          <a:ln>
                            <a:noFill/>
                          </a:ln>
                          <a:solidFill>
                            <a:srgbClr val="000000"/>
                          </a:solidFill>
                          <a:effectLst/>
                          <a:latin typeface="Times New Roman" pitchFamily="18" charset="0"/>
                          <a:cs typeface="Arial" pitchFamily="34" charset="0"/>
                        </a:rPr>
                        <a:t>true</a:t>
                      </a:r>
                      <a:endParaRPr kumimoji="0" lang="en-US" sz="2400" b="0" i="0" u="none" strike="noStrike" cap="none" normalizeH="0" baseline="0">
                        <a:ln>
                          <a:noFill/>
                        </a:ln>
                        <a:solidFill>
                          <a:srgbClr val="000000"/>
                        </a:solidFill>
                        <a:effectLst/>
                        <a:latin typeface="Times" pitchFamily="18" charset="0"/>
                        <a:cs typeface="Times New Roman" pitchFamily="18" charset="0"/>
                      </a:endParaRP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CECEC"/>
                    </a:solidFill>
                  </a:tcPr>
                </a:tc>
                <a:tc>
                  <a:txBody>
                    <a:bodyPr/>
                    <a:lstStyle/>
                    <a:p>
                      <a:pPr marL="0" marR="0" lvl="0" indent="0" algn="l" defTabSz="914400" rtl="0" eaLnBrk="1" fontAlgn="base" latinLnBrk="0" hangingPunct="1">
                        <a:lnSpc>
                          <a:spcPct val="200000"/>
                        </a:lnSpc>
                        <a:spcBef>
                          <a:spcPct val="0"/>
                        </a:spcBef>
                        <a:spcAft>
                          <a:spcPct val="0"/>
                        </a:spcAft>
                        <a:buClrTx/>
                        <a:buSzTx/>
                        <a:buFontTx/>
                        <a:buNone/>
                        <a:tabLst>
                          <a:tab pos="938213" algn="ctr"/>
                          <a:tab pos="2025650" algn="ctr"/>
                          <a:tab pos="3052763" algn="ctr"/>
                          <a:tab pos="4090988" algn="ctr"/>
                        </a:tabLst>
                      </a:pPr>
                      <a:r>
                        <a:rPr kumimoji="0" lang="en-US" sz="2000" b="0" i="0" u="none" strike="noStrike" cap="none" normalizeH="0" baseline="0">
                          <a:ln>
                            <a:noFill/>
                          </a:ln>
                          <a:solidFill>
                            <a:srgbClr val="000000"/>
                          </a:solidFill>
                          <a:effectLst/>
                          <a:latin typeface="Times New Roman" pitchFamily="18" charset="0"/>
                          <a:cs typeface="Arial" pitchFamily="34" charset="0"/>
                        </a:rPr>
                        <a:t>!(weight == 150)</a:t>
                      </a:r>
                      <a:r>
                        <a:rPr kumimoji="0" lang="en-US" sz="2800" b="0" i="0" u="none" strike="noStrike" cap="none" normalizeH="0" baseline="0">
                          <a:ln>
                            <a:noFill/>
                          </a:ln>
                          <a:solidFill>
                            <a:srgbClr val="000000"/>
                          </a:solidFill>
                          <a:effectLst/>
                          <a:latin typeface="Times New Roman" pitchFamily="18" charset="0"/>
                          <a:cs typeface="Arial" pitchFamily="34" charset="0"/>
                        </a:rPr>
                        <a:t> is </a:t>
                      </a:r>
                      <a:r>
                        <a:rPr kumimoji="0" lang="en-US" sz="2000" b="0" i="0" u="none" strike="noStrike" cap="none" normalizeH="0" baseline="0">
                          <a:ln>
                            <a:noFill/>
                          </a:ln>
                          <a:solidFill>
                            <a:srgbClr val="000000"/>
                          </a:solidFill>
                          <a:effectLst/>
                          <a:latin typeface="Times New Roman" pitchFamily="18" charset="0"/>
                          <a:cs typeface="Arial" pitchFamily="34" charset="0"/>
                        </a:rPr>
                        <a:t>true</a:t>
                      </a:r>
                      <a:r>
                        <a:rPr kumimoji="0" lang="en-US" sz="2800" b="0" i="0" u="none" strike="noStrike" cap="none" normalizeH="0" baseline="0">
                          <a:ln>
                            <a:noFill/>
                          </a:ln>
                          <a:solidFill>
                            <a:srgbClr val="000000"/>
                          </a:solidFill>
                          <a:effectLst/>
                          <a:latin typeface="Times New Roman" pitchFamily="18" charset="0"/>
                          <a:cs typeface="Arial" pitchFamily="34" charset="0"/>
                        </a:rPr>
                        <a:t>, because </a:t>
                      </a:r>
                      <a:r>
                        <a:rPr kumimoji="0" lang="en-US" sz="2000" b="0" i="0" u="none" strike="noStrike" cap="none" normalizeH="0" baseline="0">
                          <a:ln>
                            <a:noFill/>
                          </a:ln>
                          <a:solidFill>
                            <a:srgbClr val="000000"/>
                          </a:solidFill>
                          <a:effectLst/>
                          <a:latin typeface="Times New Roman" pitchFamily="18" charset="0"/>
                          <a:cs typeface="Arial" pitchFamily="34" charset="0"/>
                        </a:rPr>
                        <a:t>(weight == 150)</a:t>
                      </a:r>
                      <a:r>
                        <a:rPr kumimoji="0" lang="en-US" sz="2800" b="0" i="0" u="none" strike="noStrike" cap="none" normalizeH="0" baseline="0">
                          <a:ln>
                            <a:noFill/>
                          </a:ln>
                          <a:solidFill>
                            <a:srgbClr val="000000"/>
                          </a:solidFill>
                          <a:effectLst/>
                          <a:latin typeface="Times New Roman" pitchFamily="18" charset="0"/>
                          <a:cs typeface="Arial" pitchFamily="34" charset="0"/>
                        </a:rPr>
                        <a:t> is </a:t>
                      </a:r>
                      <a:r>
                        <a:rPr kumimoji="0" lang="en-US" sz="2000" b="0" i="0" u="none" strike="noStrike" cap="none" normalizeH="0" baseline="0">
                          <a:ln>
                            <a:noFill/>
                          </a:ln>
                          <a:solidFill>
                            <a:srgbClr val="000000"/>
                          </a:solidFill>
                          <a:effectLst/>
                          <a:latin typeface="Times New Roman" pitchFamily="18" charset="0"/>
                          <a:cs typeface="Arial" pitchFamily="34" charset="0"/>
                        </a:rPr>
                        <a:t>false</a:t>
                      </a:r>
                      <a:r>
                        <a:rPr kumimoji="0" lang="en-US" sz="2800" b="0" i="0" u="none" strike="noStrike" cap="none" normalizeH="0" baseline="0">
                          <a:ln>
                            <a:noFill/>
                          </a:ln>
                          <a:solidFill>
                            <a:srgbClr val="000000"/>
                          </a:solidFill>
                          <a:effectLst/>
                          <a:latin typeface="Times New Roman" pitchFamily="18" charset="0"/>
                          <a:cs typeface="Arial" pitchFamily="34" charset="0"/>
                        </a:rPr>
                        <a:t>.</a:t>
                      </a:r>
                      <a:endParaRPr kumimoji="0" lang="en-US" sz="2800" b="0" i="0" u="none" strike="noStrike" cap="none" normalizeH="0" baseline="0">
                        <a:ln>
                          <a:noFill/>
                        </a:ln>
                        <a:solidFill>
                          <a:srgbClr val="000080"/>
                        </a:solidFill>
                        <a:effectLst/>
                        <a:latin typeface="Goudy Sans Medium"/>
                        <a:cs typeface="Times New Roman" pitchFamily="18" charset="0"/>
                      </a:endParaRP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6F6F6"/>
                    </a:solidFill>
                  </a:tcPr>
                </a:tc>
                <a:extLst>
                  <a:ext uri="{0D108BD9-81ED-4DB2-BD59-A6C34878D82A}">
                    <a16:rowId xmlns:a16="http://schemas.microsoft.com/office/drawing/2014/main" val="10002"/>
                  </a:ext>
                </a:extLst>
              </a:tr>
            </a:tbl>
          </a:graphicData>
        </a:graphic>
      </p:graphicFrame>
    </p:spTree>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36">
            <a:extLst>
              <a:ext uri="{FF2B5EF4-FFF2-40B4-BE49-F238E27FC236}">
                <a16:creationId xmlns:a16="http://schemas.microsoft.com/office/drawing/2014/main" id="{89D6F97C-B0A6-766A-2D34-650F8BF90112}"/>
              </a:ext>
            </a:extLst>
          </p:cNvPr>
          <p:cNvSpPr>
            <a:spLocks noGrp="1" noChangeArrowheads="1"/>
          </p:cNvSpPr>
          <p:nvPr>
            <p:ph type="sldNum" sz="quarter" idx="11"/>
          </p:nvPr>
        </p:nvSpPr>
        <p:spPr>
          <a:noFill/>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fld id="{E7653A47-5FB0-694B-AF30-DB1CA7F9A2BD}" type="slidenum">
              <a:rPr lang="en-US" altLang="en-US" sz="1400"/>
              <a:pPr>
                <a:spcBef>
                  <a:spcPct val="0"/>
                </a:spcBef>
                <a:buClrTx/>
                <a:buSzTx/>
                <a:buFontTx/>
                <a:buNone/>
              </a:pPr>
              <a:t>3</a:t>
            </a:fld>
            <a:endParaRPr lang="en-US" altLang="en-US" sz="1400"/>
          </a:p>
        </p:txBody>
      </p:sp>
      <p:sp>
        <p:nvSpPr>
          <p:cNvPr id="7171" name="Rectangle 2">
            <a:extLst>
              <a:ext uri="{FF2B5EF4-FFF2-40B4-BE49-F238E27FC236}">
                <a16:creationId xmlns:a16="http://schemas.microsoft.com/office/drawing/2014/main" id="{D37851BC-51CC-AAD4-0A72-4C035390CB83}"/>
              </a:ext>
            </a:extLst>
          </p:cNvPr>
          <p:cNvSpPr>
            <a:spLocks noGrp="1" noChangeArrowheads="1"/>
          </p:cNvSpPr>
          <p:nvPr>
            <p:ph type="ctrTitle"/>
          </p:nvPr>
        </p:nvSpPr>
        <p:spPr>
          <a:xfrm>
            <a:off x="609600" y="228600"/>
            <a:ext cx="7772400" cy="457200"/>
          </a:xfrm>
        </p:spPr>
        <p:txBody>
          <a:bodyPr/>
          <a:lstStyle/>
          <a:p>
            <a:r>
              <a:rPr lang="en-US" altLang="en-US" sz="4000"/>
              <a:t>Objectives</a:t>
            </a:r>
          </a:p>
        </p:txBody>
      </p:sp>
      <p:sp>
        <p:nvSpPr>
          <p:cNvPr id="7172" name="Rectangle 3">
            <a:extLst>
              <a:ext uri="{FF2B5EF4-FFF2-40B4-BE49-F238E27FC236}">
                <a16:creationId xmlns:a16="http://schemas.microsoft.com/office/drawing/2014/main" id="{1BF45004-F440-6FAE-27C1-0443DCD2AC9D}"/>
              </a:ext>
            </a:extLst>
          </p:cNvPr>
          <p:cNvSpPr>
            <a:spLocks noChangeArrowheads="1"/>
          </p:cNvSpPr>
          <p:nvPr/>
        </p:nvSpPr>
        <p:spPr bwMode="auto">
          <a:xfrm>
            <a:off x="304800" y="914400"/>
            <a:ext cx="8610600" cy="5486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075" tIns="46038" rIns="92075" bIns="46038"/>
          <a:lstStyle>
            <a:lvl1pPr marL="342900" indent="-342900">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eaLnBrk="1" hangingPunct="1">
              <a:spcBef>
                <a:spcPct val="0"/>
              </a:spcBef>
              <a:buClrTx/>
              <a:buSzTx/>
              <a:buFont typeface="Wingdings" pitchFamily="2" charset="2"/>
              <a:buChar char="§"/>
            </a:pPr>
            <a:r>
              <a:rPr lang="en-US" altLang="en-US" sz="2000"/>
              <a:t>To declare </a:t>
            </a:r>
            <a:r>
              <a:rPr lang="en-US" altLang="en-US" sz="2000" b="1"/>
              <a:t>boolean</a:t>
            </a:r>
            <a:r>
              <a:rPr lang="en-US" altLang="en-US" sz="2000"/>
              <a:t> variables and write Boolean expressions using relational operators (§3.2).</a:t>
            </a:r>
          </a:p>
          <a:p>
            <a:pPr eaLnBrk="1" hangingPunct="1">
              <a:spcBef>
                <a:spcPct val="0"/>
              </a:spcBef>
              <a:buClrTx/>
              <a:buSzTx/>
              <a:buFont typeface="Wingdings" pitchFamily="2" charset="2"/>
              <a:buChar char="§"/>
            </a:pPr>
            <a:r>
              <a:rPr lang="en-US" altLang="en-US" sz="2000"/>
              <a:t>To implement selection control using one-way </a:t>
            </a:r>
            <a:r>
              <a:rPr lang="en-US" altLang="en-US" sz="2000" b="1"/>
              <a:t>if</a:t>
            </a:r>
            <a:r>
              <a:rPr lang="en-US" altLang="en-US" sz="2000"/>
              <a:t> statements (§3.3).</a:t>
            </a:r>
          </a:p>
          <a:p>
            <a:pPr eaLnBrk="1" hangingPunct="1">
              <a:spcBef>
                <a:spcPct val="0"/>
              </a:spcBef>
              <a:buClrTx/>
              <a:buSzTx/>
              <a:buFont typeface="Wingdings" pitchFamily="2" charset="2"/>
              <a:buChar char="§"/>
            </a:pPr>
            <a:r>
              <a:rPr lang="en-US" altLang="en-US" sz="2000"/>
              <a:t>To implement selection control using two-way </a:t>
            </a:r>
            <a:r>
              <a:rPr lang="en-US" altLang="en-US" sz="2000" b="1"/>
              <a:t>if-else</a:t>
            </a:r>
            <a:r>
              <a:rPr lang="en-US" altLang="en-US" sz="2000"/>
              <a:t> statements (§3.4).</a:t>
            </a:r>
          </a:p>
          <a:p>
            <a:pPr eaLnBrk="1" hangingPunct="1">
              <a:spcBef>
                <a:spcPct val="0"/>
              </a:spcBef>
              <a:buClrTx/>
              <a:buSzTx/>
              <a:buFont typeface="Wingdings" pitchFamily="2" charset="2"/>
              <a:buChar char="§"/>
            </a:pPr>
            <a:r>
              <a:rPr lang="en-US" altLang="en-US" sz="2000"/>
              <a:t>To implement selection control using nested </a:t>
            </a:r>
            <a:r>
              <a:rPr lang="en-US" altLang="en-US" sz="2000" b="1"/>
              <a:t>if</a:t>
            </a:r>
            <a:r>
              <a:rPr lang="en-US" altLang="en-US" sz="2000"/>
              <a:t> and multi-way </a:t>
            </a:r>
            <a:r>
              <a:rPr lang="en-US" altLang="en-US" sz="2000" b="1"/>
              <a:t>if</a:t>
            </a:r>
            <a:r>
              <a:rPr lang="en-US" altLang="en-US" sz="2000"/>
              <a:t> statements (§3.5).</a:t>
            </a:r>
          </a:p>
          <a:p>
            <a:pPr eaLnBrk="1" hangingPunct="1">
              <a:spcBef>
                <a:spcPct val="0"/>
              </a:spcBef>
              <a:buClrTx/>
              <a:buSzTx/>
              <a:buFont typeface="Wingdings" pitchFamily="2" charset="2"/>
              <a:buChar char="§"/>
            </a:pPr>
            <a:r>
              <a:rPr lang="en-US" altLang="en-US" sz="2000"/>
              <a:t>To avoid common errors and pitfalls in </a:t>
            </a:r>
            <a:r>
              <a:rPr lang="en-US" altLang="en-US" sz="2000" b="1"/>
              <a:t>if</a:t>
            </a:r>
            <a:r>
              <a:rPr lang="en-US" altLang="en-US" sz="2000"/>
              <a:t> statements (§3.6).</a:t>
            </a:r>
          </a:p>
          <a:p>
            <a:pPr eaLnBrk="1" hangingPunct="1">
              <a:spcBef>
                <a:spcPct val="0"/>
              </a:spcBef>
              <a:buClrTx/>
              <a:buSzTx/>
              <a:buFont typeface="Wingdings" pitchFamily="2" charset="2"/>
              <a:buChar char="§"/>
            </a:pPr>
            <a:r>
              <a:rPr lang="en-US" altLang="en-US" sz="2000"/>
              <a:t>To generate random numbers using the </a:t>
            </a:r>
            <a:r>
              <a:rPr lang="en-US" altLang="en-US" sz="2000" b="1"/>
              <a:t>Math.random()</a:t>
            </a:r>
            <a:r>
              <a:rPr lang="en-US" altLang="en-US" sz="2000"/>
              <a:t> method (§3.7).</a:t>
            </a:r>
          </a:p>
          <a:p>
            <a:pPr eaLnBrk="1" hangingPunct="1">
              <a:spcBef>
                <a:spcPct val="0"/>
              </a:spcBef>
              <a:buClrTx/>
              <a:buSzTx/>
              <a:buFont typeface="Wingdings" pitchFamily="2" charset="2"/>
              <a:buChar char="§"/>
            </a:pPr>
            <a:r>
              <a:rPr lang="en-US" altLang="en-US" sz="2000"/>
              <a:t>To program using selection statements for a variety of examples (</a:t>
            </a:r>
            <a:r>
              <a:rPr lang="en-US" altLang="en-US" sz="2000" b="1"/>
              <a:t>SubtractionQuiz</a:t>
            </a:r>
            <a:r>
              <a:rPr lang="en-US" altLang="en-US" sz="2000"/>
              <a:t>, </a:t>
            </a:r>
            <a:r>
              <a:rPr lang="en-US" altLang="en-US" sz="2000" b="1"/>
              <a:t>BMI</a:t>
            </a:r>
            <a:r>
              <a:rPr lang="en-US" altLang="en-US" sz="2000"/>
              <a:t>, </a:t>
            </a:r>
            <a:r>
              <a:rPr lang="en-US" altLang="en-US" sz="2000" b="1"/>
              <a:t>ComputeTax</a:t>
            </a:r>
            <a:r>
              <a:rPr lang="en-US" altLang="en-US" sz="2000"/>
              <a:t>) (§§3.7–3.9).</a:t>
            </a:r>
          </a:p>
          <a:p>
            <a:pPr eaLnBrk="1" hangingPunct="1">
              <a:spcBef>
                <a:spcPct val="0"/>
              </a:spcBef>
              <a:buClrTx/>
              <a:buSzTx/>
              <a:buFont typeface="Wingdings" pitchFamily="2" charset="2"/>
              <a:buChar char="§"/>
            </a:pPr>
            <a:r>
              <a:rPr lang="en-US" altLang="en-US" sz="2000"/>
              <a:t>To combine conditions using logical operators (</a:t>
            </a:r>
            <a:r>
              <a:rPr lang="en-US" altLang="en-US" sz="2000" b="1"/>
              <a:t>&amp;&amp;</a:t>
            </a:r>
            <a:r>
              <a:rPr lang="en-US" altLang="en-US" sz="2000"/>
              <a:t>, </a:t>
            </a:r>
            <a:r>
              <a:rPr lang="en-US" altLang="en-US" sz="2000" b="1"/>
              <a:t>||</a:t>
            </a:r>
            <a:r>
              <a:rPr lang="en-US" altLang="en-US" sz="2000"/>
              <a:t>, and </a:t>
            </a:r>
            <a:r>
              <a:rPr lang="en-US" altLang="en-US" sz="2000" b="1"/>
              <a:t>!</a:t>
            </a:r>
            <a:r>
              <a:rPr lang="en-US" altLang="en-US" sz="2000"/>
              <a:t>) (§3.10).</a:t>
            </a:r>
          </a:p>
          <a:p>
            <a:pPr eaLnBrk="1" hangingPunct="1">
              <a:spcBef>
                <a:spcPct val="0"/>
              </a:spcBef>
              <a:buClrTx/>
              <a:buSzTx/>
              <a:buFont typeface="Wingdings" pitchFamily="2" charset="2"/>
              <a:buChar char="§"/>
            </a:pPr>
            <a:r>
              <a:rPr lang="en-US" altLang="en-US" sz="2000"/>
              <a:t>To program using selection statements with combined conditions (</a:t>
            </a:r>
            <a:r>
              <a:rPr lang="en-US" altLang="en-US" sz="2000" b="1"/>
              <a:t>LeapYear</a:t>
            </a:r>
            <a:r>
              <a:rPr lang="en-US" altLang="en-US" sz="2000"/>
              <a:t>, </a:t>
            </a:r>
            <a:r>
              <a:rPr lang="en-US" altLang="en-US" sz="2000" b="1"/>
              <a:t>Lottery</a:t>
            </a:r>
            <a:r>
              <a:rPr lang="en-US" altLang="en-US" sz="2000"/>
              <a:t>) (§§3.11–3.12).</a:t>
            </a:r>
          </a:p>
          <a:p>
            <a:pPr eaLnBrk="1" hangingPunct="1">
              <a:spcBef>
                <a:spcPct val="0"/>
              </a:spcBef>
              <a:buClrTx/>
              <a:buSzTx/>
              <a:buFont typeface="Wingdings" pitchFamily="2" charset="2"/>
              <a:buChar char="§"/>
            </a:pPr>
            <a:r>
              <a:rPr lang="en-US" altLang="en-US" sz="2000"/>
              <a:t>To implement selection control using </a:t>
            </a:r>
            <a:r>
              <a:rPr lang="en-US" altLang="en-US" sz="2000" b="1"/>
              <a:t>switch</a:t>
            </a:r>
            <a:r>
              <a:rPr lang="en-US" altLang="en-US" sz="2000"/>
              <a:t> statements (§3.13).</a:t>
            </a:r>
          </a:p>
          <a:p>
            <a:pPr eaLnBrk="1" hangingPunct="1">
              <a:spcBef>
                <a:spcPct val="0"/>
              </a:spcBef>
              <a:buClrTx/>
              <a:buSzTx/>
              <a:buFont typeface="Wingdings" pitchFamily="2" charset="2"/>
              <a:buChar char="§"/>
            </a:pPr>
            <a:r>
              <a:rPr lang="en-US" altLang="en-US" sz="2000"/>
              <a:t>To write expressions using the conditional expression (§3.14).</a:t>
            </a:r>
          </a:p>
          <a:p>
            <a:pPr eaLnBrk="1" hangingPunct="1">
              <a:spcBef>
                <a:spcPct val="0"/>
              </a:spcBef>
              <a:buClrTx/>
              <a:buSzTx/>
              <a:buFont typeface="Wingdings" pitchFamily="2" charset="2"/>
              <a:buChar char="§"/>
            </a:pPr>
            <a:r>
              <a:rPr lang="en-US" altLang="en-US" sz="2000"/>
              <a:t>To examine the rules governing operator precedence and associativity (§3.15).</a:t>
            </a:r>
          </a:p>
          <a:p>
            <a:pPr eaLnBrk="1" hangingPunct="1">
              <a:spcBef>
                <a:spcPct val="0"/>
              </a:spcBef>
              <a:buClrTx/>
              <a:buSzTx/>
              <a:buFont typeface="Wingdings" pitchFamily="2" charset="2"/>
              <a:buChar char="§"/>
            </a:pPr>
            <a:r>
              <a:rPr lang="en-US" altLang="en-US" sz="2000"/>
              <a:t>To apply common techniques to debug errors (§3.16).</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Slide Number Placeholder 4">
            <a:extLst>
              <a:ext uri="{FF2B5EF4-FFF2-40B4-BE49-F238E27FC236}">
                <a16:creationId xmlns:a16="http://schemas.microsoft.com/office/drawing/2014/main" id="{45307648-E5FC-0815-77D9-4D98A98BEF9E}"/>
              </a:ext>
            </a:extLst>
          </p:cNvPr>
          <p:cNvSpPr>
            <a:spLocks noGrp="1"/>
          </p:cNvSpPr>
          <p:nvPr>
            <p:ph type="sldNum" sz="quarter" idx="11"/>
          </p:nvPr>
        </p:nvSpPr>
        <p:spPr>
          <a:noFill/>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fld id="{58D381C6-31C7-9A46-A609-AF1EF03046A6}" type="slidenum">
              <a:rPr lang="en-US" altLang="en-US" sz="1400"/>
              <a:pPr>
                <a:spcBef>
                  <a:spcPct val="0"/>
                </a:spcBef>
                <a:buClrTx/>
                <a:buSzTx/>
                <a:buFontTx/>
                <a:buNone/>
              </a:pPr>
              <a:t>30</a:t>
            </a:fld>
            <a:endParaRPr lang="en-US" altLang="en-US" sz="1400"/>
          </a:p>
        </p:txBody>
      </p:sp>
      <p:sp>
        <p:nvSpPr>
          <p:cNvPr id="62467" name="Rectangle 2">
            <a:extLst>
              <a:ext uri="{FF2B5EF4-FFF2-40B4-BE49-F238E27FC236}">
                <a16:creationId xmlns:a16="http://schemas.microsoft.com/office/drawing/2014/main" id="{4919D429-B87B-7F42-DC7D-4F9F90B381D5}"/>
              </a:ext>
            </a:extLst>
          </p:cNvPr>
          <p:cNvSpPr>
            <a:spLocks noGrp="1" noChangeArrowheads="1"/>
          </p:cNvSpPr>
          <p:nvPr>
            <p:ph type="title"/>
          </p:nvPr>
        </p:nvSpPr>
        <p:spPr>
          <a:xfrm>
            <a:off x="533400" y="0"/>
            <a:ext cx="7772400" cy="1371600"/>
          </a:xfrm>
        </p:spPr>
        <p:txBody>
          <a:bodyPr/>
          <a:lstStyle/>
          <a:p>
            <a:r>
              <a:rPr lang="en-US" altLang="en-US"/>
              <a:t>Truth Table for Operator &amp;&amp;</a:t>
            </a:r>
          </a:p>
        </p:txBody>
      </p:sp>
      <p:sp>
        <p:nvSpPr>
          <p:cNvPr id="62468" name="Rectangle 3">
            <a:extLst>
              <a:ext uri="{FF2B5EF4-FFF2-40B4-BE49-F238E27FC236}">
                <a16:creationId xmlns:a16="http://schemas.microsoft.com/office/drawing/2014/main" id="{8D26671C-7DBB-E250-8BD9-A028493FF8A4}"/>
              </a:ext>
            </a:extLst>
          </p:cNvPr>
          <p:cNvSpPr>
            <a:spLocks noChangeArrowheads="1"/>
          </p:cNvSpPr>
          <p:nvPr/>
        </p:nvSpPr>
        <p:spPr bwMode="auto">
          <a:xfrm>
            <a:off x="2052638" y="2795588"/>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62469" name="Rectangle 4">
            <a:extLst>
              <a:ext uri="{FF2B5EF4-FFF2-40B4-BE49-F238E27FC236}">
                <a16:creationId xmlns:a16="http://schemas.microsoft.com/office/drawing/2014/main" id="{3B187782-FD24-2092-0538-AC28DBD0DB41}"/>
              </a:ext>
            </a:extLst>
          </p:cNvPr>
          <p:cNvSpPr>
            <a:spLocks noChangeArrowheads="1"/>
          </p:cNvSpPr>
          <p:nvPr/>
        </p:nvSpPr>
        <p:spPr bwMode="auto">
          <a:xfrm>
            <a:off x="0" y="272415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62470" name="Rectangle 5">
            <a:extLst>
              <a:ext uri="{FF2B5EF4-FFF2-40B4-BE49-F238E27FC236}">
                <a16:creationId xmlns:a16="http://schemas.microsoft.com/office/drawing/2014/main" id="{415D3296-86BD-2287-8976-FA4B7231CEE6}"/>
              </a:ext>
            </a:extLst>
          </p:cNvPr>
          <p:cNvSpPr>
            <a:spLocks noChangeArrowheads="1"/>
          </p:cNvSpPr>
          <p:nvPr/>
        </p:nvSpPr>
        <p:spPr bwMode="auto">
          <a:xfrm>
            <a:off x="0" y="2811463"/>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graphicFrame>
        <p:nvGraphicFramePr>
          <p:cNvPr id="2" name="Table 1">
            <a:extLst>
              <a:ext uri="{FF2B5EF4-FFF2-40B4-BE49-F238E27FC236}">
                <a16:creationId xmlns:a16="http://schemas.microsoft.com/office/drawing/2014/main" id="{5F048496-4582-459F-A050-A05FCDC187D8}"/>
              </a:ext>
            </a:extLst>
          </p:cNvPr>
          <p:cNvGraphicFramePr>
            <a:graphicFrameLocks noGrp="1"/>
          </p:cNvGraphicFramePr>
          <p:nvPr/>
        </p:nvGraphicFramePr>
        <p:xfrm>
          <a:off x="250825" y="1239838"/>
          <a:ext cx="8642350" cy="5078412"/>
        </p:xfrm>
        <a:graphic>
          <a:graphicData uri="http://schemas.openxmlformats.org/drawingml/2006/table">
            <a:tbl>
              <a:tblPr/>
              <a:tblGrid>
                <a:gridCol w="828675">
                  <a:extLst>
                    <a:ext uri="{9D8B030D-6E8A-4147-A177-3AD203B41FA5}">
                      <a16:colId xmlns:a16="http://schemas.microsoft.com/office/drawing/2014/main" val="20000"/>
                    </a:ext>
                  </a:extLst>
                </a:gridCol>
                <a:gridCol w="688935">
                  <a:extLst>
                    <a:ext uri="{9D8B030D-6E8A-4147-A177-3AD203B41FA5}">
                      <a16:colId xmlns:a16="http://schemas.microsoft.com/office/drawing/2014/main" val="20001"/>
                    </a:ext>
                  </a:extLst>
                </a:gridCol>
                <a:gridCol w="1212890">
                  <a:extLst>
                    <a:ext uri="{9D8B030D-6E8A-4147-A177-3AD203B41FA5}">
                      <a16:colId xmlns:a16="http://schemas.microsoft.com/office/drawing/2014/main" val="20002"/>
                    </a:ext>
                  </a:extLst>
                </a:gridCol>
                <a:gridCol w="5911850">
                  <a:extLst>
                    <a:ext uri="{9D8B030D-6E8A-4147-A177-3AD203B41FA5}">
                      <a16:colId xmlns:a16="http://schemas.microsoft.com/office/drawing/2014/main" val="20003"/>
                    </a:ext>
                  </a:extLst>
                </a:gridCol>
              </a:tblGrid>
              <a:tr h="728813">
                <a:tc>
                  <a:txBody>
                    <a:bodyPr/>
                    <a:lstStyle/>
                    <a:p>
                      <a:pPr marL="0" marR="0" lvl="0" indent="0" algn="l" defTabSz="914400" rtl="0" eaLnBrk="1" fontAlgn="base" latinLnBrk="0" hangingPunct="1">
                        <a:lnSpc>
                          <a:spcPct val="200000"/>
                        </a:lnSpc>
                        <a:spcBef>
                          <a:spcPct val="0"/>
                        </a:spcBef>
                        <a:spcAft>
                          <a:spcPct val="0"/>
                        </a:spcAft>
                        <a:buClrTx/>
                        <a:buSzTx/>
                        <a:buFontTx/>
                        <a:buNone/>
                        <a:tabLst>
                          <a:tab pos="938213" algn="ctr"/>
                          <a:tab pos="2025650" algn="ctr"/>
                          <a:tab pos="3052763" algn="ctr"/>
                          <a:tab pos="4090988" algn="ctr"/>
                        </a:tabLst>
                      </a:pPr>
                      <a:r>
                        <a:rPr kumimoji="0" lang="en-US" sz="2000" b="1" i="0" u="none" strike="noStrike" cap="none" normalizeH="0" baseline="0" dirty="0">
                          <a:ln>
                            <a:noFill/>
                          </a:ln>
                          <a:solidFill>
                            <a:srgbClr val="FFFFFF"/>
                          </a:solidFill>
                          <a:effectLst/>
                          <a:latin typeface="Times New Roman" pitchFamily="18" charset="0"/>
                          <a:cs typeface="Arial" pitchFamily="34" charset="0"/>
                        </a:rPr>
                        <a:t>p</a:t>
                      </a:r>
                      <a:r>
                        <a:rPr kumimoji="0" lang="en-US" sz="2000" b="1" i="0" u="none" strike="noStrike" cap="none" normalizeH="0" baseline="-25000" dirty="0">
                          <a:ln>
                            <a:noFill/>
                          </a:ln>
                          <a:solidFill>
                            <a:srgbClr val="FFFFFF"/>
                          </a:solidFill>
                          <a:effectLst/>
                          <a:latin typeface="Times New Roman" pitchFamily="18" charset="0"/>
                          <a:cs typeface="Arial" pitchFamily="34" charset="0"/>
                        </a:rPr>
                        <a:t>1</a:t>
                      </a:r>
                      <a:endParaRPr kumimoji="0" lang="en-US" sz="1800" b="1" i="0" u="none" strike="noStrike" cap="none" normalizeH="0" baseline="0" dirty="0">
                        <a:ln>
                          <a:noFill/>
                        </a:ln>
                        <a:solidFill>
                          <a:srgbClr val="FFFFFF"/>
                        </a:solidFill>
                        <a:effectLst/>
                        <a:latin typeface="I Times Italic"/>
                        <a:cs typeface="Times New Roman" pitchFamily="18" charset="0"/>
                      </a:endParaRP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1" fontAlgn="base" latinLnBrk="0" hangingPunct="1">
                        <a:lnSpc>
                          <a:spcPct val="200000"/>
                        </a:lnSpc>
                        <a:spcBef>
                          <a:spcPct val="0"/>
                        </a:spcBef>
                        <a:spcAft>
                          <a:spcPct val="0"/>
                        </a:spcAft>
                        <a:buClrTx/>
                        <a:buSzTx/>
                        <a:buFontTx/>
                        <a:buNone/>
                        <a:tabLst>
                          <a:tab pos="938213" algn="ctr"/>
                          <a:tab pos="2025650" algn="ctr"/>
                          <a:tab pos="3052763" algn="ctr"/>
                          <a:tab pos="4090988" algn="ctr"/>
                        </a:tabLst>
                      </a:pPr>
                      <a:r>
                        <a:rPr kumimoji="0" lang="en-US" sz="2000" b="1" i="0" u="none" strike="noStrike" cap="none" normalizeH="0" baseline="0">
                          <a:ln>
                            <a:noFill/>
                          </a:ln>
                          <a:solidFill>
                            <a:srgbClr val="FFFFFF"/>
                          </a:solidFill>
                          <a:effectLst/>
                          <a:latin typeface="Times New Roman" pitchFamily="18" charset="0"/>
                          <a:cs typeface="Arial" pitchFamily="34" charset="0"/>
                        </a:rPr>
                        <a:t>p</a:t>
                      </a:r>
                      <a:r>
                        <a:rPr kumimoji="0" lang="en-US" sz="2000" b="1" i="0" u="none" strike="noStrike" cap="none" normalizeH="0" baseline="-25000">
                          <a:ln>
                            <a:noFill/>
                          </a:ln>
                          <a:solidFill>
                            <a:srgbClr val="FFFFFF"/>
                          </a:solidFill>
                          <a:effectLst/>
                          <a:latin typeface="Times New Roman" pitchFamily="18" charset="0"/>
                          <a:cs typeface="Arial" pitchFamily="34" charset="0"/>
                        </a:rPr>
                        <a:t>2</a:t>
                      </a:r>
                      <a:endParaRPr kumimoji="0" lang="en-US" sz="1800" b="1" i="0" u="none" strike="noStrike" cap="none" normalizeH="0" baseline="0">
                        <a:ln>
                          <a:noFill/>
                        </a:ln>
                        <a:solidFill>
                          <a:srgbClr val="FFFFFF"/>
                        </a:solidFill>
                        <a:effectLst/>
                        <a:latin typeface="I Times Italic"/>
                        <a:cs typeface="Times New Roman" pitchFamily="18" charset="0"/>
                      </a:endParaRP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1" fontAlgn="base" latinLnBrk="0" hangingPunct="1">
                        <a:lnSpc>
                          <a:spcPct val="200000"/>
                        </a:lnSpc>
                        <a:spcBef>
                          <a:spcPct val="0"/>
                        </a:spcBef>
                        <a:spcAft>
                          <a:spcPct val="0"/>
                        </a:spcAft>
                        <a:buClrTx/>
                        <a:buSzTx/>
                        <a:buFontTx/>
                        <a:buNone/>
                        <a:tabLst>
                          <a:tab pos="938213" algn="ctr"/>
                          <a:tab pos="2025650" algn="ctr"/>
                          <a:tab pos="3052763" algn="ctr"/>
                          <a:tab pos="4090988" algn="ctr"/>
                        </a:tabLst>
                      </a:pPr>
                      <a:r>
                        <a:rPr kumimoji="0" lang="en-US" sz="2000" b="1" i="0" u="none" strike="noStrike" cap="none" normalizeH="0" baseline="0" dirty="0">
                          <a:ln>
                            <a:noFill/>
                          </a:ln>
                          <a:solidFill>
                            <a:srgbClr val="FFFFFF"/>
                          </a:solidFill>
                          <a:effectLst/>
                          <a:latin typeface="Times New Roman" pitchFamily="18" charset="0"/>
                          <a:cs typeface="Arial" pitchFamily="34" charset="0"/>
                        </a:rPr>
                        <a:t>p</a:t>
                      </a:r>
                      <a:r>
                        <a:rPr kumimoji="0" lang="en-US" sz="2000" b="1" i="0" u="none" strike="noStrike" cap="none" normalizeH="0" baseline="-25000" dirty="0">
                          <a:ln>
                            <a:noFill/>
                          </a:ln>
                          <a:solidFill>
                            <a:srgbClr val="FFFFFF"/>
                          </a:solidFill>
                          <a:effectLst/>
                          <a:latin typeface="Times New Roman" pitchFamily="18" charset="0"/>
                          <a:cs typeface="Arial" pitchFamily="34" charset="0"/>
                        </a:rPr>
                        <a:t>1</a:t>
                      </a:r>
                      <a:r>
                        <a:rPr kumimoji="0" lang="en-US" sz="2000" b="1" i="0" u="none" strike="noStrike" cap="none" normalizeH="0" baseline="0" dirty="0">
                          <a:ln>
                            <a:noFill/>
                          </a:ln>
                          <a:solidFill>
                            <a:srgbClr val="FFFFFF"/>
                          </a:solidFill>
                          <a:effectLst/>
                          <a:latin typeface="Times New Roman" pitchFamily="18" charset="0"/>
                          <a:cs typeface="Arial" pitchFamily="34" charset="0"/>
                        </a:rPr>
                        <a:t> &amp;&amp; p</a:t>
                      </a:r>
                      <a:r>
                        <a:rPr kumimoji="0" lang="en-US" sz="2000" b="1" i="0" u="none" strike="noStrike" cap="none" normalizeH="0" baseline="-25000" dirty="0">
                          <a:ln>
                            <a:noFill/>
                          </a:ln>
                          <a:solidFill>
                            <a:srgbClr val="FFFFFF"/>
                          </a:solidFill>
                          <a:effectLst/>
                          <a:latin typeface="Times New Roman" pitchFamily="18" charset="0"/>
                          <a:cs typeface="Arial" pitchFamily="34" charset="0"/>
                        </a:rPr>
                        <a:t>2</a:t>
                      </a:r>
                      <a:endParaRPr kumimoji="0" lang="en-US" sz="1800" b="1" i="0" u="none" strike="noStrike" cap="none" normalizeH="0" baseline="0" dirty="0">
                        <a:ln>
                          <a:noFill/>
                        </a:ln>
                        <a:solidFill>
                          <a:srgbClr val="FFFFFF"/>
                        </a:solidFill>
                        <a:effectLst/>
                        <a:latin typeface="I Times Italic"/>
                        <a:cs typeface="Times New Roman" pitchFamily="18" charset="0"/>
                      </a:endParaRP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1" fontAlgn="base" latinLnBrk="0" hangingPunct="1">
                        <a:lnSpc>
                          <a:spcPct val="200000"/>
                        </a:lnSpc>
                        <a:spcBef>
                          <a:spcPct val="0"/>
                        </a:spcBef>
                        <a:spcAft>
                          <a:spcPct val="0"/>
                        </a:spcAft>
                        <a:buClrTx/>
                        <a:buSzTx/>
                        <a:buFontTx/>
                        <a:buNone/>
                        <a:tabLst>
                          <a:tab pos="938213" algn="ctr"/>
                          <a:tab pos="2025650" algn="ctr"/>
                          <a:tab pos="3052763" algn="ctr"/>
                          <a:tab pos="4090988" algn="ctr"/>
                        </a:tabLst>
                      </a:pPr>
                      <a:r>
                        <a:rPr kumimoji="0" lang="en-US" sz="2000" b="1" i="0" u="none" strike="noStrike" cap="none" normalizeH="0" baseline="0" dirty="0">
                          <a:ln>
                            <a:noFill/>
                          </a:ln>
                          <a:solidFill>
                            <a:srgbClr val="FFFFFF"/>
                          </a:solidFill>
                          <a:effectLst/>
                          <a:latin typeface="Times New Roman" pitchFamily="18" charset="0"/>
                          <a:cs typeface="Arial" pitchFamily="34" charset="0"/>
                        </a:rPr>
                        <a:t>Example (assume age = 24, weight = 140)</a:t>
                      </a:r>
                      <a:endParaRPr kumimoji="0" lang="en-US" sz="1800" b="1" i="0" u="none" strike="noStrike" cap="none" normalizeH="0" baseline="0" dirty="0">
                        <a:ln>
                          <a:noFill/>
                        </a:ln>
                        <a:solidFill>
                          <a:srgbClr val="FFFFFF"/>
                        </a:solidFill>
                        <a:effectLst/>
                        <a:latin typeface="Times" pitchFamily="18" charset="0"/>
                        <a:cs typeface="Times New Roman" pitchFamily="18" charset="0"/>
                      </a:endParaRP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extLst>
                  <a:ext uri="{0D108BD9-81ED-4DB2-BD59-A6C34878D82A}">
                    <a16:rowId xmlns:a16="http://schemas.microsoft.com/office/drawing/2014/main" val="10000"/>
                  </a:ext>
                </a:extLst>
              </a:tr>
              <a:tr h="1268009">
                <a:tc>
                  <a:txBody>
                    <a:bodyPr/>
                    <a:lstStyle/>
                    <a:p>
                      <a:pPr marL="0" marR="0" lvl="0" indent="0" algn="l" defTabSz="914400" rtl="0" eaLnBrk="1" fontAlgn="base" latinLnBrk="0" hangingPunct="1">
                        <a:lnSpc>
                          <a:spcPct val="200000"/>
                        </a:lnSpc>
                        <a:spcBef>
                          <a:spcPct val="0"/>
                        </a:spcBef>
                        <a:spcAft>
                          <a:spcPct val="0"/>
                        </a:spcAft>
                        <a:buClrTx/>
                        <a:buSzTx/>
                        <a:buFontTx/>
                        <a:buNone/>
                        <a:tabLst>
                          <a:tab pos="938213" algn="ctr"/>
                          <a:tab pos="2025650" algn="ctr"/>
                          <a:tab pos="3052763" algn="ctr"/>
                          <a:tab pos="4090988" algn="ctr"/>
                        </a:tabLst>
                      </a:pPr>
                      <a:r>
                        <a:rPr kumimoji="0" lang="en-US" sz="2000" b="1" i="0" u="none" strike="noStrike" cap="none" normalizeH="0" baseline="0">
                          <a:ln>
                            <a:noFill/>
                          </a:ln>
                          <a:solidFill>
                            <a:srgbClr val="FFFFFF"/>
                          </a:solidFill>
                          <a:effectLst/>
                          <a:latin typeface="Times New Roman" pitchFamily="18" charset="0"/>
                          <a:cs typeface="Arial" pitchFamily="34" charset="0"/>
                        </a:rPr>
                        <a:t>false</a:t>
                      </a:r>
                      <a:endParaRPr kumimoji="0" lang="en-US" sz="1800" b="1" i="0" u="none" strike="noStrike" cap="none" normalizeH="0" baseline="0">
                        <a:ln>
                          <a:noFill/>
                        </a:ln>
                        <a:solidFill>
                          <a:srgbClr val="FFFFFF"/>
                        </a:solidFill>
                        <a:effectLst/>
                        <a:latin typeface="Times" pitchFamily="18" charset="0"/>
                        <a:cs typeface="Times New Roman" pitchFamily="18" charset="0"/>
                      </a:endParaRP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1" fontAlgn="base" latinLnBrk="0" hangingPunct="1">
                        <a:lnSpc>
                          <a:spcPct val="200000"/>
                        </a:lnSpc>
                        <a:spcBef>
                          <a:spcPct val="0"/>
                        </a:spcBef>
                        <a:spcAft>
                          <a:spcPct val="0"/>
                        </a:spcAft>
                        <a:buClrTx/>
                        <a:buSzTx/>
                        <a:buFontTx/>
                        <a:buNone/>
                        <a:tabLst>
                          <a:tab pos="938213" algn="ctr"/>
                          <a:tab pos="2025650" algn="ctr"/>
                          <a:tab pos="3052763" algn="ctr"/>
                          <a:tab pos="4090988" algn="ctr"/>
                        </a:tabLst>
                      </a:pPr>
                      <a:r>
                        <a:rPr kumimoji="0" lang="en-US" sz="2000" b="0" i="0" u="none" strike="noStrike" cap="none" normalizeH="0" baseline="0">
                          <a:ln>
                            <a:noFill/>
                          </a:ln>
                          <a:solidFill>
                            <a:srgbClr val="000000"/>
                          </a:solidFill>
                          <a:effectLst/>
                          <a:latin typeface="Times New Roman" pitchFamily="18" charset="0"/>
                          <a:cs typeface="Arial" pitchFamily="34" charset="0"/>
                        </a:rPr>
                        <a:t>false</a:t>
                      </a:r>
                      <a:endParaRPr kumimoji="0" lang="en-US" sz="1800" b="0" i="0" u="none" strike="noStrike" cap="none" normalizeH="0" baseline="0">
                        <a:ln>
                          <a:noFill/>
                        </a:ln>
                        <a:solidFill>
                          <a:srgbClr val="000000"/>
                        </a:solidFill>
                        <a:effectLst/>
                        <a:latin typeface="Times" pitchFamily="18" charset="0"/>
                        <a:cs typeface="Times New Roman" pitchFamily="18" charset="0"/>
                      </a:endParaRP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CECEC"/>
                    </a:solidFill>
                  </a:tcPr>
                </a:tc>
                <a:tc>
                  <a:txBody>
                    <a:bodyPr/>
                    <a:lstStyle/>
                    <a:p>
                      <a:pPr marL="0" marR="0" lvl="0" indent="0" algn="l" defTabSz="914400" rtl="0" eaLnBrk="1" fontAlgn="base" latinLnBrk="0" hangingPunct="1">
                        <a:lnSpc>
                          <a:spcPct val="200000"/>
                        </a:lnSpc>
                        <a:spcBef>
                          <a:spcPct val="0"/>
                        </a:spcBef>
                        <a:spcAft>
                          <a:spcPct val="0"/>
                        </a:spcAft>
                        <a:buClrTx/>
                        <a:buSzTx/>
                        <a:buFontTx/>
                        <a:buNone/>
                        <a:tabLst>
                          <a:tab pos="938213" algn="ctr"/>
                          <a:tab pos="2025650" algn="ctr"/>
                          <a:tab pos="3052763" algn="ctr"/>
                          <a:tab pos="4090988" algn="ctr"/>
                        </a:tabLst>
                      </a:pPr>
                      <a:r>
                        <a:rPr kumimoji="0" lang="en-US" sz="2000" b="0" i="0" u="none" strike="noStrike" cap="none" normalizeH="0" baseline="0">
                          <a:ln>
                            <a:noFill/>
                          </a:ln>
                          <a:solidFill>
                            <a:srgbClr val="000000"/>
                          </a:solidFill>
                          <a:effectLst/>
                          <a:latin typeface="Times New Roman" pitchFamily="18" charset="0"/>
                          <a:cs typeface="Arial" pitchFamily="34" charset="0"/>
                        </a:rPr>
                        <a:t>false</a:t>
                      </a:r>
                      <a:endParaRPr kumimoji="0" lang="en-US" sz="1800" b="0" i="0" u="none" strike="noStrike" cap="none" normalizeH="0" baseline="0">
                        <a:ln>
                          <a:noFill/>
                        </a:ln>
                        <a:solidFill>
                          <a:srgbClr val="000000"/>
                        </a:solidFill>
                        <a:effectLst/>
                        <a:latin typeface="Times" pitchFamily="18" charset="0"/>
                        <a:cs typeface="Times New Roman" pitchFamily="18" charset="0"/>
                      </a:endParaRP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CECEC"/>
                    </a:solidFill>
                  </a:tcPr>
                </a:tc>
                <a:tc>
                  <a:txBody>
                    <a:bodyPr/>
                    <a:lstStyle/>
                    <a:p>
                      <a:pPr marL="0" marR="0" lvl="0" indent="0" algn="l" defTabSz="914400" rtl="0" eaLnBrk="1" fontAlgn="base" latinLnBrk="0" hangingPunct="1">
                        <a:lnSpc>
                          <a:spcPct val="200000"/>
                        </a:lnSpc>
                        <a:spcBef>
                          <a:spcPct val="0"/>
                        </a:spcBef>
                        <a:spcAft>
                          <a:spcPct val="0"/>
                        </a:spcAft>
                        <a:buClrTx/>
                        <a:buSzTx/>
                        <a:buFontTx/>
                        <a:buNone/>
                        <a:tabLst>
                          <a:tab pos="938213" algn="ctr"/>
                          <a:tab pos="2025650" algn="ctr"/>
                          <a:tab pos="3052763" algn="ctr"/>
                          <a:tab pos="4090988" algn="ctr"/>
                        </a:tabLst>
                      </a:pPr>
                      <a:r>
                        <a:rPr kumimoji="0" lang="en-US" sz="2000" b="0" i="0" u="none" strike="noStrike" cap="none" normalizeH="0" baseline="0" dirty="0">
                          <a:ln>
                            <a:noFill/>
                          </a:ln>
                          <a:solidFill>
                            <a:srgbClr val="000000"/>
                          </a:solidFill>
                          <a:effectLst/>
                          <a:latin typeface="Times New Roman" pitchFamily="18" charset="0"/>
                          <a:cs typeface="Arial" pitchFamily="34" charset="0"/>
                        </a:rPr>
                        <a:t>(age &lt;= 18) &amp;&amp; (weight &lt; 140) is false, because both conditions are both false.</a:t>
                      </a:r>
                      <a:endParaRPr kumimoji="0" lang="en-US" sz="1800" b="0" i="0" u="none" strike="noStrike" cap="none" normalizeH="0" baseline="0" dirty="0">
                        <a:ln>
                          <a:noFill/>
                        </a:ln>
                        <a:solidFill>
                          <a:srgbClr val="000000"/>
                        </a:solidFill>
                        <a:effectLst/>
                        <a:latin typeface="Times" pitchFamily="18" charset="0"/>
                        <a:cs typeface="Times New Roman" pitchFamily="18" charset="0"/>
                      </a:endParaRP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CECEC"/>
                    </a:solidFill>
                  </a:tcPr>
                </a:tc>
                <a:extLst>
                  <a:ext uri="{0D108BD9-81ED-4DB2-BD59-A6C34878D82A}">
                    <a16:rowId xmlns:a16="http://schemas.microsoft.com/office/drawing/2014/main" val="10001"/>
                  </a:ext>
                </a:extLst>
              </a:tr>
              <a:tr h="643192">
                <a:tc>
                  <a:txBody>
                    <a:bodyPr/>
                    <a:lstStyle/>
                    <a:p>
                      <a:pPr marL="0" marR="0" lvl="0" indent="0" algn="l" defTabSz="914400" rtl="0" eaLnBrk="1" fontAlgn="base" latinLnBrk="0" hangingPunct="1">
                        <a:lnSpc>
                          <a:spcPct val="200000"/>
                        </a:lnSpc>
                        <a:spcBef>
                          <a:spcPct val="0"/>
                        </a:spcBef>
                        <a:spcAft>
                          <a:spcPct val="0"/>
                        </a:spcAft>
                        <a:buClrTx/>
                        <a:buSzTx/>
                        <a:buFontTx/>
                        <a:buNone/>
                        <a:tabLst>
                          <a:tab pos="938213" algn="ctr"/>
                          <a:tab pos="2025650" algn="ctr"/>
                          <a:tab pos="3052763" algn="ctr"/>
                          <a:tab pos="4090988" algn="ctr"/>
                        </a:tabLst>
                      </a:pPr>
                      <a:r>
                        <a:rPr kumimoji="0" lang="en-US" sz="2000" b="1" i="0" u="none" strike="noStrike" cap="none" normalizeH="0" baseline="0">
                          <a:ln>
                            <a:noFill/>
                          </a:ln>
                          <a:solidFill>
                            <a:srgbClr val="FFFFFF"/>
                          </a:solidFill>
                          <a:effectLst/>
                          <a:latin typeface="Times New Roman" pitchFamily="18" charset="0"/>
                          <a:cs typeface="Arial" pitchFamily="34" charset="0"/>
                        </a:rPr>
                        <a:t>false</a:t>
                      </a:r>
                      <a:endParaRPr kumimoji="0" lang="en-US" sz="1800" b="1" i="0" u="none" strike="noStrike" cap="none" normalizeH="0" baseline="0">
                        <a:ln>
                          <a:noFill/>
                        </a:ln>
                        <a:solidFill>
                          <a:srgbClr val="FFFFFF"/>
                        </a:solidFill>
                        <a:effectLst/>
                        <a:latin typeface="Times" pitchFamily="18" charset="0"/>
                        <a:cs typeface="Times New Roman" pitchFamily="18" charset="0"/>
                      </a:endParaRP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1" fontAlgn="base" latinLnBrk="0" hangingPunct="1">
                        <a:lnSpc>
                          <a:spcPct val="200000"/>
                        </a:lnSpc>
                        <a:spcBef>
                          <a:spcPct val="0"/>
                        </a:spcBef>
                        <a:spcAft>
                          <a:spcPct val="0"/>
                        </a:spcAft>
                        <a:buClrTx/>
                        <a:buSzTx/>
                        <a:buFontTx/>
                        <a:buNone/>
                        <a:tabLst>
                          <a:tab pos="938213" algn="ctr"/>
                          <a:tab pos="2025650" algn="ctr"/>
                          <a:tab pos="3052763" algn="ctr"/>
                          <a:tab pos="4090988" algn="ctr"/>
                        </a:tabLst>
                      </a:pPr>
                      <a:r>
                        <a:rPr kumimoji="0" lang="en-US" sz="2000" b="0" i="0" u="none" strike="noStrike" cap="none" normalizeH="0" baseline="0">
                          <a:ln>
                            <a:noFill/>
                          </a:ln>
                          <a:solidFill>
                            <a:srgbClr val="000000"/>
                          </a:solidFill>
                          <a:effectLst/>
                          <a:latin typeface="Times New Roman" pitchFamily="18" charset="0"/>
                          <a:cs typeface="Arial" pitchFamily="34" charset="0"/>
                        </a:rPr>
                        <a:t>true</a:t>
                      </a:r>
                      <a:endParaRPr kumimoji="0" lang="en-US" sz="1800" b="0" i="0" u="none" strike="noStrike" cap="none" normalizeH="0" baseline="0">
                        <a:ln>
                          <a:noFill/>
                        </a:ln>
                        <a:solidFill>
                          <a:srgbClr val="000000"/>
                        </a:solidFill>
                        <a:effectLst/>
                        <a:latin typeface="Times" pitchFamily="18" charset="0"/>
                        <a:cs typeface="Times New Roman" pitchFamily="18" charset="0"/>
                      </a:endParaRP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CECEC"/>
                    </a:solidFill>
                  </a:tcPr>
                </a:tc>
                <a:tc>
                  <a:txBody>
                    <a:bodyPr/>
                    <a:lstStyle/>
                    <a:p>
                      <a:pPr marL="0" marR="0" lvl="0" indent="0" algn="l" defTabSz="914400" rtl="0" eaLnBrk="1" fontAlgn="base" latinLnBrk="0" hangingPunct="1">
                        <a:lnSpc>
                          <a:spcPct val="200000"/>
                        </a:lnSpc>
                        <a:spcBef>
                          <a:spcPct val="0"/>
                        </a:spcBef>
                        <a:spcAft>
                          <a:spcPct val="0"/>
                        </a:spcAft>
                        <a:buClrTx/>
                        <a:buSzTx/>
                        <a:buFontTx/>
                        <a:buNone/>
                        <a:tabLst>
                          <a:tab pos="938213" algn="ctr"/>
                          <a:tab pos="2025650" algn="ctr"/>
                          <a:tab pos="3052763" algn="ctr"/>
                          <a:tab pos="4090988" algn="ctr"/>
                        </a:tabLst>
                      </a:pPr>
                      <a:r>
                        <a:rPr kumimoji="0" lang="en-US" sz="2000" b="0" i="0" u="none" strike="noStrike" cap="none" normalizeH="0" baseline="0">
                          <a:ln>
                            <a:noFill/>
                          </a:ln>
                          <a:solidFill>
                            <a:srgbClr val="000000"/>
                          </a:solidFill>
                          <a:effectLst/>
                          <a:latin typeface="Times New Roman" pitchFamily="18" charset="0"/>
                          <a:cs typeface="Arial" pitchFamily="34" charset="0"/>
                        </a:rPr>
                        <a:t>false</a:t>
                      </a:r>
                      <a:endParaRPr kumimoji="0" lang="en-US" sz="1800" b="0" i="0" u="none" strike="noStrike" cap="none" normalizeH="0" baseline="0">
                        <a:ln>
                          <a:noFill/>
                        </a:ln>
                        <a:solidFill>
                          <a:srgbClr val="000000"/>
                        </a:solidFill>
                        <a:effectLst/>
                        <a:latin typeface="Times" pitchFamily="18" charset="0"/>
                        <a:cs typeface="Times New Roman" pitchFamily="18" charset="0"/>
                      </a:endParaRP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6F6F6"/>
                    </a:solidFill>
                  </a:tcPr>
                </a:tc>
                <a:tc>
                  <a:txBody>
                    <a:bodyPr/>
                    <a:lstStyle/>
                    <a:p>
                      <a:pPr marL="0" marR="0" lvl="0" indent="0" algn="l" defTabSz="914400" rtl="0" eaLnBrk="1" fontAlgn="base" latinLnBrk="0" hangingPunct="1">
                        <a:lnSpc>
                          <a:spcPct val="200000"/>
                        </a:lnSpc>
                        <a:spcBef>
                          <a:spcPct val="0"/>
                        </a:spcBef>
                        <a:spcAft>
                          <a:spcPct val="0"/>
                        </a:spcAft>
                        <a:buClrTx/>
                        <a:buSzTx/>
                        <a:buFontTx/>
                        <a:buNone/>
                        <a:tabLst>
                          <a:tab pos="938213" algn="ctr"/>
                          <a:tab pos="2025650" algn="ctr"/>
                          <a:tab pos="3052763" algn="ctr"/>
                          <a:tab pos="4090988" algn="ctr"/>
                        </a:tabLst>
                      </a:pPr>
                      <a:r>
                        <a:rPr kumimoji="0" lang="en-US" sz="2000" b="0" i="0" u="none" strike="noStrike" cap="none" normalizeH="0" baseline="0" dirty="0">
                          <a:ln>
                            <a:noFill/>
                          </a:ln>
                          <a:solidFill>
                            <a:srgbClr val="000000"/>
                          </a:solidFill>
                          <a:effectLst/>
                          <a:latin typeface="Times New Roman" pitchFamily="18" charset="0"/>
                          <a:cs typeface="Arial" pitchFamily="34" charset="0"/>
                        </a:rPr>
                        <a:t> </a:t>
                      </a:r>
                      <a:endParaRPr kumimoji="0" lang="en-US" sz="1800" b="0" i="0" u="none" strike="noStrike" cap="none" normalizeH="0" baseline="0" dirty="0">
                        <a:ln>
                          <a:noFill/>
                        </a:ln>
                        <a:solidFill>
                          <a:srgbClr val="000000"/>
                        </a:solidFill>
                        <a:effectLst/>
                        <a:latin typeface="Times" pitchFamily="18" charset="0"/>
                        <a:cs typeface="Times New Roman" pitchFamily="18" charset="0"/>
                      </a:endParaRP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CECEC"/>
                    </a:solidFill>
                  </a:tcPr>
                </a:tc>
                <a:extLst>
                  <a:ext uri="{0D108BD9-81ED-4DB2-BD59-A6C34878D82A}">
                    <a16:rowId xmlns:a16="http://schemas.microsoft.com/office/drawing/2014/main" val="10002"/>
                  </a:ext>
                </a:extLst>
              </a:tr>
              <a:tr h="1219200">
                <a:tc>
                  <a:txBody>
                    <a:bodyPr/>
                    <a:lstStyle/>
                    <a:p>
                      <a:pPr marL="0" marR="0" lvl="0" indent="0" algn="l" defTabSz="914400" rtl="0" eaLnBrk="1" fontAlgn="base" latinLnBrk="0" hangingPunct="1">
                        <a:lnSpc>
                          <a:spcPct val="200000"/>
                        </a:lnSpc>
                        <a:spcBef>
                          <a:spcPct val="0"/>
                        </a:spcBef>
                        <a:spcAft>
                          <a:spcPct val="0"/>
                        </a:spcAft>
                        <a:buClrTx/>
                        <a:buSzTx/>
                        <a:buFontTx/>
                        <a:buNone/>
                        <a:tabLst>
                          <a:tab pos="938213" algn="ctr"/>
                          <a:tab pos="2025650" algn="ctr"/>
                          <a:tab pos="3052763" algn="ctr"/>
                          <a:tab pos="4090988" algn="ctr"/>
                        </a:tabLst>
                      </a:pPr>
                      <a:r>
                        <a:rPr kumimoji="0" lang="en-US" sz="2000" b="1" i="0" u="none" strike="noStrike" cap="none" normalizeH="0" baseline="0">
                          <a:ln>
                            <a:noFill/>
                          </a:ln>
                          <a:solidFill>
                            <a:srgbClr val="FFFFFF"/>
                          </a:solidFill>
                          <a:effectLst/>
                          <a:latin typeface="Times New Roman" pitchFamily="18" charset="0"/>
                          <a:cs typeface="Arial" pitchFamily="34" charset="0"/>
                        </a:rPr>
                        <a:t>true</a:t>
                      </a:r>
                      <a:endParaRPr kumimoji="0" lang="en-US" sz="1800" b="1" i="0" u="none" strike="noStrike" cap="none" normalizeH="0" baseline="0">
                        <a:ln>
                          <a:noFill/>
                        </a:ln>
                        <a:solidFill>
                          <a:srgbClr val="FFFFFF"/>
                        </a:solidFill>
                        <a:effectLst/>
                        <a:latin typeface="Times" pitchFamily="18" charset="0"/>
                        <a:cs typeface="Times New Roman" pitchFamily="18" charset="0"/>
                      </a:endParaRP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1" fontAlgn="base" latinLnBrk="0" hangingPunct="1">
                        <a:lnSpc>
                          <a:spcPct val="200000"/>
                        </a:lnSpc>
                        <a:spcBef>
                          <a:spcPct val="0"/>
                        </a:spcBef>
                        <a:spcAft>
                          <a:spcPct val="0"/>
                        </a:spcAft>
                        <a:buClrTx/>
                        <a:buSzTx/>
                        <a:buFontTx/>
                        <a:buNone/>
                        <a:tabLst>
                          <a:tab pos="938213" algn="ctr"/>
                          <a:tab pos="2025650" algn="ctr"/>
                          <a:tab pos="3052763" algn="ctr"/>
                          <a:tab pos="4090988" algn="ctr"/>
                        </a:tabLst>
                      </a:pPr>
                      <a:r>
                        <a:rPr kumimoji="0" lang="en-US" sz="2000" b="0" i="0" u="none" strike="noStrike" cap="none" normalizeH="0" baseline="0">
                          <a:ln>
                            <a:noFill/>
                          </a:ln>
                          <a:solidFill>
                            <a:srgbClr val="000000"/>
                          </a:solidFill>
                          <a:effectLst/>
                          <a:latin typeface="Times New Roman" pitchFamily="18" charset="0"/>
                          <a:cs typeface="Arial" pitchFamily="34" charset="0"/>
                        </a:rPr>
                        <a:t>false</a:t>
                      </a:r>
                      <a:endParaRPr kumimoji="0" lang="en-US" sz="1800" b="0" i="0" u="none" strike="noStrike" cap="none" normalizeH="0" baseline="0">
                        <a:ln>
                          <a:noFill/>
                        </a:ln>
                        <a:solidFill>
                          <a:srgbClr val="000000"/>
                        </a:solidFill>
                        <a:effectLst/>
                        <a:latin typeface="Times" pitchFamily="18" charset="0"/>
                        <a:cs typeface="Times New Roman" pitchFamily="18" charset="0"/>
                      </a:endParaRP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CECEC"/>
                    </a:solidFill>
                  </a:tcPr>
                </a:tc>
                <a:tc>
                  <a:txBody>
                    <a:bodyPr/>
                    <a:lstStyle/>
                    <a:p>
                      <a:pPr marL="0" marR="0" lvl="0" indent="0" algn="l" defTabSz="914400" rtl="0" eaLnBrk="1" fontAlgn="base" latinLnBrk="0" hangingPunct="1">
                        <a:lnSpc>
                          <a:spcPct val="200000"/>
                        </a:lnSpc>
                        <a:spcBef>
                          <a:spcPct val="0"/>
                        </a:spcBef>
                        <a:spcAft>
                          <a:spcPct val="0"/>
                        </a:spcAft>
                        <a:buClrTx/>
                        <a:buSzTx/>
                        <a:buFontTx/>
                        <a:buNone/>
                        <a:tabLst>
                          <a:tab pos="938213" algn="ctr"/>
                          <a:tab pos="2025650" algn="ctr"/>
                          <a:tab pos="3052763" algn="ctr"/>
                          <a:tab pos="4090988" algn="ctr"/>
                        </a:tabLst>
                      </a:pPr>
                      <a:r>
                        <a:rPr kumimoji="0" lang="en-US" sz="1600" b="0" i="0" u="none" strike="noStrike" cap="none" normalizeH="0" baseline="0">
                          <a:ln>
                            <a:noFill/>
                          </a:ln>
                          <a:solidFill>
                            <a:srgbClr val="000000"/>
                          </a:solidFill>
                          <a:effectLst/>
                          <a:latin typeface="Times New Roman" pitchFamily="18" charset="0"/>
                          <a:cs typeface="Arial" pitchFamily="34" charset="0"/>
                        </a:rPr>
                        <a:t>false</a:t>
                      </a:r>
                      <a:endParaRPr kumimoji="0" lang="en-US" sz="2000" b="0" i="0" u="none" strike="noStrike" cap="none" normalizeH="0" baseline="0">
                        <a:ln>
                          <a:noFill/>
                        </a:ln>
                        <a:solidFill>
                          <a:srgbClr val="000080"/>
                        </a:solidFill>
                        <a:effectLst/>
                        <a:latin typeface="Goudy Sans Medium"/>
                        <a:cs typeface="Times New Roman" pitchFamily="18" charset="0"/>
                      </a:endParaRP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CECEC"/>
                    </a:solidFill>
                  </a:tcPr>
                </a:tc>
                <a:tc>
                  <a:txBody>
                    <a:bodyPr/>
                    <a:lstStyle/>
                    <a:p>
                      <a:pPr marL="0" marR="0" lvl="0" indent="0" algn="l" defTabSz="914400" rtl="0" eaLnBrk="1" fontAlgn="base" latinLnBrk="0" hangingPunct="1">
                        <a:lnSpc>
                          <a:spcPct val="200000"/>
                        </a:lnSpc>
                        <a:spcBef>
                          <a:spcPct val="0"/>
                        </a:spcBef>
                        <a:spcAft>
                          <a:spcPct val="0"/>
                        </a:spcAft>
                        <a:buClrTx/>
                        <a:buSzTx/>
                        <a:buFontTx/>
                        <a:buNone/>
                        <a:tabLst>
                          <a:tab pos="457200" algn="l"/>
                          <a:tab pos="938213" algn="ctr"/>
                          <a:tab pos="2025650" algn="ctr"/>
                          <a:tab pos="3052763" algn="ctr"/>
                          <a:tab pos="4090988" algn="ctr"/>
                        </a:tabLst>
                      </a:pPr>
                      <a:r>
                        <a:rPr kumimoji="0" lang="en-US" sz="2000" b="0" i="0" u="none" strike="noStrike" cap="none" normalizeH="0" baseline="0" dirty="0">
                          <a:ln>
                            <a:noFill/>
                          </a:ln>
                          <a:solidFill>
                            <a:srgbClr val="000000"/>
                          </a:solidFill>
                          <a:effectLst/>
                          <a:latin typeface="Times New Roman" pitchFamily="18" charset="0"/>
                          <a:cs typeface="Arial" pitchFamily="34" charset="0"/>
                        </a:rPr>
                        <a:t>(age &gt; 18) &amp;&amp; (weight &gt; 140) is false, because (weight &gt; 140) is false.</a:t>
                      </a:r>
                      <a:endParaRPr kumimoji="0" lang="en-US" sz="1800" b="0" i="0" u="none" strike="noStrike" cap="none" normalizeH="0" baseline="0" dirty="0">
                        <a:ln>
                          <a:noFill/>
                        </a:ln>
                        <a:solidFill>
                          <a:srgbClr val="000000"/>
                        </a:solidFill>
                        <a:effectLst/>
                        <a:latin typeface="Times" pitchFamily="18" charset="0"/>
                        <a:cs typeface="Times New Roman" pitchFamily="18" charset="0"/>
                      </a:endParaRP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CECEC"/>
                    </a:solidFill>
                  </a:tcPr>
                </a:tc>
                <a:extLst>
                  <a:ext uri="{0D108BD9-81ED-4DB2-BD59-A6C34878D82A}">
                    <a16:rowId xmlns:a16="http://schemas.microsoft.com/office/drawing/2014/main" val="10003"/>
                  </a:ext>
                </a:extLst>
              </a:tr>
              <a:tr h="1219200">
                <a:tc>
                  <a:txBody>
                    <a:bodyPr/>
                    <a:lstStyle/>
                    <a:p>
                      <a:pPr marL="0" marR="0" lvl="0" indent="0" algn="l" defTabSz="914400" rtl="0" eaLnBrk="1" fontAlgn="base" latinLnBrk="0" hangingPunct="1">
                        <a:lnSpc>
                          <a:spcPct val="200000"/>
                        </a:lnSpc>
                        <a:spcBef>
                          <a:spcPct val="0"/>
                        </a:spcBef>
                        <a:spcAft>
                          <a:spcPct val="0"/>
                        </a:spcAft>
                        <a:buClrTx/>
                        <a:buSzTx/>
                        <a:buFontTx/>
                        <a:buNone/>
                        <a:tabLst>
                          <a:tab pos="938213" algn="ctr"/>
                          <a:tab pos="2025650" algn="ctr"/>
                          <a:tab pos="3052763" algn="ctr"/>
                          <a:tab pos="4090988" algn="ctr"/>
                        </a:tabLst>
                      </a:pPr>
                      <a:r>
                        <a:rPr kumimoji="0" lang="en-US" sz="2000" b="1" i="0" u="none" strike="noStrike" cap="none" normalizeH="0" baseline="0">
                          <a:ln>
                            <a:noFill/>
                          </a:ln>
                          <a:solidFill>
                            <a:srgbClr val="FFFFFF"/>
                          </a:solidFill>
                          <a:effectLst/>
                          <a:latin typeface="Times New Roman" pitchFamily="18" charset="0"/>
                          <a:cs typeface="Arial" pitchFamily="34" charset="0"/>
                        </a:rPr>
                        <a:t>true</a:t>
                      </a:r>
                      <a:endParaRPr kumimoji="0" lang="en-US" sz="1800" b="1" i="0" u="none" strike="noStrike" cap="none" normalizeH="0" baseline="0">
                        <a:ln>
                          <a:noFill/>
                        </a:ln>
                        <a:solidFill>
                          <a:srgbClr val="FFFFFF"/>
                        </a:solidFill>
                        <a:effectLst/>
                        <a:latin typeface="Times" pitchFamily="18" charset="0"/>
                        <a:cs typeface="Times New Roman" pitchFamily="18" charset="0"/>
                      </a:endParaRP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1" fontAlgn="base" latinLnBrk="0" hangingPunct="1">
                        <a:lnSpc>
                          <a:spcPct val="200000"/>
                        </a:lnSpc>
                        <a:spcBef>
                          <a:spcPct val="0"/>
                        </a:spcBef>
                        <a:spcAft>
                          <a:spcPct val="0"/>
                        </a:spcAft>
                        <a:buClrTx/>
                        <a:buSzTx/>
                        <a:buFontTx/>
                        <a:buNone/>
                        <a:tabLst>
                          <a:tab pos="938213" algn="ctr"/>
                          <a:tab pos="2025650" algn="ctr"/>
                          <a:tab pos="3052763" algn="ctr"/>
                          <a:tab pos="4090988" algn="ctr"/>
                        </a:tabLst>
                      </a:pPr>
                      <a:r>
                        <a:rPr kumimoji="0" lang="en-US" sz="2000" b="0" i="0" u="none" strike="noStrike" cap="none" normalizeH="0" baseline="0">
                          <a:ln>
                            <a:noFill/>
                          </a:ln>
                          <a:solidFill>
                            <a:srgbClr val="000000"/>
                          </a:solidFill>
                          <a:effectLst/>
                          <a:latin typeface="Times New Roman" pitchFamily="18" charset="0"/>
                          <a:cs typeface="Arial" pitchFamily="34" charset="0"/>
                        </a:rPr>
                        <a:t>true</a:t>
                      </a:r>
                      <a:endParaRPr kumimoji="0" lang="en-US" sz="1800" b="0" i="0" u="none" strike="noStrike" cap="none" normalizeH="0" baseline="0">
                        <a:ln>
                          <a:noFill/>
                        </a:ln>
                        <a:solidFill>
                          <a:srgbClr val="000000"/>
                        </a:solidFill>
                        <a:effectLst/>
                        <a:latin typeface="Times" pitchFamily="18" charset="0"/>
                        <a:cs typeface="Times New Roman" pitchFamily="18" charset="0"/>
                      </a:endParaRP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CECEC"/>
                    </a:solidFill>
                  </a:tcPr>
                </a:tc>
                <a:tc>
                  <a:txBody>
                    <a:bodyPr/>
                    <a:lstStyle/>
                    <a:p>
                      <a:pPr marL="0" marR="0" lvl="0" indent="0" algn="l" defTabSz="914400" rtl="0" eaLnBrk="1" fontAlgn="base" latinLnBrk="0" hangingPunct="1">
                        <a:lnSpc>
                          <a:spcPct val="200000"/>
                        </a:lnSpc>
                        <a:spcBef>
                          <a:spcPct val="0"/>
                        </a:spcBef>
                        <a:spcAft>
                          <a:spcPct val="0"/>
                        </a:spcAft>
                        <a:buClrTx/>
                        <a:buSzTx/>
                        <a:buFontTx/>
                        <a:buNone/>
                        <a:tabLst>
                          <a:tab pos="938213" algn="ctr"/>
                          <a:tab pos="2025650" algn="ctr"/>
                          <a:tab pos="3052763" algn="ctr"/>
                          <a:tab pos="4090988" algn="ctr"/>
                        </a:tabLst>
                      </a:pPr>
                      <a:r>
                        <a:rPr kumimoji="0" lang="en-US" sz="1600" b="0" i="0" u="none" strike="noStrike" cap="none" normalizeH="0" baseline="0">
                          <a:ln>
                            <a:noFill/>
                          </a:ln>
                          <a:solidFill>
                            <a:srgbClr val="000000"/>
                          </a:solidFill>
                          <a:effectLst/>
                          <a:latin typeface="Times New Roman" pitchFamily="18" charset="0"/>
                          <a:cs typeface="Arial" pitchFamily="34" charset="0"/>
                        </a:rPr>
                        <a:t>true</a:t>
                      </a:r>
                      <a:endParaRPr kumimoji="0" lang="en-US" sz="2000" b="0" i="0" u="none" strike="noStrike" cap="none" normalizeH="0" baseline="0">
                        <a:ln>
                          <a:noFill/>
                        </a:ln>
                        <a:solidFill>
                          <a:srgbClr val="000080"/>
                        </a:solidFill>
                        <a:effectLst/>
                        <a:latin typeface="Goudy Sans Medium"/>
                        <a:cs typeface="Times New Roman" pitchFamily="18" charset="0"/>
                      </a:endParaRP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6F6F6"/>
                    </a:solidFill>
                  </a:tcPr>
                </a:tc>
                <a:tc>
                  <a:txBody>
                    <a:bodyPr/>
                    <a:lstStyle/>
                    <a:p>
                      <a:pPr marL="0" marR="0" lvl="0" indent="0" algn="l" defTabSz="914400" rtl="0" eaLnBrk="1" fontAlgn="base" latinLnBrk="0" hangingPunct="1">
                        <a:lnSpc>
                          <a:spcPct val="200000"/>
                        </a:lnSpc>
                        <a:spcBef>
                          <a:spcPct val="0"/>
                        </a:spcBef>
                        <a:spcAft>
                          <a:spcPct val="0"/>
                        </a:spcAft>
                        <a:buClrTx/>
                        <a:buSzTx/>
                        <a:buFontTx/>
                        <a:buNone/>
                        <a:tabLst/>
                        <a:defRPr/>
                      </a:pPr>
                      <a:r>
                        <a:rPr kumimoji="0" lang="en-US" sz="2000" b="0" i="0" u="none" strike="noStrike" cap="none" normalizeH="0" baseline="0" dirty="0">
                          <a:ln>
                            <a:noFill/>
                          </a:ln>
                          <a:solidFill>
                            <a:srgbClr val="000000"/>
                          </a:solidFill>
                          <a:effectLst/>
                          <a:latin typeface="Times New Roman" pitchFamily="18" charset="0"/>
                          <a:cs typeface="Arial" pitchFamily="34" charset="0"/>
                        </a:rPr>
                        <a:t> (age &gt; 18) &amp;&amp; (weight &gt;= 140) is true, because both (age &gt; 18) and (weight &gt;= 140) are true.</a:t>
                      </a:r>
                      <a:endParaRPr kumimoji="0" lang="en-US" sz="1800" b="0" i="0" u="none" strike="noStrike" cap="none" normalizeH="0" baseline="0" dirty="0">
                        <a:ln>
                          <a:noFill/>
                        </a:ln>
                        <a:solidFill>
                          <a:srgbClr val="000000"/>
                        </a:solidFill>
                        <a:effectLst/>
                        <a:latin typeface="Times" pitchFamily="18" charset="0"/>
                        <a:cs typeface="Times New Roman" pitchFamily="18" charset="0"/>
                      </a:endParaRP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CECEC"/>
                    </a:solidFill>
                  </a:tcPr>
                </a:tc>
                <a:extLst>
                  <a:ext uri="{0D108BD9-81ED-4DB2-BD59-A6C34878D82A}">
                    <a16:rowId xmlns:a16="http://schemas.microsoft.com/office/drawing/2014/main" val="10004"/>
                  </a:ext>
                </a:extLst>
              </a:tr>
            </a:tbl>
          </a:graphicData>
        </a:graphic>
      </p:graphicFrame>
    </p:spTree>
  </p:cSld>
  <p:clrMapOvr>
    <a:masterClrMapping/>
  </p:clrMapOvr>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Slide Number Placeholder 4">
            <a:extLst>
              <a:ext uri="{FF2B5EF4-FFF2-40B4-BE49-F238E27FC236}">
                <a16:creationId xmlns:a16="http://schemas.microsoft.com/office/drawing/2014/main" id="{AC5A4953-BD83-BE7E-A640-53E754A2DDD5}"/>
              </a:ext>
            </a:extLst>
          </p:cNvPr>
          <p:cNvSpPr>
            <a:spLocks noGrp="1"/>
          </p:cNvSpPr>
          <p:nvPr>
            <p:ph type="sldNum" sz="quarter" idx="11"/>
          </p:nvPr>
        </p:nvSpPr>
        <p:spPr>
          <a:noFill/>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fld id="{715A71B0-A2AE-6A42-A1E6-452BC25C83B9}" type="slidenum">
              <a:rPr lang="en-US" altLang="en-US" sz="1400"/>
              <a:pPr>
                <a:spcBef>
                  <a:spcPct val="0"/>
                </a:spcBef>
                <a:buClrTx/>
                <a:buSzTx/>
                <a:buFontTx/>
                <a:buNone/>
              </a:pPr>
              <a:t>31</a:t>
            </a:fld>
            <a:endParaRPr lang="en-US" altLang="en-US" sz="1400"/>
          </a:p>
        </p:txBody>
      </p:sp>
      <p:sp>
        <p:nvSpPr>
          <p:cNvPr id="64515" name="Rectangle 2">
            <a:extLst>
              <a:ext uri="{FF2B5EF4-FFF2-40B4-BE49-F238E27FC236}">
                <a16:creationId xmlns:a16="http://schemas.microsoft.com/office/drawing/2014/main" id="{D9655F92-3BC9-6E37-488D-EB006669B1BD}"/>
              </a:ext>
            </a:extLst>
          </p:cNvPr>
          <p:cNvSpPr>
            <a:spLocks noGrp="1" noChangeArrowheads="1"/>
          </p:cNvSpPr>
          <p:nvPr>
            <p:ph type="title"/>
          </p:nvPr>
        </p:nvSpPr>
        <p:spPr>
          <a:xfrm>
            <a:off x="533400" y="0"/>
            <a:ext cx="7772400" cy="1371600"/>
          </a:xfrm>
        </p:spPr>
        <p:txBody>
          <a:bodyPr/>
          <a:lstStyle/>
          <a:p>
            <a:r>
              <a:rPr lang="en-US" altLang="en-US"/>
              <a:t>Truth Table for Operator ||</a:t>
            </a:r>
          </a:p>
        </p:txBody>
      </p:sp>
      <p:sp>
        <p:nvSpPr>
          <p:cNvPr id="64516" name="Rectangle 3">
            <a:extLst>
              <a:ext uri="{FF2B5EF4-FFF2-40B4-BE49-F238E27FC236}">
                <a16:creationId xmlns:a16="http://schemas.microsoft.com/office/drawing/2014/main" id="{F772572C-3EAA-274F-9D0F-F1CD856F63B4}"/>
              </a:ext>
            </a:extLst>
          </p:cNvPr>
          <p:cNvSpPr>
            <a:spLocks noChangeArrowheads="1"/>
          </p:cNvSpPr>
          <p:nvPr/>
        </p:nvSpPr>
        <p:spPr bwMode="auto">
          <a:xfrm>
            <a:off x="2052638" y="2795588"/>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64517" name="Rectangle 4">
            <a:extLst>
              <a:ext uri="{FF2B5EF4-FFF2-40B4-BE49-F238E27FC236}">
                <a16:creationId xmlns:a16="http://schemas.microsoft.com/office/drawing/2014/main" id="{4D6CDD94-925D-23CE-B868-353D0A539374}"/>
              </a:ext>
            </a:extLst>
          </p:cNvPr>
          <p:cNvSpPr>
            <a:spLocks noChangeArrowheads="1"/>
          </p:cNvSpPr>
          <p:nvPr/>
        </p:nvSpPr>
        <p:spPr bwMode="auto">
          <a:xfrm>
            <a:off x="0" y="2792413"/>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64518" name="Rectangle 5">
            <a:extLst>
              <a:ext uri="{FF2B5EF4-FFF2-40B4-BE49-F238E27FC236}">
                <a16:creationId xmlns:a16="http://schemas.microsoft.com/office/drawing/2014/main" id="{D035CE0D-194F-428D-A95B-40E626D5EF80}"/>
              </a:ext>
            </a:extLst>
          </p:cNvPr>
          <p:cNvSpPr>
            <a:spLocks noChangeArrowheads="1"/>
          </p:cNvSpPr>
          <p:nvPr/>
        </p:nvSpPr>
        <p:spPr bwMode="auto">
          <a:xfrm>
            <a:off x="0" y="28194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graphicFrame>
        <p:nvGraphicFramePr>
          <p:cNvPr id="2" name="Table 1">
            <a:extLst>
              <a:ext uri="{FF2B5EF4-FFF2-40B4-BE49-F238E27FC236}">
                <a16:creationId xmlns:a16="http://schemas.microsoft.com/office/drawing/2014/main" id="{678175F2-BF1D-4D93-A10A-C64EC6078983}"/>
              </a:ext>
            </a:extLst>
          </p:cNvPr>
          <p:cNvGraphicFramePr>
            <a:graphicFrameLocks noGrp="1"/>
          </p:cNvGraphicFramePr>
          <p:nvPr/>
        </p:nvGraphicFramePr>
        <p:xfrm>
          <a:off x="155575" y="1393825"/>
          <a:ext cx="8718550" cy="5080000"/>
        </p:xfrm>
        <a:graphic>
          <a:graphicData uri="http://schemas.openxmlformats.org/drawingml/2006/table">
            <a:tbl>
              <a:tblPr/>
              <a:tblGrid>
                <a:gridCol w="852488">
                  <a:extLst>
                    <a:ext uri="{9D8B030D-6E8A-4147-A177-3AD203B41FA5}">
                      <a16:colId xmlns:a16="http://schemas.microsoft.com/office/drawing/2014/main" val="20000"/>
                    </a:ext>
                  </a:extLst>
                </a:gridCol>
                <a:gridCol w="835025">
                  <a:extLst>
                    <a:ext uri="{9D8B030D-6E8A-4147-A177-3AD203B41FA5}">
                      <a16:colId xmlns:a16="http://schemas.microsoft.com/office/drawing/2014/main" val="20001"/>
                    </a:ext>
                  </a:extLst>
                </a:gridCol>
                <a:gridCol w="1084262">
                  <a:extLst>
                    <a:ext uri="{9D8B030D-6E8A-4147-A177-3AD203B41FA5}">
                      <a16:colId xmlns:a16="http://schemas.microsoft.com/office/drawing/2014/main" val="20002"/>
                    </a:ext>
                  </a:extLst>
                </a:gridCol>
                <a:gridCol w="5946775">
                  <a:extLst>
                    <a:ext uri="{9D8B030D-6E8A-4147-A177-3AD203B41FA5}">
                      <a16:colId xmlns:a16="http://schemas.microsoft.com/office/drawing/2014/main" val="20003"/>
                    </a:ext>
                  </a:extLst>
                </a:gridCol>
              </a:tblGrid>
              <a:tr h="731520">
                <a:tc>
                  <a:txBody>
                    <a:bodyPr/>
                    <a:lstStyle/>
                    <a:p>
                      <a:pPr marL="0" marR="0" lvl="0" indent="0" algn="l" defTabSz="914400" rtl="0" eaLnBrk="1" fontAlgn="base" latinLnBrk="0" hangingPunct="1">
                        <a:lnSpc>
                          <a:spcPct val="200000"/>
                        </a:lnSpc>
                        <a:spcBef>
                          <a:spcPct val="0"/>
                        </a:spcBef>
                        <a:spcAft>
                          <a:spcPct val="0"/>
                        </a:spcAft>
                        <a:buClrTx/>
                        <a:buSzTx/>
                        <a:buFontTx/>
                        <a:buNone/>
                        <a:tabLst>
                          <a:tab pos="938213" algn="ctr"/>
                          <a:tab pos="2025650" algn="ctr"/>
                          <a:tab pos="3052763" algn="ctr"/>
                          <a:tab pos="4090988" algn="ctr"/>
                        </a:tabLst>
                      </a:pPr>
                      <a:r>
                        <a:rPr kumimoji="0" lang="en-US" sz="2400" b="1" i="0" u="none" strike="noStrike" cap="none" normalizeH="0" baseline="0" dirty="0">
                          <a:ln>
                            <a:noFill/>
                          </a:ln>
                          <a:solidFill>
                            <a:srgbClr val="FFFFFF"/>
                          </a:solidFill>
                          <a:effectLst/>
                          <a:latin typeface="Times New Roman" pitchFamily="18" charset="0"/>
                          <a:cs typeface="Arial" pitchFamily="34" charset="0"/>
                        </a:rPr>
                        <a:t>p</a:t>
                      </a:r>
                      <a:r>
                        <a:rPr kumimoji="0" lang="en-US" sz="2400" b="1" i="0" u="none" strike="noStrike" cap="none" normalizeH="0" baseline="-25000" dirty="0">
                          <a:ln>
                            <a:noFill/>
                          </a:ln>
                          <a:solidFill>
                            <a:srgbClr val="FFFFFF"/>
                          </a:solidFill>
                          <a:effectLst/>
                          <a:latin typeface="Times New Roman" pitchFamily="18" charset="0"/>
                          <a:cs typeface="Arial" pitchFamily="34" charset="0"/>
                        </a:rPr>
                        <a:t>1</a:t>
                      </a:r>
                      <a:endParaRPr kumimoji="0" lang="en-US" sz="2000" b="1" i="0" u="none" strike="noStrike" cap="none" normalizeH="0" baseline="0" dirty="0">
                        <a:ln>
                          <a:noFill/>
                        </a:ln>
                        <a:solidFill>
                          <a:srgbClr val="FFFFFF"/>
                        </a:solidFill>
                        <a:effectLst/>
                        <a:latin typeface="I Times Italic"/>
                        <a:cs typeface="Times New Roman" pitchFamily="18" charset="0"/>
                      </a:endParaRP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1" fontAlgn="base" latinLnBrk="0" hangingPunct="1">
                        <a:lnSpc>
                          <a:spcPct val="200000"/>
                        </a:lnSpc>
                        <a:spcBef>
                          <a:spcPct val="0"/>
                        </a:spcBef>
                        <a:spcAft>
                          <a:spcPct val="0"/>
                        </a:spcAft>
                        <a:buClrTx/>
                        <a:buSzTx/>
                        <a:buFontTx/>
                        <a:buNone/>
                        <a:tabLst>
                          <a:tab pos="938213" algn="ctr"/>
                          <a:tab pos="2025650" algn="ctr"/>
                          <a:tab pos="3052763" algn="ctr"/>
                          <a:tab pos="4090988" algn="ctr"/>
                        </a:tabLst>
                      </a:pPr>
                      <a:r>
                        <a:rPr kumimoji="0" lang="en-US" sz="2400" b="1" i="0" u="none" strike="noStrike" cap="none" normalizeH="0" baseline="0">
                          <a:ln>
                            <a:noFill/>
                          </a:ln>
                          <a:solidFill>
                            <a:srgbClr val="FFFFFF"/>
                          </a:solidFill>
                          <a:effectLst/>
                          <a:latin typeface="Times New Roman" pitchFamily="18" charset="0"/>
                          <a:cs typeface="Arial" pitchFamily="34" charset="0"/>
                        </a:rPr>
                        <a:t>p</a:t>
                      </a:r>
                      <a:r>
                        <a:rPr kumimoji="0" lang="en-US" sz="2400" b="1" i="0" u="none" strike="noStrike" cap="none" normalizeH="0" baseline="-25000">
                          <a:ln>
                            <a:noFill/>
                          </a:ln>
                          <a:solidFill>
                            <a:srgbClr val="FFFFFF"/>
                          </a:solidFill>
                          <a:effectLst/>
                          <a:latin typeface="Times New Roman" pitchFamily="18" charset="0"/>
                          <a:cs typeface="Arial" pitchFamily="34" charset="0"/>
                        </a:rPr>
                        <a:t>2</a:t>
                      </a:r>
                      <a:endParaRPr kumimoji="0" lang="en-US" sz="2000" b="1" i="0" u="none" strike="noStrike" cap="none" normalizeH="0" baseline="0">
                        <a:ln>
                          <a:noFill/>
                        </a:ln>
                        <a:solidFill>
                          <a:srgbClr val="FFFFFF"/>
                        </a:solidFill>
                        <a:effectLst/>
                        <a:latin typeface="I Times Italic"/>
                        <a:cs typeface="Times New Roman" pitchFamily="18" charset="0"/>
                      </a:endParaRP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1" fontAlgn="base" latinLnBrk="0" hangingPunct="1">
                        <a:lnSpc>
                          <a:spcPct val="200000"/>
                        </a:lnSpc>
                        <a:spcBef>
                          <a:spcPct val="0"/>
                        </a:spcBef>
                        <a:spcAft>
                          <a:spcPct val="0"/>
                        </a:spcAft>
                        <a:buClrTx/>
                        <a:buSzTx/>
                        <a:buFontTx/>
                        <a:buNone/>
                        <a:tabLst>
                          <a:tab pos="938213" algn="ctr"/>
                          <a:tab pos="2025650" algn="ctr"/>
                          <a:tab pos="3052763" algn="ctr"/>
                          <a:tab pos="4090988" algn="ctr"/>
                        </a:tabLst>
                      </a:pPr>
                      <a:r>
                        <a:rPr kumimoji="0" lang="en-US" sz="2400" b="1" i="0" u="none" strike="noStrike" cap="none" normalizeH="0" baseline="0">
                          <a:ln>
                            <a:noFill/>
                          </a:ln>
                          <a:solidFill>
                            <a:srgbClr val="FFFFFF"/>
                          </a:solidFill>
                          <a:effectLst/>
                          <a:latin typeface="Times New Roman" pitchFamily="18" charset="0"/>
                          <a:cs typeface="Arial" pitchFamily="34" charset="0"/>
                        </a:rPr>
                        <a:t>p</a:t>
                      </a:r>
                      <a:r>
                        <a:rPr kumimoji="0" lang="en-US" sz="2400" b="1" i="0" u="none" strike="noStrike" cap="none" normalizeH="0" baseline="-25000">
                          <a:ln>
                            <a:noFill/>
                          </a:ln>
                          <a:solidFill>
                            <a:srgbClr val="FFFFFF"/>
                          </a:solidFill>
                          <a:effectLst/>
                          <a:latin typeface="Times New Roman" pitchFamily="18" charset="0"/>
                          <a:cs typeface="Arial" pitchFamily="34" charset="0"/>
                        </a:rPr>
                        <a:t>1</a:t>
                      </a:r>
                      <a:r>
                        <a:rPr kumimoji="0" lang="en-US" sz="2400" b="1" i="0" u="none" strike="noStrike" cap="none" normalizeH="0" baseline="0">
                          <a:ln>
                            <a:noFill/>
                          </a:ln>
                          <a:solidFill>
                            <a:srgbClr val="FFFFFF"/>
                          </a:solidFill>
                          <a:effectLst/>
                          <a:latin typeface="Times New Roman" pitchFamily="18" charset="0"/>
                          <a:cs typeface="Arial" pitchFamily="34" charset="0"/>
                        </a:rPr>
                        <a:t> || p</a:t>
                      </a:r>
                      <a:r>
                        <a:rPr kumimoji="0" lang="en-US" sz="2400" b="1" i="0" u="none" strike="noStrike" cap="none" normalizeH="0" baseline="-25000">
                          <a:ln>
                            <a:noFill/>
                          </a:ln>
                          <a:solidFill>
                            <a:srgbClr val="FFFFFF"/>
                          </a:solidFill>
                          <a:effectLst/>
                          <a:latin typeface="Times New Roman" pitchFamily="18" charset="0"/>
                          <a:cs typeface="Arial" pitchFamily="34" charset="0"/>
                        </a:rPr>
                        <a:t>2</a:t>
                      </a:r>
                      <a:endParaRPr kumimoji="0" lang="en-US" sz="2000" b="1" i="0" u="none" strike="noStrike" cap="none" normalizeH="0" baseline="0">
                        <a:ln>
                          <a:noFill/>
                        </a:ln>
                        <a:solidFill>
                          <a:srgbClr val="FFFFFF"/>
                        </a:solidFill>
                        <a:effectLst/>
                        <a:latin typeface="I Times Italic"/>
                        <a:cs typeface="Times New Roman" pitchFamily="18" charset="0"/>
                      </a:endParaRP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1" fontAlgn="base" latinLnBrk="0" hangingPunct="1">
                        <a:lnSpc>
                          <a:spcPct val="200000"/>
                        </a:lnSpc>
                        <a:spcBef>
                          <a:spcPct val="0"/>
                        </a:spcBef>
                        <a:spcAft>
                          <a:spcPct val="0"/>
                        </a:spcAft>
                        <a:buClrTx/>
                        <a:buSzTx/>
                        <a:buFontTx/>
                        <a:buNone/>
                        <a:tabLst>
                          <a:tab pos="938213" algn="ctr"/>
                          <a:tab pos="2025650" algn="ctr"/>
                          <a:tab pos="3052763" algn="ctr"/>
                          <a:tab pos="4090988" algn="ctr"/>
                        </a:tabLst>
                      </a:pPr>
                      <a:r>
                        <a:rPr kumimoji="0" lang="en-US" sz="2400" b="1" i="0" u="none" strike="noStrike" cap="none" normalizeH="0" baseline="0">
                          <a:ln>
                            <a:noFill/>
                          </a:ln>
                          <a:solidFill>
                            <a:srgbClr val="FFFFFF"/>
                          </a:solidFill>
                          <a:effectLst/>
                          <a:latin typeface="Times New Roman" pitchFamily="18" charset="0"/>
                          <a:cs typeface="Arial" pitchFamily="34" charset="0"/>
                        </a:rPr>
                        <a:t>Example (assume age = 24, weihgt = 140)</a:t>
                      </a:r>
                      <a:endParaRPr kumimoji="0" lang="en-US" sz="2000" b="1" i="0" u="none" strike="noStrike" cap="none" normalizeH="0" baseline="0">
                        <a:ln>
                          <a:noFill/>
                        </a:ln>
                        <a:solidFill>
                          <a:srgbClr val="FFFFFF"/>
                        </a:solidFill>
                        <a:effectLst/>
                        <a:latin typeface="Times" pitchFamily="18" charset="0"/>
                        <a:cs typeface="Times New Roman" pitchFamily="18" charset="0"/>
                      </a:endParaRP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extLst>
                  <a:ext uri="{0D108BD9-81ED-4DB2-BD59-A6C34878D82A}">
                    <a16:rowId xmlns:a16="http://schemas.microsoft.com/office/drawing/2014/main" val="10000"/>
                  </a:ext>
                </a:extLst>
              </a:tr>
              <a:tr h="731520">
                <a:tc>
                  <a:txBody>
                    <a:bodyPr/>
                    <a:lstStyle/>
                    <a:p>
                      <a:pPr marL="0" marR="0" lvl="0" indent="0" algn="l" defTabSz="914400" rtl="0" eaLnBrk="1" fontAlgn="base" latinLnBrk="0" hangingPunct="1">
                        <a:lnSpc>
                          <a:spcPct val="200000"/>
                        </a:lnSpc>
                        <a:spcBef>
                          <a:spcPct val="0"/>
                        </a:spcBef>
                        <a:spcAft>
                          <a:spcPct val="0"/>
                        </a:spcAft>
                        <a:buClrTx/>
                        <a:buSzTx/>
                        <a:buFontTx/>
                        <a:buNone/>
                        <a:tabLst>
                          <a:tab pos="938213" algn="ctr"/>
                          <a:tab pos="2025650" algn="ctr"/>
                          <a:tab pos="3052763" algn="ctr"/>
                          <a:tab pos="4090988" algn="ctr"/>
                        </a:tabLst>
                      </a:pPr>
                      <a:r>
                        <a:rPr kumimoji="0" lang="en-US" sz="2400" b="1" i="0" u="none" strike="noStrike" cap="none" normalizeH="0" baseline="0">
                          <a:ln>
                            <a:noFill/>
                          </a:ln>
                          <a:solidFill>
                            <a:srgbClr val="FFFFFF"/>
                          </a:solidFill>
                          <a:effectLst/>
                          <a:latin typeface="Times New Roman" pitchFamily="18" charset="0"/>
                          <a:cs typeface="Arial" pitchFamily="34" charset="0"/>
                        </a:rPr>
                        <a:t>false</a:t>
                      </a:r>
                      <a:endParaRPr kumimoji="0" lang="en-US" sz="2000" b="1" i="0" u="none" strike="noStrike" cap="none" normalizeH="0" baseline="0">
                        <a:ln>
                          <a:noFill/>
                        </a:ln>
                        <a:solidFill>
                          <a:srgbClr val="FFFFFF"/>
                        </a:solidFill>
                        <a:effectLst/>
                        <a:latin typeface="Times" pitchFamily="18" charset="0"/>
                        <a:cs typeface="Times New Roman" pitchFamily="18" charset="0"/>
                      </a:endParaRP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1" fontAlgn="base" latinLnBrk="0" hangingPunct="1">
                        <a:lnSpc>
                          <a:spcPct val="200000"/>
                        </a:lnSpc>
                        <a:spcBef>
                          <a:spcPct val="0"/>
                        </a:spcBef>
                        <a:spcAft>
                          <a:spcPct val="0"/>
                        </a:spcAft>
                        <a:buClrTx/>
                        <a:buSzTx/>
                        <a:buFontTx/>
                        <a:buNone/>
                        <a:tabLst>
                          <a:tab pos="938213" algn="ctr"/>
                          <a:tab pos="2025650" algn="ctr"/>
                          <a:tab pos="3052763" algn="ctr"/>
                          <a:tab pos="4090988" algn="ctr"/>
                        </a:tabLst>
                      </a:pPr>
                      <a:r>
                        <a:rPr kumimoji="0" lang="en-US" sz="2400" b="0" i="0" u="none" strike="noStrike" cap="none" normalizeH="0" baseline="0">
                          <a:ln>
                            <a:noFill/>
                          </a:ln>
                          <a:solidFill>
                            <a:srgbClr val="000000"/>
                          </a:solidFill>
                          <a:effectLst/>
                          <a:latin typeface="Times New Roman" pitchFamily="18" charset="0"/>
                          <a:cs typeface="Arial" pitchFamily="34" charset="0"/>
                        </a:rPr>
                        <a:t>false</a:t>
                      </a:r>
                      <a:endParaRPr kumimoji="0" lang="en-US" sz="2000" b="0" i="0" u="none" strike="noStrike" cap="none" normalizeH="0" baseline="0">
                        <a:ln>
                          <a:noFill/>
                        </a:ln>
                        <a:solidFill>
                          <a:srgbClr val="000000"/>
                        </a:solidFill>
                        <a:effectLst/>
                        <a:latin typeface="Times" pitchFamily="18" charset="0"/>
                        <a:cs typeface="Times New Roman" pitchFamily="18" charset="0"/>
                      </a:endParaRP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CECEC"/>
                    </a:solidFill>
                  </a:tcPr>
                </a:tc>
                <a:tc>
                  <a:txBody>
                    <a:bodyPr/>
                    <a:lstStyle/>
                    <a:p>
                      <a:pPr marL="0" marR="0" lvl="0" indent="0" algn="l" defTabSz="914400" rtl="0" eaLnBrk="1" fontAlgn="base" latinLnBrk="0" hangingPunct="1">
                        <a:lnSpc>
                          <a:spcPct val="200000"/>
                        </a:lnSpc>
                        <a:spcBef>
                          <a:spcPct val="0"/>
                        </a:spcBef>
                        <a:spcAft>
                          <a:spcPct val="0"/>
                        </a:spcAft>
                        <a:buClrTx/>
                        <a:buSzTx/>
                        <a:buFontTx/>
                        <a:buNone/>
                        <a:tabLst>
                          <a:tab pos="938213" algn="ctr"/>
                          <a:tab pos="2025650" algn="ctr"/>
                          <a:tab pos="3052763" algn="ctr"/>
                          <a:tab pos="4090988" algn="ctr"/>
                        </a:tabLst>
                      </a:pPr>
                      <a:r>
                        <a:rPr kumimoji="0" lang="en-US" sz="2400" b="0" i="0" u="none" strike="noStrike" cap="none" normalizeH="0" baseline="0">
                          <a:ln>
                            <a:noFill/>
                          </a:ln>
                          <a:solidFill>
                            <a:srgbClr val="000000"/>
                          </a:solidFill>
                          <a:effectLst/>
                          <a:latin typeface="Times New Roman" pitchFamily="18" charset="0"/>
                          <a:cs typeface="Arial" pitchFamily="34" charset="0"/>
                        </a:rPr>
                        <a:t>false</a:t>
                      </a:r>
                      <a:endParaRPr kumimoji="0" lang="en-US" sz="2000" b="0" i="0" u="none" strike="noStrike" cap="none" normalizeH="0" baseline="0">
                        <a:ln>
                          <a:noFill/>
                        </a:ln>
                        <a:solidFill>
                          <a:srgbClr val="000000"/>
                        </a:solidFill>
                        <a:effectLst/>
                        <a:latin typeface="Times" pitchFamily="18" charset="0"/>
                        <a:cs typeface="Times New Roman" pitchFamily="18" charset="0"/>
                      </a:endParaRP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CECEC"/>
                    </a:solidFill>
                  </a:tcPr>
                </a:tc>
                <a:tc>
                  <a:txBody>
                    <a:bodyPr/>
                    <a:lstStyle/>
                    <a:p>
                      <a:pPr marL="0" marR="0" lvl="0" indent="0" algn="l" defTabSz="914400" rtl="0" eaLnBrk="1" fontAlgn="base" latinLnBrk="0" hangingPunct="1">
                        <a:lnSpc>
                          <a:spcPct val="200000"/>
                        </a:lnSpc>
                        <a:spcBef>
                          <a:spcPct val="0"/>
                        </a:spcBef>
                        <a:spcAft>
                          <a:spcPct val="0"/>
                        </a:spcAft>
                        <a:buClrTx/>
                        <a:buSzTx/>
                        <a:buFontTx/>
                        <a:buNone/>
                        <a:tabLst>
                          <a:tab pos="938213" algn="ctr"/>
                          <a:tab pos="2025650" algn="ctr"/>
                          <a:tab pos="3052763" algn="ctr"/>
                          <a:tab pos="4090988" algn="ctr"/>
                        </a:tabLst>
                      </a:pPr>
                      <a:endParaRPr kumimoji="0" lang="en-US" sz="2000" b="0" i="0" u="none" strike="noStrike" cap="none" normalizeH="0" baseline="0" dirty="0">
                        <a:ln>
                          <a:noFill/>
                        </a:ln>
                        <a:solidFill>
                          <a:srgbClr val="000000"/>
                        </a:solidFill>
                        <a:effectLst/>
                        <a:latin typeface="Times" pitchFamily="18" charset="0"/>
                        <a:cs typeface="Times New Roman" pitchFamily="18" charset="0"/>
                      </a:endParaRP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CECEC"/>
                    </a:solidFill>
                  </a:tcPr>
                </a:tc>
                <a:extLst>
                  <a:ext uri="{0D108BD9-81ED-4DB2-BD59-A6C34878D82A}">
                    <a16:rowId xmlns:a16="http://schemas.microsoft.com/office/drawing/2014/main" val="10001"/>
                  </a:ext>
                </a:extLst>
              </a:tr>
              <a:tr h="1341120">
                <a:tc>
                  <a:txBody>
                    <a:bodyPr/>
                    <a:lstStyle/>
                    <a:p>
                      <a:pPr marL="0" marR="0" lvl="0" indent="0" algn="l" defTabSz="914400" rtl="0" eaLnBrk="1" fontAlgn="base" latinLnBrk="0" hangingPunct="1">
                        <a:lnSpc>
                          <a:spcPct val="200000"/>
                        </a:lnSpc>
                        <a:spcBef>
                          <a:spcPct val="0"/>
                        </a:spcBef>
                        <a:spcAft>
                          <a:spcPct val="0"/>
                        </a:spcAft>
                        <a:buClrTx/>
                        <a:buSzTx/>
                        <a:buFontTx/>
                        <a:buNone/>
                        <a:tabLst>
                          <a:tab pos="938213" algn="ctr"/>
                          <a:tab pos="2025650" algn="ctr"/>
                          <a:tab pos="3052763" algn="ctr"/>
                          <a:tab pos="4090988" algn="ctr"/>
                        </a:tabLst>
                      </a:pPr>
                      <a:r>
                        <a:rPr kumimoji="0" lang="en-US" sz="2400" b="1" i="0" u="none" strike="noStrike" cap="none" normalizeH="0" baseline="0">
                          <a:ln>
                            <a:noFill/>
                          </a:ln>
                          <a:solidFill>
                            <a:srgbClr val="FFFFFF"/>
                          </a:solidFill>
                          <a:effectLst/>
                          <a:latin typeface="Times New Roman" pitchFamily="18" charset="0"/>
                          <a:cs typeface="Arial" pitchFamily="34" charset="0"/>
                        </a:rPr>
                        <a:t>false</a:t>
                      </a:r>
                      <a:endParaRPr kumimoji="0" lang="en-US" sz="2000" b="1" i="0" u="none" strike="noStrike" cap="none" normalizeH="0" baseline="0">
                        <a:ln>
                          <a:noFill/>
                        </a:ln>
                        <a:solidFill>
                          <a:srgbClr val="FFFFFF"/>
                        </a:solidFill>
                        <a:effectLst/>
                        <a:latin typeface="Times" pitchFamily="18" charset="0"/>
                        <a:cs typeface="Times New Roman" pitchFamily="18" charset="0"/>
                      </a:endParaRP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1" fontAlgn="base" latinLnBrk="0" hangingPunct="1">
                        <a:lnSpc>
                          <a:spcPct val="200000"/>
                        </a:lnSpc>
                        <a:spcBef>
                          <a:spcPct val="0"/>
                        </a:spcBef>
                        <a:spcAft>
                          <a:spcPct val="0"/>
                        </a:spcAft>
                        <a:buClrTx/>
                        <a:buSzTx/>
                        <a:buFontTx/>
                        <a:buNone/>
                        <a:tabLst>
                          <a:tab pos="938213" algn="ctr"/>
                          <a:tab pos="2025650" algn="ctr"/>
                          <a:tab pos="3052763" algn="ctr"/>
                          <a:tab pos="4090988" algn="ctr"/>
                        </a:tabLst>
                      </a:pPr>
                      <a:r>
                        <a:rPr kumimoji="0" lang="en-US" sz="2400" b="0" i="0" u="none" strike="noStrike" cap="none" normalizeH="0" baseline="0">
                          <a:ln>
                            <a:noFill/>
                          </a:ln>
                          <a:solidFill>
                            <a:srgbClr val="000000"/>
                          </a:solidFill>
                          <a:effectLst/>
                          <a:latin typeface="Times New Roman" pitchFamily="18" charset="0"/>
                          <a:cs typeface="Arial" pitchFamily="34" charset="0"/>
                        </a:rPr>
                        <a:t>true</a:t>
                      </a:r>
                      <a:endParaRPr kumimoji="0" lang="en-US" sz="2000" b="0" i="0" u="none" strike="noStrike" cap="none" normalizeH="0" baseline="0">
                        <a:ln>
                          <a:noFill/>
                        </a:ln>
                        <a:solidFill>
                          <a:srgbClr val="000000"/>
                        </a:solidFill>
                        <a:effectLst/>
                        <a:latin typeface="Times" pitchFamily="18" charset="0"/>
                        <a:cs typeface="Times New Roman" pitchFamily="18" charset="0"/>
                      </a:endParaRP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CECEC"/>
                    </a:solidFill>
                  </a:tcPr>
                </a:tc>
                <a:tc>
                  <a:txBody>
                    <a:bodyPr/>
                    <a:lstStyle/>
                    <a:p>
                      <a:pPr marL="0" marR="0" lvl="0" indent="0" algn="l" defTabSz="914400" rtl="0" eaLnBrk="1" fontAlgn="base" latinLnBrk="0" hangingPunct="1">
                        <a:lnSpc>
                          <a:spcPct val="200000"/>
                        </a:lnSpc>
                        <a:spcBef>
                          <a:spcPct val="0"/>
                        </a:spcBef>
                        <a:spcAft>
                          <a:spcPct val="0"/>
                        </a:spcAft>
                        <a:buClrTx/>
                        <a:buSzTx/>
                        <a:buFontTx/>
                        <a:buNone/>
                        <a:tabLst>
                          <a:tab pos="938213" algn="ctr"/>
                          <a:tab pos="2025650" algn="ctr"/>
                          <a:tab pos="3052763" algn="ctr"/>
                          <a:tab pos="4090988" algn="ctr"/>
                        </a:tabLst>
                      </a:pPr>
                      <a:r>
                        <a:rPr kumimoji="0" lang="en-US" sz="2400" b="0" i="0" u="none" strike="noStrike" cap="none" normalizeH="0" baseline="0">
                          <a:ln>
                            <a:noFill/>
                          </a:ln>
                          <a:solidFill>
                            <a:srgbClr val="000000"/>
                          </a:solidFill>
                          <a:effectLst/>
                          <a:latin typeface="Times New Roman" pitchFamily="18" charset="0"/>
                          <a:cs typeface="Arial" pitchFamily="34" charset="0"/>
                        </a:rPr>
                        <a:t>true</a:t>
                      </a:r>
                      <a:endParaRPr kumimoji="0" lang="en-US" sz="2000" b="0" i="0" u="none" strike="noStrike" cap="none" normalizeH="0" baseline="0">
                        <a:ln>
                          <a:noFill/>
                        </a:ln>
                        <a:solidFill>
                          <a:srgbClr val="000000"/>
                        </a:solidFill>
                        <a:effectLst/>
                        <a:latin typeface="Times" pitchFamily="18" charset="0"/>
                        <a:cs typeface="Times New Roman" pitchFamily="18" charset="0"/>
                      </a:endParaRP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6F6F6"/>
                    </a:solidFill>
                  </a:tcPr>
                </a:tc>
                <a:tc>
                  <a:txBody>
                    <a:bodyPr/>
                    <a:lstStyle/>
                    <a:p>
                      <a:pPr marL="0" marR="0" lvl="0" indent="0" algn="l" defTabSz="914400" rtl="0" eaLnBrk="1" fontAlgn="base" latinLnBrk="0" hangingPunct="1">
                        <a:lnSpc>
                          <a:spcPct val="200000"/>
                        </a:lnSpc>
                        <a:spcBef>
                          <a:spcPct val="0"/>
                        </a:spcBef>
                        <a:spcAft>
                          <a:spcPct val="0"/>
                        </a:spcAft>
                        <a:buClrTx/>
                        <a:buSzTx/>
                        <a:buFontTx/>
                        <a:buNone/>
                        <a:tabLst>
                          <a:tab pos="938213" algn="ctr"/>
                          <a:tab pos="2025650" algn="ctr"/>
                          <a:tab pos="3052763" algn="ctr"/>
                          <a:tab pos="4090988" algn="ctr"/>
                        </a:tabLst>
                      </a:pPr>
                      <a:r>
                        <a:rPr kumimoji="0" lang="en-US" sz="2400" b="0" i="0" u="none" strike="noStrike" cap="none" normalizeH="0" baseline="0" dirty="0">
                          <a:ln>
                            <a:noFill/>
                          </a:ln>
                          <a:solidFill>
                            <a:srgbClr val="000000"/>
                          </a:solidFill>
                          <a:effectLst/>
                          <a:latin typeface="Times New Roman" pitchFamily="18" charset="0"/>
                          <a:cs typeface="Arial" pitchFamily="34" charset="0"/>
                        </a:rPr>
                        <a:t> </a:t>
                      </a:r>
                      <a:r>
                        <a:rPr kumimoji="0" lang="en-US" sz="2000" b="0" i="0" u="none" strike="noStrike" cap="none" normalizeH="0" baseline="0" dirty="0">
                          <a:ln>
                            <a:noFill/>
                          </a:ln>
                          <a:solidFill>
                            <a:srgbClr val="000000"/>
                          </a:solidFill>
                          <a:effectLst/>
                          <a:latin typeface="Times New Roman" pitchFamily="18" charset="0"/>
                          <a:cs typeface="Arial" pitchFamily="34" charset="0"/>
                        </a:rPr>
                        <a:t>(age &gt; 34) || (weight &lt;= 140) is true, because (age &gt; 34) </a:t>
                      </a:r>
                      <a:r>
                        <a:rPr kumimoji="0" lang="en-US" sz="2000" b="0" i="0" u="none" strike="noStrike" cap="none" normalizeH="0" baseline="0">
                          <a:ln>
                            <a:noFill/>
                          </a:ln>
                          <a:solidFill>
                            <a:srgbClr val="000000"/>
                          </a:solidFill>
                          <a:effectLst/>
                          <a:latin typeface="Times New Roman" pitchFamily="18" charset="0"/>
                          <a:cs typeface="Arial" pitchFamily="34" charset="0"/>
                        </a:rPr>
                        <a:t>is false, </a:t>
                      </a:r>
                      <a:r>
                        <a:rPr kumimoji="0" lang="en-US" sz="2000" b="0" i="0" u="none" strike="noStrike" cap="none" normalizeH="0" baseline="0" dirty="0">
                          <a:ln>
                            <a:noFill/>
                          </a:ln>
                          <a:solidFill>
                            <a:srgbClr val="000000"/>
                          </a:solidFill>
                          <a:effectLst/>
                          <a:latin typeface="Times New Roman" pitchFamily="18" charset="0"/>
                          <a:cs typeface="Arial" pitchFamily="34" charset="0"/>
                        </a:rPr>
                        <a:t>but (weight &lt;= 140) is true.</a:t>
                      </a:r>
                      <a:endParaRPr kumimoji="0" lang="en-US" sz="2000" b="0" i="0" u="none" strike="noStrike" cap="none" normalizeH="0" baseline="0" dirty="0">
                        <a:ln>
                          <a:noFill/>
                        </a:ln>
                        <a:solidFill>
                          <a:srgbClr val="000000"/>
                        </a:solidFill>
                        <a:effectLst/>
                        <a:latin typeface="Times" pitchFamily="18" charset="0"/>
                        <a:cs typeface="Times New Roman" pitchFamily="18" charset="0"/>
                      </a:endParaRP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CECEC"/>
                    </a:solidFill>
                  </a:tcPr>
                </a:tc>
                <a:extLst>
                  <a:ext uri="{0D108BD9-81ED-4DB2-BD59-A6C34878D82A}">
                    <a16:rowId xmlns:a16="http://schemas.microsoft.com/office/drawing/2014/main" val="10002"/>
                  </a:ext>
                </a:extLst>
              </a:tr>
              <a:tr h="1544321">
                <a:tc>
                  <a:txBody>
                    <a:bodyPr/>
                    <a:lstStyle/>
                    <a:p>
                      <a:pPr marL="0" marR="0" lvl="0" indent="0" algn="l" defTabSz="914400" rtl="0" eaLnBrk="1" fontAlgn="base" latinLnBrk="0" hangingPunct="1">
                        <a:lnSpc>
                          <a:spcPct val="200000"/>
                        </a:lnSpc>
                        <a:spcBef>
                          <a:spcPct val="0"/>
                        </a:spcBef>
                        <a:spcAft>
                          <a:spcPct val="0"/>
                        </a:spcAft>
                        <a:buClrTx/>
                        <a:buSzTx/>
                        <a:buFontTx/>
                        <a:buNone/>
                        <a:tabLst>
                          <a:tab pos="938213" algn="ctr"/>
                          <a:tab pos="2025650" algn="ctr"/>
                          <a:tab pos="3052763" algn="ctr"/>
                          <a:tab pos="4090988" algn="ctr"/>
                        </a:tabLst>
                      </a:pPr>
                      <a:r>
                        <a:rPr kumimoji="0" lang="en-US" sz="2400" b="1" i="0" u="none" strike="noStrike" cap="none" normalizeH="0" baseline="0">
                          <a:ln>
                            <a:noFill/>
                          </a:ln>
                          <a:solidFill>
                            <a:srgbClr val="FFFFFF"/>
                          </a:solidFill>
                          <a:effectLst/>
                          <a:latin typeface="Times New Roman" pitchFamily="18" charset="0"/>
                          <a:cs typeface="Arial" pitchFamily="34" charset="0"/>
                        </a:rPr>
                        <a:t>true</a:t>
                      </a:r>
                      <a:endParaRPr kumimoji="0" lang="en-US" sz="2000" b="1" i="0" u="none" strike="noStrike" cap="none" normalizeH="0" baseline="0">
                        <a:ln>
                          <a:noFill/>
                        </a:ln>
                        <a:solidFill>
                          <a:srgbClr val="FFFFFF"/>
                        </a:solidFill>
                        <a:effectLst/>
                        <a:latin typeface="Times" pitchFamily="18" charset="0"/>
                        <a:cs typeface="Times New Roman" pitchFamily="18" charset="0"/>
                      </a:endParaRP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1" fontAlgn="base" latinLnBrk="0" hangingPunct="1">
                        <a:lnSpc>
                          <a:spcPct val="200000"/>
                        </a:lnSpc>
                        <a:spcBef>
                          <a:spcPct val="0"/>
                        </a:spcBef>
                        <a:spcAft>
                          <a:spcPct val="0"/>
                        </a:spcAft>
                        <a:buClrTx/>
                        <a:buSzTx/>
                        <a:buFontTx/>
                        <a:buNone/>
                        <a:tabLst>
                          <a:tab pos="938213" algn="ctr"/>
                          <a:tab pos="2025650" algn="ctr"/>
                          <a:tab pos="3052763" algn="ctr"/>
                          <a:tab pos="4090988" algn="ctr"/>
                        </a:tabLst>
                      </a:pPr>
                      <a:r>
                        <a:rPr kumimoji="0" lang="en-US" sz="2400" b="0" i="0" u="none" strike="noStrike" cap="none" normalizeH="0" baseline="0">
                          <a:ln>
                            <a:noFill/>
                          </a:ln>
                          <a:solidFill>
                            <a:srgbClr val="000000"/>
                          </a:solidFill>
                          <a:effectLst/>
                          <a:latin typeface="Times New Roman" pitchFamily="18" charset="0"/>
                          <a:cs typeface="Arial" pitchFamily="34" charset="0"/>
                        </a:rPr>
                        <a:t>false</a:t>
                      </a:r>
                      <a:endParaRPr kumimoji="0" lang="en-US" sz="2000" b="0" i="0" u="none" strike="noStrike" cap="none" normalizeH="0" baseline="0">
                        <a:ln>
                          <a:noFill/>
                        </a:ln>
                        <a:solidFill>
                          <a:srgbClr val="000000"/>
                        </a:solidFill>
                        <a:effectLst/>
                        <a:latin typeface="Times" pitchFamily="18" charset="0"/>
                        <a:cs typeface="Times New Roman" pitchFamily="18" charset="0"/>
                      </a:endParaRP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CECEC"/>
                    </a:solidFill>
                  </a:tcPr>
                </a:tc>
                <a:tc>
                  <a:txBody>
                    <a:bodyPr/>
                    <a:lstStyle/>
                    <a:p>
                      <a:pPr marL="0" marR="0" lvl="0" indent="0" algn="l" defTabSz="914400" rtl="0" eaLnBrk="1" fontAlgn="base" latinLnBrk="0" hangingPunct="1">
                        <a:lnSpc>
                          <a:spcPct val="200000"/>
                        </a:lnSpc>
                        <a:spcBef>
                          <a:spcPct val="0"/>
                        </a:spcBef>
                        <a:spcAft>
                          <a:spcPct val="0"/>
                        </a:spcAft>
                        <a:buClrTx/>
                        <a:buSzTx/>
                        <a:buFontTx/>
                        <a:buNone/>
                        <a:tabLst>
                          <a:tab pos="938213" algn="ctr"/>
                          <a:tab pos="2025650" algn="ctr"/>
                          <a:tab pos="3052763" algn="ctr"/>
                          <a:tab pos="4090988" algn="ctr"/>
                        </a:tabLst>
                      </a:pPr>
                      <a:r>
                        <a:rPr kumimoji="0" lang="en-US" sz="1800" b="0" i="0" u="none" strike="noStrike" cap="none" normalizeH="0" baseline="0" dirty="0">
                          <a:ln>
                            <a:noFill/>
                          </a:ln>
                          <a:solidFill>
                            <a:srgbClr val="000000"/>
                          </a:solidFill>
                          <a:effectLst/>
                          <a:latin typeface="Times New Roman" pitchFamily="18" charset="0"/>
                          <a:cs typeface="Arial" pitchFamily="34" charset="0"/>
                        </a:rPr>
                        <a:t>true</a:t>
                      </a:r>
                      <a:endParaRPr kumimoji="0" lang="en-US" sz="2400" b="0" i="0" u="none" strike="noStrike" cap="none" normalizeH="0" baseline="0" dirty="0">
                        <a:ln>
                          <a:noFill/>
                        </a:ln>
                        <a:solidFill>
                          <a:srgbClr val="000080"/>
                        </a:solidFill>
                        <a:effectLst/>
                        <a:latin typeface="Goudy Sans Medium"/>
                        <a:cs typeface="Times New Roman" pitchFamily="18" charset="0"/>
                      </a:endParaRP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CECEC"/>
                    </a:solidFill>
                  </a:tcPr>
                </a:tc>
                <a:tc>
                  <a:txBody>
                    <a:bodyPr/>
                    <a:lstStyle/>
                    <a:p>
                      <a:pPr marL="0" marR="0" lvl="0" indent="0" algn="l" defTabSz="914400" rtl="0" eaLnBrk="1" fontAlgn="base" latinLnBrk="0" hangingPunct="1">
                        <a:lnSpc>
                          <a:spcPct val="200000"/>
                        </a:lnSpc>
                        <a:spcBef>
                          <a:spcPct val="0"/>
                        </a:spcBef>
                        <a:spcAft>
                          <a:spcPct val="0"/>
                        </a:spcAft>
                        <a:buClrTx/>
                        <a:buSzTx/>
                        <a:buFontTx/>
                        <a:buNone/>
                        <a:tabLst>
                          <a:tab pos="457200" algn="l"/>
                          <a:tab pos="938213" algn="ctr"/>
                          <a:tab pos="2025650" algn="ctr"/>
                          <a:tab pos="3052763" algn="ctr"/>
                          <a:tab pos="4090988" algn="ctr"/>
                        </a:tabLst>
                      </a:pPr>
                      <a:r>
                        <a:rPr kumimoji="0" lang="en-US" sz="2400" b="0" i="0" u="none" strike="noStrike" cap="none" normalizeH="0" baseline="0" dirty="0">
                          <a:ln>
                            <a:noFill/>
                          </a:ln>
                          <a:solidFill>
                            <a:srgbClr val="000000"/>
                          </a:solidFill>
                          <a:effectLst/>
                          <a:latin typeface="Times New Roman" pitchFamily="18" charset="0"/>
                          <a:cs typeface="Arial" pitchFamily="34" charset="0"/>
                        </a:rPr>
                        <a:t>(age &gt; 14) || (weight &gt;= 150) is false, because (age &gt; 14) is true.</a:t>
                      </a:r>
                      <a:endParaRPr kumimoji="0" lang="en-US" sz="2000" b="0" i="0" u="none" strike="noStrike" cap="none" normalizeH="0" baseline="0" dirty="0">
                        <a:ln>
                          <a:noFill/>
                        </a:ln>
                        <a:solidFill>
                          <a:srgbClr val="000000"/>
                        </a:solidFill>
                        <a:effectLst/>
                        <a:latin typeface="Times" pitchFamily="18" charset="0"/>
                        <a:cs typeface="Times New Roman" pitchFamily="18" charset="0"/>
                      </a:endParaRP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CECEC"/>
                    </a:solidFill>
                  </a:tcPr>
                </a:tc>
                <a:extLst>
                  <a:ext uri="{0D108BD9-81ED-4DB2-BD59-A6C34878D82A}">
                    <a16:rowId xmlns:a16="http://schemas.microsoft.com/office/drawing/2014/main" val="10003"/>
                  </a:ext>
                </a:extLst>
              </a:tr>
              <a:tr h="731520">
                <a:tc>
                  <a:txBody>
                    <a:bodyPr/>
                    <a:lstStyle/>
                    <a:p>
                      <a:pPr marL="0" marR="0" lvl="0" indent="0" algn="l" defTabSz="914400" rtl="0" eaLnBrk="1" fontAlgn="base" latinLnBrk="0" hangingPunct="1">
                        <a:lnSpc>
                          <a:spcPct val="200000"/>
                        </a:lnSpc>
                        <a:spcBef>
                          <a:spcPct val="0"/>
                        </a:spcBef>
                        <a:spcAft>
                          <a:spcPct val="0"/>
                        </a:spcAft>
                        <a:buClrTx/>
                        <a:buSzTx/>
                        <a:buFontTx/>
                        <a:buNone/>
                        <a:tabLst>
                          <a:tab pos="938213" algn="ctr"/>
                          <a:tab pos="2025650" algn="ctr"/>
                          <a:tab pos="3052763" algn="ctr"/>
                          <a:tab pos="4090988" algn="ctr"/>
                        </a:tabLst>
                      </a:pPr>
                      <a:r>
                        <a:rPr kumimoji="0" lang="en-US" sz="2400" b="1" i="0" u="none" strike="noStrike" cap="none" normalizeH="0" baseline="0">
                          <a:ln>
                            <a:noFill/>
                          </a:ln>
                          <a:solidFill>
                            <a:srgbClr val="FFFFFF"/>
                          </a:solidFill>
                          <a:effectLst/>
                          <a:latin typeface="Times New Roman" pitchFamily="18" charset="0"/>
                          <a:cs typeface="Arial" pitchFamily="34" charset="0"/>
                        </a:rPr>
                        <a:t>true</a:t>
                      </a:r>
                      <a:endParaRPr kumimoji="0" lang="en-US" sz="2000" b="1" i="0" u="none" strike="noStrike" cap="none" normalizeH="0" baseline="0">
                        <a:ln>
                          <a:noFill/>
                        </a:ln>
                        <a:solidFill>
                          <a:srgbClr val="FFFFFF"/>
                        </a:solidFill>
                        <a:effectLst/>
                        <a:latin typeface="Times" pitchFamily="18" charset="0"/>
                        <a:cs typeface="Times New Roman" pitchFamily="18" charset="0"/>
                      </a:endParaRP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1" fontAlgn="base" latinLnBrk="0" hangingPunct="1">
                        <a:lnSpc>
                          <a:spcPct val="200000"/>
                        </a:lnSpc>
                        <a:spcBef>
                          <a:spcPct val="0"/>
                        </a:spcBef>
                        <a:spcAft>
                          <a:spcPct val="0"/>
                        </a:spcAft>
                        <a:buClrTx/>
                        <a:buSzTx/>
                        <a:buFontTx/>
                        <a:buNone/>
                        <a:tabLst>
                          <a:tab pos="938213" algn="ctr"/>
                          <a:tab pos="2025650" algn="ctr"/>
                          <a:tab pos="3052763" algn="ctr"/>
                          <a:tab pos="4090988" algn="ctr"/>
                        </a:tabLst>
                      </a:pPr>
                      <a:r>
                        <a:rPr kumimoji="0" lang="en-US" sz="2400" b="0" i="0" u="none" strike="noStrike" cap="none" normalizeH="0" baseline="0">
                          <a:ln>
                            <a:noFill/>
                          </a:ln>
                          <a:solidFill>
                            <a:srgbClr val="000000"/>
                          </a:solidFill>
                          <a:effectLst/>
                          <a:latin typeface="Times New Roman" pitchFamily="18" charset="0"/>
                          <a:cs typeface="Arial" pitchFamily="34" charset="0"/>
                        </a:rPr>
                        <a:t>true</a:t>
                      </a:r>
                      <a:endParaRPr kumimoji="0" lang="en-US" sz="2000" b="0" i="0" u="none" strike="noStrike" cap="none" normalizeH="0" baseline="0">
                        <a:ln>
                          <a:noFill/>
                        </a:ln>
                        <a:solidFill>
                          <a:srgbClr val="000000"/>
                        </a:solidFill>
                        <a:effectLst/>
                        <a:latin typeface="Times" pitchFamily="18" charset="0"/>
                        <a:cs typeface="Times New Roman" pitchFamily="18" charset="0"/>
                      </a:endParaRP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CECEC"/>
                    </a:solidFill>
                  </a:tcPr>
                </a:tc>
                <a:tc>
                  <a:txBody>
                    <a:bodyPr/>
                    <a:lstStyle/>
                    <a:p>
                      <a:pPr marL="0" marR="0" lvl="0" indent="0" algn="l" defTabSz="914400" rtl="0" eaLnBrk="1" fontAlgn="base" latinLnBrk="0" hangingPunct="1">
                        <a:lnSpc>
                          <a:spcPct val="200000"/>
                        </a:lnSpc>
                        <a:spcBef>
                          <a:spcPct val="0"/>
                        </a:spcBef>
                        <a:spcAft>
                          <a:spcPct val="0"/>
                        </a:spcAft>
                        <a:buClrTx/>
                        <a:buSzTx/>
                        <a:buFontTx/>
                        <a:buNone/>
                        <a:tabLst>
                          <a:tab pos="938213" algn="ctr"/>
                          <a:tab pos="2025650" algn="ctr"/>
                          <a:tab pos="3052763" algn="ctr"/>
                          <a:tab pos="4090988" algn="ctr"/>
                        </a:tabLst>
                      </a:pPr>
                      <a:r>
                        <a:rPr kumimoji="0" lang="en-US" sz="1800" b="0" i="0" u="none" strike="noStrike" cap="none" normalizeH="0" baseline="0">
                          <a:ln>
                            <a:noFill/>
                          </a:ln>
                          <a:solidFill>
                            <a:srgbClr val="000000"/>
                          </a:solidFill>
                          <a:effectLst/>
                          <a:latin typeface="Times New Roman" pitchFamily="18" charset="0"/>
                          <a:cs typeface="Arial" pitchFamily="34" charset="0"/>
                        </a:rPr>
                        <a:t>true</a:t>
                      </a:r>
                      <a:endParaRPr kumimoji="0" lang="en-US" sz="2400" b="0" i="0" u="none" strike="noStrike" cap="none" normalizeH="0" baseline="0">
                        <a:ln>
                          <a:noFill/>
                        </a:ln>
                        <a:solidFill>
                          <a:srgbClr val="000080"/>
                        </a:solidFill>
                        <a:effectLst/>
                        <a:latin typeface="Goudy Sans Medium"/>
                        <a:cs typeface="Times New Roman" pitchFamily="18" charset="0"/>
                      </a:endParaRP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6F6F6"/>
                    </a:solidFill>
                  </a:tcPr>
                </a:tc>
                <a:tc>
                  <a:txBody>
                    <a:bodyPr/>
                    <a:lstStyle/>
                    <a:p>
                      <a:pPr marL="0" marR="0" lvl="0" indent="0" algn="l" defTabSz="914400" rtl="0" eaLnBrk="1" fontAlgn="base" latinLnBrk="0" hangingPunct="1">
                        <a:lnSpc>
                          <a:spcPct val="200000"/>
                        </a:lnSpc>
                        <a:spcBef>
                          <a:spcPct val="0"/>
                        </a:spcBef>
                        <a:spcAft>
                          <a:spcPct val="0"/>
                        </a:spcAft>
                        <a:buClrTx/>
                        <a:buSzTx/>
                        <a:buFontTx/>
                        <a:buNone/>
                        <a:tabLst/>
                      </a:pPr>
                      <a:r>
                        <a:rPr kumimoji="0" lang="en-US" sz="2400" b="0" i="0" u="none" strike="noStrike" cap="none" normalizeH="0" baseline="0">
                          <a:ln>
                            <a:noFill/>
                          </a:ln>
                          <a:solidFill>
                            <a:srgbClr val="000000"/>
                          </a:solidFill>
                          <a:effectLst/>
                          <a:latin typeface="Times New Roman" pitchFamily="18" charset="0"/>
                          <a:cs typeface="Arial" pitchFamily="34" charset="0"/>
                        </a:rPr>
                        <a:t> </a:t>
                      </a:r>
                      <a:endParaRPr kumimoji="0" lang="en-US" sz="3600" b="0" i="0" u="none" strike="noStrike" cap="none" normalizeH="0" baseline="0">
                        <a:ln>
                          <a:noFill/>
                        </a:ln>
                        <a:solidFill>
                          <a:srgbClr val="000080"/>
                        </a:solidFill>
                        <a:effectLst/>
                        <a:latin typeface="Goudy Sans Book"/>
                        <a:cs typeface="Times New Roman" pitchFamily="18" charset="0"/>
                      </a:endParaRP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CECEC"/>
                    </a:solidFill>
                  </a:tcPr>
                </a:tc>
                <a:extLst>
                  <a:ext uri="{0D108BD9-81ED-4DB2-BD59-A6C34878D82A}">
                    <a16:rowId xmlns:a16="http://schemas.microsoft.com/office/drawing/2014/main" val="10004"/>
                  </a:ext>
                </a:extLst>
              </a:tr>
            </a:tbl>
          </a:graphicData>
        </a:graphic>
      </p:graphicFrame>
    </p:spTree>
  </p:cSld>
  <p:clrMapOvr>
    <a:masterClrMapping/>
  </p:clrMapOvr>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Slide Number Placeholder 4">
            <a:extLst>
              <a:ext uri="{FF2B5EF4-FFF2-40B4-BE49-F238E27FC236}">
                <a16:creationId xmlns:a16="http://schemas.microsoft.com/office/drawing/2014/main" id="{9FEF34DA-2317-270B-C14C-E40E1BC7B742}"/>
              </a:ext>
            </a:extLst>
          </p:cNvPr>
          <p:cNvSpPr>
            <a:spLocks noGrp="1"/>
          </p:cNvSpPr>
          <p:nvPr>
            <p:ph type="sldNum" sz="quarter" idx="11"/>
          </p:nvPr>
        </p:nvSpPr>
        <p:spPr>
          <a:noFill/>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fld id="{7066C300-F8B8-304D-B7DC-AAE9B7E58BA0}" type="slidenum">
              <a:rPr lang="en-US" altLang="en-US" sz="1400"/>
              <a:pPr>
                <a:spcBef>
                  <a:spcPct val="0"/>
                </a:spcBef>
                <a:buClrTx/>
                <a:buSzTx/>
                <a:buFontTx/>
                <a:buNone/>
              </a:pPr>
              <a:t>32</a:t>
            </a:fld>
            <a:endParaRPr lang="en-US" altLang="en-US" sz="1400"/>
          </a:p>
        </p:txBody>
      </p:sp>
      <p:sp>
        <p:nvSpPr>
          <p:cNvPr id="66563" name="Rectangle 2">
            <a:extLst>
              <a:ext uri="{FF2B5EF4-FFF2-40B4-BE49-F238E27FC236}">
                <a16:creationId xmlns:a16="http://schemas.microsoft.com/office/drawing/2014/main" id="{E4A49C96-1A87-D2E6-C888-4596FCC31182}"/>
              </a:ext>
            </a:extLst>
          </p:cNvPr>
          <p:cNvSpPr>
            <a:spLocks noGrp="1" noChangeArrowheads="1"/>
          </p:cNvSpPr>
          <p:nvPr>
            <p:ph type="title"/>
          </p:nvPr>
        </p:nvSpPr>
        <p:spPr>
          <a:xfrm>
            <a:off x="533400" y="0"/>
            <a:ext cx="7772400" cy="1371600"/>
          </a:xfrm>
        </p:spPr>
        <p:txBody>
          <a:bodyPr/>
          <a:lstStyle/>
          <a:p>
            <a:r>
              <a:rPr lang="en-US" altLang="en-US"/>
              <a:t>Truth Table for Operator ^</a:t>
            </a:r>
          </a:p>
        </p:txBody>
      </p:sp>
      <p:sp>
        <p:nvSpPr>
          <p:cNvPr id="66564" name="Rectangle 3">
            <a:extLst>
              <a:ext uri="{FF2B5EF4-FFF2-40B4-BE49-F238E27FC236}">
                <a16:creationId xmlns:a16="http://schemas.microsoft.com/office/drawing/2014/main" id="{1EEC6B55-8BB0-30AA-5DED-BFCBD138CEDD}"/>
              </a:ext>
            </a:extLst>
          </p:cNvPr>
          <p:cNvSpPr>
            <a:spLocks noChangeArrowheads="1"/>
          </p:cNvSpPr>
          <p:nvPr/>
        </p:nvSpPr>
        <p:spPr bwMode="auto">
          <a:xfrm>
            <a:off x="2052638" y="2795588"/>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66565" name="Rectangle 4">
            <a:extLst>
              <a:ext uri="{FF2B5EF4-FFF2-40B4-BE49-F238E27FC236}">
                <a16:creationId xmlns:a16="http://schemas.microsoft.com/office/drawing/2014/main" id="{2856789F-C72F-02A8-4297-67C279279B5C}"/>
              </a:ext>
            </a:extLst>
          </p:cNvPr>
          <p:cNvSpPr>
            <a:spLocks noChangeArrowheads="1"/>
          </p:cNvSpPr>
          <p:nvPr/>
        </p:nvSpPr>
        <p:spPr bwMode="auto">
          <a:xfrm>
            <a:off x="2052638" y="2795588"/>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66566" name="Rectangle 7">
            <a:extLst>
              <a:ext uri="{FF2B5EF4-FFF2-40B4-BE49-F238E27FC236}">
                <a16:creationId xmlns:a16="http://schemas.microsoft.com/office/drawing/2014/main" id="{16BDE176-FEAA-6251-A876-B55DB1202DA2}"/>
              </a:ext>
            </a:extLst>
          </p:cNvPr>
          <p:cNvSpPr>
            <a:spLocks noChangeArrowheads="1"/>
          </p:cNvSpPr>
          <p:nvPr/>
        </p:nvSpPr>
        <p:spPr bwMode="auto">
          <a:xfrm>
            <a:off x="0" y="28194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graphicFrame>
        <p:nvGraphicFramePr>
          <p:cNvPr id="2" name="Table 1">
            <a:extLst>
              <a:ext uri="{FF2B5EF4-FFF2-40B4-BE49-F238E27FC236}">
                <a16:creationId xmlns:a16="http://schemas.microsoft.com/office/drawing/2014/main" id="{428EC9CD-D663-460D-8388-7CDA0C1BEA12}"/>
              </a:ext>
            </a:extLst>
          </p:cNvPr>
          <p:cNvGraphicFramePr>
            <a:graphicFrameLocks noGrp="1"/>
          </p:cNvGraphicFramePr>
          <p:nvPr/>
        </p:nvGraphicFramePr>
        <p:xfrm>
          <a:off x="193675" y="1316038"/>
          <a:ext cx="8680450" cy="5175250"/>
        </p:xfrm>
        <a:graphic>
          <a:graphicData uri="http://schemas.openxmlformats.org/drawingml/2006/table">
            <a:tbl>
              <a:tblPr/>
              <a:tblGrid>
                <a:gridCol w="831850">
                  <a:extLst>
                    <a:ext uri="{9D8B030D-6E8A-4147-A177-3AD203B41FA5}">
                      <a16:colId xmlns:a16="http://schemas.microsoft.com/office/drawing/2014/main" val="20000"/>
                    </a:ext>
                  </a:extLst>
                </a:gridCol>
                <a:gridCol w="830263">
                  <a:extLst>
                    <a:ext uri="{9D8B030D-6E8A-4147-A177-3AD203B41FA5}">
                      <a16:colId xmlns:a16="http://schemas.microsoft.com/office/drawing/2014/main" val="20001"/>
                    </a:ext>
                  </a:extLst>
                </a:gridCol>
                <a:gridCol w="892175">
                  <a:extLst>
                    <a:ext uri="{9D8B030D-6E8A-4147-A177-3AD203B41FA5}">
                      <a16:colId xmlns:a16="http://schemas.microsoft.com/office/drawing/2014/main" val="20002"/>
                    </a:ext>
                  </a:extLst>
                </a:gridCol>
                <a:gridCol w="6126162">
                  <a:extLst>
                    <a:ext uri="{9D8B030D-6E8A-4147-A177-3AD203B41FA5}">
                      <a16:colId xmlns:a16="http://schemas.microsoft.com/office/drawing/2014/main" val="20003"/>
                    </a:ext>
                  </a:extLst>
                </a:gridCol>
              </a:tblGrid>
              <a:tr h="631902">
                <a:tc>
                  <a:txBody>
                    <a:bodyPr/>
                    <a:lstStyle/>
                    <a:p>
                      <a:pPr marL="0" marR="0" lvl="0" indent="0" algn="l" defTabSz="914400" rtl="0" eaLnBrk="1" fontAlgn="base" latinLnBrk="0" hangingPunct="1">
                        <a:lnSpc>
                          <a:spcPct val="200000"/>
                        </a:lnSpc>
                        <a:spcBef>
                          <a:spcPct val="0"/>
                        </a:spcBef>
                        <a:spcAft>
                          <a:spcPct val="0"/>
                        </a:spcAft>
                        <a:buClrTx/>
                        <a:buSzTx/>
                        <a:buFontTx/>
                        <a:buNone/>
                        <a:tabLst>
                          <a:tab pos="938213" algn="ctr"/>
                          <a:tab pos="2025650" algn="ctr"/>
                          <a:tab pos="3052763" algn="ctr"/>
                          <a:tab pos="4090988" algn="ctr"/>
                        </a:tabLst>
                      </a:pPr>
                      <a:r>
                        <a:rPr kumimoji="0" lang="en-US" sz="2000" b="1" i="0" u="none" strike="noStrike" cap="none" normalizeH="0" baseline="0" dirty="0">
                          <a:ln>
                            <a:noFill/>
                          </a:ln>
                          <a:solidFill>
                            <a:srgbClr val="FFFFFF"/>
                          </a:solidFill>
                          <a:effectLst/>
                          <a:latin typeface="Times New Roman" pitchFamily="18" charset="0"/>
                          <a:cs typeface="Arial" pitchFamily="34" charset="0"/>
                        </a:rPr>
                        <a:t>p</a:t>
                      </a:r>
                      <a:r>
                        <a:rPr kumimoji="0" lang="en-US" sz="2000" b="1" i="0" u="none" strike="noStrike" cap="none" normalizeH="0" baseline="-25000" dirty="0">
                          <a:ln>
                            <a:noFill/>
                          </a:ln>
                          <a:solidFill>
                            <a:srgbClr val="FFFFFF"/>
                          </a:solidFill>
                          <a:effectLst/>
                          <a:latin typeface="Times New Roman" pitchFamily="18" charset="0"/>
                          <a:cs typeface="Arial" pitchFamily="34" charset="0"/>
                        </a:rPr>
                        <a:t>1</a:t>
                      </a:r>
                      <a:endParaRPr kumimoji="0" lang="en-US" sz="1800" b="1" i="0" u="none" strike="noStrike" cap="none" normalizeH="0" baseline="0" dirty="0">
                        <a:ln>
                          <a:noFill/>
                        </a:ln>
                        <a:solidFill>
                          <a:srgbClr val="FFFFFF"/>
                        </a:solidFill>
                        <a:effectLst/>
                        <a:latin typeface="I Times Italic"/>
                        <a:cs typeface="Times New Roman" pitchFamily="18" charset="0"/>
                      </a:endParaRP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1" fontAlgn="base" latinLnBrk="0" hangingPunct="1">
                        <a:lnSpc>
                          <a:spcPct val="200000"/>
                        </a:lnSpc>
                        <a:spcBef>
                          <a:spcPct val="0"/>
                        </a:spcBef>
                        <a:spcAft>
                          <a:spcPct val="0"/>
                        </a:spcAft>
                        <a:buClrTx/>
                        <a:buSzTx/>
                        <a:buFontTx/>
                        <a:buNone/>
                        <a:tabLst>
                          <a:tab pos="938213" algn="ctr"/>
                          <a:tab pos="2025650" algn="ctr"/>
                          <a:tab pos="3052763" algn="ctr"/>
                          <a:tab pos="4090988" algn="ctr"/>
                        </a:tabLst>
                      </a:pPr>
                      <a:r>
                        <a:rPr kumimoji="0" lang="en-US" sz="2000" b="1" i="0" u="none" strike="noStrike" cap="none" normalizeH="0" baseline="0">
                          <a:ln>
                            <a:noFill/>
                          </a:ln>
                          <a:solidFill>
                            <a:srgbClr val="FFFFFF"/>
                          </a:solidFill>
                          <a:effectLst/>
                          <a:latin typeface="Times New Roman" pitchFamily="18" charset="0"/>
                          <a:cs typeface="Arial" pitchFamily="34" charset="0"/>
                        </a:rPr>
                        <a:t>p</a:t>
                      </a:r>
                      <a:r>
                        <a:rPr kumimoji="0" lang="en-US" sz="2000" b="1" i="0" u="none" strike="noStrike" cap="none" normalizeH="0" baseline="-25000">
                          <a:ln>
                            <a:noFill/>
                          </a:ln>
                          <a:solidFill>
                            <a:srgbClr val="FFFFFF"/>
                          </a:solidFill>
                          <a:effectLst/>
                          <a:latin typeface="Times New Roman" pitchFamily="18" charset="0"/>
                          <a:cs typeface="Arial" pitchFamily="34" charset="0"/>
                        </a:rPr>
                        <a:t>2</a:t>
                      </a:r>
                      <a:endParaRPr kumimoji="0" lang="en-US" sz="1800" b="1" i="0" u="none" strike="noStrike" cap="none" normalizeH="0" baseline="0">
                        <a:ln>
                          <a:noFill/>
                        </a:ln>
                        <a:solidFill>
                          <a:srgbClr val="FFFFFF"/>
                        </a:solidFill>
                        <a:effectLst/>
                        <a:latin typeface="I Times Italic"/>
                        <a:cs typeface="Times New Roman" pitchFamily="18" charset="0"/>
                      </a:endParaRP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1" fontAlgn="base" latinLnBrk="0" hangingPunct="1">
                        <a:lnSpc>
                          <a:spcPct val="200000"/>
                        </a:lnSpc>
                        <a:spcBef>
                          <a:spcPct val="0"/>
                        </a:spcBef>
                        <a:spcAft>
                          <a:spcPct val="0"/>
                        </a:spcAft>
                        <a:buClrTx/>
                        <a:buSzTx/>
                        <a:buFontTx/>
                        <a:buNone/>
                        <a:tabLst>
                          <a:tab pos="938213" algn="ctr"/>
                          <a:tab pos="2025650" algn="ctr"/>
                          <a:tab pos="3052763" algn="ctr"/>
                          <a:tab pos="4090988" algn="ctr"/>
                        </a:tabLst>
                      </a:pPr>
                      <a:r>
                        <a:rPr kumimoji="0" lang="en-US" sz="2000" b="1" i="0" u="none" strike="noStrike" cap="none" normalizeH="0" baseline="0">
                          <a:ln>
                            <a:noFill/>
                          </a:ln>
                          <a:solidFill>
                            <a:srgbClr val="FFFFFF"/>
                          </a:solidFill>
                          <a:effectLst/>
                          <a:latin typeface="Times New Roman" pitchFamily="18" charset="0"/>
                          <a:cs typeface="Arial" pitchFamily="34" charset="0"/>
                        </a:rPr>
                        <a:t>p</a:t>
                      </a:r>
                      <a:r>
                        <a:rPr kumimoji="0" lang="en-US" sz="2000" b="1" i="0" u="none" strike="noStrike" cap="none" normalizeH="0" baseline="-25000">
                          <a:ln>
                            <a:noFill/>
                          </a:ln>
                          <a:solidFill>
                            <a:srgbClr val="FFFFFF"/>
                          </a:solidFill>
                          <a:effectLst/>
                          <a:latin typeface="Times New Roman" pitchFamily="18" charset="0"/>
                          <a:cs typeface="Arial" pitchFamily="34" charset="0"/>
                        </a:rPr>
                        <a:t>1 </a:t>
                      </a:r>
                      <a:r>
                        <a:rPr kumimoji="0" lang="en-US" sz="2000" b="1" i="0" u="none" strike="noStrike" cap="none" normalizeH="0" baseline="0">
                          <a:ln>
                            <a:noFill/>
                          </a:ln>
                          <a:solidFill>
                            <a:srgbClr val="FFFFFF"/>
                          </a:solidFill>
                          <a:effectLst/>
                          <a:latin typeface="Times New Roman" pitchFamily="18" charset="0"/>
                          <a:cs typeface="Arial" pitchFamily="34" charset="0"/>
                        </a:rPr>
                        <a:t>^</a:t>
                      </a:r>
                      <a:r>
                        <a:rPr kumimoji="0" lang="en-US" sz="2000" b="1" i="0" u="none" strike="noStrike" cap="none" normalizeH="0" baseline="-25000">
                          <a:ln>
                            <a:noFill/>
                          </a:ln>
                          <a:solidFill>
                            <a:srgbClr val="FFFFFF"/>
                          </a:solidFill>
                          <a:effectLst/>
                          <a:latin typeface="Times New Roman" pitchFamily="18" charset="0"/>
                          <a:cs typeface="Arial" pitchFamily="34" charset="0"/>
                        </a:rPr>
                        <a:t> </a:t>
                      </a:r>
                      <a:r>
                        <a:rPr kumimoji="0" lang="en-US" sz="2000" b="1" i="0" u="none" strike="noStrike" cap="none" normalizeH="0" baseline="0">
                          <a:ln>
                            <a:noFill/>
                          </a:ln>
                          <a:solidFill>
                            <a:srgbClr val="FFFFFF"/>
                          </a:solidFill>
                          <a:effectLst/>
                          <a:latin typeface="Times New Roman" pitchFamily="18" charset="0"/>
                          <a:cs typeface="Arial" pitchFamily="34" charset="0"/>
                        </a:rPr>
                        <a:t>p</a:t>
                      </a:r>
                      <a:r>
                        <a:rPr kumimoji="0" lang="en-US" sz="2000" b="1" i="0" u="none" strike="noStrike" cap="none" normalizeH="0" baseline="-25000">
                          <a:ln>
                            <a:noFill/>
                          </a:ln>
                          <a:solidFill>
                            <a:srgbClr val="FFFFFF"/>
                          </a:solidFill>
                          <a:effectLst/>
                          <a:latin typeface="Times New Roman" pitchFamily="18" charset="0"/>
                          <a:cs typeface="Arial" pitchFamily="34" charset="0"/>
                        </a:rPr>
                        <a:t>2</a:t>
                      </a:r>
                      <a:endParaRPr kumimoji="0" lang="en-US" sz="1800" b="1" i="0" u="none" strike="noStrike" cap="none" normalizeH="0" baseline="0">
                        <a:ln>
                          <a:noFill/>
                        </a:ln>
                        <a:solidFill>
                          <a:srgbClr val="FFFFFF"/>
                        </a:solidFill>
                        <a:effectLst/>
                        <a:latin typeface="I Times Italic"/>
                        <a:cs typeface="Times New Roman" pitchFamily="18" charset="0"/>
                      </a:endParaRP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1" fontAlgn="base" latinLnBrk="0" hangingPunct="1">
                        <a:lnSpc>
                          <a:spcPct val="200000"/>
                        </a:lnSpc>
                        <a:spcBef>
                          <a:spcPct val="0"/>
                        </a:spcBef>
                        <a:spcAft>
                          <a:spcPct val="0"/>
                        </a:spcAft>
                        <a:buClrTx/>
                        <a:buSzTx/>
                        <a:buFontTx/>
                        <a:buNone/>
                        <a:tabLst>
                          <a:tab pos="938213" algn="ctr"/>
                          <a:tab pos="2025650" algn="ctr"/>
                          <a:tab pos="3052763" algn="ctr"/>
                          <a:tab pos="4090988" algn="ctr"/>
                        </a:tabLst>
                      </a:pPr>
                      <a:r>
                        <a:rPr kumimoji="0" lang="en-US" sz="2000" b="1" i="0" u="none" strike="noStrike" cap="none" normalizeH="0" baseline="0">
                          <a:ln>
                            <a:noFill/>
                          </a:ln>
                          <a:solidFill>
                            <a:srgbClr val="FFFFFF"/>
                          </a:solidFill>
                          <a:effectLst/>
                          <a:latin typeface="Times New Roman" pitchFamily="18" charset="0"/>
                          <a:cs typeface="Arial" pitchFamily="34" charset="0"/>
                        </a:rPr>
                        <a:t>Example (assume age = 24, weight = 140)</a:t>
                      </a:r>
                      <a:endParaRPr kumimoji="0" lang="en-US" sz="1800" b="1" i="0" u="none" strike="noStrike" cap="none" normalizeH="0" baseline="0">
                        <a:ln>
                          <a:noFill/>
                        </a:ln>
                        <a:solidFill>
                          <a:srgbClr val="FFFFFF"/>
                        </a:solidFill>
                        <a:effectLst/>
                        <a:latin typeface="Times" pitchFamily="18" charset="0"/>
                        <a:cs typeface="Times New Roman" pitchFamily="18" charset="0"/>
                      </a:endParaRP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extLst>
                  <a:ext uri="{0D108BD9-81ED-4DB2-BD59-A6C34878D82A}">
                    <a16:rowId xmlns:a16="http://schemas.microsoft.com/office/drawing/2014/main" val="10000"/>
                  </a:ext>
                </a:extLst>
              </a:tr>
              <a:tr h="1376532">
                <a:tc>
                  <a:txBody>
                    <a:bodyPr/>
                    <a:lstStyle/>
                    <a:p>
                      <a:pPr marL="0" marR="0" lvl="0" indent="0" algn="l" defTabSz="914400" rtl="0" eaLnBrk="1" fontAlgn="base" latinLnBrk="0" hangingPunct="1">
                        <a:lnSpc>
                          <a:spcPct val="200000"/>
                        </a:lnSpc>
                        <a:spcBef>
                          <a:spcPct val="0"/>
                        </a:spcBef>
                        <a:spcAft>
                          <a:spcPct val="0"/>
                        </a:spcAft>
                        <a:buClrTx/>
                        <a:buSzTx/>
                        <a:buFontTx/>
                        <a:buNone/>
                        <a:tabLst>
                          <a:tab pos="938213" algn="ctr"/>
                          <a:tab pos="2025650" algn="ctr"/>
                          <a:tab pos="3052763" algn="ctr"/>
                          <a:tab pos="4090988" algn="ctr"/>
                        </a:tabLst>
                      </a:pPr>
                      <a:r>
                        <a:rPr kumimoji="0" lang="en-US" sz="2000" b="1" i="0" u="none" strike="noStrike" cap="none" normalizeH="0" baseline="0">
                          <a:ln>
                            <a:noFill/>
                          </a:ln>
                          <a:solidFill>
                            <a:srgbClr val="FFFFFF"/>
                          </a:solidFill>
                          <a:effectLst/>
                          <a:latin typeface="Times New Roman" pitchFamily="18" charset="0"/>
                          <a:cs typeface="Arial" pitchFamily="34" charset="0"/>
                        </a:rPr>
                        <a:t>false</a:t>
                      </a:r>
                      <a:endParaRPr kumimoji="0" lang="en-US" sz="1800" b="1" i="0" u="none" strike="noStrike" cap="none" normalizeH="0" baseline="0">
                        <a:ln>
                          <a:noFill/>
                        </a:ln>
                        <a:solidFill>
                          <a:srgbClr val="FFFFFF"/>
                        </a:solidFill>
                        <a:effectLst/>
                        <a:latin typeface="Times" pitchFamily="18" charset="0"/>
                        <a:cs typeface="Times New Roman" pitchFamily="18" charset="0"/>
                      </a:endParaRP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1" fontAlgn="base" latinLnBrk="0" hangingPunct="1">
                        <a:lnSpc>
                          <a:spcPct val="200000"/>
                        </a:lnSpc>
                        <a:spcBef>
                          <a:spcPct val="0"/>
                        </a:spcBef>
                        <a:spcAft>
                          <a:spcPct val="0"/>
                        </a:spcAft>
                        <a:buClrTx/>
                        <a:buSzTx/>
                        <a:buFontTx/>
                        <a:buNone/>
                        <a:tabLst>
                          <a:tab pos="938213" algn="ctr"/>
                          <a:tab pos="2025650" algn="ctr"/>
                          <a:tab pos="3052763" algn="ctr"/>
                          <a:tab pos="4090988" algn="ctr"/>
                        </a:tabLst>
                      </a:pPr>
                      <a:r>
                        <a:rPr kumimoji="0" lang="en-US" sz="2000" b="0" i="0" u="none" strike="noStrike" cap="none" normalizeH="0" baseline="0">
                          <a:ln>
                            <a:noFill/>
                          </a:ln>
                          <a:solidFill>
                            <a:srgbClr val="000000"/>
                          </a:solidFill>
                          <a:effectLst/>
                          <a:latin typeface="Times New Roman" pitchFamily="18" charset="0"/>
                          <a:cs typeface="Arial" pitchFamily="34" charset="0"/>
                        </a:rPr>
                        <a:t>false</a:t>
                      </a:r>
                      <a:endParaRPr kumimoji="0" lang="en-US" sz="1800" b="0" i="0" u="none" strike="noStrike" cap="none" normalizeH="0" baseline="0">
                        <a:ln>
                          <a:noFill/>
                        </a:ln>
                        <a:solidFill>
                          <a:srgbClr val="000000"/>
                        </a:solidFill>
                        <a:effectLst/>
                        <a:latin typeface="Times" pitchFamily="18" charset="0"/>
                        <a:cs typeface="Times New Roman" pitchFamily="18" charset="0"/>
                      </a:endParaRP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CECEC"/>
                    </a:solidFill>
                  </a:tcPr>
                </a:tc>
                <a:tc>
                  <a:txBody>
                    <a:bodyPr/>
                    <a:lstStyle/>
                    <a:p>
                      <a:pPr marL="0" marR="0" lvl="0" indent="0" algn="l" defTabSz="914400" rtl="0" eaLnBrk="1" fontAlgn="base" latinLnBrk="0" hangingPunct="1">
                        <a:lnSpc>
                          <a:spcPct val="200000"/>
                        </a:lnSpc>
                        <a:spcBef>
                          <a:spcPct val="0"/>
                        </a:spcBef>
                        <a:spcAft>
                          <a:spcPct val="0"/>
                        </a:spcAft>
                        <a:buClrTx/>
                        <a:buSzTx/>
                        <a:buFontTx/>
                        <a:buNone/>
                        <a:tabLst>
                          <a:tab pos="938213" algn="ctr"/>
                          <a:tab pos="2025650" algn="ctr"/>
                          <a:tab pos="3052763" algn="ctr"/>
                          <a:tab pos="4090988" algn="ctr"/>
                        </a:tabLst>
                      </a:pPr>
                      <a:r>
                        <a:rPr kumimoji="0" lang="en-US" sz="2000" b="0" i="0" u="none" strike="noStrike" cap="none" normalizeH="0" baseline="0">
                          <a:ln>
                            <a:noFill/>
                          </a:ln>
                          <a:solidFill>
                            <a:srgbClr val="000000"/>
                          </a:solidFill>
                          <a:effectLst/>
                          <a:latin typeface="Times New Roman" pitchFamily="18" charset="0"/>
                          <a:cs typeface="Arial" pitchFamily="34" charset="0"/>
                        </a:rPr>
                        <a:t>false</a:t>
                      </a:r>
                      <a:endParaRPr kumimoji="0" lang="en-US" sz="1800" b="0" i="0" u="none" strike="noStrike" cap="none" normalizeH="0" baseline="0">
                        <a:ln>
                          <a:noFill/>
                        </a:ln>
                        <a:solidFill>
                          <a:srgbClr val="000000"/>
                        </a:solidFill>
                        <a:effectLst/>
                        <a:latin typeface="Times" pitchFamily="18" charset="0"/>
                        <a:cs typeface="Times New Roman" pitchFamily="18" charset="0"/>
                      </a:endParaRP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CECEC"/>
                    </a:solidFill>
                  </a:tcPr>
                </a:tc>
                <a:tc>
                  <a:txBody>
                    <a:bodyPr/>
                    <a:lstStyle/>
                    <a:p>
                      <a:pPr marL="0" marR="0" lvl="0" indent="0" algn="l" defTabSz="914400" rtl="0" eaLnBrk="1" fontAlgn="base" latinLnBrk="0" hangingPunct="1">
                        <a:lnSpc>
                          <a:spcPct val="200000"/>
                        </a:lnSpc>
                        <a:spcBef>
                          <a:spcPct val="0"/>
                        </a:spcBef>
                        <a:spcAft>
                          <a:spcPct val="0"/>
                        </a:spcAft>
                        <a:buClrTx/>
                        <a:buSzTx/>
                        <a:buFontTx/>
                        <a:buNone/>
                        <a:tabLst>
                          <a:tab pos="938213" algn="ctr"/>
                          <a:tab pos="2025650" algn="ctr"/>
                          <a:tab pos="3052763" algn="ctr"/>
                          <a:tab pos="4090988" algn="ctr"/>
                        </a:tabLst>
                        <a:defRPr/>
                      </a:pPr>
                      <a:r>
                        <a:rPr kumimoji="0" lang="en-US" sz="1800" b="0" i="0" u="none" strike="noStrike" cap="none" normalizeH="0" baseline="0" dirty="0">
                          <a:ln>
                            <a:noFill/>
                          </a:ln>
                          <a:solidFill>
                            <a:srgbClr val="000000"/>
                          </a:solidFill>
                          <a:effectLst/>
                          <a:latin typeface="Times New Roman" pitchFamily="18" charset="0"/>
                          <a:cs typeface="Arial" pitchFamily="34" charset="0"/>
                        </a:rPr>
                        <a:t>(age &gt; 34) ^ (weight &gt; 140) is true, because (age &gt; 34) is false and (weight &gt; 140) is false.</a:t>
                      </a:r>
                      <a:endParaRPr kumimoji="0" lang="en-US" sz="1600" b="0" i="0" u="none" strike="noStrike" cap="none" normalizeH="0" baseline="0" dirty="0">
                        <a:ln>
                          <a:noFill/>
                        </a:ln>
                        <a:solidFill>
                          <a:srgbClr val="000000"/>
                        </a:solidFill>
                        <a:effectLst/>
                        <a:latin typeface="Times" pitchFamily="18" charset="0"/>
                        <a:cs typeface="Times New Roman" pitchFamily="18" charset="0"/>
                      </a:endParaRP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CECEC"/>
                    </a:solidFill>
                  </a:tcPr>
                </a:tc>
                <a:extLst>
                  <a:ext uri="{0D108BD9-81ED-4DB2-BD59-A6C34878D82A}">
                    <a16:rowId xmlns:a16="http://schemas.microsoft.com/office/drawing/2014/main" val="10001"/>
                  </a:ext>
                </a:extLst>
              </a:tr>
              <a:tr h="1158382">
                <a:tc>
                  <a:txBody>
                    <a:bodyPr/>
                    <a:lstStyle/>
                    <a:p>
                      <a:pPr marL="0" marR="0" lvl="0" indent="0" algn="l" defTabSz="914400" rtl="0" eaLnBrk="1" fontAlgn="base" latinLnBrk="0" hangingPunct="1">
                        <a:lnSpc>
                          <a:spcPct val="200000"/>
                        </a:lnSpc>
                        <a:spcBef>
                          <a:spcPct val="0"/>
                        </a:spcBef>
                        <a:spcAft>
                          <a:spcPct val="0"/>
                        </a:spcAft>
                        <a:buClrTx/>
                        <a:buSzTx/>
                        <a:buFontTx/>
                        <a:buNone/>
                        <a:tabLst>
                          <a:tab pos="938213" algn="ctr"/>
                          <a:tab pos="2025650" algn="ctr"/>
                          <a:tab pos="3052763" algn="ctr"/>
                          <a:tab pos="4090988" algn="ctr"/>
                        </a:tabLst>
                      </a:pPr>
                      <a:r>
                        <a:rPr kumimoji="0" lang="en-US" sz="2000" b="1" i="0" u="none" strike="noStrike" cap="none" normalizeH="0" baseline="0">
                          <a:ln>
                            <a:noFill/>
                          </a:ln>
                          <a:solidFill>
                            <a:srgbClr val="FFFFFF"/>
                          </a:solidFill>
                          <a:effectLst/>
                          <a:latin typeface="Times New Roman" pitchFamily="18" charset="0"/>
                          <a:cs typeface="Arial" pitchFamily="34" charset="0"/>
                        </a:rPr>
                        <a:t>false</a:t>
                      </a:r>
                      <a:endParaRPr kumimoji="0" lang="en-US" sz="1800" b="1" i="0" u="none" strike="noStrike" cap="none" normalizeH="0" baseline="0">
                        <a:ln>
                          <a:noFill/>
                        </a:ln>
                        <a:solidFill>
                          <a:srgbClr val="FFFFFF"/>
                        </a:solidFill>
                        <a:effectLst/>
                        <a:latin typeface="Times" pitchFamily="18" charset="0"/>
                        <a:cs typeface="Times New Roman" pitchFamily="18" charset="0"/>
                      </a:endParaRP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1" fontAlgn="base" latinLnBrk="0" hangingPunct="1">
                        <a:lnSpc>
                          <a:spcPct val="200000"/>
                        </a:lnSpc>
                        <a:spcBef>
                          <a:spcPct val="0"/>
                        </a:spcBef>
                        <a:spcAft>
                          <a:spcPct val="0"/>
                        </a:spcAft>
                        <a:buClrTx/>
                        <a:buSzTx/>
                        <a:buFontTx/>
                        <a:buNone/>
                        <a:tabLst>
                          <a:tab pos="938213" algn="ctr"/>
                          <a:tab pos="2025650" algn="ctr"/>
                          <a:tab pos="3052763" algn="ctr"/>
                          <a:tab pos="4090988" algn="ctr"/>
                        </a:tabLst>
                      </a:pPr>
                      <a:r>
                        <a:rPr kumimoji="0" lang="en-US" sz="2000" b="0" i="0" u="none" strike="noStrike" cap="none" normalizeH="0" baseline="0">
                          <a:ln>
                            <a:noFill/>
                          </a:ln>
                          <a:solidFill>
                            <a:srgbClr val="000000"/>
                          </a:solidFill>
                          <a:effectLst/>
                          <a:latin typeface="Times New Roman" pitchFamily="18" charset="0"/>
                          <a:cs typeface="Arial" pitchFamily="34" charset="0"/>
                        </a:rPr>
                        <a:t>true</a:t>
                      </a:r>
                      <a:endParaRPr kumimoji="0" lang="en-US" sz="1800" b="0" i="0" u="none" strike="noStrike" cap="none" normalizeH="0" baseline="0">
                        <a:ln>
                          <a:noFill/>
                        </a:ln>
                        <a:solidFill>
                          <a:srgbClr val="000000"/>
                        </a:solidFill>
                        <a:effectLst/>
                        <a:latin typeface="Times" pitchFamily="18" charset="0"/>
                        <a:cs typeface="Times New Roman" pitchFamily="18" charset="0"/>
                      </a:endParaRP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CECEC"/>
                    </a:solidFill>
                  </a:tcPr>
                </a:tc>
                <a:tc>
                  <a:txBody>
                    <a:bodyPr/>
                    <a:lstStyle/>
                    <a:p>
                      <a:pPr marL="0" marR="0" lvl="0" indent="0" algn="l" defTabSz="914400" rtl="0" eaLnBrk="1" fontAlgn="base" latinLnBrk="0" hangingPunct="1">
                        <a:lnSpc>
                          <a:spcPct val="200000"/>
                        </a:lnSpc>
                        <a:spcBef>
                          <a:spcPct val="0"/>
                        </a:spcBef>
                        <a:spcAft>
                          <a:spcPct val="0"/>
                        </a:spcAft>
                        <a:buClrTx/>
                        <a:buSzTx/>
                        <a:buFontTx/>
                        <a:buNone/>
                        <a:tabLst>
                          <a:tab pos="938213" algn="ctr"/>
                          <a:tab pos="2025650" algn="ctr"/>
                          <a:tab pos="3052763" algn="ctr"/>
                          <a:tab pos="4090988" algn="ctr"/>
                        </a:tabLst>
                      </a:pPr>
                      <a:r>
                        <a:rPr kumimoji="0" lang="en-US" sz="2000" b="0" i="0" u="none" strike="noStrike" cap="none" normalizeH="0" baseline="0">
                          <a:ln>
                            <a:noFill/>
                          </a:ln>
                          <a:solidFill>
                            <a:srgbClr val="000000"/>
                          </a:solidFill>
                          <a:effectLst/>
                          <a:latin typeface="Times New Roman" pitchFamily="18" charset="0"/>
                          <a:cs typeface="Arial" pitchFamily="34" charset="0"/>
                        </a:rPr>
                        <a:t>true</a:t>
                      </a:r>
                      <a:endParaRPr kumimoji="0" lang="en-US" sz="1800" b="0" i="0" u="none" strike="noStrike" cap="none" normalizeH="0" baseline="0">
                        <a:ln>
                          <a:noFill/>
                        </a:ln>
                        <a:solidFill>
                          <a:srgbClr val="000000"/>
                        </a:solidFill>
                        <a:effectLst/>
                        <a:latin typeface="Times" pitchFamily="18" charset="0"/>
                        <a:cs typeface="Times New Roman" pitchFamily="18" charset="0"/>
                      </a:endParaRP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6F6F6"/>
                    </a:solidFill>
                  </a:tcPr>
                </a:tc>
                <a:tc>
                  <a:txBody>
                    <a:bodyPr/>
                    <a:lstStyle/>
                    <a:p>
                      <a:pPr marL="0" marR="0" lvl="0" indent="0" algn="l" defTabSz="914400" rtl="0" eaLnBrk="1" fontAlgn="base" latinLnBrk="0" hangingPunct="1">
                        <a:lnSpc>
                          <a:spcPct val="200000"/>
                        </a:lnSpc>
                        <a:spcBef>
                          <a:spcPct val="0"/>
                        </a:spcBef>
                        <a:spcAft>
                          <a:spcPct val="0"/>
                        </a:spcAft>
                        <a:buClrTx/>
                        <a:buSzTx/>
                        <a:buFontTx/>
                        <a:buNone/>
                        <a:tabLst>
                          <a:tab pos="938213" algn="ctr"/>
                          <a:tab pos="2025650" algn="ctr"/>
                          <a:tab pos="3052763" algn="ctr"/>
                          <a:tab pos="4090988" algn="ctr"/>
                        </a:tabLst>
                        <a:defRPr/>
                      </a:pPr>
                      <a:r>
                        <a:rPr kumimoji="0" lang="en-US" sz="2000" b="0" i="0" u="none" strike="noStrike" cap="none" normalizeH="0" baseline="0" dirty="0">
                          <a:ln>
                            <a:noFill/>
                          </a:ln>
                          <a:solidFill>
                            <a:srgbClr val="000000"/>
                          </a:solidFill>
                          <a:effectLst/>
                          <a:latin typeface="Times New Roman" pitchFamily="18" charset="0"/>
                          <a:cs typeface="Arial" pitchFamily="34" charset="0"/>
                        </a:rPr>
                        <a:t> </a:t>
                      </a:r>
                      <a:r>
                        <a:rPr kumimoji="0" lang="en-US" sz="1800" b="0" i="0" u="none" strike="noStrike" cap="none" normalizeH="0" baseline="0" dirty="0">
                          <a:ln>
                            <a:noFill/>
                          </a:ln>
                          <a:solidFill>
                            <a:srgbClr val="000000"/>
                          </a:solidFill>
                          <a:effectLst/>
                          <a:latin typeface="Times New Roman" pitchFamily="18" charset="0"/>
                          <a:cs typeface="Arial" pitchFamily="34" charset="0"/>
                        </a:rPr>
                        <a:t>(age &gt; 34) ^ (weight &gt;= 140) is true, because (age &gt; 34) is false but (weight &gt;= 140) is true.</a:t>
                      </a:r>
                      <a:endParaRPr kumimoji="0" lang="en-US" sz="1600" b="0" i="0" u="none" strike="noStrike" cap="none" normalizeH="0" baseline="0" dirty="0">
                        <a:ln>
                          <a:noFill/>
                        </a:ln>
                        <a:solidFill>
                          <a:srgbClr val="000000"/>
                        </a:solidFill>
                        <a:effectLst/>
                        <a:latin typeface="Times" pitchFamily="18" charset="0"/>
                        <a:cs typeface="Times New Roman" pitchFamily="18" charset="0"/>
                      </a:endParaRP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CECEC"/>
                    </a:solidFill>
                  </a:tcPr>
                </a:tc>
                <a:extLst>
                  <a:ext uri="{0D108BD9-81ED-4DB2-BD59-A6C34878D82A}">
                    <a16:rowId xmlns:a16="http://schemas.microsoft.com/office/drawing/2014/main" val="10002"/>
                  </a:ext>
                </a:extLst>
              </a:tr>
              <a:tr h="1376532">
                <a:tc>
                  <a:txBody>
                    <a:bodyPr/>
                    <a:lstStyle/>
                    <a:p>
                      <a:pPr marL="0" marR="0" lvl="0" indent="0" algn="l" defTabSz="914400" rtl="0" eaLnBrk="1" fontAlgn="base" latinLnBrk="0" hangingPunct="1">
                        <a:lnSpc>
                          <a:spcPct val="200000"/>
                        </a:lnSpc>
                        <a:spcBef>
                          <a:spcPct val="0"/>
                        </a:spcBef>
                        <a:spcAft>
                          <a:spcPct val="0"/>
                        </a:spcAft>
                        <a:buClrTx/>
                        <a:buSzTx/>
                        <a:buFontTx/>
                        <a:buNone/>
                        <a:tabLst>
                          <a:tab pos="938213" algn="ctr"/>
                          <a:tab pos="2025650" algn="ctr"/>
                          <a:tab pos="3052763" algn="ctr"/>
                          <a:tab pos="4090988" algn="ctr"/>
                        </a:tabLst>
                      </a:pPr>
                      <a:r>
                        <a:rPr kumimoji="0" lang="en-US" sz="2000" b="1" i="0" u="none" strike="noStrike" cap="none" normalizeH="0" baseline="0">
                          <a:ln>
                            <a:noFill/>
                          </a:ln>
                          <a:solidFill>
                            <a:srgbClr val="FFFFFF"/>
                          </a:solidFill>
                          <a:effectLst/>
                          <a:latin typeface="Times New Roman" pitchFamily="18" charset="0"/>
                          <a:cs typeface="Arial" pitchFamily="34" charset="0"/>
                        </a:rPr>
                        <a:t>true</a:t>
                      </a:r>
                      <a:endParaRPr kumimoji="0" lang="en-US" sz="1800" b="1" i="0" u="none" strike="noStrike" cap="none" normalizeH="0" baseline="0">
                        <a:ln>
                          <a:noFill/>
                        </a:ln>
                        <a:solidFill>
                          <a:srgbClr val="FFFFFF"/>
                        </a:solidFill>
                        <a:effectLst/>
                        <a:latin typeface="Times" pitchFamily="18" charset="0"/>
                        <a:cs typeface="Times New Roman" pitchFamily="18" charset="0"/>
                      </a:endParaRP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1" fontAlgn="base" latinLnBrk="0" hangingPunct="1">
                        <a:lnSpc>
                          <a:spcPct val="200000"/>
                        </a:lnSpc>
                        <a:spcBef>
                          <a:spcPct val="0"/>
                        </a:spcBef>
                        <a:spcAft>
                          <a:spcPct val="0"/>
                        </a:spcAft>
                        <a:buClrTx/>
                        <a:buSzTx/>
                        <a:buFontTx/>
                        <a:buNone/>
                        <a:tabLst>
                          <a:tab pos="938213" algn="ctr"/>
                          <a:tab pos="2025650" algn="ctr"/>
                          <a:tab pos="3052763" algn="ctr"/>
                          <a:tab pos="4090988" algn="ctr"/>
                        </a:tabLst>
                      </a:pPr>
                      <a:r>
                        <a:rPr kumimoji="0" lang="en-US" sz="2000" b="0" i="0" u="none" strike="noStrike" cap="none" normalizeH="0" baseline="0">
                          <a:ln>
                            <a:noFill/>
                          </a:ln>
                          <a:solidFill>
                            <a:srgbClr val="000000"/>
                          </a:solidFill>
                          <a:effectLst/>
                          <a:latin typeface="Times New Roman" pitchFamily="18" charset="0"/>
                          <a:cs typeface="Arial" pitchFamily="34" charset="0"/>
                        </a:rPr>
                        <a:t>false</a:t>
                      </a:r>
                      <a:endParaRPr kumimoji="0" lang="en-US" sz="1800" b="0" i="0" u="none" strike="noStrike" cap="none" normalizeH="0" baseline="0">
                        <a:ln>
                          <a:noFill/>
                        </a:ln>
                        <a:solidFill>
                          <a:srgbClr val="000000"/>
                        </a:solidFill>
                        <a:effectLst/>
                        <a:latin typeface="Times" pitchFamily="18" charset="0"/>
                        <a:cs typeface="Times New Roman" pitchFamily="18" charset="0"/>
                      </a:endParaRP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CECEC"/>
                    </a:solidFill>
                  </a:tcPr>
                </a:tc>
                <a:tc>
                  <a:txBody>
                    <a:bodyPr/>
                    <a:lstStyle/>
                    <a:p>
                      <a:pPr marL="0" marR="0" lvl="0" indent="0" algn="l" defTabSz="914400" rtl="0" eaLnBrk="1" fontAlgn="base" latinLnBrk="0" hangingPunct="1">
                        <a:lnSpc>
                          <a:spcPct val="200000"/>
                        </a:lnSpc>
                        <a:spcBef>
                          <a:spcPct val="0"/>
                        </a:spcBef>
                        <a:spcAft>
                          <a:spcPct val="0"/>
                        </a:spcAft>
                        <a:buClrTx/>
                        <a:buSzTx/>
                        <a:buFontTx/>
                        <a:buNone/>
                        <a:tabLst>
                          <a:tab pos="938213" algn="ctr"/>
                          <a:tab pos="2025650" algn="ctr"/>
                          <a:tab pos="3052763" algn="ctr"/>
                          <a:tab pos="4090988" algn="ctr"/>
                        </a:tabLst>
                      </a:pPr>
                      <a:r>
                        <a:rPr kumimoji="0" lang="en-US" sz="1600" b="0" i="0" u="none" strike="noStrike" cap="none" normalizeH="0" baseline="0">
                          <a:ln>
                            <a:noFill/>
                          </a:ln>
                          <a:solidFill>
                            <a:srgbClr val="000000"/>
                          </a:solidFill>
                          <a:effectLst/>
                          <a:latin typeface="Times New Roman" pitchFamily="18" charset="0"/>
                          <a:cs typeface="Arial" pitchFamily="34" charset="0"/>
                        </a:rPr>
                        <a:t>true</a:t>
                      </a:r>
                      <a:endParaRPr kumimoji="0" lang="en-US" sz="2000" b="0" i="0" u="none" strike="noStrike" cap="none" normalizeH="0" baseline="0">
                        <a:ln>
                          <a:noFill/>
                        </a:ln>
                        <a:solidFill>
                          <a:srgbClr val="000080"/>
                        </a:solidFill>
                        <a:effectLst/>
                        <a:latin typeface="Goudy Sans Medium"/>
                        <a:cs typeface="Times New Roman" pitchFamily="18" charset="0"/>
                      </a:endParaRP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CECEC"/>
                    </a:solidFill>
                  </a:tcPr>
                </a:tc>
                <a:tc>
                  <a:txBody>
                    <a:bodyPr/>
                    <a:lstStyle/>
                    <a:p>
                      <a:pPr marL="0" marR="0" lvl="0" indent="0" algn="l" defTabSz="914400" rtl="0" eaLnBrk="1" fontAlgn="base" latinLnBrk="0" hangingPunct="1">
                        <a:lnSpc>
                          <a:spcPct val="200000"/>
                        </a:lnSpc>
                        <a:spcBef>
                          <a:spcPct val="0"/>
                        </a:spcBef>
                        <a:spcAft>
                          <a:spcPct val="0"/>
                        </a:spcAft>
                        <a:buClrTx/>
                        <a:buSzTx/>
                        <a:buFontTx/>
                        <a:buNone/>
                        <a:tabLst>
                          <a:tab pos="457200" algn="l"/>
                          <a:tab pos="938213" algn="ctr"/>
                          <a:tab pos="2025650" algn="ctr"/>
                          <a:tab pos="3052763" algn="ctr"/>
                          <a:tab pos="4090988" algn="ctr"/>
                        </a:tabLst>
                      </a:pPr>
                      <a:r>
                        <a:rPr kumimoji="0" lang="en-US" sz="2000" b="0" i="0" u="none" strike="noStrike" cap="none" normalizeH="0" baseline="0" dirty="0">
                          <a:ln>
                            <a:noFill/>
                          </a:ln>
                          <a:solidFill>
                            <a:srgbClr val="000000"/>
                          </a:solidFill>
                          <a:effectLst/>
                          <a:latin typeface="Times New Roman" pitchFamily="18" charset="0"/>
                          <a:cs typeface="Arial" pitchFamily="34" charset="0"/>
                        </a:rPr>
                        <a:t>(age &gt; 14) ^ (weight &gt; 140) is true, because (age &gt; 14) is true and (weight &gt; 140) is false.</a:t>
                      </a:r>
                      <a:endParaRPr kumimoji="0" lang="en-US" sz="1800" b="0" i="0" u="none" strike="noStrike" cap="none" normalizeH="0" baseline="0" dirty="0">
                        <a:ln>
                          <a:noFill/>
                        </a:ln>
                        <a:solidFill>
                          <a:srgbClr val="000000"/>
                        </a:solidFill>
                        <a:effectLst/>
                        <a:latin typeface="Times" pitchFamily="18" charset="0"/>
                        <a:cs typeface="Times New Roman" pitchFamily="18" charset="0"/>
                      </a:endParaRP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CECEC"/>
                    </a:solidFill>
                  </a:tcPr>
                </a:tc>
                <a:extLst>
                  <a:ext uri="{0D108BD9-81ED-4DB2-BD59-A6C34878D82A}">
                    <a16:rowId xmlns:a16="http://schemas.microsoft.com/office/drawing/2014/main" val="10003"/>
                  </a:ext>
                </a:extLst>
              </a:tr>
              <a:tr h="631902">
                <a:tc>
                  <a:txBody>
                    <a:bodyPr/>
                    <a:lstStyle/>
                    <a:p>
                      <a:pPr marL="0" marR="0" lvl="0" indent="0" algn="l" defTabSz="914400" rtl="0" eaLnBrk="1" fontAlgn="base" latinLnBrk="0" hangingPunct="1">
                        <a:lnSpc>
                          <a:spcPct val="200000"/>
                        </a:lnSpc>
                        <a:spcBef>
                          <a:spcPct val="0"/>
                        </a:spcBef>
                        <a:spcAft>
                          <a:spcPct val="0"/>
                        </a:spcAft>
                        <a:buClrTx/>
                        <a:buSzTx/>
                        <a:buFontTx/>
                        <a:buNone/>
                        <a:tabLst>
                          <a:tab pos="938213" algn="ctr"/>
                          <a:tab pos="2025650" algn="ctr"/>
                          <a:tab pos="3052763" algn="ctr"/>
                          <a:tab pos="4090988" algn="ctr"/>
                        </a:tabLst>
                      </a:pPr>
                      <a:r>
                        <a:rPr kumimoji="0" lang="en-US" sz="2000" b="1" i="0" u="none" strike="noStrike" cap="none" normalizeH="0" baseline="0">
                          <a:ln>
                            <a:noFill/>
                          </a:ln>
                          <a:solidFill>
                            <a:srgbClr val="FFFFFF"/>
                          </a:solidFill>
                          <a:effectLst/>
                          <a:latin typeface="Times New Roman" pitchFamily="18" charset="0"/>
                          <a:cs typeface="Arial" pitchFamily="34" charset="0"/>
                        </a:rPr>
                        <a:t>true</a:t>
                      </a:r>
                      <a:endParaRPr kumimoji="0" lang="en-US" sz="1800" b="1" i="0" u="none" strike="noStrike" cap="none" normalizeH="0" baseline="0">
                        <a:ln>
                          <a:noFill/>
                        </a:ln>
                        <a:solidFill>
                          <a:srgbClr val="FFFFFF"/>
                        </a:solidFill>
                        <a:effectLst/>
                        <a:latin typeface="Times" pitchFamily="18" charset="0"/>
                        <a:cs typeface="Times New Roman" pitchFamily="18" charset="0"/>
                      </a:endParaRP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1" fontAlgn="base" latinLnBrk="0" hangingPunct="1">
                        <a:lnSpc>
                          <a:spcPct val="200000"/>
                        </a:lnSpc>
                        <a:spcBef>
                          <a:spcPct val="0"/>
                        </a:spcBef>
                        <a:spcAft>
                          <a:spcPct val="0"/>
                        </a:spcAft>
                        <a:buClrTx/>
                        <a:buSzTx/>
                        <a:buFontTx/>
                        <a:buNone/>
                        <a:tabLst>
                          <a:tab pos="938213" algn="ctr"/>
                          <a:tab pos="2025650" algn="ctr"/>
                          <a:tab pos="3052763" algn="ctr"/>
                          <a:tab pos="4090988" algn="ctr"/>
                        </a:tabLst>
                      </a:pPr>
                      <a:r>
                        <a:rPr kumimoji="0" lang="en-US" sz="2000" b="0" i="0" u="none" strike="noStrike" cap="none" normalizeH="0" baseline="0">
                          <a:ln>
                            <a:noFill/>
                          </a:ln>
                          <a:solidFill>
                            <a:srgbClr val="000000"/>
                          </a:solidFill>
                          <a:effectLst/>
                          <a:latin typeface="Times New Roman" pitchFamily="18" charset="0"/>
                          <a:cs typeface="Arial" pitchFamily="34" charset="0"/>
                        </a:rPr>
                        <a:t>true</a:t>
                      </a:r>
                      <a:endParaRPr kumimoji="0" lang="en-US" sz="1800" b="0" i="0" u="none" strike="noStrike" cap="none" normalizeH="0" baseline="0">
                        <a:ln>
                          <a:noFill/>
                        </a:ln>
                        <a:solidFill>
                          <a:srgbClr val="000000"/>
                        </a:solidFill>
                        <a:effectLst/>
                        <a:latin typeface="Times" pitchFamily="18" charset="0"/>
                        <a:cs typeface="Times New Roman" pitchFamily="18" charset="0"/>
                      </a:endParaRP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CECEC"/>
                    </a:solidFill>
                  </a:tcPr>
                </a:tc>
                <a:tc>
                  <a:txBody>
                    <a:bodyPr/>
                    <a:lstStyle/>
                    <a:p>
                      <a:pPr marL="0" marR="0" lvl="0" indent="0" algn="l" defTabSz="914400" rtl="0" eaLnBrk="1" fontAlgn="base" latinLnBrk="0" hangingPunct="1">
                        <a:lnSpc>
                          <a:spcPct val="200000"/>
                        </a:lnSpc>
                        <a:spcBef>
                          <a:spcPct val="0"/>
                        </a:spcBef>
                        <a:spcAft>
                          <a:spcPct val="0"/>
                        </a:spcAft>
                        <a:buClrTx/>
                        <a:buSzTx/>
                        <a:buFontTx/>
                        <a:buNone/>
                        <a:tabLst>
                          <a:tab pos="938213" algn="ctr"/>
                          <a:tab pos="2025650" algn="ctr"/>
                          <a:tab pos="3052763" algn="ctr"/>
                          <a:tab pos="4090988" algn="ctr"/>
                        </a:tabLst>
                      </a:pPr>
                      <a:r>
                        <a:rPr kumimoji="0" lang="en-US" sz="1600" b="0" i="0" u="none" strike="noStrike" cap="none" normalizeH="0" baseline="0">
                          <a:ln>
                            <a:noFill/>
                          </a:ln>
                          <a:solidFill>
                            <a:srgbClr val="000000"/>
                          </a:solidFill>
                          <a:effectLst/>
                          <a:latin typeface="Times New Roman" pitchFamily="18" charset="0"/>
                          <a:cs typeface="Arial" pitchFamily="34" charset="0"/>
                        </a:rPr>
                        <a:t>false</a:t>
                      </a:r>
                      <a:endParaRPr kumimoji="0" lang="en-US" sz="2000" b="0" i="0" u="none" strike="noStrike" cap="none" normalizeH="0" baseline="0">
                        <a:ln>
                          <a:noFill/>
                        </a:ln>
                        <a:solidFill>
                          <a:srgbClr val="000080"/>
                        </a:solidFill>
                        <a:effectLst/>
                        <a:latin typeface="Goudy Sans Medium"/>
                        <a:cs typeface="Times New Roman" pitchFamily="18" charset="0"/>
                      </a:endParaRP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6F6F6"/>
                    </a:solidFill>
                  </a:tcPr>
                </a:tc>
                <a:tc>
                  <a:txBody>
                    <a:bodyPr/>
                    <a:lstStyle/>
                    <a:p>
                      <a:pPr marL="0" marR="0" lvl="0" indent="0" algn="l" defTabSz="914400" rtl="0" eaLnBrk="1" fontAlgn="base" latinLnBrk="0" hangingPunct="1">
                        <a:lnSpc>
                          <a:spcPct val="200000"/>
                        </a:lnSpc>
                        <a:spcBef>
                          <a:spcPct val="0"/>
                        </a:spcBef>
                        <a:spcAft>
                          <a:spcPct val="0"/>
                        </a:spcAft>
                        <a:buClrTx/>
                        <a:buSzTx/>
                        <a:buFontTx/>
                        <a:buNone/>
                        <a:tabLst/>
                      </a:pPr>
                      <a:r>
                        <a:rPr kumimoji="0" lang="en-US" sz="2000" b="0" i="0" u="none" strike="noStrike" cap="none" normalizeH="0" baseline="0">
                          <a:ln>
                            <a:noFill/>
                          </a:ln>
                          <a:solidFill>
                            <a:srgbClr val="000000"/>
                          </a:solidFill>
                          <a:effectLst/>
                          <a:latin typeface="Times New Roman" pitchFamily="18" charset="0"/>
                          <a:cs typeface="Arial" pitchFamily="34" charset="0"/>
                        </a:rPr>
                        <a:t> </a:t>
                      </a:r>
                      <a:endParaRPr kumimoji="0" lang="en-US" sz="1600" b="0" i="0" u="none" strike="noStrike" cap="none" normalizeH="0" baseline="0">
                        <a:ln>
                          <a:noFill/>
                        </a:ln>
                        <a:solidFill>
                          <a:srgbClr val="000000"/>
                        </a:solidFill>
                        <a:effectLst/>
                        <a:latin typeface="Times" pitchFamily="18" charset="0"/>
                        <a:cs typeface="Times New Roman" pitchFamily="18" charset="0"/>
                      </a:endParaRP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CECEC"/>
                    </a:solidFill>
                  </a:tcPr>
                </a:tc>
                <a:extLst>
                  <a:ext uri="{0D108BD9-81ED-4DB2-BD59-A6C34878D82A}">
                    <a16:rowId xmlns:a16="http://schemas.microsoft.com/office/drawing/2014/main" val="10004"/>
                  </a:ext>
                </a:extLst>
              </a:tr>
            </a:tbl>
          </a:graphicData>
        </a:graphic>
      </p:graphicFrame>
    </p:spTree>
  </p:cSld>
  <p:clrMapOvr>
    <a:masterClrMapping/>
  </p:clrMapOvr>
  <p:transition/>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Slide Number Placeholder 4">
            <a:extLst>
              <a:ext uri="{FF2B5EF4-FFF2-40B4-BE49-F238E27FC236}">
                <a16:creationId xmlns:a16="http://schemas.microsoft.com/office/drawing/2014/main" id="{A6B51521-11F0-ADAD-B521-AF78CF77D0D7}"/>
              </a:ext>
            </a:extLst>
          </p:cNvPr>
          <p:cNvSpPr>
            <a:spLocks noGrp="1"/>
          </p:cNvSpPr>
          <p:nvPr>
            <p:ph type="sldNum" sz="quarter" idx="11"/>
          </p:nvPr>
        </p:nvSpPr>
        <p:spPr>
          <a:noFill/>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fld id="{A9DA8154-44BA-4946-9C16-F18F05E78493}" type="slidenum">
              <a:rPr lang="en-US" altLang="en-US" sz="1400"/>
              <a:pPr>
                <a:spcBef>
                  <a:spcPct val="0"/>
                </a:spcBef>
                <a:buClrTx/>
                <a:buSzTx/>
                <a:buFontTx/>
                <a:buNone/>
              </a:pPr>
              <a:t>33</a:t>
            </a:fld>
            <a:endParaRPr lang="en-US" altLang="en-US" sz="1400"/>
          </a:p>
        </p:txBody>
      </p:sp>
      <p:sp>
        <p:nvSpPr>
          <p:cNvPr id="68611" name="Rectangle 2">
            <a:extLst>
              <a:ext uri="{FF2B5EF4-FFF2-40B4-BE49-F238E27FC236}">
                <a16:creationId xmlns:a16="http://schemas.microsoft.com/office/drawing/2014/main" id="{34679DA2-33C8-7D0E-0F86-E2FE071ECBCD}"/>
              </a:ext>
            </a:extLst>
          </p:cNvPr>
          <p:cNvSpPr>
            <a:spLocks noGrp="1" noChangeArrowheads="1"/>
          </p:cNvSpPr>
          <p:nvPr>
            <p:ph type="title"/>
          </p:nvPr>
        </p:nvSpPr>
        <p:spPr>
          <a:xfrm>
            <a:off x="533400" y="0"/>
            <a:ext cx="7772400" cy="1371600"/>
          </a:xfrm>
        </p:spPr>
        <p:txBody>
          <a:bodyPr/>
          <a:lstStyle/>
          <a:p>
            <a:r>
              <a:rPr lang="en-US" altLang="en-US"/>
              <a:t>Examples</a:t>
            </a:r>
          </a:p>
        </p:txBody>
      </p:sp>
      <p:sp>
        <p:nvSpPr>
          <p:cNvPr id="68612" name="Text Box 3">
            <a:extLst>
              <a:ext uri="{FF2B5EF4-FFF2-40B4-BE49-F238E27FC236}">
                <a16:creationId xmlns:a16="http://schemas.microsoft.com/office/drawing/2014/main" id="{6CD1922B-AAA5-A0BC-2716-1730407B3211}"/>
              </a:ext>
            </a:extLst>
          </p:cNvPr>
          <p:cNvSpPr txBox="1">
            <a:spLocks noChangeArrowheads="1"/>
          </p:cNvSpPr>
          <p:nvPr/>
        </p:nvSpPr>
        <p:spPr bwMode="auto">
          <a:xfrm>
            <a:off x="381000" y="1371600"/>
            <a:ext cx="8534400" cy="11874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tx2"/>
              </a:buClr>
              <a:buSzPct val="75000"/>
              <a:buFont typeface="Monotype Sorts" pitchFamily="2" charset="2"/>
              <a:buChar char="F"/>
              <a:tabLst>
                <a:tab pos="1771650" algn="l"/>
                <a:tab pos="3657600" algn="l"/>
              </a:tabLst>
              <a:defRPr sz="3200">
                <a:solidFill>
                  <a:schemeClr val="tx1"/>
                </a:solidFill>
                <a:latin typeface="Times New Roman" panose="02020603050405020304" pitchFamily="18" charset="0"/>
              </a:defRPr>
            </a:lvl1pPr>
            <a:lvl2pPr marL="742950" indent="-285750">
              <a:spcBef>
                <a:spcPct val="20000"/>
              </a:spcBef>
              <a:buClr>
                <a:schemeClr val="tx1"/>
              </a:buClr>
              <a:buChar char="–"/>
              <a:tabLst>
                <a:tab pos="1771650" algn="l"/>
                <a:tab pos="3657600" algn="l"/>
              </a:tabLst>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tabLst>
                <a:tab pos="1771650" algn="l"/>
                <a:tab pos="3657600" algn="l"/>
              </a:tabLst>
              <a:defRPr sz="2400">
                <a:solidFill>
                  <a:schemeClr val="tx1"/>
                </a:solidFill>
                <a:latin typeface="Times New Roman" panose="02020603050405020304" pitchFamily="18" charset="0"/>
              </a:defRPr>
            </a:lvl3pPr>
            <a:lvl4pPr marL="1600200" indent="-228600">
              <a:spcBef>
                <a:spcPct val="20000"/>
              </a:spcBef>
              <a:buClr>
                <a:schemeClr val="tx1"/>
              </a:buClr>
              <a:buChar char="–"/>
              <a:tabLst>
                <a:tab pos="1771650" algn="l"/>
                <a:tab pos="3657600" algn="l"/>
              </a:tabLst>
              <a:defRPr sz="2000">
                <a:solidFill>
                  <a:schemeClr val="tx1"/>
                </a:solidFill>
                <a:latin typeface="Times New Roman" panose="02020603050405020304" pitchFamily="18" charset="0"/>
              </a:defRPr>
            </a:lvl4pPr>
            <a:lvl5pPr marL="2057400" indent="-228600">
              <a:spcBef>
                <a:spcPct val="20000"/>
              </a:spcBef>
              <a:buClr>
                <a:schemeClr val="tx2"/>
              </a:buClr>
              <a:buChar char="•"/>
              <a:tabLst>
                <a:tab pos="1771650" algn="l"/>
                <a:tab pos="3657600" algn="l"/>
              </a:tabLst>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tabLst>
                <a:tab pos="1771650" algn="l"/>
                <a:tab pos="3657600" algn="l"/>
              </a:tabLst>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tabLst>
                <a:tab pos="1771650" algn="l"/>
                <a:tab pos="3657600" algn="l"/>
              </a:tabLst>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tabLst>
                <a:tab pos="1771650" algn="l"/>
                <a:tab pos="3657600" algn="l"/>
              </a:tabLst>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tabLst>
                <a:tab pos="1771650" algn="l"/>
                <a:tab pos="3657600" algn="l"/>
              </a:tabLst>
              <a:defRPr sz="2000">
                <a:solidFill>
                  <a:schemeClr val="tx1"/>
                </a:solidFill>
                <a:latin typeface="Times New Roman" panose="02020603050405020304" pitchFamily="18" charset="0"/>
              </a:defRPr>
            </a:lvl9pPr>
          </a:lstStyle>
          <a:p>
            <a:pPr>
              <a:spcBef>
                <a:spcPct val="0"/>
              </a:spcBef>
              <a:buClrTx/>
              <a:buSzTx/>
              <a:buFontTx/>
              <a:buNone/>
            </a:pPr>
            <a:r>
              <a:rPr lang="en-US" altLang="en-US" sz="2400"/>
              <a:t>Here is a program that checks whether a number is divisible by </a:t>
            </a:r>
            <a:r>
              <a:rPr lang="en-US" altLang="en-US" sz="2400" u="sng"/>
              <a:t>2</a:t>
            </a:r>
            <a:r>
              <a:rPr lang="en-US" altLang="en-US" sz="2400"/>
              <a:t> and </a:t>
            </a:r>
            <a:r>
              <a:rPr lang="en-US" altLang="en-US" sz="2400" u="sng"/>
              <a:t>3</a:t>
            </a:r>
            <a:r>
              <a:rPr lang="en-US" altLang="en-US" sz="2400"/>
              <a:t>, whether a number is divisible by </a:t>
            </a:r>
            <a:r>
              <a:rPr lang="en-US" altLang="en-US" sz="2400" u="sng"/>
              <a:t>2</a:t>
            </a:r>
            <a:r>
              <a:rPr lang="en-US" altLang="en-US" sz="2400"/>
              <a:t> or </a:t>
            </a:r>
            <a:r>
              <a:rPr lang="en-US" altLang="en-US" sz="2400" u="sng"/>
              <a:t>3</a:t>
            </a:r>
            <a:r>
              <a:rPr lang="en-US" altLang="en-US" sz="2400"/>
              <a:t>, and whether a number is divisible by </a:t>
            </a:r>
            <a:r>
              <a:rPr lang="en-US" altLang="en-US" sz="2400" u="sng"/>
              <a:t>2</a:t>
            </a:r>
            <a:r>
              <a:rPr lang="en-US" altLang="en-US" sz="2400"/>
              <a:t> or </a:t>
            </a:r>
            <a:r>
              <a:rPr lang="en-US" altLang="en-US" sz="2400" u="sng"/>
              <a:t>3</a:t>
            </a:r>
            <a:r>
              <a:rPr lang="en-US" altLang="en-US" sz="2400"/>
              <a:t> but not both:</a:t>
            </a:r>
          </a:p>
        </p:txBody>
      </p:sp>
      <p:sp>
        <p:nvSpPr>
          <p:cNvPr id="68613" name="Rectangle 8">
            <a:hlinkClick r:id="rId3"/>
            <a:extLst>
              <a:ext uri="{FF2B5EF4-FFF2-40B4-BE49-F238E27FC236}">
                <a16:creationId xmlns:a16="http://schemas.microsoft.com/office/drawing/2014/main" id="{A4E54D9A-68CE-8ADD-AF8C-829D1BE5B3F8}"/>
              </a:ext>
            </a:extLst>
          </p:cNvPr>
          <p:cNvSpPr>
            <a:spLocks noChangeArrowheads="1"/>
          </p:cNvSpPr>
          <p:nvPr/>
        </p:nvSpPr>
        <p:spPr bwMode="auto">
          <a:xfrm>
            <a:off x="4765675" y="5426075"/>
            <a:ext cx="2619375" cy="381000"/>
          </a:xfrm>
          <a:prstGeom prst="rect">
            <a:avLst/>
          </a:prstGeom>
          <a:solidFill>
            <a:srgbClr val="92D050"/>
          </a:solidFill>
          <a:ln>
            <a:noFill/>
          </a:ln>
          <a:extLst>
            <a:ext uri="{91240B29-F687-4F45-9708-019B960494DF}">
              <a14:hiddenLine xmlns:a14="http://schemas.microsoft.com/office/drawing/2010/main" w="12700" algn="ctr">
                <a:solidFill>
                  <a:srgbClr val="000000"/>
                </a:solidFill>
                <a:round/>
                <a:headEnd type="none" w="sm" len="sm"/>
                <a:tailEnd type="none" w="sm" len="sm"/>
              </a14:hiddenLine>
            </a:ext>
          </a:extLst>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lgn="ctr">
              <a:spcBef>
                <a:spcPct val="0"/>
              </a:spcBef>
              <a:buClrTx/>
              <a:buSzTx/>
              <a:buFontTx/>
              <a:buNone/>
            </a:pPr>
            <a:r>
              <a:rPr lang="en-US" altLang="en-US" sz="2000"/>
              <a:t>TestBooleanOperators</a:t>
            </a:r>
          </a:p>
        </p:txBody>
      </p:sp>
    </p:spTree>
  </p:cSld>
  <p:clrMapOvr>
    <a:masterClrMapping/>
  </p:clrMapOvr>
  <p:transition/>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Slide Number Placeholder 4">
            <a:extLst>
              <a:ext uri="{FF2B5EF4-FFF2-40B4-BE49-F238E27FC236}">
                <a16:creationId xmlns:a16="http://schemas.microsoft.com/office/drawing/2014/main" id="{4A83DB4C-B09E-003F-F246-A78ABDFA9C79}"/>
              </a:ext>
            </a:extLst>
          </p:cNvPr>
          <p:cNvSpPr>
            <a:spLocks noGrp="1"/>
          </p:cNvSpPr>
          <p:nvPr>
            <p:ph type="sldNum" sz="quarter" idx="11"/>
          </p:nvPr>
        </p:nvSpPr>
        <p:spPr>
          <a:noFill/>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fld id="{9139F0CC-A1F5-FF42-BDF1-E77DC5B660B2}" type="slidenum">
              <a:rPr lang="en-US" altLang="en-US" sz="1400"/>
              <a:pPr>
                <a:spcBef>
                  <a:spcPct val="0"/>
                </a:spcBef>
                <a:buClrTx/>
                <a:buSzTx/>
                <a:buFontTx/>
                <a:buNone/>
              </a:pPr>
              <a:t>34</a:t>
            </a:fld>
            <a:endParaRPr lang="en-US" altLang="en-US" sz="1400"/>
          </a:p>
        </p:txBody>
      </p:sp>
      <p:sp>
        <p:nvSpPr>
          <p:cNvPr id="70659" name="Rectangle 2">
            <a:extLst>
              <a:ext uri="{FF2B5EF4-FFF2-40B4-BE49-F238E27FC236}">
                <a16:creationId xmlns:a16="http://schemas.microsoft.com/office/drawing/2014/main" id="{86141034-6C6E-1A54-13F7-E5DFB8FE7159}"/>
              </a:ext>
            </a:extLst>
          </p:cNvPr>
          <p:cNvSpPr>
            <a:spLocks noGrp="1" noChangeArrowheads="1"/>
          </p:cNvSpPr>
          <p:nvPr>
            <p:ph type="title"/>
          </p:nvPr>
        </p:nvSpPr>
        <p:spPr>
          <a:xfrm>
            <a:off x="533400" y="0"/>
            <a:ext cx="7772400" cy="1371600"/>
          </a:xfrm>
        </p:spPr>
        <p:txBody>
          <a:bodyPr/>
          <a:lstStyle/>
          <a:p>
            <a:r>
              <a:rPr lang="en-US" altLang="en-US"/>
              <a:t>Examples</a:t>
            </a:r>
          </a:p>
        </p:txBody>
      </p:sp>
      <p:sp>
        <p:nvSpPr>
          <p:cNvPr id="70660" name="Text Box 3">
            <a:extLst>
              <a:ext uri="{FF2B5EF4-FFF2-40B4-BE49-F238E27FC236}">
                <a16:creationId xmlns:a16="http://schemas.microsoft.com/office/drawing/2014/main" id="{C93060D0-C38E-EBED-990E-D02122FE3297}"/>
              </a:ext>
            </a:extLst>
          </p:cNvPr>
          <p:cNvSpPr txBox="1">
            <a:spLocks noChangeArrowheads="1"/>
          </p:cNvSpPr>
          <p:nvPr/>
        </p:nvSpPr>
        <p:spPr bwMode="auto">
          <a:xfrm>
            <a:off x="381000" y="1371600"/>
            <a:ext cx="8534400" cy="46307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tx2"/>
              </a:buClr>
              <a:buSzPct val="75000"/>
              <a:buFont typeface="Monotype Sorts" pitchFamily="2" charset="2"/>
              <a:buChar char="F"/>
              <a:tabLst>
                <a:tab pos="1771650" algn="l"/>
                <a:tab pos="3657600" algn="l"/>
              </a:tabLst>
              <a:defRPr sz="3200">
                <a:solidFill>
                  <a:schemeClr val="tx1"/>
                </a:solidFill>
                <a:latin typeface="Times New Roman" panose="02020603050405020304" pitchFamily="18" charset="0"/>
              </a:defRPr>
            </a:lvl1pPr>
            <a:lvl2pPr marL="742950" indent="-285750">
              <a:spcBef>
                <a:spcPct val="20000"/>
              </a:spcBef>
              <a:buClr>
                <a:schemeClr val="tx1"/>
              </a:buClr>
              <a:buChar char="–"/>
              <a:tabLst>
                <a:tab pos="1771650" algn="l"/>
                <a:tab pos="3657600" algn="l"/>
              </a:tabLst>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tabLst>
                <a:tab pos="1771650" algn="l"/>
                <a:tab pos="3657600" algn="l"/>
              </a:tabLst>
              <a:defRPr sz="2400">
                <a:solidFill>
                  <a:schemeClr val="tx1"/>
                </a:solidFill>
                <a:latin typeface="Times New Roman" panose="02020603050405020304" pitchFamily="18" charset="0"/>
              </a:defRPr>
            </a:lvl3pPr>
            <a:lvl4pPr marL="1600200" indent="-228600">
              <a:spcBef>
                <a:spcPct val="20000"/>
              </a:spcBef>
              <a:buClr>
                <a:schemeClr val="tx1"/>
              </a:buClr>
              <a:buChar char="–"/>
              <a:tabLst>
                <a:tab pos="1771650" algn="l"/>
                <a:tab pos="3657600" algn="l"/>
              </a:tabLst>
              <a:defRPr sz="2000">
                <a:solidFill>
                  <a:schemeClr val="tx1"/>
                </a:solidFill>
                <a:latin typeface="Times New Roman" panose="02020603050405020304" pitchFamily="18" charset="0"/>
              </a:defRPr>
            </a:lvl4pPr>
            <a:lvl5pPr marL="2057400" indent="-228600">
              <a:spcBef>
                <a:spcPct val="20000"/>
              </a:spcBef>
              <a:buClr>
                <a:schemeClr val="tx2"/>
              </a:buClr>
              <a:buChar char="•"/>
              <a:tabLst>
                <a:tab pos="1771650" algn="l"/>
                <a:tab pos="3657600" algn="l"/>
              </a:tabLst>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tabLst>
                <a:tab pos="1771650" algn="l"/>
                <a:tab pos="3657600" algn="l"/>
              </a:tabLst>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tabLst>
                <a:tab pos="1771650" algn="l"/>
                <a:tab pos="3657600" algn="l"/>
              </a:tabLst>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tabLst>
                <a:tab pos="1771650" algn="l"/>
                <a:tab pos="3657600" algn="l"/>
              </a:tabLst>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tabLst>
                <a:tab pos="1771650" algn="l"/>
                <a:tab pos="3657600" algn="l"/>
              </a:tabLst>
              <a:defRPr sz="2000">
                <a:solidFill>
                  <a:schemeClr val="tx1"/>
                </a:solidFill>
                <a:latin typeface="Times New Roman" panose="02020603050405020304" pitchFamily="18" charset="0"/>
              </a:defRPr>
            </a:lvl9pPr>
          </a:lstStyle>
          <a:p>
            <a:pPr>
              <a:spcBef>
                <a:spcPct val="50000"/>
              </a:spcBef>
              <a:buClrTx/>
              <a:buSzTx/>
              <a:buFontTx/>
              <a:buNone/>
            </a:pPr>
            <a:r>
              <a:rPr lang="en-US" altLang="en-US" sz="2200"/>
              <a:t>System.out.println("Is " + number + " divisible by 2 and 3? " +</a:t>
            </a:r>
          </a:p>
          <a:p>
            <a:pPr>
              <a:spcBef>
                <a:spcPct val="50000"/>
              </a:spcBef>
              <a:buClrTx/>
              <a:buSzTx/>
              <a:buFontTx/>
              <a:buNone/>
            </a:pPr>
            <a:r>
              <a:rPr lang="en-US" altLang="en-US" sz="2200"/>
              <a:t>  ((number % 2 == 0) &amp;&amp; (number % 3 == 0)));</a:t>
            </a:r>
          </a:p>
          <a:p>
            <a:pPr>
              <a:spcBef>
                <a:spcPct val="50000"/>
              </a:spcBef>
              <a:buClrTx/>
              <a:buSzTx/>
              <a:buFontTx/>
              <a:buNone/>
            </a:pPr>
            <a:r>
              <a:rPr lang="en-US" altLang="en-US" sz="2200"/>
              <a:t>  </a:t>
            </a:r>
          </a:p>
          <a:p>
            <a:pPr>
              <a:spcBef>
                <a:spcPct val="50000"/>
              </a:spcBef>
              <a:buClrTx/>
              <a:buSzTx/>
              <a:buFontTx/>
              <a:buNone/>
            </a:pPr>
            <a:r>
              <a:rPr lang="en-US" altLang="en-US" sz="2200"/>
              <a:t>System.out.println("Is " + num</a:t>
            </a:r>
            <a:r>
              <a:rPr lang="en-US" altLang="en-US" sz="2400"/>
              <a:t>ber</a:t>
            </a:r>
            <a:r>
              <a:rPr lang="en-US" altLang="en-US" sz="2200"/>
              <a:t> + " divisible by 2 or 3? " +</a:t>
            </a:r>
          </a:p>
          <a:p>
            <a:pPr>
              <a:spcBef>
                <a:spcPct val="50000"/>
              </a:spcBef>
              <a:buClrTx/>
              <a:buSzTx/>
              <a:buFontTx/>
              <a:buNone/>
            </a:pPr>
            <a:r>
              <a:rPr lang="en-US" altLang="en-US" sz="2200"/>
              <a:t>  ((num</a:t>
            </a:r>
            <a:r>
              <a:rPr lang="en-US" altLang="en-US" sz="2400"/>
              <a:t>ber</a:t>
            </a:r>
            <a:r>
              <a:rPr lang="en-US" altLang="en-US" sz="2200"/>
              <a:t> % 2 == 0) || (num</a:t>
            </a:r>
            <a:r>
              <a:rPr lang="en-US" altLang="en-US" sz="2400"/>
              <a:t>ber</a:t>
            </a:r>
            <a:r>
              <a:rPr lang="en-US" altLang="en-US" sz="2200"/>
              <a:t> % 3 == 0)));</a:t>
            </a:r>
          </a:p>
          <a:p>
            <a:pPr>
              <a:spcBef>
                <a:spcPct val="50000"/>
              </a:spcBef>
              <a:buClrTx/>
              <a:buSzTx/>
              <a:buFontTx/>
              <a:buNone/>
            </a:pPr>
            <a:r>
              <a:rPr lang="en-US" altLang="en-US" sz="2200"/>
              <a:t> </a:t>
            </a:r>
          </a:p>
          <a:p>
            <a:pPr>
              <a:spcBef>
                <a:spcPct val="50000"/>
              </a:spcBef>
              <a:buClrTx/>
              <a:buSzTx/>
              <a:buFontTx/>
              <a:buNone/>
            </a:pPr>
            <a:r>
              <a:rPr lang="en-US" altLang="en-US" sz="2200"/>
              <a:t> System.out.println("Is " + num</a:t>
            </a:r>
            <a:r>
              <a:rPr lang="en-US" altLang="en-US" sz="2400"/>
              <a:t>ber</a:t>
            </a:r>
            <a:r>
              <a:rPr lang="en-US" altLang="en-US" sz="2200"/>
              <a:t> + </a:t>
            </a:r>
          </a:p>
          <a:p>
            <a:pPr>
              <a:spcBef>
                <a:spcPct val="50000"/>
              </a:spcBef>
              <a:buClrTx/>
              <a:buSzTx/>
              <a:buFontTx/>
              <a:buNone/>
            </a:pPr>
            <a:r>
              <a:rPr lang="en-US" altLang="en-US" sz="2200"/>
              <a:t>   " divisible by 2 or 3, but not both? " +</a:t>
            </a:r>
          </a:p>
          <a:p>
            <a:pPr>
              <a:spcBef>
                <a:spcPct val="50000"/>
              </a:spcBef>
              <a:buClrTx/>
              <a:buSzTx/>
              <a:buFontTx/>
              <a:buNone/>
            </a:pPr>
            <a:r>
              <a:rPr lang="en-US" altLang="en-US" sz="2200"/>
              <a:t>   ((num</a:t>
            </a:r>
            <a:r>
              <a:rPr lang="en-US" altLang="en-US" sz="2400"/>
              <a:t>ber</a:t>
            </a:r>
            <a:r>
              <a:rPr lang="en-US" altLang="en-US" sz="2200"/>
              <a:t> % 2 == 0) ^ (num</a:t>
            </a:r>
            <a:r>
              <a:rPr lang="en-US" altLang="en-US" sz="2400"/>
              <a:t>ber</a:t>
            </a:r>
            <a:r>
              <a:rPr lang="en-US" altLang="en-US" sz="2200"/>
              <a:t> % 3 == 0))); </a:t>
            </a:r>
          </a:p>
        </p:txBody>
      </p:sp>
      <p:sp>
        <p:nvSpPr>
          <p:cNvPr id="70661" name="Rectangle 8">
            <a:hlinkClick r:id="rId3"/>
            <a:extLst>
              <a:ext uri="{FF2B5EF4-FFF2-40B4-BE49-F238E27FC236}">
                <a16:creationId xmlns:a16="http://schemas.microsoft.com/office/drawing/2014/main" id="{336DE456-AADF-C5F0-8559-769E581A3DCF}"/>
              </a:ext>
            </a:extLst>
          </p:cNvPr>
          <p:cNvSpPr>
            <a:spLocks noChangeArrowheads="1"/>
          </p:cNvSpPr>
          <p:nvPr/>
        </p:nvSpPr>
        <p:spPr bwMode="auto">
          <a:xfrm>
            <a:off x="5676900" y="4887913"/>
            <a:ext cx="2620963" cy="381000"/>
          </a:xfrm>
          <a:prstGeom prst="rect">
            <a:avLst/>
          </a:prstGeom>
          <a:solidFill>
            <a:srgbClr val="92D050"/>
          </a:solidFill>
          <a:ln>
            <a:noFill/>
          </a:ln>
          <a:extLst>
            <a:ext uri="{91240B29-F687-4F45-9708-019B960494DF}">
              <a14:hiddenLine xmlns:a14="http://schemas.microsoft.com/office/drawing/2010/main" w="12700" algn="ctr">
                <a:solidFill>
                  <a:srgbClr val="000000"/>
                </a:solidFill>
                <a:round/>
                <a:headEnd type="none" w="sm" len="sm"/>
                <a:tailEnd type="none" w="sm" len="sm"/>
              </a14:hiddenLine>
            </a:ext>
          </a:extLst>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lgn="ctr">
              <a:spcBef>
                <a:spcPct val="0"/>
              </a:spcBef>
              <a:buClrTx/>
              <a:buSzTx/>
              <a:buFontTx/>
              <a:buNone/>
            </a:pPr>
            <a:r>
              <a:rPr lang="en-US" altLang="en-US" sz="2000"/>
              <a:t>TestBooleanOperators</a:t>
            </a:r>
          </a:p>
        </p:txBody>
      </p:sp>
    </p:spTree>
  </p:cSld>
  <p:clrMapOvr>
    <a:masterClrMapping/>
  </p:clrMapOvr>
  <p:transition/>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Slide Number Placeholder 4">
            <a:extLst>
              <a:ext uri="{FF2B5EF4-FFF2-40B4-BE49-F238E27FC236}">
                <a16:creationId xmlns:a16="http://schemas.microsoft.com/office/drawing/2014/main" id="{088414EA-ECCB-0365-C09D-5D9965F3D73C}"/>
              </a:ext>
            </a:extLst>
          </p:cNvPr>
          <p:cNvSpPr>
            <a:spLocks noGrp="1"/>
          </p:cNvSpPr>
          <p:nvPr>
            <p:ph type="sldNum" sz="quarter" idx="11"/>
          </p:nvPr>
        </p:nvSpPr>
        <p:spPr>
          <a:noFill/>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fld id="{DCB155EE-3E86-4140-9576-2611460D59B6}" type="slidenum">
              <a:rPr lang="en-US" altLang="en-US" sz="1400"/>
              <a:pPr>
                <a:spcBef>
                  <a:spcPct val="0"/>
                </a:spcBef>
                <a:buClrTx/>
                <a:buSzTx/>
                <a:buFontTx/>
                <a:buNone/>
              </a:pPr>
              <a:t>35</a:t>
            </a:fld>
            <a:endParaRPr lang="en-US" altLang="en-US" sz="1400"/>
          </a:p>
        </p:txBody>
      </p:sp>
      <p:sp>
        <p:nvSpPr>
          <p:cNvPr id="72707" name="Rectangle 2">
            <a:extLst>
              <a:ext uri="{FF2B5EF4-FFF2-40B4-BE49-F238E27FC236}">
                <a16:creationId xmlns:a16="http://schemas.microsoft.com/office/drawing/2014/main" id="{6476EF28-9665-7011-59F2-3B6942BC04F5}"/>
              </a:ext>
            </a:extLst>
          </p:cNvPr>
          <p:cNvSpPr>
            <a:spLocks noGrp="1" noChangeArrowheads="1"/>
          </p:cNvSpPr>
          <p:nvPr>
            <p:ph type="title"/>
          </p:nvPr>
        </p:nvSpPr>
        <p:spPr>
          <a:xfrm>
            <a:off x="685800" y="381000"/>
            <a:ext cx="7772400" cy="1047750"/>
          </a:xfrm>
        </p:spPr>
        <p:txBody>
          <a:bodyPr/>
          <a:lstStyle/>
          <a:p>
            <a:r>
              <a:rPr lang="en-US" altLang="en-US" sz="3900"/>
              <a:t>The &amp; and | Operators</a:t>
            </a:r>
            <a:endParaRPr lang="en-US" altLang="en-US"/>
          </a:p>
        </p:txBody>
      </p:sp>
      <p:sp>
        <p:nvSpPr>
          <p:cNvPr id="72708" name="Rectangle 3">
            <a:extLst>
              <a:ext uri="{FF2B5EF4-FFF2-40B4-BE49-F238E27FC236}">
                <a16:creationId xmlns:a16="http://schemas.microsoft.com/office/drawing/2014/main" id="{E73BB956-3A6D-CFA3-B59B-6D11C66918D8}"/>
              </a:ext>
            </a:extLst>
          </p:cNvPr>
          <p:cNvSpPr>
            <a:spLocks noGrp="1" noChangeArrowheads="1"/>
          </p:cNvSpPr>
          <p:nvPr>
            <p:ph type="body" idx="1"/>
          </p:nvPr>
        </p:nvSpPr>
        <p:spPr>
          <a:xfrm>
            <a:off x="269875" y="2008188"/>
            <a:ext cx="8524875" cy="1366837"/>
          </a:xfrm>
        </p:spPr>
        <p:txBody>
          <a:bodyPr/>
          <a:lstStyle/>
          <a:p>
            <a:pPr>
              <a:buFont typeface="Monotype Sorts" pitchFamily="2" charset="2"/>
              <a:buNone/>
            </a:pPr>
            <a:r>
              <a:rPr lang="en-US" altLang="en-US">
                <a:latin typeface="Book Antiqua" panose="02040602050305030304" pitchFamily="18" charset="0"/>
              </a:rPr>
              <a:t>Supplement III.B, “The &amp; and | Operators”</a:t>
            </a:r>
          </a:p>
        </p:txBody>
      </p:sp>
      <p:sp>
        <p:nvSpPr>
          <p:cNvPr id="72709" name="Rectangle 4">
            <a:extLst>
              <a:ext uri="{FF2B5EF4-FFF2-40B4-BE49-F238E27FC236}">
                <a16:creationId xmlns:a16="http://schemas.microsoft.com/office/drawing/2014/main" id="{77886E4F-FA70-9B7F-061A-D93965B5DDCA}"/>
              </a:ext>
            </a:extLst>
          </p:cNvPr>
          <p:cNvSpPr>
            <a:spLocks noChangeArrowheads="1"/>
          </p:cNvSpPr>
          <p:nvPr/>
        </p:nvSpPr>
        <p:spPr bwMode="auto">
          <a:xfrm>
            <a:off x="152400" y="152400"/>
            <a:ext cx="1270000" cy="609600"/>
          </a:xfrm>
          <a:prstGeom prst="rect">
            <a:avLst/>
          </a:prstGeom>
          <a:noFill/>
          <a:ln w="9525">
            <a:solidFill>
              <a:srgbClr val="FF0000"/>
            </a:solidFill>
            <a:miter lim="800000"/>
            <a:headEnd/>
            <a:tailEnd/>
          </a:ln>
          <a:extLst>
            <a:ext uri="{909E8E84-426E-40DD-AFC4-6F175D3DCCD1}">
              <a14:hiddenFill xmlns:a14="http://schemas.microsoft.com/office/drawing/2010/main">
                <a:solidFill>
                  <a:srgbClr val="FFFFFF"/>
                </a:solidFill>
              </a14:hiddenFill>
            </a:ext>
          </a:extLst>
        </p:spPr>
        <p:txBody>
          <a:bodyPr lIns="92075" tIns="46038" rIns="92075" bIns="46038"/>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lnSpc>
                <a:spcPct val="90000"/>
              </a:lnSpc>
              <a:buFont typeface="Monotype Sorts" pitchFamily="2" charset="2"/>
              <a:buNone/>
            </a:pPr>
            <a:r>
              <a:rPr lang="en-US" altLang="en-US" sz="1800"/>
              <a:t>Companion Website</a:t>
            </a:r>
          </a:p>
        </p:txBody>
      </p:sp>
    </p:spTree>
  </p:cSld>
  <p:clrMapOvr>
    <a:masterClrMapping/>
  </p:clrMapOvr>
  <p:transition/>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Slide Number Placeholder 4">
            <a:extLst>
              <a:ext uri="{FF2B5EF4-FFF2-40B4-BE49-F238E27FC236}">
                <a16:creationId xmlns:a16="http://schemas.microsoft.com/office/drawing/2014/main" id="{8B57954C-4842-E7BF-1B0A-EC73779894A2}"/>
              </a:ext>
            </a:extLst>
          </p:cNvPr>
          <p:cNvSpPr>
            <a:spLocks noGrp="1"/>
          </p:cNvSpPr>
          <p:nvPr>
            <p:ph type="sldNum" sz="quarter" idx="11"/>
          </p:nvPr>
        </p:nvSpPr>
        <p:spPr>
          <a:noFill/>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fld id="{B5806626-2165-E340-A47F-3D1FAB57C8ED}" type="slidenum">
              <a:rPr lang="en-US" altLang="en-US" sz="1400"/>
              <a:pPr>
                <a:spcBef>
                  <a:spcPct val="0"/>
                </a:spcBef>
                <a:buClrTx/>
                <a:buSzTx/>
                <a:buFontTx/>
                <a:buNone/>
              </a:pPr>
              <a:t>36</a:t>
            </a:fld>
            <a:endParaRPr lang="en-US" altLang="en-US" sz="1400"/>
          </a:p>
        </p:txBody>
      </p:sp>
      <p:sp>
        <p:nvSpPr>
          <p:cNvPr id="74755" name="Rectangle 2">
            <a:extLst>
              <a:ext uri="{FF2B5EF4-FFF2-40B4-BE49-F238E27FC236}">
                <a16:creationId xmlns:a16="http://schemas.microsoft.com/office/drawing/2014/main" id="{1111C9A1-EE54-82D8-C368-C5D626FF3D71}"/>
              </a:ext>
            </a:extLst>
          </p:cNvPr>
          <p:cNvSpPr>
            <a:spLocks noGrp="1" noChangeArrowheads="1"/>
          </p:cNvSpPr>
          <p:nvPr>
            <p:ph type="title"/>
          </p:nvPr>
        </p:nvSpPr>
        <p:spPr>
          <a:xfrm>
            <a:off x="685800" y="381000"/>
            <a:ext cx="7772400" cy="1047750"/>
          </a:xfrm>
        </p:spPr>
        <p:txBody>
          <a:bodyPr/>
          <a:lstStyle/>
          <a:p>
            <a:r>
              <a:rPr lang="en-US" altLang="en-US" sz="3900"/>
              <a:t>The &amp; and | Operators</a:t>
            </a:r>
            <a:endParaRPr lang="en-US" altLang="en-US"/>
          </a:p>
        </p:txBody>
      </p:sp>
      <p:sp>
        <p:nvSpPr>
          <p:cNvPr id="74756" name="Rectangle 3">
            <a:extLst>
              <a:ext uri="{FF2B5EF4-FFF2-40B4-BE49-F238E27FC236}">
                <a16:creationId xmlns:a16="http://schemas.microsoft.com/office/drawing/2014/main" id="{8C10953A-E531-8A01-1719-EC35705B15F2}"/>
              </a:ext>
            </a:extLst>
          </p:cNvPr>
          <p:cNvSpPr>
            <a:spLocks noGrp="1" noChangeArrowheads="1"/>
          </p:cNvSpPr>
          <p:nvPr>
            <p:ph type="body" idx="1"/>
          </p:nvPr>
        </p:nvSpPr>
        <p:spPr>
          <a:xfrm>
            <a:off x="685800" y="1524000"/>
            <a:ext cx="7924800" cy="4876800"/>
          </a:xfrm>
        </p:spPr>
        <p:txBody>
          <a:bodyPr/>
          <a:lstStyle/>
          <a:p>
            <a:pPr>
              <a:buFont typeface="Monotype Sorts" pitchFamily="2" charset="2"/>
              <a:buNone/>
            </a:pPr>
            <a:r>
              <a:rPr lang="en-US" altLang="en-US" sz="2600" b="1">
                <a:latin typeface="Courier New" panose="02070309020205020404" pitchFamily="49" charset="0"/>
              </a:rPr>
              <a:t>If x is 1, what is x after this expression?</a:t>
            </a:r>
          </a:p>
          <a:p>
            <a:pPr>
              <a:buFont typeface="Monotype Sorts" pitchFamily="2" charset="2"/>
              <a:buNone/>
            </a:pPr>
            <a:r>
              <a:rPr lang="en-US" altLang="en-US" sz="2600" b="1">
                <a:latin typeface="Courier New" panose="02070309020205020404" pitchFamily="49" charset="0"/>
              </a:rPr>
              <a:t>(x &gt; 1) &amp; (x++ &lt; 10)</a:t>
            </a:r>
          </a:p>
          <a:p>
            <a:pPr>
              <a:buFont typeface="Monotype Sorts" pitchFamily="2" charset="2"/>
              <a:buNone/>
            </a:pPr>
            <a:endParaRPr lang="en-US" altLang="en-US" sz="2600" b="1">
              <a:latin typeface="Courier New" panose="02070309020205020404" pitchFamily="49" charset="0"/>
            </a:endParaRPr>
          </a:p>
          <a:p>
            <a:pPr>
              <a:buFont typeface="Monotype Sorts" pitchFamily="2" charset="2"/>
              <a:buNone/>
            </a:pPr>
            <a:r>
              <a:rPr lang="en-US" altLang="en-US" sz="2600" b="1">
                <a:latin typeface="Courier New" panose="02070309020205020404" pitchFamily="49" charset="0"/>
              </a:rPr>
              <a:t>If x is 1, what is x after this expression?</a:t>
            </a:r>
          </a:p>
          <a:p>
            <a:pPr>
              <a:buFont typeface="Monotype Sorts" pitchFamily="2" charset="2"/>
              <a:buNone/>
            </a:pPr>
            <a:r>
              <a:rPr lang="en-US" altLang="en-US" sz="2600" b="1">
                <a:latin typeface="Courier New" panose="02070309020205020404" pitchFamily="49" charset="0"/>
              </a:rPr>
              <a:t>(1 &gt; x) &amp;&amp; ( 1 &gt; x++)</a:t>
            </a:r>
            <a:endParaRPr lang="en-US" altLang="en-US" sz="2800" b="1">
              <a:latin typeface="Book Antiqua" panose="02040602050305030304" pitchFamily="18" charset="0"/>
            </a:endParaRPr>
          </a:p>
          <a:p>
            <a:pPr>
              <a:buFont typeface="Monotype Sorts" pitchFamily="2" charset="2"/>
              <a:buNone/>
            </a:pPr>
            <a:endParaRPr lang="en-US" altLang="en-US" sz="2800" b="1">
              <a:latin typeface="Book Antiqua" panose="02040602050305030304" pitchFamily="18" charset="0"/>
            </a:endParaRPr>
          </a:p>
          <a:p>
            <a:pPr>
              <a:buFont typeface="Monotype Sorts" pitchFamily="2" charset="2"/>
              <a:buNone/>
            </a:pPr>
            <a:r>
              <a:rPr lang="en-US" altLang="en-US" sz="2600" b="1">
                <a:latin typeface="Courier New" panose="02070309020205020404" pitchFamily="49" charset="0"/>
              </a:rPr>
              <a:t>How about (1 == x) | (10 &gt; x++)?</a:t>
            </a:r>
          </a:p>
          <a:p>
            <a:pPr>
              <a:buFont typeface="Monotype Sorts" pitchFamily="2" charset="2"/>
              <a:buNone/>
            </a:pPr>
            <a:r>
              <a:rPr lang="en-US" altLang="en-US" sz="2600" b="1">
                <a:latin typeface="Courier New" panose="02070309020205020404" pitchFamily="49" charset="0"/>
              </a:rPr>
              <a:t>(1 == x) || (10 &gt; x++)?</a:t>
            </a:r>
          </a:p>
        </p:txBody>
      </p:sp>
      <p:sp>
        <p:nvSpPr>
          <p:cNvPr id="74757" name="Rectangle 4">
            <a:extLst>
              <a:ext uri="{FF2B5EF4-FFF2-40B4-BE49-F238E27FC236}">
                <a16:creationId xmlns:a16="http://schemas.microsoft.com/office/drawing/2014/main" id="{E6CFA1F1-99D9-CF6E-0F5A-F44B34408BD5}"/>
              </a:ext>
            </a:extLst>
          </p:cNvPr>
          <p:cNvSpPr>
            <a:spLocks noChangeArrowheads="1"/>
          </p:cNvSpPr>
          <p:nvPr/>
        </p:nvSpPr>
        <p:spPr bwMode="auto">
          <a:xfrm>
            <a:off x="152400" y="152400"/>
            <a:ext cx="1270000" cy="609600"/>
          </a:xfrm>
          <a:prstGeom prst="rect">
            <a:avLst/>
          </a:prstGeom>
          <a:noFill/>
          <a:ln w="9525">
            <a:solidFill>
              <a:srgbClr val="FF0000"/>
            </a:solidFill>
            <a:miter lim="800000"/>
            <a:headEnd/>
            <a:tailEnd/>
          </a:ln>
          <a:extLst>
            <a:ext uri="{909E8E84-426E-40DD-AFC4-6F175D3DCCD1}">
              <a14:hiddenFill xmlns:a14="http://schemas.microsoft.com/office/drawing/2010/main">
                <a:solidFill>
                  <a:srgbClr val="FFFFFF"/>
                </a:solidFill>
              </a14:hiddenFill>
            </a:ext>
          </a:extLst>
        </p:spPr>
        <p:txBody>
          <a:bodyPr lIns="92075" tIns="46038" rIns="92075" bIns="46038"/>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lnSpc>
                <a:spcPct val="90000"/>
              </a:lnSpc>
              <a:buFont typeface="Monotype Sorts" pitchFamily="2" charset="2"/>
              <a:buNone/>
            </a:pPr>
            <a:r>
              <a:rPr lang="en-US" altLang="en-US" sz="1800"/>
              <a:t>Companion Website</a:t>
            </a:r>
          </a:p>
        </p:txBody>
      </p:sp>
    </p:spTree>
  </p:cSld>
  <p:clrMapOvr>
    <a:masterClrMapping/>
  </p:clrMapOvr>
  <p:transition/>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Slide Number Placeholder 4">
            <a:extLst>
              <a:ext uri="{FF2B5EF4-FFF2-40B4-BE49-F238E27FC236}">
                <a16:creationId xmlns:a16="http://schemas.microsoft.com/office/drawing/2014/main" id="{65618C02-97BE-CA1C-1FA8-1ACB4971D321}"/>
              </a:ext>
            </a:extLst>
          </p:cNvPr>
          <p:cNvSpPr>
            <a:spLocks noGrp="1"/>
          </p:cNvSpPr>
          <p:nvPr>
            <p:ph type="sldNum" sz="quarter" idx="11"/>
          </p:nvPr>
        </p:nvSpPr>
        <p:spPr>
          <a:noFill/>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fld id="{3A56CF22-9898-914B-AC04-D4CAFF874808}" type="slidenum">
              <a:rPr lang="en-US" altLang="en-US" sz="1400"/>
              <a:pPr>
                <a:spcBef>
                  <a:spcPct val="0"/>
                </a:spcBef>
                <a:buClrTx/>
                <a:buSzTx/>
                <a:buFontTx/>
                <a:buNone/>
              </a:pPr>
              <a:t>37</a:t>
            </a:fld>
            <a:endParaRPr lang="en-US" altLang="en-US" sz="1400"/>
          </a:p>
        </p:txBody>
      </p:sp>
      <p:sp>
        <p:nvSpPr>
          <p:cNvPr id="76803" name="Rectangle 2">
            <a:extLst>
              <a:ext uri="{FF2B5EF4-FFF2-40B4-BE49-F238E27FC236}">
                <a16:creationId xmlns:a16="http://schemas.microsoft.com/office/drawing/2014/main" id="{C170A949-B566-E2A7-79A5-AC224A93A788}"/>
              </a:ext>
            </a:extLst>
          </p:cNvPr>
          <p:cNvSpPr>
            <a:spLocks noGrp="1" noChangeArrowheads="1"/>
          </p:cNvSpPr>
          <p:nvPr>
            <p:ph type="title"/>
          </p:nvPr>
        </p:nvSpPr>
        <p:spPr>
          <a:xfrm>
            <a:off x="304800" y="304800"/>
            <a:ext cx="8458200" cy="838200"/>
          </a:xfrm>
        </p:spPr>
        <p:txBody>
          <a:bodyPr/>
          <a:lstStyle/>
          <a:p>
            <a:r>
              <a:rPr lang="en-US" altLang="en-US"/>
              <a:t>Problem: Determining </a:t>
            </a:r>
            <a:r>
              <a:rPr lang="en-US" altLang="en-US">
                <a:cs typeface="Times New Roman" panose="02020603050405020304" pitchFamily="18" charset="0"/>
              </a:rPr>
              <a:t>Leap Year?</a:t>
            </a:r>
            <a:endParaRPr lang="en-US" altLang="en-US"/>
          </a:p>
        </p:txBody>
      </p:sp>
      <p:sp>
        <p:nvSpPr>
          <p:cNvPr id="76804" name="Text Box 5">
            <a:extLst>
              <a:ext uri="{FF2B5EF4-FFF2-40B4-BE49-F238E27FC236}">
                <a16:creationId xmlns:a16="http://schemas.microsoft.com/office/drawing/2014/main" id="{FD604C52-DC53-87B9-1447-6B56DEB22617}"/>
              </a:ext>
            </a:extLst>
          </p:cNvPr>
          <p:cNvSpPr txBox="1">
            <a:spLocks noChangeArrowheads="1"/>
          </p:cNvSpPr>
          <p:nvPr/>
        </p:nvSpPr>
        <p:spPr bwMode="auto">
          <a:xfrm>
            <a:off x="914400" y="1524000"/>
            <a:ext cx="7543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50000"/>
              </a:spcBef>
              <a:buClrTx/>
              <a:buSzTx/>
              <a:buFontTx/>
              <a:buNone/>
            </a:pPr>
            <a:endParaRPr lang="en-US" altLang="en-US" sz="2400"/>
          </a:p>
        </p:txBody>
      </p:sp>
      <p:sp>
        <p:nvSpPr>
          <p:cNvPr id="76805" name="Text Box 6">
            <a:extLst>
              <a:ext uri="{FF2B5EF4-FFF2-40B4-BE49-F238E27FC236}">
                <a16:creationId xmlns:a16="http://schemas.microsoft.com/office/drawing/2014/main" id="{B20C17A2-0236-945F-361F-E45B2F04EC8F}"/>
              </a:ext>
            </a:extLst>
          </p:cNvPr>
          <p:cNvSpPr txBox="1">
            <a:spLocks noChangeArrowheads="1"/>
          </p:cNvSpPr>
          <p:nvPr/>
        </p:nvSpPr>
        <p:spPr bwMode="auto">
          <a:xfrm>
            <a:off x="152400" y="1447800"/>
            <a:ext cx="8991600" cy="3505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50000"/>
              </a:spcBef>
              <a:buClrTx/>
              <a:buSzTx/>
              <a:buFontTx/>
              <a:buNone/>
            </a:pPr>
            <a:r>
              <a:rPr lang="en-US" altLang="en-US"/>
              <a:t>This program </a:t>
            </a:r>
            <a:r>
              <a:rPr lang="en-US" altLang="en-US">
                <a:cs typeface="Times New Roman" panose="02020603050405020304" pitchFamily="18" charset="0"/>
              </a:rPr>
              <a:t>first prompts the user to enter a year as an </a:t>
            </a:r>
            <a:r>
              <a:rPr lang="en-US" altLang="en-US" u="sng">
                <a:cs typeface="Times New Roman" panose="02020603050405020304" pitchFamily="18" charset="0"/>
              </a:rPr>
              <a:t>int</a:t>
            </a:r>
            <a:r>
              <a:rPr lang="en-US" altLang="en-US">
                <a:cs typeface="Times New Roman" panose="02020603050405020304" pitchFamily="18" charset="0"/>
              </a:rPr>
              <a:t> value and checks if it is a leap year.</a:t>
            </a:r>
          </a:p>
          <a:p>
            <a:pPr>
              <a:spcBef>
                <a:spcPct val="50000"/>
              </a:spcBef>
              <a:buClrTx/>
              <a:buSzTx/>
              <a:buFontTx/>
              <a:buNone/>
            </a:pPr>
            <a:r>
              <a:rPr lang="en-US" altLang="en-US">
                <a:cs typeface="Times New Roman" panose="02020603050405020304" pitchFamily="18" charset="0"/>
              </a:rPr>
              <a:t>A year is a leap year if it </a:t>
            </a:r>
            <a:r>
              <a:rPr lang="en-US" altLang="en-US">
                <a:solidFill>
                  <a:srgbClr val="FF5050"/>
                </a:solidFill>
                <a:cs typeface="Times New Roman" panose="02020603050405020304" pitchFamily="18" charset="0"/>
              </a:rPr>
              <a:t>is divisible by 4</a:t>
            </a:r>
            <a:r>
              <a:rPr lang="en-US" altLang="en-US">
                <a:cs typeface="Times New Roman" panose="02020603050405020304" pitchFamily="18" charset="0"/>
              </a:rPr>
              <a:t> but </a:t>
            </a:r>
            <a:r>
              <a:rPr lang="en-US" altLang="en-US">
                <a:solidFill>
                  <a:schemeClr val="accent1"/>
                </a:solidFill>
                <a:cs typeface="Times New Roman" panose="02020603050405020304" pitchFamily="18" charset="0"/>
              </a:rPr>
              <a:t>not by 100</a:t>
            </a:r>
            <a:r>
              <a:rPr lang="en-US" altLang="en-US">
                <a:cs typeface="Times New Roman" panose="02020603050405020304" pitchFamily="18" charset="0"/>
              </a:rPr>
              <a:t>, or it is </a:t>
            </a:r>
            <a:r>
              <a:rPr lang="en-US" altLang="en-US">
                <a:solidFill>
                  <a:schemeClr val="tx2"/>
                </a:solidFill>
                <a:cs typeface="Times New Roman" panose="02020603050405020304" pitchFamily="18" charset="0"/>
              </a:rPr>
              <a:t>divisible by 400</a:t>
            </a:r>
            <a:r>
              <a:rPr lang="en-US" altLang="en-US">
                <a:cs typeface="Times New Roman" panose="02020603050405020304" pitchFamily="18" charset="0"/>
              </a:rPr>
              <a:t>.</a:t>
            </a:r>
          </a:p>
          <a:p>
            <a:pPr>
              <a:spcBef>
                <a:spcPct val="50000"/>
              </a:spcBef>
              <a:buClrTx/>
              <a:buSzTx/>
              <a:buFontTx/>
              <a:buNone/>
            </a:pPr>
            <a:r>
              <a:rPr lang="en-US" altLang="en-US">
                <a:cs typeface="Times New Roman" panose="02020603050405020304" pitchFamily="18" charset="0"/>
              </a:rPr>
              <a:t> (</a:t>
            </a:r>
            <a:r>
              <a:rPr lang="en-US" altLang="en-US">
                <a:solidFill>
                  <a:srgbClr val="FF5050"/>
                </a:solidFill>
                <a:cs typeface="Times New Roman" panose="02020603050405020304" pitchFamily="18" charset="0"/>
              </a:rPr>
              <a:t>year % 4 == 0</a:t>
            </a:r>
            <a:r>
              <a:rPr lang="en-US" altLang="en-US">
                <a:cs typeface="Times New Roman" panose="02020603050405020304" pitchFamily="18" charset="0"/>
              </a:rPr>
              <a:t> &amp;&amp; </a:t>
            </a:r>
            <a:r>
              <a:rPr lang="en-US" altLang="en-US">
                <a:solidFill>
                  <a:schemeClr val="accent1"/>
                </a:solidFill>
                <a:cs typeface="Times New Roman" panose="02020603050405020304" pitchFamily="18" charset="0"/>
              </a:rPr>
              <a:t>year % 100 != 0</a:t>
            </a:r>
            <a:r>
              <a:rPr lang="en-US" altLang="en-US">
                <a:cs typeface="Times New Roman" panose="02020603050405020304" pitchFamily="18" charset="0"/>
              </a:rPr>
              <a:t>) || (</a:t>
            </a:r>
            <a:r>
              <a:rPr lang="en-US" altLang="en-US">
                <a:solidFill>
                  <a:schemeClr val="tx2"/>
                </a:solidFill>
                <a:cs typeface="Times New Roman" panose="02020603050405020304" pitchFamily="18" charset="0"/>
              </a:rPr>
              <a:t>year % 400 == 0</a:t>
            </a:r>
            <a:r>
              <a:rPr lang="en-US" altLang="en-US">
                <a:cs typeface="Times New Roman" panose="02020603050405020304" pitchFamily="18" charset="0"/>
              </a:rPr>
              <a:t>)</a:t>
            </a:r>
            <a:endParaRPr lang="en-US" altLang="en-US"/>
          </a:p>
        </p:txBody>
      </p:sp>
      <p:sp>
        <p:nvSpPr>
          <p:cNvPr id="76806" name="Rectangle 8">
            <a:hlinkClick r:id="rId3"/>
            <a:extLst>
              <a:ext uri="{FF2B5EF4-FFF2-40B4-BE49-F238E27FC236}">
                <a16:creationId xmlns:a16="http://schemas.microsoft.com/office/drawing/2014/main" id="{5FA2550B-965B-B6A2-4B60-67DD1BCC3F15}"/>
              </a:ext>
            </a:extLst>
          </p:cNvPr>
          <p:cNvSpPr>
            <a:spLocks noChangeArrowheads="1"/>
          </p:cNvSpPr>
          <p:nvPr/>
        </p:nvSpPr>
        <p:spPr bwMode="auto">
          <a:xfrm>
            <a:off x="5943600" y="5426075"/>
            <a:ext cx="1441450" cy="381000"/>
          </a:xfrm>
          <a:prstGeom prst="rect">
            <a:avLst/>
          </a:prstGeom>
          <a:solidFill>
            <a:srgbClr val="92D050"/>
          </a:solidFill>
          <a:ln>
            <a:noFill/>
          </a:ln>
          <a:extLst>
            <a:ext uri="{91240B29-F687-4F45-9708-019B960494DF}">
              <a14:hiddenLine xmlns:a14="http://schemas.microsoft.com/office/drawing/2010/main" w="12700" algn="ctr">
                <a:solidFill>
                  <a:srgbClr val="000000"/>
                </a:solidFill>
                <a:round/>
                <a:headEnd type="none" w="sm" len="sm"/>
                <a:tailEnd type="none" w="sm" len="sm"/>
              </a14:hiddenLine>
            </a:ext>
          </a:extLst>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lgn="ctr">
              <a:spcBef>
                <a:spcPct val="0"/>
              </a:spcBef>
              <a:buClrTx/>
              <a:buSzTx/>
              <a:buFontTx/>
              <a:buNone/>
            </a:pPr>
            <a:r>
              <a:rPr lang="en-US" altLang="en-US" sz="2000"/>
              <a:t>LeapYear</a:t>
            </a:r>
          </a:p>
        </p:txBody>
      </p:sp>
    </p:spTree>
  </p:cSld>
  <p:clrMapOvr>
    <a:masterClrMapping/>
  </p:clrMapOvr>
  <p:transition/>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Slide Number Placeholder 4">
            <a:extLst>
              <a:ext uri="{FF2B5EF4-FFF2-40B4-BE49-F238E27FC236}">
                <a16:creationId xmlns:a16="http://schemas.microsoft.com/office/drawing/2014/main" id="{47FE5636-6B3D-43F1-86B9-7339F8C9C6C5}"/>
              </a:ext>
            </a:extLst>
          </p:cNvPr>
          <p:cNvSpPr>
            <a:spLocks noGrp="1"/>
          </p:cNvSpPr>
          <p:nvPr>
            <p:ph type="sldNum" sz="quarter" idx="11"/>
          </p:nvPr>
        </p:nvSpPr>
        <p:spPr>
          <a:noFill/>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fld id="{0C6DE3B2-9D5C-2D44-A5F0-FF7DAA2D3F35}" type="slidenum">
              <a:rPr lang="en-US" altLang="en-US" sz="1400"/>
              <a:pPr>
                <a:spcBef>
                  <a:spcPct val="0"/>
                </a:spcBef>
                <a:buClrTx/>
                <a:buSzTx/>
                <a:buFontTx/>
                <a:buNone/>
              </a:pPr>
              <a:t>38</a:t>
            </a:fld>
            <a:endParaRPr lang="en-US" altLang="en-US" sz="1400"/>
          </a:p>
        </p:txBody>
      </p:sp>
      <p:sp>
        <p:nvSpPr>
          <p:cNvPr id="78851" name="Rectangle 2">
            <a:extLst>
              <a:ext uri="{FF2B5EF4-FFF2-40B4-BE49-F238E27FC236}">
                <a16:creationId xmlns:a16="http://schemas.microsoft.com/office/drawing/2014/main" id="{2421F81C-DB62-7904-3570-C1B312A6131C}"/>
              </a:ext>
            </a:extLst>
          </p:cNvPr>
          <p:cNvSpPr>
            <a:spLocks noGrp="1" noChangeArrowheads="1"/>
          </p:cNvSpPr>
          <p:nvPr>
            <p:ph type="title"/>
          </p:nvPr>
        </p:nvSpPr>
        <p:spPr>
          <a:xfrm>
            <a:off x="193675" y="241300"/>
            <a:ext cx="8640763" cy="460375"/>
          </a:xfrm>
        </p:spPr>
        <p:txBody>
          <a:bodyPr/>
          <a:lstStyle/>
          <a:p>
            <a:r>
              <a:rPr lang="en-US" altLang="en-US" sz="3600"/>
              <a:t>Problem: Lottery</a:t>
            </a:r>
            <a:r>
              <a:rPr lang="en-US" altLang="en-US"/>
              <a:t> </a:t>
            </a:r>
          </a:p>
        </p:txBody>
      </p:sp>
      <p:sp>
        <p:nvSpPr>
          <p:cNvPr id="78852" name="Rectangle 3">
            <a:extLst>
              <a:ext uri="{FF2B5EF4-FFF2-40B4-BE49-F238E27FC236}">
                <a16:creationId xmlns:a16="http://schemas.microsoft.com/office/drawing/2014/main" id="{F29A4EFF-357F-3B16-46DE-168C85687398}"/>
              </a:ext>
            </a:extLst>
          </p:cNvPr>
          <p:cNvSpPr>
            <a:spLocks noGrp="1" noChangeArrowheads="1"/>
          </p:cNvSpPr>
          <p:nvPr>
            <p:ph type="body" idx="1"/>
          </p:nvPr>
        </p:nvSpPr>
        <p:spPr>
          <a:xfrm>
            <a:off x="193675" y="855663"/>
            <a:ext cx="8683625" cy="1690687"/>
          </a:xfrm>
        </p:spPr>
        <p:txBody>
          <a:bodyPr/>
          <a:lstStyle/>
          <a:p>
            <a:pPr marL="0" indent="0">
              <a:buFont typeface="Monotype Sorts" pitchFamily="2" charset="2"/>
              <a:buNone/>
            </a:pPr>
            <a:r>
              <a:rPr lang="en-US" altLang="en-US" sz="2800"/>
              <a:t>Write a program that randomly generates a lottery of a two-digit number, prompts the user to enter a two-digit number, and determines whether the user wins according to the following rule:</a:t>
            </a:r>
          </a:p>
        </p:txBody>
      </p:sp>
      <p:sp>
        <p:nvSpPr>
          <p:cNvPr id="78853" name="Text Box 6">
            <a:extLst>
              <a:ext uri="{FF2B5EF4-FFF2-40B4-BE49-F238E27FC236}">
                <a16:creationId xmlns:a16="http://schemas.microsoft.com/office/drawing/2014/main" id="{F15BC66C-F4FD-BBD7-DBD4-E620FD73B996}"/>
              </a:ext>
            </a:extLst>
          </p:cNvPr>
          <p:cNvSpPr txBox="1">
            <a:spLocks noChangeArrowheads="1"/>
          </p:cNvSpPr>
          <p:nvPr/>
        </p:nvSpPr>
        <p:spPr bwMode="auto">
          <a:xfrm>
            <a:off x="231775" y="2698750"/>
            <a:ext cx="8372475" cy="2654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457200" indent="-457200">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Char char="•"/>
            </a:pPr>
            <a:r>
              <a:rPr lang="en-US" altLang="en-US" sz="2800"/>
              <a:t>If the user input matches the lottery in exact order, the award is $10,000.</a:t>
            </a:r>
          </a:p>
          <a:p>
            <a:pPr>
              <a:spcBef>
                <a:spcPct val="0"/>
              </a:spcBef>
              <a:buClrTx/>
              <a:buSzTx/>
              <a:buFontTx/>
              <a:buChar char="•"/>
            </a:pPr>
            <a:r>
              <a:rPr lang="en-US" altLang="en-US" sz="2800"/>
              <a:t>If the user input matches the lottery, the award is $3,000.</a:t>
            </a:r>
          </a:p>
          <a:p>
            <a:pPr>
              <a:spcBef>
                <a:spcPct val="0"/>
              </a:spcBef>
              <a:buClrTx/>
              <a:buSzTx/>
              <a:buFontTx/>
              <a:buChar char="•"/>
            </a:pPr>
            <a:r>
              <a:rPr lang="en-US" altLang="en-US" sz="2800"/>
              <a:t>If one digit in the user input matches a digit in the lottery, the award is $1,000.</a:t>
            </a:r>
          </a:p>
        </p:txBody>
      </p:sp>
      <p:sp>
        <p:nvSpPr>
          <p:cNvPr id="78854" name="Rectangle 8">
            <a:hlinkClick r:id="rId3"/>
            <a:extLst>
              <a:ext uri="{FF2B5EF4-FFF2-40B4-BE49-F238E27FC236}">
                <a16:creationId xmlns:a16="http://schemas.microsoft.com/office/drawing/2014/main" id="{CD0AE186-75CF-180E-1202-B3D97F2B364C}"/>
              </a:ext>
            </a:extLst>
          </p:cNvPr>
          <p:cNvSpPr>
            <a:spLocks noChangeArrowheads="1"/>
          </p:cNvSpPr>
          <p:nvPr/>
        </p:nvSpPr>
        <p:spPr bwMode="auto">
          <a:xfrm>
            <a:off x="5954713" y="5765800"/>
            <a:ext cx="1430337" cy="381000"/>
          </a:xfrm>
          <a:prstGeom prst="rect">
            <a:avLst/>
          </a:prstGeom>
          <a:solidFill>
            <a:srgbClr val="92D050"/>
          </a:solidFill>
          <a:ln>
            <a:noFill/>
          </a:ln>
          <a:extLst>
            <a:ext uri="{91240B29-F687-4F45-9708-019B960494DF}">
              <a14:hiddenLine xmlns:a14="http://schemas.microsoft.com/office/drawing/2010/main" w="12700" algn="ctr">
                <a:solidFill>
                  <a:srgbClr val="000000"/>
                </a:solidFill>
                <a:round/>
                <a:headEnd type="none" w="sm" len="sm"/>
                <a:tailEnd type="none" w="sm" len="sm"/>
              </a14:hiddenLine>
            </a:ext>
          </a:extLst>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lgn="ctr">
              <a:spcBef>
                <a:spcPct val="0"/>
              </a:spcBef>
              <a:buClrTx/>
              <a:buSzTx/>
              <a:buFontTx/>
              <a:buNone/>
            </a:pPr>
            <a:r>
              <a:rPr lang="en-US" altLang="en-US" sz="2000"/>
              <a:t>Lottery</a:t>
            </a: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Slide Number Placeholder 4">
            <a:extLst>
              <a:ext uri="{FF2B5EF4-FFF2-40B4-BE49-F238E27FC236}">
                <a16:creationId xmlns:a16="http://schemas.microsoft.com/office/drawing/2014/main" id="{9DD5A628-A718-86D5-3351-BD1514D53A6C}"/>
              </a:ext>
            </a:extLst>
          </p:cNvPr>
          <p:cNvSpPr>
            <a:spLocks noGrp="1"/>
          </p:cNvSpPr>
          <p:nvPr>
            <p:ph type="sldNum" sz="quarter" idx="11"/>
          </p:nvPr>
        </p:nvSpPr>
        <p:spPr>
          <a:noFill/>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fld id="{AB5FEB8B-3D24-5641-9B23-4EE36C5F05DD}" type="slidenum">
              <a:rPr lang="en-US" altLang="en-US" sz="1400"/>
              <a:pPr>
                <a:spcBef>
                  <a:spcPct val="0"/>
                </a:spcBef>
                <a:buClrTx/>
                <a:buSzTx/>
                <a:buFontTx/>
                <a:buNone/>
              </a:pPr>
              <a:t>39</a:t>
            </a:fld>
            <a:endParaRPr lang="en-US" altLang="en-US" sz="1400"/>
          </a:p>
        </p:txBody>
      </p:sp>
      <p:sp>
        <p:nvSpPr>
          <p:cNvPr id="80899" name="Rectangle 2">
            <a:extLst>
              <a:ext uri="{FF2B5EF4-FFF2-40B4-BE49-F238E27FC236}">
                <a16:creationId xmlns:a16="http://schemas.microsoft.com/office/drawing/2014/main" id="{6F225C09-CE40-D8A3-FC6B-5FDFDA7F877E}"/>
              </a:ext>
            </a:extLst>
          </p:cNvPr>
          <p:cNvSpPr>
            <a:spLocks noGrp="1" noChangeArrowheads="1"/>
          </p:cNvSpPr>
          <p:nvPr>
            <p:ph type="title"/>
          </p:nvPr>
        </p:nvSpPr>
        <p:spPr>
          <a:xfrm>
            <a:off x="609600" y="228600"/>
            <a:ext cx="7772400" cy="685800"/>
          </a:xfrm>
        </p:spPr>
        <p:txBody>
          <a:bodyPr/>
          <a:lstStyle/>
          <a:p>
            <a:r>
              <a:rPr lang="en-US" altLang="en-US" sz="4200">
                <a:latin typeface="Courier New" panose="02070309020205020404" pitchFamily="49" charset="0"/>
              </a:rPr>
              <a:t>switch</a:t>
            </a:r>
            <a:r>
              <a:rPr lang="en-US" altLang="en-US"/>
              <a:t> Statements</a:t>
            </a:r>
          </a:p>
        </p:txBody>
      </p:sp>
      <p:sp>
        <p:nvSpPr>
          <p:cNvPr id="80900" name="Rectangle 3">
            <a:extLst>
              <a:ext uri="{FF2B5EF4-FFF2-40B4-BE49-F238E27FC236}">
                <a16:creationId xmlns:a16="http://schemas.microsoft.com/office/drawing/2014/main" id="{92D623B7-1255-944A-9587-23EDBB33A1A9}"/>
              </a:ext>
            </a:extLst>
          </p:cNvPr>
          <p:cNvSpPr>
            <a:spLocks noGrp="1" noChangeArrowheads="1"/>
          </p:cNvSpPr>
          <p:nvPr>
            <p:ph type="body" idx="1"/>
          </p:nvPr>
        </p:nvSpPr>
        <p:spPr>
          <a:xfrm>
            <a:off x="228600" y="990600"/>
            <a:ext cx="8686800" cy="5334000"/>
          </a:xfrm>
        </p:spPr>
        <p:txBody>
          <a:bodyPr/>
          <a:lstStyle/>
          <a:p>
            <a:pPr marL="0" indent="0">
              <a:lnSpc>
                <a:spcPct val="90000"/>
              </a:lnSpc>
              <a:buFont typeface="Monotype Sorts" pitchFamily="2" charset="2"/>
              <a:buNone/>
            </a:pPr>
            <a:r>
              <a:rPr lang="en-US" altLang="en-US" sz="2500">
                <a:cs typeface="Times New Roman" panose="02020603050405020304" pitchFamily="18" charset="0"/>
              </a:rPr>
              <a:t>switch (status) {</a:t>
            </a:r>
          </a:p>
          <a:p>
            <a:pPr marL="0" indent="0">
              <a:lnSpc>
                <a:spcPct val="90000"/>
              </a:lnSpc>
              <a:buFont typeface="Monotype Sorts" pitchFamily="2" charset="2"/>
              <a:buNone/>
            </a:pPr>
            <a:r>
              <a:rPr lang="en-US" altLang="en-US" sz="2500">
                <a:cs typeface="Times New Roman" panose="02020603050405020304" pitchFamily="18" charset="0"/>
              </a:rPr>
              <a:t>  case 0:  compute taxes for single filers;</a:t>
            </a:r>
          </a:p>
          <a:p>
            <a:pPr marL="0" indent="0">
              <a:lnSpc>
                <a:spcPct val="90000"/>
              </a:lnSpc>
              <a:buFont typeface="Monotype Sorts" pitchFamily="2" charset="2"/>
              <a:buNone/>
            </a:pPr>
            <a:r>
              <a:rPr lang="en-US" altLang="en-US" sz="2500">
                <a:cs typeface="Times New Roman" panose="02020603050405020304" pitchFamily="18" charset="0"/>
              </a:rPr>
              <a:t>           break;</a:t>
            </a:r>
          </a:p>
          <a:p>
            <a:pPr marL="0" indent="0">
              <a:lnSpc>
                <a:spcPct val="90000"/>
              </a:lnSpc>
              <a:buFont typeface="Monotype Sorts" pitchFamily="2" charset="2"/>
              <a:buNone/>
            </a:pPr>
            <a:r>
              <a:rPr lang="en-US" altLang="en-US" sz="2500">
                <a:cs typeface="Times New Roman" panose="02020603050405020304" pitchFamily="18" charset="0"/>
              </a:rPr>
              <a:t>  case 1:  compute taxes for married file jointly;</a:t>
            </a:r>
          </a:p>
          <a:p>
            <a:pPr marL="0" indent="0">
              <a:lnSpc>
                <a:spcPct val="90000"/>
              </a:lnSpc>
              <a:buFont typeface="Monotype Sorts" pitchFamily="2" charset="2"/>
              <a:buNone/>
            </a:pPr>
            <a:r>
              <a:rPr lang="en-US" altLang="en-US" sz="2500">
                <a:cs typeface="Times New Roman" panose="02020603050405020304" pitchFamily="18" charset="0"/>
              </a:rPr>
              <a:t>           break;</a:t>
            </a:r>
          </a:p>
          <a:p>
            <a:pPr marL="0" indent="0">
              <a:lnSpc>
                <a:spcPct val="90000"/>
              </a:lnSpc>
              <a:buFont typeface="Monotype Sorts" pitchFamily="2" charset="2"/>
              <a:buNone/>
            </a:pPr>
            <a:r>
              <a:rPr lang="en-US" altLang="en-US" sz="2500">
                <a:cs typeface="Times New Roman" panose="02020603050405020304" pitchFamily="18" charset="0"/>
              </a:rPr>
              <a:t>  case 2:  compute taxes for married file separately;</a:t>
            </a:r>
          </a:p>
          <a:p>
            <a:pPr marL="0" indent="0">
              <a:lnSpc>
                <a:spcPct val="90000"/>
              </a:lnSpc>
              <a:buFont typeface="Monotype Sorts" pitchFamily="2" charset="2"/>
              <a:buNone/>
            </a:pPr>
            <a:r>
              <a:rPr lang="en-US" altLang="en-US" sz="2500">
                <a:cs typeface="Times New Roman" panose="02020603050405020304" pitchFamily="18" charset="0"/>
              </a:rPr>
              <a:t>           break;</a:t>
            </a:r>
          </a:p>
          <a:p>
            <a:pPr marL="0" indent="0">
              <a:lnSpc>
                <a:spcPct val="90000"/>
              </a:lnSpc>
              <a:buFont typeface="Monotype Sorts" pitchFamily="2" charset="2"/>
              <a:buNone/>
            </a:pPr>
            <a:r>
              <a:rPr lang="en-US" altLang="en-US" sz="2500">
                <a:cs typeface="Times New Roman" panose="02020603050405020304" pitchFamily="18" charset="0"/>
              </a:rPr>
              <a:t>  case 3:  compute taxes for head of household;</a:t>
            </a:r>
          </a:p>
          <a:p>
            <a:pPr marL="0" indent="0">
              <a:lnSpc>
                <a:spcPct val="90000"/>
              </a:lnSpc>
              <a:buFont typeface="Monotype Sorts" pitchFamily="2" charset="2"/>
              <a:buNone/>
            </a:pPr>
            <a:r>
              <a:rPr lang="en-US" altLang="en-US" sz="2500">
                <a:cs typeface="Times New Roman" panose="02020603050405020304" pitchFamily="18" charset="0"/>
              </a:rPr>
              <a:t>           break;</a:t>
            </a:r>
          </a:p>
          <a:p>
            <a:pPr marL="0" indent="0">
              <a:lnSpc>
                <a:spcPct val="90000"/>
              </a:lnSpc>
              <a:buFont typeface="Monotype Sorts" pitchFamily="2" charset="2"/>
              <a:buNone/>
            </a:pPr>
            <a:r>
              <a:rPr lang="en-US" altLang="en-US" sz="2500">
                <a:cs typeface="Times New Roman" panose="02020603050405020304" pitchFamily="18" charset="0"/>
              </a:rPr>
              <a:t>  default: System.out.println("Errors: invalid status");</a:t>
            </a:r>
          </a:p>
          <a:p>
            <a:pPr marL="0" indent="0">
              <a:lnSpc>
                <a:spcPct val="90000"/>
              </a:lnSpc>
              <a:buFont typeface="Monotype Sorts" pitchFamily="2" charset="2"/>
              <a:buNone/>
            </a:pPr>
            <a:r>
              <a:rPr lang="en-US" altLang="en-US" sz="2500">
                <a:cs typeface="Times New Roman" panose="02020603050405020304" pitchFamily="18" charset="0"/>
              </a:rPr>
              <a:t>           System.exit(1);</a:t>
            </a:r>
          </a:p>
          <a:p>
            <a:pPr marL="0" indent="0">
              <a:lnSpc>
                <a:spcPct val="90000"/>
              </a:lnSpc>
              <a:buFont typeface="Monotype Sorts" pitchFamily="2" charset="2"/>
              <a:buNone/>
            </a:pPr>
            <a:r>
              <a:rPr lang="en-US" altLang="en-US" sz="2500">
                <a:cs typeface="Times New Roman" panose="02020603050405020304" pitchFamily="18" charset="0"/>
              </a:rPr>
              <a:t>}</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Slide Number Placeholder 4">
            <a:extLst>
              <a:ext uri="{FF2B5EF4-FFF2-40B4-BE49-F238E27FC236}">
                <a16:creationId xmlns:a16="http://schemas.microsoft.com/office/drawing/2014/main" id="{2085EBB1-3BBA-646F-FC2D-EEEE5169E60E}"/>
              </a:ext>
            </a:extLst>
          </p:cNvPr>
          <p:cNvSpPr>
            <a:spLocks noGrp="1"/>
          </p:cNvSpPr>
          <p:nvPr>
            <p:ph type="sldNum" sz="quarter" idx="11"/>
          </p:nvPr>
        </p:nvSpPr>
        <p:spPr>
          <a:noFill/>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fld id="{B2E27934-683D-C942-B7A8-D3F17018D5AC}" type="slidenum">
              <a:rPr lang="en-US" altLang="en-US" sz="1400"/>
              <a:pPr>
                <a:spcBef>
                  <a:spcPct val="0"/>
                </a:spcBef>
                <a:buClrTx/>
                <a:buSzTx/>
                <a:buFontTx/>
                <a:buNone/>
              </a:pPr>
              <a:t>4</a:t>
            </a:fld>
            <a:endParaRPr lang="en-US" altLang="en-US" sz="1400"/>
          </a:p>
        </p:txBody>
      </p:sp>
      <p:sp>
        <p:nvSpPr>
          <p:cNvPr id="9219" name="Rectangle 2">
            <a:extLst>
              <a:ext uri="{FF2B5EF4-FFF2-40B4-BE49-F238E27FC236}">
                <a16:creationId xmlns:a16="http://schemas.microsoft.com/office/drawing/2014/main" id="{3E78C6AC-7FEA-EF74-196D-3781B0AFC0E2}"/>
              </a:ext>
            </a:extLst>
          </p:cNvPr>
          <p:cNvSpPr>
            <a:spLocks noGrp="1" noChangeArrowheads="1"/>
          </p:cNvSpPr>
          <p:nvPr>
            <p:ph type="title"/>
          </p:nvPr>
        </p:nvSpPr>
        <p:spPr>
          <a:xfrm>
            <a:off x="685800" y="304800"/>
            <a:ext cx="7772400" cy="533400"/>
          </a:xfrm>
        </p:spPr>
        <p:txBody>
          <a:bodyPr/>
          <a:lstStyle/>
          <a:p>
            <a:r>
              <a:rPr lang="en-US" altLang="en-US" sz="3900"/>
              <a:t>The </a:t>
            </a:r>
            <a:r>
              <a:rPr lang="en-US" altLang="en-US" sz="3900">
                <a:latin typeface="Courier New" panose="02070309020205020404" pitchFamily="49" charset="0"/>
              </a:rPr>
              <a:t>boolean</a:t>
            </a:r>
            <a:r>
              <a:rPr lang="en-US" altLang="en-US" sz="3900"/>
              <a:t> Type and Operators</a:t>
            </a:r>
            <a:endParaRPr lang="en-US" altLang="en-US"/>
          </a:p>
        </p:txBody>
      </p:sp>
      <p:sp>
        <p:nvSpPr>
          <p:cNvPr id="9220" name="Rectangle 3">
            <a:extLst>
              <a:ext uri="{FF2B5EF4-FFF2-40B4-BE49-F238E27FC236}">
                <a16:creationId xmlns:a16="http://schemas.microsoft.com/office/drawing/2014/main" id="{86C3760D-F0CD-C5D0-6CC7-4577636BD171}"/>
              </a:ext>
            </a:extLst>
          </p:cNvPr>
          <p:cNvSpPr>
            <a:spLocks noGrp="1" noChangeArrowheads="1"/>
          </p:cNvSpPr>
          <p:nvPr>
            <p:ph type="body" idx="1"/>
          </p:nvPr>
        </p:nvSpPr>
        <p:spPr>
          <a:xfrm>
            <a:off x="457200" y="1066800"/>
            <a:ext cx="8305800" cy="4051300"/>
          </a:xfrm>
        </p:spPr>
        <p:txBody>
          <a:bodyPr/>
          <a:lstStyle/>
          <a:p>
            <a:pPr marL="0" indent="0">
              <a:spcBef>
                <a:spcPct val="100000"/>
              </a:spcBef>
              <a:buFont typeface="Monotype Sorts" pitchFamily="2" charset="2"/>
              <a:buNone/>
            </a:pPr>
            <a:r>
              <a:rPr lang="en-US" altLang="en-US"/>
              <a:t>Often in a program you need to compare two values, such as whether i is greater than j. Java provides six comparison operators (also known as relational operators) that can be used to compare two values. The result of the comparison is a Boolean value: true or false. </a:t>
            </a:r>
          </a:p>
          <a:p>
            <a:pPr marL="0" indent="0">
              <a:spcBef>
                <a:spcPct val="100000"/>
              </a:spcBef>
              <a:buFont typeface="Monotype Sorts" pitchFamily="2" charset="2"/>
              <a:buNone/>
            </a:pPr>
            <a:r>
              <a:rPr lang="en-US" altLang="en-US" sz="3000" b="1">
                <a:latin typeface="Courier New" panose="02070309020205020404" pitchFamily="49" charset="0"/>
              </a:rPr>
              <a:t>boolean b = (1 &gt; 2);</a:t>
            </a:r>
            <a:r>
              <a:rPr lang="en-US" altLang="en-US" b="1">
                <a:latin typeface="Book Antiqua" panose="02040602050305030304" pitchFamily="18" charset="0"/>
              </a:rPr>
              <a:t> </a:t>
            </a:r>
            <a:endParaRPr lang="en-US" altLang="en-US" b="1"/>
          </a:p>
        </p:txBody>
      </p:sp>
    </p:spTree>
  </p:cSld>
  <p:clrMapOvr>
    <a:masterClrMapping/>
  </p:clrMapOvr>
  <p:transition/>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Slide Number Placeholder 4">
            <a:extLst>
              <a:ext uri="{FF2B5EF4-FFF2-40B4-BE49-F238E27FC236}">
                <a16:creationId xmlns:a16="http://schemas.microsoft.com/office/drawing/2014/main" id="{08B722B0-D3B4-D174-F417-FBCF1288F871}"/>
              </a:ext>
            </a:extLst>
          </p:cNvPr>
          <p:cNvSpPr>
            <a:spLocks noGrp="1"/>
          </p:cNvSpPr>
          <p:nvPr>
            <p:ph type="sldNum" sz="quarter" idx="11"/>
          </p:nvPr>
        </p:nvSpPr>
        <p:spPr>
          <a:noFill/>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fld id="{4B5C3E82-6C4F-2D4E-8811-6ABD70C4DDB9}" type="slidenum">
              <a:rPr lang="en-US" altLang="en-US" sz="1400"/>
              <a:pPr>
                <a:spcBef>
                  <a:spcPct val="0"/>
                </a:spcBef>
                <a:buClrTx/>
                <a:buSzTx/>
                <a:buFontTx/>
                <a:buNone/>
              </a:pPr>
              <a:t>40</a:t>
            </a:fld>
            <a:endParaRPr lang="en-US" altLang="en-US" sz="1400"/>
          </a:p>
        </p:txBody>
      </p:sp>
      <p:sp>
        <p:nvSpPr>
          <p:cNvPr id="82947" name="Rectangle 2">
            <a:extLst>
              <a:ext uri="{FF2B5EF4-FFF2-40B4-BE49-F238E27FC236}">
                <a16:creationId xmlns:a16="http://schemas.microsoft.com/office/drawing/2014/main" id="{0D094873-A737-A668-A4D9-66F4EC4870AD}"/>
              </a:ext>
            </a:extLst>
          </p:cNvPr>
          <p:cNvSpPr>
            <a:spLocks noGrp="1" noChangeArrowheads="1"/>
          </p:cNvSpPr>
          <p:nvPr>
            <p:ph type="title"/>
          </p:nvPr>
        </p:nvSpPr>
        <p:spPr>
          <a:xfrm>
            <a:off x="685800" y="165100"/>
            <a:ext cx="7772400" cy="536575"/>
          </a:xfrm>
        </p:spPr>
        <p:txBody>
          <a:bodyPr/>
          <a:lstStyle/>
          <a:p>
            <a:r>
              <a:rPr lang="en-US" altLang="en-US" sz="3800">
                <a:latin typeface="Courier New" panose="02070309020205020404" pitchFamily="49" charset="0"/>
              </a:rPr>
              <a:t>switch</a:t>
            </a:r>
            <a:r>
              <a:rPr lang="en-US" altLang="en-US" sz="4000"/>
              <a:t> Statement Flow Chart</a:t>
            </a:r>
          </a:p>
        </p:txBody>
      </p:sp>
      <p:sp>
        <p:nvSpPr>
          <p:cNvPr id="82948" name="Rectangle 7">
            <a:extLst>
              <a:ext uri="{FF2B5EF4-FFF2-40B4-BE49-F238E27FC236}">
                <a16:creationId xmlns:a16="http://schemas.microsoft.com/office/drawing/2014/main" id="{664C2E7E-6FA0-1501-C128-F86ED4FEB6C9}"/>
              </a:ext>
            </a:extLst>
          </p:cNvPr>
          <p:cNvSpPr>
            <a:spLocks noChangeArrowheads="1"/>
          </p:cNvSpPr>
          <p:nvPr/>
        </p:nvSpPr>
        <p:spPr bwMode="auto">
          <a:xfrm>
            <a:off x="2743200" y="188595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82949" name="Rectangle 9">
            <a:extLst>
              <a:ext uri="{FF2B5EF4-FFF2-40B4-BE49-F238E27FC236}">
                <a16:creationId xmlns:a16="http://schemas.microsoft.com/office/drawing/2014/main" id="{5F5FE6EB-B142-EFC3-5A4E-F2927D2F187E}"/>
              </a:ext>
            </a:extLst>
          </p:cNvPr>
          <p:cNvSpPr>
            <a:spLocks noChangeArrowheads="1"/>
          </p:cNvSpPr>
          <p:nvPr/>
        </p:nvSpPr>
        <p:spPr bwMode="auto">
          <a:xfrm>
            <a:off x="0" y="188595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pic>
        <p:nvPicPr>
          <p:cNvPr id="82950" name="Picture 8">
            <a:extLst>
              <a:ext uri="{FF2B5EF4-FFF2-40B4-BE49-F238E27FC236}">
                <a16:creationId xmlns:a16="http://schemas.microsoft.com/office/drawing/2014/main" id="{54244226-5172-CAF8-4084-CDE54F14394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01650" y="1035050"/>
            <a:ext cx="8064500" cy="533876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Slide Number Placeholder 4">
            <a:extLst>
              <a:ext uri="{FF2B5EF4-FFF2-40B4-BE49-F238E27FC236}">
                <a16:creationId xmlns:a16="http://schemas.microsoft.com/office/drawing/2014/main" id="{898EC537-90E0-0A1F-B2AC-3426E22A865B}"/>
              </a:ext>
            </a:extLst>
          </p:cNvPr>
          <p:cNvSpPr>
            <a:spLocks noGrp="1"/>
          </p:cNvSpPr>
          <p:nvPr>
            <p:ph type="sldNum" sz="quarter" idx="11"/>
          </p:nvPr>
        </p:nvSpPr>
        <p:spPr>
          <a:noFill/>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fld id="{68B84E3E-AA11-2A4D-A548-6832362CD4BA}" type="slidenum">
              <a:rPr lang="en-US" altLang="en-US" sz="1400"/>
              <a:pPr>
                <a:spcBef>
                  <a:spcPct val="0"/>
                </a:spcBef>
                <a:buClrTx/>
                <a:buSzTx/>
                <a:buFontTx/>
                <a:buNone/>
              </a:pPr>
              <a:t>41</a:t>
            </a:fld>
            <a:endParaRPr lang="en-US" altLang="en-US" sz="1400"/>
          </a:p>
        </p:txBody>
      </p:sp>
      <p:sp>
        <p:nvSpPr>
          <p:cNvPr id="84995" name="Rectangle 2">
            <a:extLst>
              <a:ext uri="{FF2B5EF4-FFF2-40B4-BE49-F238E27FC236}">
                <a16:creationId xmlns:a16="http://schemas.microsoft.com/office/drawing/2014/main" id="{47E59461-016D-90FC-C83F-5EEC8AF5F6B4}"/>
              </a:ext>
            </a:extLst>
          </p:cNvPr>
          <p:cNvSpPr>
            <a:spLocks noGrp="1" noChangeArrowheads="1"/>
          </p:cNvSpPr>
          <p:nvPr>
            <p:ph type="title"/>
          </p:nvPr>
        </p:nvSpPr>
        <p:spPr>
          <a:xfrm>
            <a:off x="685800" y="0"/>
            <a:ext cx="7772400" cy="762000"/>
          </a:xfrm>
        </p:spPr>
        <p:txBody>
          <a:bodyPr/>
          <a:lstStyle/>
          <a:p>
            <a:r>
              <a:rPr lang="en-US" altLang="en-US" sz="4200">
                <a:latin typeface="Courier New" panose="02070309020205020404" pitchFamily="49" charset="0"/>
              </a:rPr>
              <a:t>switch</a:t>
            </a:r>
            <a:r>
              <a:rPr lang="en-US" altLang="en-US"/>
              <a:t> Statement Rules</a:t>
            </a:r>
          </a:p>
        </p:txBody>
      </p:sp>
      <p:sp>
        <p:nvSpPr>
          <p:cNvPr id="84996" name="Rectangle 5">
            <a:extLst>
              <a:ext uri="{FF2B5EF4-FFF2-40B4-BE49-F238E27FC236}">
                <a16:creationId xmlns:a16="http://schemas.microsoft.com/office/drawing/2014/main" id="{3DEAA4E2-E6ED-8626-5ED8-599A6F736F45}"/>
              </a:ext>
            </a:extLst>
          </p:cNvPr>
          <p:cNvSpPr>
            <a:spLocks noChangeArrowheads="1"/>
          </p:cNvSpPr>
          <p:nvPr/>
        </p:nvSpPr>
        <p:spPr bwMode="auto">
          <a:xfrm>
            <a:off x="4343400" y="1371600"/>
            <a:ext cx="3657600" cy="3810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075" tIns="46038" rIns="92075" bIns="46038"/>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buFont typeface="Monotype Sorts" pitchFamily="2" charset="2"/>
              <a:buNone/>
            </a:pPr>
            <a:r>
              <a:rPr lang="en-US" altLang="en-US" sz="1900">
                <a:cs typeface="Times New Roman" panose="02020603050405020304" pitchFamily="18" charset="0"/>
              </a:rPr>
              <a:t>switch (switch-expression) {</a:t>
            </a:r>
          </a:p>
          <a:p>
            <a:pPr>
              <a:buFont typeface="Monotype Sorts" pitchFamily="2" charset="2"/>
              <a:buNone/>
            </a:pPr>
            <a:r>
              <a:rPr lang="en-US" altLang="en-US" sz="1900">
                <a:cs typeface="Times New Roman" panose="02020603050405020304" pitchFamily="18" charset="0"/>
              </a:rPr>
              <a:t>  case value1:  statement(s)1;</a:t>
            </a:r>
          </a:p>
          <a:p>
            <a:pPr>
              <a:buFont typeface="Monotype Sorts" pitchFamily="2" charset="2"/>
              <a:buNone/>
            </a:pPr>
            <a:r>
              <a:rPr lang="en-US" altLang="en-US" sz="1900">
                <a:cs typeface="Times New Roman" panose="02020603050405020304" pitchFamily="18" charset="0"/>
              </a:rPr>
              <a:t>           break;</a:t>
            </a:r>
          </a:p>
          <a:p>
            <a:pPr>
              <a:buFont typeface="Monotype Sorts" pitchFamily="2" charset="2"/>
              <a:buNone/>
            </a:pPr>
            <a:r>
              <a:rPr lang="en-US" altLang="en-US" sz="1900">
                <a:cs typeface="Times New Roman" panose="02020603050405020304" pitchFamily="18" charset="0"/>
              </a:rPr>
              <a:t>  case value2: statement(s)2;</a:t>
            </a:r>
          </a:p>
          <a:p>
            <a:pPr>
              <a:buFont typeface="Monotype Sorts" pitchFamily="2" charset="2"/>
              <a:buNone/>
            </a:pPr>
            <a:r>
              <a:rPr lang="en-US" altLang="en-US" sz="1900">
                <a:cs typeface="Times New Roman" panose="02020603050405020304" pitchFamily="18" charset="0"/>
              </a:rPr>
              <a:t>           break;</a:t>
            </a:r>
          </a:p>
          <a:p>
            <a:pPr>
              <a:buFont typeface="Monotype Sorts" pitchFamily="2" charset="2"/>
              <a:buNone/>
            </a:pPr>
            <a:r>
              <a:rPr lang="en-US" altLang="en-US" sz="1900">
                <a:cs typeface="Times New Roman" panose="02020603050405020304" pitchFamily="18" charset="0"/>
              </a:rPr>
              <a:t>  …</a:t>
            </a:r>
          </a:p>
          <a:p>
            <a:pPr>
              <a:buFont typeface="Monotype Sorts" pitchFamily="2" charset="2"/>
              <a:buNone/>
            </a:pPr>
            <a:r>
              <a:rPr lang="en-US" altLang="en-US" sz="1900">
                <a:cs typeface="Times New Roman" panose="02020603050405020304" pitchFamily="18" charset="0"/>
              </a:rPr>
              <a:t>  case valueN: statement(s)N;</a:t>
            </a:r>
          </a:p>
          <a:p>
            <a:pPr>
              <a:buFont typeface="Monotype Sorts" pitchFamily="2" charset="2"/>
              <a:buNone/>
            </a:pPr>
            <a:r>
              <a:rPr lang="en-US" altLang="en-US" sz="1900">
                <a:cs typeface="Times New Roman" panose="02020603050405020304" pitchFamily="18" charset="0"/>
              </a:rPr>
              <a:t>           break;</a:t>
            </a:r>
          </a:p>
          <a:p>
            <a:pPr>
              <a:buFont typeface="Monotype Sorts" pitchFamily="2" charset="2"/>
              <a:buNone/>
            </a:pPr>
            <a:r>
              <a:rPr lang="en-US" altLang="en-US" sz="1900">
                <a:cs typeface="Times New Roman" panose="02020603050405020304" pitchFamily="18" charset="0"/>
              </a:rPr>
              <a:t>  default: statement(s)-for-default;</a:t>
            </a:r>
          </a:p>
          <a:p>
            <a:pPr>
              <a:buFont typeface="Monotype Sorts" pitchFamily="2" charset="2"/>
              <a:buNone/>
            </a:pPr>
            <a:r>
              <a:rPr lang="en-US" altLang="en-US" sz="1900">
                <a:cs typeface="Times New Roman" panose="02020603050405020304" pitchFamily="18" charset="0"/>
              </a:rPr>
              <a:t>}</a:t>
            </a:r>
          </a:p>
        </p:txBody>
      </p:sp>
      <p:grpSp>
        <p:nvGrpSpPr>
          <p:cNvPr id="52239" name="Group 15">
            <a:extLst>
              <a:ext uri="{FF2B5EF4-FFF2-40B4-BE49-F238E27FC236}">
                <a16:creationId xmlns:a16="http://schemas.microsoft.com/office/drawing/2014/main" id="{23EFCB61-96BB-7D90-74A6-1740B03EBBCD}"/>
              </a:ext>
            </a:extLst>
          </p:cNvPr>
          <p:cNvGrpSpPr>
            <a:grpSpLocks/>
          </p:cNvGrpSpPr>
          <p:nvPr/>
        </p:nvGrpSpPr>
        <p:grpSpPr bwMode="auto">
          <a:xfrm>
            <a:off x="762000" y="1066800"/>
            <a:ext cx="4724400" cy="1295400"/>
            <a:chOff x="96" y="384"/>
            <a:chExt cx="2976" cy="816"/>
          </a:xfrm>
        </p:grpSpPr>
        <p:sp>
          <p:nvSpPr>
            <p:cNvPr id="85003" name="Rectangle 6">
              <a:extLst>
                <a:ext uri="{FF2B5EF4-FFF2-40B4-BE49-F238E27FC236}">
                  <a16:creationId xmlns:a16="http://schemas.microsoft.com/office/drawing/2014/main" id="{4A37FDFB-5265-FA49-699A-A38165FCFEFF}"/>
                </a:ext>
              </a:extLst>
            </p:cNvPr>
            <p:cNvSpPr>
              <a:spLocks noChangeArrowheads="1"/>
            </p:cNvSpPr>
            <p:nvPr/>
          </p:nvSpPr>
          <p:spPr bwMode="auto">
            <a:xfrm>
              <a:off x="96" y="384"/>
              <a:ext cx="1728" cy="8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075" tIns="46038" rIns="92075" bIns="46038"/>
            <a:lstStyle>
              <a:lvl1pPr marL="55563" indent="-55563" defTabSz="287338">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defTabSz="287338">
                <a:spcBef>
                  <a:spcPct val="20000"/>
                </a:spcBef>
                <a:buClr>
                  <a:schemeClr val="tx1"/>
                </a:buClr>
                <a:buChar char="–"/>
                <a:defRPr sz="2800">
                  <a:solidFill>
                    <a:schemeClr val="tx1"/>
                  </a:solidFill>
                  <a:latin typeface="Times New Roman" panose="02020603050405020304" pitchFamily="18" charset="0"/>
                </a:defRPr>
              </a:lvl2pPr>
              <a:lvl3pPr marL="1143000" indent="-228600" defTabSz="287338">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defTabSz="287338">
                <a:spcBef>
                  <a:spcPct val="20000"/>
                </a:spcBef>
                <a:buClr>
                  <a:schemeClr val="tx1"/>
                </a:buClr>
                <a:buChar char="–"/>
                <a:defRPr sz="2000">
                  <a:solidFill>
                    <a:schemeClr val="tx1"/>
                  </a:solidFill>
                  <a:latin typeface="Times New Roman" panose="02020603050405020304" pitchFamily="18" charset="0"/>
                </a:defRPr>
              </a:lvl4pPr>
              <a:lvl5pPr marL="2057400" indent="-228600" defTabSz="287338">
                <a:spcBef>
                  <a:spcPct val="20000"/>
                </a:spcBef>
                <a:buClr>
                  <a:schemeClr val="tx2"/>
                </a:buClr>
                <a:buChar char="•"/>
                <a:defRPr sz="2000">
                  <a:solidFill>
                    <a:schemeClr val="tx1"/>
                  </a:solidFill>
                  <a:latin typeface="Times New Roman" panose="02020603050405020304" pitchFamily="18" charset="0"/>
                </a:defRPr>
              </a:lvl5pPr>
              <a:lvl6pPr marL="2514600" indent="-228600" defTabSz="287338"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defTabSz="287338"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defTabSz="287338"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defTabSz="287338"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lnSpc>
                  <a:spcPct val="90000"/>
                </a:lnSpc>
                <a:spcBef>
                  <a:spcPct val="0"/>
                </a:spcBef>
                <a:buFont typeface="Monotype Sorts" pitchFamily="2" charset="2"/>
                <a:buNone/>
              </a:pPr>
              <a:r>
                <a:rPr lang="en-US" altLang="en-US" sz="1800">
                  <a:solidFill>
                    <a:schemeClr val="tx2"/>
                  </a:solidFill>
                  <a:cs typeface="Times New Roman" panose="02020603050405020304" pitchFamily="18" charset="0"/>
                </a:rPr>
                <a:t>The </a:t>
              </a:r>
              <a:r>
                <a:rPr lang="en-US" altLang="en-US" sz="1800" u="sng">
                  <a:solidFill>
                    <a:schemeClr val="tx2"/>
                  </a:solidFill>
                  <a:cs typeface="Times New Roman" panose="02020603050405020304" pitchFamily="18" charset="0"/>
                </a:rPr>
                <a:t>switch-expression</a:t>
              </a:r>
              <a:r>
                <a:rPr lang="en-US" altLang="en-US" sz="1800">
                  <a:solidFill>
                    <a:schemeClr val="tx2"/>
                  </a:solidFill>
                  <a:cs typeface="Times New Roman" panose="02020603050405020304" pitchFamily="18" charset="0"/>
                </a:rPr>
                <a:t> must yield a value of </a:t>
              </a:r>
              <a:r>
                <a:rPr lang="en-US" altLang="en-US" sz="1800" u="sng">
                  <a:solidFill>
                    <a:schemeClr val="tx2"/>
                  </a:solidFill>
                  <a:cs typeface="Times New Roman" panose="02020603050405020304" pitchFamily="18" charset="0"/>
                </a:rPr>
                <a:t>char</a:t>
              </a:r>
              <a:r>
                <a:rPr lang="en-US" altLang="en-US" sz="1800">
                  <a:solidFill>
                    <a:schemeClr val="tx2"/>
                  </a:solidFill>
                  <a:cs typeface="Times New Roman" panose="02020603050405020304" pitchFamily="18" charset="0"/>
                </a:rPr>
                <a:t>, </a:t>
              </a:r>
              <a:r>
                <a:rPr lang="en-US" altLang="en-US" sz="1800" u="sng">
                  <a:solidFill>
                    <a:schemeClr val="tx2"/>
                  </a:solidFill>
                  <a:cs typeface="Times New Roman" panose="02020603050405020304" pitchFamily="18" charset="0"/>
                </a:rPr>
                <a:t>byte</a:t>
              </a:r>
              <a:r>
                <a:rPr lang="en-US" altLang="en-US" sz="1800">
                  <a:solidFill>
                    <a:schemeClr val="tx2"/>
                  </a:solidFill>
                  <a:cs typeface="Times New Roman" panose="02020603050405020304" pitchFamily="18" charset="0"/>
                </a:rPr>
                <a:t>, </a:t>
              </a:r>
              <a:r>
                <a:rPr lang="en-US" altLang="en-US" sz="1800" u="sng">
                  <a:solidFill>
                    <a:schemeClr val="tx2"/>
                  </a:solidFill>
                  <a:cs typeface="Times New Roman" panose="02020603050405020304" pitchFamily="18" charset="0"/>
                </a:rPr>
                <a:t>short</a:t>
              </a:r>
              <a:r>
                <a:rPr lang="en-US" altLang="en-US" sz="1800">
                  <a:solidFill>
                    <a:schemeClr val="tx2"/>
                  </a:solidFill>
                  <a:cs typeface="Times New Roman" panose="02020603050405020304" pitchFamily="18" charset="0"/>
                </a:rPr>
                <a:t>, or </a:t>
              </a:r>
              <a:r>
                <a:rPr lang="en-US" altLang="en-US" sz="1800" u="sng">
                  <a:solidFill>
                    <a:schemeClr val="tx2"/>
                  </a:solidFill>
                  <a:cs typeface="Times New Roman" panose="02020603050405020304" pitchFamily="18" charset="0"/>
                </a:rPr>
                <a:t>int</a:t>
              </a:r>
              <a:r>
                <a:rPr lang="en-US" altLang="en-US" sz="1800">
                  <a:solidFill>
                    <a:schemeClr val="tx2"/>
                  </a:solidFill>
                  <a:cs typeface="Times New Roman" panose="02020603050405020304" pitchFamily="18" charset="0"/>
                </a:rPr>
                <a:t> type and must always be enclosed in parentheses.</a:t>
              </a:r>
            </a:p>
          </p:txBody>
        </p:sp>
        <p:sp>
          <p:nvSpPr>
            <p:cNvPr id="85004" name="Line 7">
              <a:extLst>
                <a:ext uri="{FF2B5EF4-FFF2-40B4-BE49-F238E27FC236}">
                  <a16:creationId xmlns:a16="http://schemas.microsoft.com/office/drawing/2014/main" id="{57D49DB3-464C-635D-C2D9-8350CB6E08CB}"/>
                </a:ext>
              </a:extLst>
            </p:cNvPr>
            <p:cNvSpPr>
              <a:spLocks noChangeShapeType="1"/>
            </p:cNvSpPr>
            <p:nvPr/>
          </p:nvSpPr>
          <p:spPr bwMode="auto">
            <a:xfrm>
              <a:off x="1536" y="480"/>
              <a:ext cx="1536" cy="192"/>
            </a:xfrm>
            <a:prstGeom prst="line">
              <a:avLst/>
            </a:prstGeom>
            <a:noFill/>
            <a:ln w="12700">
              <a:solidFill>
                <a:srgbClr val="FF0000"/>
              </a:solidFill>
              <a:round/>
              <a:headEnd type="none" w="sm" len="sm"/>
              <a:tailEnd type="stealth"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PS"/>
            </a:p>
          </p:txBody>
        </p:sp>
      </p:grpSp>
      <p:grpSp>
        <p:nvGrpSpPr>
          <p:cNvPr id="52238" name="Group 14">
            <a:extLst>
              <a:ext uri="{FF2B5EF4-FFF2-40B4-BE49-F238E27FC236}">
                <a16:creationId xmlns:a16="http://schemas.microsoft.com/office/drawing/2014/main" id="{C586554A-491C-467B-21E5-4FAE5645ADDF}"/>
              </a:ext>
            </a:extLst>
          </p:cNvPr>
          <p:cNvGrpSpPr>
            <a:grpSpLocks/>
          </p:cNvGrpSpPr>
          <p:nvPr/>
        </p:nvGrpSpPr>
        <p:grpSpPr bwMode="auto">
          <a:xfrm>
            <a:off x="685800" y="1981200"/>
            <a:ext cx="4419600" cy="4191000"/>
            <a:chOff x="48" y="960"/>
            <a:chExt cx="2784" cy="2640"/>
          </a:xfrm>
        </p:grpSpPr>
        <p:sp>
          <p:nvSpPr>
            <p:cNvPr id="84999" name="Rectangle 8">
              <a:extLst>
                <a:ext uri="{FF2B5EF4-FFF2-40B4-BE49-F238E27FC236}">
                  <a16:creationId xmlns:a16="http://schemas.microsoft.com/office/drawing/2014/main" id="{236C55D8-6719-5229-3F97-E624A7D2843A}"/>
                </a:ext>
              </a:extLst>
            </p:cNvPr>
            <p:cNvSpPr>
              <a:spLocks noChangeArrowheads="1"/>
            </p:cNvSpPr>
            <p:nvPr/>
          </p:nvSpPr>
          <p:spPr bwMode="auto">
            <a:xfrm>
              <a:off x="48" y="1440"/>
              <a:ext cx="2160" cy="21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075" tIns="46038" rIns="92075" bIns="46038"/>
            <a:lstStyle>
              <a:lvl1pPr marL="55563" indent="-55563" defTabSz="287338">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defTabSz="287338">
                <a:spcBef>
                  <a:spcPct val="20000"/>
                </a:spcBef>
                <a:buClr>
                  <a:schemeClr val="tx1"/>
                </a:buClr>
                <a:buChar char="–"/>
                <a:defRPr sz="2800">
                  <a:solidFill>
                    <a:schemeClr val="tx1"/>
                  </a:solidFill>
                  <a:latin typeface="Times New Roman" panose="02020603050405020304" pitchFamily="18" charset="0"/>
                </a:defRPr>
              </a:lvl2pPr>
              <a:lvl3pPr marL="1143000" indent="-228600" defTabSz="287338">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defTabSz="287338">
                <a:spcBef>
                  <a:spcPct val="20000"/>
                </a:spcBef>
                <a:buClr>
                  <a:schemeClr val="tx1"/>
                </a:buClr>
                <a:buChar char="–"/>
                <a:defRPr sz="2000">
                  <a:solidFill>
                    <a:schemeClr val="tx1"/>
                  </a:solidFill>
                  <a:latin typeface="Times New Roman" panose="02020603050405020304" pitchFamily="18" charset="0"/>
                </a:defRPr>
              </a:lvl4pPr>
              <a:lvl5pPr marL="2057400" indent="-228600" defTabSz="287338">
                <a:spcBef>
                  <a:spcPct val="20000"/>
                </a:spcBef>
                <a:buClr>
                  <a:schemeClr val="tx2"/>
                </a:buClr>
                <a:buChar char="•"/>
                <a:defRPr sz="2000">
                  <a:solidFill>
                    <a:schemeClr val="tx1"/>
                  </a:solidFill>
                  <a:latin typeface="Times New Roman" panose="02020603050405020304" pitchFamily="18" charset="0"/>
                </a:defRPr>
              </a:lvl5pPr>
              <a:lvl6pPr marL="2514600" indent="-228600" defTabSz="287338"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defTabSz="287338"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defTabSz="287338"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defTabSz="287338"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Font typeface="Monotype Sorts" pitchFamily="2" charset="2"/>
                <a:buNone/>
              </a:pPr>
              <a:r>
                <a:rPr lang="en-US" altLang="en-US" sz="1800">
                  <a:solidFill>
                    <a:schemeClr val="tx2"/>
                  </a:solidFill>
                  <a:cs typeface="Times New Roman" panose="02020603050405020304" pitchFamily="18" charset="0"/>
                </a:rPr>
                <a:t>The </a:t>
              </a:r>
              <a:r>
                <a:rPr lang="en-US" altLang="en-US" sz="1800" u="sng">
                  <a:solidFill>
                    <a:schemeClr val="tx2"/>
                  </a:solidFill>
                  <a:cs typeface="Times New Roman" panose="02020603050405020304" pitchFamily="18" charset="0"/>
                </a:rPr>
                <a:t>value1</a:t>
              </a:r>
              <a:r>
                <a:rPr lang="en-US" altLang="en-US" sz="1800">
                  <a:solidFill>
                    <a:schemeClr val="tx2"/>
                  </a:solidFill>
                  <a:cs typeface="Times New Roman" panose="02020603050405020304" pitchFamily="18" charset="0"/>
                </a:rPr>
                <a:t>, ..., and </a:t>
              </a:r>
              <a:r>
                <a:rPr lang="en-US" altLang="en-US" sz="1800" u="sng">
                  <a:solidFill>
                    <a:schemeClr val="tx2"/>
                  </a:solidFill>
                  <a:cs typeface="Times New Roman" panose="02020603050405020304" pitchFamily="18" charset="0"/>
                </a:rPr>
                <a:t>valueN</a:t>
              </a:r>
              <a:r>
                <a:rPr lang="en-US" altLang="en-US" sz="1800">
                  <a:solidFill>
                    <a:schemeClr val="tx2"/>
                  </a:solidFill>
                  <a:cs typeface="Times New Roman" panose="02020603050405020304" pitchFamily="18" charset="0"/>
                </a:rPr>
                <a:t> must have the same data type as the value of the </a:t>
              </a:r>
              <a:r>
                <a:rPr lang="en-US" altLang="en-US" sz="1800" u="sng">
                  <a:solidFill>
                    <a:schemeClr val="tx2"/>
                  </a:solidFill>
                  <a:cs typeface="Times New Roman" panose="02020603050405020304" pitchFamily="18" charset="0"/>
                </a:rPr>
                <a:t>switch-expression</a:t>
              </a:r>
              <a:r>
                <a:rPr lang="en-US" altLang="en-US" sz="1800">
                  <a:solidFill>
                    <a:schemeClr val="tx2"/>
                  </a:solidFill>
                  <a:cs typeface="Times New Roman" panose="02020603050405020304" pitchFamily="18" charset="0"/>
                </a:rPr>
                <a:t>. The resulting statements in the </a:t>
              </a:r>
              <a:r>
                <a:rPr lang="en-US" altLang="en-US" sz="1800" u="sng">
                  <a:solidFill>
                    <a:schemeClr val="tx2"/>
                  </a:solidFill>
                  <a:cs typeface="Times New Roman" panose="02020603050405020304" pitchFamily="18" charset="0"/>
                </a:rPr>
                <a:t>case</a:t>
              </a:r>
              <a:r>
                <a:rPr lang="en-US" altLang="en-US" sz="1800">
                  <a:solidFill>
                    <a:schemeClr val="tx2"/>
                  </a:solidFill>
                  <a:cs typeface="Times New Roman" panose="02020603050405020304" pitchFamily="18" charset="0"/>
                </a:rPr>
                <a:t> statement are executed when the value in the </a:t>
              </a:r>
              <a:r>
                <a:rPr lang="en-US" altLang="en-US" sz="1800" u="sng">
                  <a:solidFill>
                    <a:schemeClr val="tx2"/>
                  </a:solidFill>
                  <a:cs typeface="Times New Roman" panose="02020603050405020304" pitchFamily="18" charset="0"/>
                </a:rPr>
                <a:t>case</a:t>
              </a:r>
              <a:r>
                <a:rPr lang="en-US" altLang="en-US" sz="1800">
                  <a:solidFill>
                    <a:schemeClr val="tx2"/>
                  </a:solidFill>
                  <a:cs typeface="Times New Roman" panose="02020603050405020304" pitchFamily="18" charset="0"/>
                </a:rPr>
                <a:t> statement matches the value of the </a:t>
              </a:r>
              <a:r>
                <a:rPr lang="en-US" altLang="en-US" sz="1800" u="sng">
                  <a:solidFill>
                    <a:schemeClr val="tx2"/>
                  </a:solidFill>
                  <a:cs typeface="Times New Roman" panose="02020603050405020304" pitchFamily="18" charset="0"/>
                </a:rPr>
                <a:t>switch-expression</a:t>
              </a:r>
              <a:r>
                <a:rPr lang="en-US" altLang="en-US" sz="1800">
                  <a:solidFill>
                    <a:schemeClr val="tx2"/>
                  </a:solidFill>
                  <a:cs typeface="Times New Roman" panose="02020603050405020304" pitchFamily="18" charset="0"/>
                </a:rPr>
                <a:t>. Note that </a:t>
              </a:r>
              <a:r>
                <a:rPr lang="en-US" altLang="en-US" sz="1800" u="sng">
                  <a:solidFill>
                    <a:schemeClr val="tx2"/>
                  </a:solidFill>
                  <a:cs typeface="Times New Roman" panose="02020603050405020304" pitchFamily="18" charset="0"/>
                </a:rPr>
                <a:t>value1</a:t>
              </a:r>
              <a:r>
                <a:rPr lang="en-US" altLang="en-US" sz="1800">
                  <a:solidFill>
                    <a:schemeClr val="tx2"/>
                  </a:solidFill>
                  <a:cs typeface="Times New Roman" panose="02020603050405020304" pitchFamily="18" charset="0"/>
                </a:rPr>
                <a:t>, ..., and </a:t>
              </a:r>
              <a:r>
                <a:rPr lang="en-US" altLang="en-US" sz="1800" u="sng">
                  <a:solidFill>
                    <a:schemeClr val="tx2"/>
                  </a:solidFill>
                  <a:cs typeface="Times New Roman" panose="02020603050405020304" pitchFamily="18" charset="0"/>
                </a:rPr>
                <a:t>valueN</a:t>
              </a:r>
              <a:r>
                <a:rPr lang="en-US" altLang="en-US" sz="1800">
                  <a:solidFill>
                    <a:schemeClr val="tx2"/>
                  </a:solidFill>
                  <a:cs typeface="Times New Roman" panose="02020603050405020304" pitchFamily="18" charset="0"/>
                </a:rPr>
                <a:t> are constant expressions, meaning that they cannot contain variables in the expression, such as 1 + </a:t>
              </a:r>
              <a:r>
                <a:rPr lang="en-US" altLang="en-US" sz="1800" u="sng">
                  <a:solidFill>
                    <a:schemeClr val="tx2"/>
                  </a:solidFill>
                  <a:cs typeface="Times New Roman" panose="02020603050405020304" pitchFamily="18" charset="0"/>
                </a:rPr>
                <a:t>x</a:t>
              </a:r>
              <a:r>
                <a:rPr lang="en-US" altLang="en-US" sz="1800">
                  <a:solidFill>
                    <a:schemeClr val="tx2"/>
                  </a:solidFill>
                  <a:cs typeface="Times New Roman" panose="02020603050405020304" pitchFamily="18" charset="0"/>
                </a:rPr>
                <a:t>. </a:t>
              </a:r>
            </a:p>
          </p:txBody>
        </p:sp>
        <p:sp>
          <p:nvSpPr>
            <p:cNvPr id="85000" name="Line 10">
              <a:extLst>
                <a:ext uri="{FF2B5EF4-FFF2-40B4-BE49-F238E27FC236}">
                  <a16:creationId xmlns:a16="http://schemas.microsoft.com/office/drawing/2014/main" id="{03FB864C-2D75-9467-504F-1107D2E8D6A5}"/>
                </a:ext>
              </a:extLst>
            </p:cNvPr>
            <p:cNvSpPr>
              <a:spLocks noChangeShapeType="1"/>
            </p:cNvSpPr>
            <p:nvPr/>
          </p:nvSpPr>
          <p:spPr bwMode="auto">
            <a:xfrm flipV="1">
              <a:off x="2016" y="960"/>
              <a:ext cx="816" cy="672"/>
            </a:xfrm>
            <a:prstGeom prst="line">
              <a:avLst/>
            </a:prstGeom>
            <a:noFill/>
            <a:ln w="12700">
              <a:solidFill>
                <a:srgbClr val="FF0000"/>
              </a:solidFill>
              <a:round/>
              <a:headEnd type="none" w="sm" len="sm"/>
              <a:tailEnd type="stealth"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PS"/>
            </a:p>
          </p:txBody>
        </p:sp>
        <p:sp>
          <p:nvSpPr>
            <p:cNvPr id="85001" name="Line 11">
              <a:extLst>
                <a:ext uri="{FF2B5EF4-FFF2-40B4-BE49-F238E27FC236}">
                  <a16:creationId xmlns:a16="http://schemas.microsoft.com/office/drawing/2014/main" id="{5F478C4F-40B2-23D7-2138-0B7DBC742439}"/>
                </a:ext>
              </a:extLst>
            </p:cNvPr>
            <p:cNvSpPr>
              <a:spLocks noChangeShapeType="1"/>
            </p:cNvSpPr>
            <p:nvPr/>
          </p:nvSpPr>
          <p:spPr bwMode="auto">
            <a:xfrm flipV="1">
              <a:off x="2016" y="1392"/>
              <a:ext cx="768" cy="240"/>
            </a:xfrm>
            <a:prstGeom prst="line">
              <a:avLst/>
            </a:prstGeom>
            <a:noFill/>
            <a:ln w="12700">
              <a:solidFill>
                <a:srgbClr val="FF0000"/>
              </a:solidFill>
              <a:round/>
              <a:headEnd type="none" w="sm" len="sm"/>
              <a:tailEnd type="stealth"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PS"/>
            </a:p>
          </p:txBody>
        </p:sp>
        <p:sp>
          <p:nvSpPr>
            <p:cNvPr id="85002" name="Line 12">
              <a:extLst>
                <a:ext uri="{FF2B5EF4-FFF2-40B4-BE49-F238E27FC236}">
                  <a16:creationId xmlns:a16="http://schemas.microsoft.com/office/drawing/2014/main" id="{33BF46AB-C411-4850-E6B9-ADE519DD3FE0}"/>
                </a:ext>
              </a:extLst>
            </p:cNvPr>
            <p:cNvSpPr>
              <a:spLocks noChangeShapeType="1"/>
            </p:cNvSpPr>
            <p:nvPr/>
          </p:nvSpPr>
          <p:spPr bwMode="auto">
            <a:xfrm>
              <a:off x="2016" y="1632"/>
              <a:ext cx="768" cy="384"/>
            </a:xfrm>
            <a:prstGeom prst="line">
              <a:avLst/>
            </a:prstGeom>
            <a:noFill/>
            <a:ln w="12700">
              <a:solidFill>
                <a:srgbClr val="FF0000"/>
              </a:solidFill>
              <a:round/>
              <a:headEnd type="none" w="sm" len="sm"/>
              <a:tailEnd type="stealth"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PS"/>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nodeType="clickEffect">
                                  <p:stCondLst>
                                    <p:cond delay="0"/>
                                  </p:stCondLst>
                                  <p:childTnLst>
                                    <p:set>
                                      <p:cBhvr>
                                        <p:cTn id="6" dur="1" fill="hold">
                                          <p:stCondLst>
                                            <p:cond delay="0"/>
                                          </p:stCondLst>
                                        </p:cTn>
                                        <p:tgtEl>
                                          <p:spTgt spid="52239"/>
                                        </p:tgtEl>
                                        <p:attrNameLst>
                                          <p:attrName>style.visibility</p:attrName>
                                        </p:attrNameLst>
                                      </p:cBhvr>
                                      <p:to>
                                        <p:strVal val="visible"/>
                                      </p:to>
                                    </p:set>
                                    <p:anim calcmode="lin" valueType="num">
                                      <p:cBhvr additive="base">
                                        <p:cTn id="7" dur="500" fill="hold"/>
                                        <p:tgtEl>
                                          <p:spTgt spid="52239"/>
                                        </p:tgtEl>
                                        <p:attrNameLst>
                                          <p:attrName>ppt_x</p:attrName>
                                        </p:attrNameLst>
                                      </p:cBhvr>
                                      <p:tavLst>
                                        <p:tav tm="0">
                                          <p:val>
                                            <p:strVal val="0-#ppt_w/2"/>
                                          </p:val>
                                        </p:tav>
                                        <p:tav tm="100000">
                                          <p:val>
                                            <p:strVal val="#ppt_x"/>
                                          </p:val>
                                        </p:tav>
                                      </p:tavLst>
                                    </p:anim>
                                    <p:anim calcmode="lin" valueType="num">
                                      <p:cBhvr additive="base">
                                        <p:cTn id="8" dur="500" fill="hold"/>
                                        <p:tgtEl>
                                          <p:spTgt spid="52239"/>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nodeType="clickEffect">
                                  <p:stCondLst>
                                    <p:cond delay="0"/>
                                  </p:stCondLst>
                                  <p:childTnLst>
                                    <p:set>
                                      <p:cBhvr>
                                        <p:cTn id="12" dur="1" fill="hold">
                                          <p:stCondLst>
                                            <p:cond delay="0"/>
                                          </p:stCondLst>
                                        </p:cTn>
                                        <p:tgtEl>
                                          <p:spTgt spid="52238"/>
                                        </p:tgtEl>
                                        <p:attrNameLst>
                                          <p:attrName>style.visibility</p:attrName>
                                        </p:attrNameLst>
                                      </p:cBhvr>
                                      <p:to>
                                        <p:strVal val="visible"/>
                                      </p:to>
                                    </p:set>
                                    <p:anim calcmode="lin" valueType="num">
                                      <p:cBhvr additive="base">
                                        <p:cTn id="13" dur="500" fill="hold"/>
                                        <p:tgtEl>
                                          <p:spTgt spid="52238"/>
                                        </p:tgtEl>
                                        <p:attrNameLst>
                                          <p:attrName>ppt_x</p:attrName>
                                        </p:attrNameLst>
                                      </p:cBhvr>
                                      <p:tavLst>
                                        <p:tav tm="0">
                                          <p:val>
                                            <p:strVal val="0-#ppt_w/2"/>
                                          </p:val>
                                        </p:tav>
                                        <p:tav tm="100000">
                                          <p:val>
                                            <p:strVal val="#ppt_x"/>
                                          </p:val>
                                        </p:tav>
                                      </p:tavLst>
                                    </p:anim>
                                    <p:anim calcmode="lin" valueType="num">
                                      <p:cBhvr additive="base">
                                        <p:cTn id="14" dur="500" fill="hold"/>
                                        <p:tgtEl>
                                          <p:spTgt spid="52238"/>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7042" name="Slide Number Placeholder 4">
            <a:extLst>
              <a:ext uri="{FF2B5EF4-FFF2-40B4-BE49-F238E27FC236}">
                <a16:creationId xmlns:a16="http://schemas.microsoft.com/office/drawing/2014/main" id="{03EC8873-F8B9-CD36-90A8-71B729D3E151}"/>
              </a:ext>
            </a:extLst>
          </p:cNvPr>
          <p:cNvSpPr>
            <a:spLocks noGrp="1"/>
          </p:cNvSpPr>
          <p:nvPr>
            <p:ph type="sldNum" sz="quarter" idx="11"/>
          </p:nvPr>
        </p:nvSpPr>
        <p:spPr>
          <a:noFill/>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fld id="{07A0B70C-B985-634F-A4C4-CED7BC5A0E8C}" type="slidenum">
              <a:rPr lang="en-US" altLang="en-US" sz="1400"/>
              <a:pPr>
                <a:spcBef>
                  <a:spcPct val="0"/>
                </a:spcBef>
                <a:buClrTx/>
                <a:buSzTx/>
                <a:buFontTx/>
                <a:buNone/>
              </a:pPr>
              <a:t>42</a:t>
            </a:fld>
            <a:endParaRPr lang="en-US" altLang="en-US" sz="1400"/>
          </a:p>
        </p:txBody>
      </p:sp>
      <p:sp>
        <p:nvSpPr>
          <p:cNvPr id="87043" name="Rectangle 2">
            <a:extLst>
              <a:ext uri="{FF2B5EF4-FFF2-40B4-BE49-F238E27FC236}">
                <a16:creationId xmlns:a16="http://schemas.microsoft.com/office/drawing/2014/main" id="{F8CC9302-8C62-93E9-B1B5-C53E8723219C}"/>
              </a:ext>
            </a:extLst>
          </p:cNvPr>
          <p:cNvSpPr>
            <a:spLocks noGrp="1" noChangeArrowheads="1"/>
          </p:cNvSpPr>
          <p:nvPr>
            <p:ph type="title"/>
          </p:nvPr>
        </p:nvSpPr>
        <p:spPr>
          <a:xfrm>
            <a:off x="685800" y="0"/>
            <a:ext cx="7772400" cy="762000"/>
          </a:xfrm>
        </p:spPr>
        <p:txBody>
          <a:bodyPr/>
          <a:lstStyle/>
          <a:p>
            <a:r>
              <a:rPr lang="en-US" altLang="en-US" sz="4200">
                <a:latin typeface="Courier New" panose="02070309020205020404" pitchFamily="49" charset="0"/>
              </a:rPr>
              <a:t>switch</a:t>
            </a:r>
            <a:r>
              <a:rPr lang="en-US" altLang="en-US"/>
              <a:t> Statement Rules</a:t>
            </a:r>
          </a:p>
        </p:txBody>
      </p:sp>
      <p:sp>
        <p:nvSpPr>
          <p:cNvPr id="114691" name="Rectangle 3">
            <a:extLst>
              <a:ext uri="{FF2B5EF4-FFF2-40B4-BE49-F238E27FC236}">
                <a16:creationId xmlns:a16="http://schemas.microsoft.com/office/drawing/2014/main" id="{58CD76F6-CE75-3D5E-DBEB-17578DD3BB80}"/>
              </a:ext>
            </a:extLst>
          </p:cNvPr>
          <p:cNvSpPr>
            <a:spLocks noGrp="1" noChangeArrowheads="1"/>
          </p:cNvSpPr>
          <p:nvPr>
            <p:ph type="body" idx="1"/>
          </p:nvPr>
        </p:nvSpPr>
        <p:spPr>
          <a:xfrm>
            <a:off x="228600" y="1219200"/>
            <a:ext cx="3048000" cy="2057400"/>
          </a:xfrm>
        </p:spPr>
        <p:txBody>
          <a:bodyPr/>
          <a:lstStyle/>
          <a:p>
            <a:pPr marL="55563" indent="-55563" defTabSz="287338">
              <a:spcBef>
                <a:spcPct val="0"/>
              </a:spcBef>
              <a:buFont typeface="Monotype Sorts" pitchFamily="2" charset="2"/>
              <a:buNone/>
            </a:pPr>
            <a:r>
              <a:rPr lang="en-US" altLang="en-US" sz="2800">
                <a:solidFill>
                  <a:schemeClr val="tx2"/>
                </a:solidFill>
                <a:latin typeface="Courier" pitchFamily="2" charset="0"/>
                <a:cs typeface="Times New Roman" panose="02020603050405020304" pitchFamily="18" charset="0"/>
              </a:rPr>
              <a:t>	</a:t>
            </a:r>
            <a:r>
              <a:rPr lang="en-US" altLang="en-US" sz="1600">
                <a:solidFill>
                  <a:schemeClr val="tx2"/>
                </a:solidFill>
                <a:cs typeface="Times New Roman" panose="02020603050405020304" pitchFamily="18" charset="0"/>
              </a:rPr>
              <a:t>The keyword </a:t>
            </a:r>
            <a:r>
              <a:rPr lang="en-US" altLang="en-US" sz="1600" u="sng">
                <a:solidFill>
                  <a:schemeClr val="tx2"/>
                </a:solidFill>
                <a:cs typeface="Times New Roman" panose="02020603050405020304" pitchFamily="18" charset="0"/>
              </a:rPr>
              <a:t>break</a:t>
            </a:r>
            <a:r>
              <a:rPr lang="en-US" altLang="en-US" sz="1600">
                <a:solidFill>
                  <a:schemeClr val="tx2"/>
                </a:solidFill>
                <a:cs typeface="Times New Roman" panose="02020603050405020304" pitchFamily="18" charset="0"/>
              </a:rPr>
              <a:t> is optional, but it should be used at the end of each case in order to terminate the remainder of the </a:t>
            </a:r>
            <a:r>
              <a:rPr lang="en-US" altLang="en-US" sz="1600" u="sng">
                <a:solidFill>
                  <a:schemeClr val="tx2"/>
                </a:solidFill>
                <a:cs typeface="Times New Roman" panose="02020603050405020304" pitchFamily="18" charset="0"/>
              </a:rPr>
              <a:t>switch</a:t>
            </a:r>
            <a:r>
              <a:rPr lang="en-US" altLang="en-US" sz="1600">
                <a:solidFill>
                  <a:schemeClr val="tx2"/>
                </a:solidFill>
                <a:cs typeface="Times New Roman" panose="02020603050405020304" pitchFamily="18" charset="0"/>
              </a:rPr>
              <a:t> statement. If the </a:t>
            </a:r>
            <a:r>
              <a:rPr lang="en-US" altLang="en-US" sz="1600" u="sng">
                <a:solidFill>
                  <a:schemeClr val="tx2"/>
                </a:solidFill>
                <a:cs typeface="Times New Roman" panose="02020603050405020304" pitchFamily="18" charset="0"/>
              </a:rPr>
              <a:t>break</a:t>
            </a:r>
            <a:r>
              <a:rPr lang="en-US" altLang="en-US" sz="1600">
                <a:solidFill>
                  <a:schemeClr val="tx2"/>
                </a:solidFill>
                <a:cs typeface="Times New Roman" panose="02020603050405020304" pitchFamily="18" charset="0"/>
              </a:rPr>
              <a:t> statement is not present, the next </a:t>
            </a:r>
            <a:r>
              <a:rPr lang="en-US" altLang="en-US" sz="1600" u="sng">
                <a:solidFill>
                  <a:schemeClr val="tx2"/>
                </a:solidFill>
                <a:cs typeface="Times New Roman" panose="02020603050405020304" pitchFamily="18" charset="0"/>
              </a:rPr>
              <a:t>case</a:t>
            </a:r>
            <a:r>
              <a:rPr lang="en-US" altLang="en-US" sz="1600">
                <a:solidFill>
                  <a:schemeClr val="tx2"/>
                </a:solidFill>
                <a:cs typeface="Times New Roman" panose="02020603050405020304" pitchFamily="18" charset="0"/>
              </a:rPr>
              <a:t> statement will be executed.</a:t>
            </a:r>
          </a:p>
        </p:txBody>
      </p:sp>
      <p:sp>
        <p:nvSpPr>
          <p:cNvPr id="87045" name="Rectangle 4">
            <a:extLst>
              <a:ext uri="{FF2B5EF4-FFF2-40B4-BE49-F238E27FC236}">
                <a16:creationId xmlns:a16="http://schemas.microsoft.com/office/drawing/2014/main" id="{CA514D39-8E96-17FC-537C-36931EA00498}"/>
              </a:ext>
            </a:extLst>
          </p:cNvPr>
          <p:cNvSpPr>
            <a:spLocks noChangeArrowheads="1"/>
          </p:cNvSpPr>
          <p:nvPr/>
        </p:nvSpPr>
        <p:spPr bwMode="auto">
          <a:xfrm>
            <a:off x="4343400" y="1371600"/>
            <a:ext cx="3657600" cy="3810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075" tIns="46038" rIns="92075" bIns="46038"/>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buFont typeface="Monotype Sorts" pitchFamily="2" charset="2"/>
              <a:buNone/>
            </a:pPr>
            <a:r>
              <a:rPr lang="en-US" altLang="en-US" sz="1900">
                <a:cs typeface="Times New Roman" panose="02020603050405020304" pitchFamily="18" charset="0"/>
              </a:rPr>
              <a:t>switch (switch-expression) {</a:t>
            </a:r>
          </a:p>
          <a:p>
            <a:pPr>
              <a:buFont typeface="Monotype Sorts" pitchFamily="2" charset="2"/>
              <a:buNone/>
            </a:pPr>
            <a:r>
              <a:rPr lang="en-US" altLang="en-US" sz="1900">
                <a:cs typeface="Times New Roman" panose="02020603050405020304" pitchFamily="18" charset="0"/>
              </a:rPr>
              <a:t>  case value1:  statement(s)1;</a:t>
            </a:r>
          </a:p>
          <a:p>
            <a:pPr>
              <a:buFont typeface="Monotype Sorts" pitchFamily="2" charset="2"/>
              <a:buNone/>
            </a:pPr>
            <a:r>
              <a:rPr lang="en-US" altLang="en-US" sz="1900">
                <a:cs typeface="Times New Roman" panose="02020603050405020304" pitchFamily="18" charset="0"/>
              </a:rPr>
              <a:t>           break;</a:t>
            </a:r>
          </a:p>
          <a:p>
            <a:pPr>
              <a:buFont typeface="Monotype Sorts" pitchFamily="2" charset="2"/>
              <a:buNone/>
            </a:pPr>
            <a:r>
              <a:rPr lang="en-US" altLang="en-US" sz="1900">
                <a:cs typeface="Times New Roman" panose="02020603050405020304" pitchFamily="18" charset="0"/>
              </a:rPr>
              <a:t>  case value2: statement(s)2;</a:t>
            </a:r>
          </a:p>
          <a:p>
            <a:pPr>
              <a:buFont typeface="Monotype Sorts" pitchFamily="2" charset="2"/>
              <a:buNone/>
            </a:pPr>
            <a:r>
              <a:rPr lang="en-US" altLang="en-US" sz="1900">
                <a:cs typeface="Times New Roman" panose="02020603050405020304" pitchFamily="18" charset="0"/>
              </a:rPr>
              <a:t>           break;</a:t>
            </a:r>
          </a:p>
          <a:p>
            <a:pPr>
              <a:buFont typeface="Monotype Sorts" pitchFamily="2" charset="2"/>
              <a:buNone/>
            </a:pPr>
            <a:r>
              <a:rPr lang="en-US" altLang="en-US" sz="1900">
                <a:cs typeface="Times New Roman" panose="02020603050405020304" pitchFamily="18" charset="0"/>
              </a:rPr>
              <a:t>  …</a:t>
            </a:r>
          </a:p>
          <a:p>
            <a:pPr>
              <a:buFont typeface="Monotype Sorts" pitchFamily="2" charset="2"/>
              <a:buNone/>
            </a:pPr>
            <a:r>
              <a:rPr lang="en-US" altLang="en-US" sz="1900">
                <a:cs typeface="Times New Roman" panose="02020603050405020304" pitchFamily="18" charset="0"/>
              </a:rPr>
              <a:t>  case valueN: statement(s)N;</a:t>
            </a:r>
          </a:p>
          <a:p>
            <a:pPr>
              <a:buFont typeface="Monotype Sorts" pitchFamily="2" charset="2"/>
              <a:buNone/>
            </a:pPr>
            <a:r>
              <a:rPr lang="en-US" altLang="en-US" sz="1900">
                <a:cs typeface="Times New Roman" panose="02020603050405020304" pitchFamily="18" charset="0"/>
              </a:rPr>
              <a:t>           break;</a:t>
            </a:r>
          </a:p>
          <a:p>
            <a:pPr>
              <a:buFont typeface="Monotype Sorts" pitchFamily="2" charset="2"/>
              <a:buNone/>
            </a:pPr>
            <a:r>
              <a:rPr lang="en-US" altLang="en-US" sz="1900">
                <a:cs typeface="Times New Roman" panose="02020603050405020304" pitchFamily="18" charset="0"/>
              </a:rPr>
              <a:t>  default: statement(s)-for-default;</a:t>
            </a:r>
          </a:p>
          <a:p>
            <a:pPr>
              <a:buFont typeface="Monotype Sorts" pitchFamily="2" charset="2"/>
              <a:buNone/>
            </a:pPr>
            <a:r>
              <a:rPr lang="en-US" altLang="en-US" sz="1900">
                <a:cs typeface="Times New Roman" panose="02020603050405020304" pitchFamily="18" charset="0"/>
              </a:rPr>
              <a:t>}</a:t>
            </a:r>
          </a:p>
        </p:txBody>
      </p:sp>
      <p:sp>
        <p:nvSpPr>
          <p:cNvPr id="114695" name="Line 7">
            <a:extLst>
              <a:ext uri="{FF2B5EF4-FFF2-40B4-BE49-F238E27FC236}">
                <a16:creationId xmlns:a16="http://schemas.microsoft.com/office/drawing/2014/main" id="{80B01A72-BEFD-FA08-ECA0-008B52B0AF25}"/>
              </a:ext>
            </a:extLst>
          </p:cNvPr>
          <p:cNvSpPr>
            <a:spLocks noChangeShapeType="1"/>
          </p:cNvSpPr>
          <p:nvPr/>
        </p:nvSpPr>
        <p:spPr bwMode="auto">
          <a:xfrm>
            <a:off x="3200400" y="1981200"/>
            <a:ext cx="1828800" cy="304800"/>
          </a:xfrm>
          <a:prstGeom prst="line">
            <a:avLst/>
          </a:prstGeom>
          <a:noFill/>
          <a:ln w="12700">
            <a:solidFill>
              <a:srgbClr val="FF0000"/>
            </a:solidFill>
            <a:round/>
            <a:headEnd type="none" w="sm" len="sm"/>
            <a:tailEnd type="stealth"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PS"/>
          </a:p>
        </p:txBody>
      </p:sp>
      <p:sp>
        <p:nvSpPr>
          <p:cNvPr id="114701" name="Line 13">
            <a:extLst>
              <a:ext uri="{FF2B5EF4-FFF2-40B4-BE49-F238E27FC236}">
                <a16:creationId xmlns:a16="http://schemas.microsoft.com/office/drawing/2014/main" id="{ADDA2A7F-5162-9628-4F3B-D14AF4464CA1}"/>
              </a:ext>
            </a:extLst>
          </p:cNvPr>
          <p:cNvSpPr>
            <a:spLocks noChangeShapeType="1"/>
          </p:cNvSpPr>
          <p:nvPr/>
        </p:nvSpPr>
        <p:spPr bwMode="auto">
          <a:xfrm>
            <a:off x="3200400" y="1981200"/>
            <a:ext cx="1828800" cy="990600"/>
          </a:xfrm>
          <a:prstGeom prst="line">
            <a:avLst/>
          </a:prstGeom>
          <a:noFill/>
          <a:ln w="12700">
            <a:solidFill>
              <a:srgbClr val="FF0000"/>
            </a:solidFill>
            <a:round/>
            <a:headEnd type="none" w="sm" len="sm"/>
            <a:tailEnd type="stealth"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PS"/>
          </a:p>
        </p:txBody>
      </p:sp>
      <p:sp>
        <p:nvSpPr>
          <p:cNvPr id="114702" name="Line 14">
            <a:extLst>
              <a:ext uri="{FF2B5EF4-FFF2-40B4-BE49-F238E27FC236}">
                <a16:creationId xmlns:a16="http://schemas.microsoft.com/office/drawing/2014/main" id="{2DB41160-B923-50B3-B071-D063BB690342}"/>
              </a:ext>
            </a:extLst>
          </p:cNvPr>
          <p:cNvSpPr>
            <a:spLocks noChangeShapeType="1"/>
          </p:cNvSpPr>
          <p:nvPr/>
        </p:nvSpPr>
        <p:spPr bwMode="auto">
          <a:xfrm>
            <a:off x="3200400" y="1981200"/>
            <a:ext cx="1828800" cy="1981200"/>
          </a:xfrm>
          <a:prstGeom prst="line">
            <a:avLst/>
          </a:prstGeom>
          <a:noFill/>
          <a:ln w="12700">
            <a:solidFill>
              <a:srgbClr val="FF0000"/>
            </a:solidFill>
            <a:round/>
            <a:headEnd type="none" w="sm" len="sm"/>
            <a:tailEnd type="stealth"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PS"/>
          </a:p>
        </p:txBody>
      </p:sp>
      <p:grpSp>
        <p:nvGrpSpPr>
          <p:cNvPr id="114706" name="Group 18">
            <a:extLst>
              <a:ext uri="{FF2B5EF4-FFF2-40B4-BE49-F238E27FC236}">
                <a16:creationId xmlns:a16="http://schemas.microsoft.com/office/drawing/2014/main" id="{61A571B4-A10C-73DD-6B40-37DE687FEAB1}"/>
              </a:ext>
            </a:extLst>
          </p:cNvPr>
          <p:cNvGrpSpPr>
            <a:grpSpLocks/>
          </p:cNvGrpSpPr>
          <p:nvPr/>
        </p:nvGrpSpPr>
        <p:grpSpPr bwMode="auto">
          <a:xfrm>
            <a:off x="228600" y="3733800"/>
            <a:ext cx="4267200" cy="1524000"/>
            <a:chOff x="144" y="2352"/>
            <a:chExt cx="2688" cy="960"/>
          </a:xfrm>
        </p:grpSpPr>
        <p:sp>
          <p:nvSpPr>
            <p:cNvPr id="87051" name="Rectangle 15">
              <a:extLst>
                <a:ext uri="{FF2B5EF4-FFF2-40B4-BE49-F238E27FC236}">
                  <a16:creationId xmlns:a16="http://schemas.microsoft.com/office/drawing/2014/main" id="{DC06B8AE-1A67-ADC7-DB3B-886E0FC26AC4}"/>
                </a:ext>
              </a:extLst>
            </p:cNvPr>
            <p:cNvSpPr>
              <a:spLocks noChangeArrowheads="1"/>
            </p:cNvSpPr>
            <p:nvPr/>
          </p:nvSpPr>
          <p:spPr bwMode="auto">
            <a:xfrm>
              <a:off x="144" y="2352"/>
              <a:ext cx="1920" cy="9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075" tIns="46038" rIns="92075" bIns="46038"/>
            <a:lstStyle>
              <a:lvl1pPr marL="55563" indent="-55563" defTabSz="287338">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defTabSz="287338">
                <a:spcBef>
                  <a:spcPct val="20000"/>
                </a:spcBef>
                <a:buClr>
                  <a:schemeClr val="tx1"/>
                </a:buClr>
                <a:buChar char="–"/>
                <a:defRPr sz="2800">
                  <a:solidFill>
                    <a:schemeClr val="tx1"/>
                  </a:solidFill>
                  <a:latin typeface="Times New Roman" panose="02020603050405020304" pitchFamily="18" charset="0"/>
                </a:defRPr>
              </a:lvl2pPr>
              <a:lvl3pPr marL="1143000" indent="-228600" defTabSz="287338">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defTabSz="287338">
                <a:spcBef>
                  <a:spcPct val="20000"/>
                </a:spcBef>
                <a:buClr>
                  <a:schemeClr val="tx1"/>
                </a:buClr>
                <a:buChar char="–"/>
                <a:defRPr sz="2000">
                  <a:solidFill>
                    <a:schemeClr val="tx1"/>
                  </a:solidFill>
                  <a:latin typeface="Times New Roman" panose="02020603050405020304" pitchFamily="18" charset="0"/>
                </a:defRPr>
              </a:lvl4pPr>
              <a:lvl5pPr marL="2057400" indent="-228600" defTabSz="287338">
                <a:spcBef>
                  <a:spcPct val="20000"/>
                </a:spcBef>
                <a:buClr>
                  <a:schemeClr val="tx2"/>
                </a:buClr>
                <a:buChar char="•"/>
                <a:defRPr sz="2000">
                  <a:solidFill>
                    <a:schemeClr val="tx1"/>
                  </a:solidFill>
                  <a:latin typeface="Times New Roman" panose="02020603050405020304" pitchFamily="18" charset="0"/>
                </a:defRPr>
              </a:lvl5pPr>
              <a:lvl6pPr marL="2514600" indent="-228600" defTabSz="287338"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defTabSz="287338"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defTabSz="287338"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defTabSz="287338"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Font typeface="Monotype Sorts" pitchFamily="2" charset="2"/>
                <a:buNone/>
              </a:pPr>
              <a:r>
                <a:rPr lang="en-US" altLang="en-US" sz="2800">
                  <a:solidFill>
                    <a:schemeClr val="tx2"/>
                  </a:solidFill>
                  <a:latin typeface="Courier" pitchFamily="2" charset="0"/>
                  <a:cs typeface="Times New Roman" panose="02020603050405020304" pitchFamily="18" charset="0"/>
                </a:rPr>
                <a:t>	</a:t>
              </a:r>
              <a:r>
                <a:rPr lang="en-US" altLang="en-US" sz="1600">
                  <a:solidFill>
                    <a:schemeClr val="tx2"/>
                  </a:solidFill>
                  <a:cs typeface="Times New Roman" panose="02020603050405020304" pitchFamily="18" charset="0"/>
                </a:rPr>
                <a:t>The </a:t>
              </a:r>
              <a:r>
                <a:rPr lang="en-US" altLang="en-US" sz="1600" u="sng">
                  <a:solidFill>
                    <a:schemeClr val="tx2"/>
                  </a:solidFill>
                  <a:cs typeface="Times New Roman" panose="02020603050405020304" pitchFamily="18" charset="0"/>
                </a:rPr>
                <a:t>default</a:t>
              </a:r>
              <a:r>
                <a:rPr lang="en-US" altLang="en-US" sz="1600">
                  <a:solidFill>
                    <a:schemeClr val="tx2"/>
                  </a:solidFill>
                  <a:cs typeface="Times New Roman" panose="02020603050405020304" pitchFamily="18" charset="0"/>
                </a:rPr>
                <a:t> case, which is optional, can be used to perform actions when none of the specified cases matches the </a:t>
              </a:r>
              <a:r>
                <a:rPr lang="en-US" altLang="en-US" sz="1600" u="sng">
                  <a:solidFill>
                    <a:schemeClr val="tx2"/>
                  </a:solidFill>
                  <a:cs typeface="Times New Roman" panose="02020603050405020304" pitchFamily="18" charset="0"/>
                </a:rPr>
                <a:t>switch-expression</a:t>
              </a:r>
              <a:r>
                <a:rPr lang="en-US" altLang="en-US" sz="1600">
                  <a:solidFill>
                    <a:schemeClr val="tx2"/>
                  </a:solidFill>
                  <a:cs typeface="Times New Roman" panose="02020603050405020304" pitchFamily="18" charset="0"/>
                </a:rPr>
                <a:t>.</a:t>
              </a:r>
            </a:p>
          </p:txBody>
        </p:sp>
        <p:sp>
          <p:nvSpPr>
            <p:cNvPr id="87052" name="Line 16">
              <a:extLst>
                <a:ext uri="{FF2B5EF4-FFF2-40B4-BE49-F238E27FC236}">
                  <a16:creationId xmlns:a16="http://schemas.microsoft.com/office/drawing/2014/main" id="{1500D492-8B2D-9564-D081-377C8D5143D0}"/>
                </a:ext>
              </a:extLst>
            </p:cNvPr>
            <p:cNvSpPr>
              <a:spLocks noChangeShapeType="1"/>
            </p:cNvSpPr>
            <p:nvPr/>
          </p:nvSpPr>
          <p:spPr bwMode="auto">
            <a:xfrm>
              <a:off x="2016" y="2736"/>
              <a:ext cx="816" cy="0"/>
            </a:xfrm>
            <a:prstGeom prst="line">
              <a:avLst/>
            </a:prstGeom>
            <a:noFill/>
            <a:ln w="12700">
              <a:solidFill>
                <a:srgbClr val="FF0000"/>
              </a:solidFill>
              <a:round/>
              <a:headEnd type="none" w="sm" len="sm"/>
              <a:tailEnd type="stealth"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PS"/>
            </a:p>
          </p:txBody>
        </p:sp>
      </p:grpSp>
      <p:sp>
        <p:nvSpPr>
          <p:cNvPr id="114705" name="Rectangle 17">
            <a:extLst>
              <a:ext uri="{FF2B5EF4-FFF2-40B4-BE49-F238E27FC236}">
                <a16:creationId xmlns:a16="http://schemas.microsoft.com/office/drawing/2014/main" id="{59C83766-3932-2396-5906-4E354C09D3B6}"/>
              </a:ext>
            </a:extLst>
          </p:cNvPr>
          <p:cNvSpPr>
            <a:spLocks noChangeArrowheads="1"/>
          </p:cNvSpPr>
          <p:nvPr/>
        </p:nvSpPr>
        <p:spPr bwMode="auto">
          <a:xfrm>
            <a:off x="3581400" y="5003800"/>
            <a:ext cx="5330825" cy="1320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075" tIns="46038" rIns="92075" bIns="46038"/>
          <a:lstStyle>
            <a:lvl1pPr marL="55563" indent="-55563" defTabSz="287338">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defTabSz="287338">
              <a:spcBef>
                <a:spcPct val="20000"/>
              </a:spcBef>
              <a:buClr>
                <a:schemeClr val="tx1"/>
              </a:buClr>
              <a:buChar char="–"/>
              <a:defRPr sz="2800">
                <a:solidFill>
                  <a:schemeClr val="tx1"/>
                </a:solidFill>
                <a:latin typeface="Times New Roman" panose="02020603050405020304" pitchFamily="18" charset="0"/>
              </a:defRPr>
            </a:lvl2pPr>
            <a:lvl3pPr marL="1143000" indent="-228600" defTabSz="287338">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defTabSz="287338">
              <a:spcBef>
                <a:spcPct val="20000"/>
              </a:spcBef>
              <a:buClr>
                <a:schemeClr val="tx1"/>
              </a:buClr>
              <a:buChar char="–"/>
              <a:defRPr sz="2000">
                <a:solidFill>
                  <a:schemeClr val="tx1"/>
                </a:solidFill>
                <a:latin typeface="Times New Roman" panose="02020603050405020304" pitchFamily="18" charset="0"/>
              </a:defRPr>
            </a:lvl4pPr>
            <a:lvl5pPr marL="2057400" indent="-228600" defTabSz="287338">
              <a:spcBef>
                <a:spcPct val="20000"/>
              </a:spcBef>
              <a:buClr>
                <a:schemeClr val="tx2"/>
              </a:buClr>
              <a:buChar char="•"/>
              <a:defRPr sz="2000">
                <a:solidFill>
                  <a:schemeClr val="tx1"/>
                </a:solidFill>
                <a:latin typeface="Times New Roman" panose="02020603050405020304" pitchFamily="18" charset="0"/>
              </a:defRPr>
            </a:lvl5pPr>
            <a:lvl6pPr marL="2514600" indent="-228600" defTabSz="287338"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defTabSz="287338"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defTabSz="287338"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defTabSz="287338"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Font typeface="Monotype Sorts" pitchFamily="2" charset="2"/>
              <a:buNone/>
            </a:pPr>
            <a:r>
              <a:rPr lang="en-US" altLang="en-US" sz="1800"/>
              <a:t>When the value in a </a:t>
            </a:r>
            <a:r>
              <a:rPr lang="en-US" altLang="en-US" sz="1800" b="1"/>
              <a:t>case</a:t>
            </a:r>
            <a:r>
              <a:rPr lang="en-US" altLang="en-US" sz="1800"/>
              <a:t> statement matches the value of the </a:t>
            </a:r>
            <a:r>
              <a:rPr lang="en-US" altLang="en-US" sz="1800" b="1"/>
              <a:t>switch-expression</a:t>
            </a:r>
            <a:r>
              <a:rPr lang="en-US" altLang="en-US" sz="1800"/>
              <a:t>,  the statements </a:t>
            </a:r>
            <a:r>
              <a:rPr lang="en-US" altLang="en-US" sz="1800" i="1"/>
              <a:t>starting from this case</a:t>
            </a:r>
            <a:r>
              <a:rPr lang="en-US" altLang="en-US" sz="1800"/>
              <a:t> are executed until either a </a:t>
            </a:r>
            <a:r>
              <a:rPr lang="en-US" altLang="en-US" sz="1800" b="1"/>
              <a:t>break</a:t>
            </a:r>
            <a:r>
              <a:rPr lang="en-US" altLang="en-US" sz="1800"/>
              <a:t> statement or the end of the </a:t>
            </a:r>
            <a:r>
              <a:rPr lang="en-US" altLang="en-US" sz="1800" b="1"/>
              <a:t>switch</a:t>
            </a:r>
            <a:r>
              <a:rPr lang="en-US" altLang="en-US" sz="1800"/>
              <a:t>  statement is reached.</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114691">
                                            <p:txEl>
                                              <p:pRg st="0" end="0"/>
                                            </p:txEl>
                                          </p:spTgt>
                                        </p:tgtEl>
                                        <p:attrNameLst>
                                          <p:attrName>style.visibility</p:attrName>
                                        </p:attrNameLst>
                                      </p:cBhvr>
                                      <p:to>
                                        <p:strVal val="visible"/>
                                      </p:to>
                                    </p:set>
                                    <p:anim calcmode="lin" valueType="num">
                                      <p:cBhvr additive="base">
                                        <p:cTn id="7" dur="500" fill="hold"/>
                                        <p:tgtEl>
                                          <p:spTgt spid="114691">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114691">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nodeType="clickEffect">
                                  <p:stCondLst>
                                    <p:cond delay="0"/>
                                  </p:stCondLst>
                                  <p:childTnLst>
                                    <p:set>
                                      <p:cBhvr>
                                        <p:cTn id="12" dur="1" fill="hold">
                                          <p:stCondLst>
                                            <p:cond delay="0"/>
                                          </p:stCondLst>
                                        </p:cTn>
                                        <p:tgtEl>
                                          <p:spTgt spid="114695"/>
                                        </p:tgtEl>
                                        <p:attrNameLst>
                                          <p:attrName>style.visibility</p:attrName>
                                        </p:attrNameLst>
                                      </p:cBhvr>
                                      <p:to>
                                        <p:strVal val="visible"/>
                                      </p:to>
                                    </p:set>
                                    <p:anim calcmode="lin" valueType="num">
                                      <p:cBhvr additive="base">
                                        <p:cTn id="13" dur="500" fill="hold"/>
                                        <p:tgtEl>
                                          <p:spTgt spid="114695"/>
                                        </p:tgtEl>
                                        <p:attrNameLst>
                                          <p:attrName>ppt_x</p:attrName>
                                        </p:attrNameLst>
                                      </p:cBhvr>
                                      <p:tavLst>
                                        <p:tav tm="0">
                                          <p:val>
                                            <p:strVal val="0-#ppt_w/2"/>
                                          </p:val>
                                        </p:tav>
                                        <p:tav tm="100000">
                                          <p:val>
                                            <p:strVal val="#ppt_x"/>
                                          </p:val>
                                        </p:tav>
                                      </p:tavLst>
                                    </p:anim>
                                    <p:anim calcmode="lin" valueType="num">
                                      <p:cBhvr additive="base">
                                        <p:cTn id="14" dur="500" fill="hold"/>
                                        <p:tgtEl>
                                          <p:spTgt spid="114695"/>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8" fill="hold" nodeType="clickEffect">
                                  <p:stCondLst>
                                    <p:cond delay="0"/>
                                  </p:stCondLst>
                                  <p:childTnLst>
                                    <p:set>
                                      <p:cBhvr>
                                        <p:cTn id="18" dur="1" fill="hold">
                                          <p:stCondLst>
                                            <p:cond delay="0"/>
                                          </p:stCondLst>
                                        </p:cTn>
                                        <p:tgtEl>
                                          <p:spTgt spid="114701"/>
                                        </p:tgtEl>
                                        <p:attrNameLst>
                                          <p:attrName>style.visibility</p:attrName>
                                        </p:attrNameLst>
                                      </p:cBhvr>
                                      <p:to>
                                        <p:strVal val="visible"/>
                                      </p:to>
                                    </p:set>
                                    <p:anim calcmode="lin" valueType="num">
                                      <p:cBhvr additive="base">
                                        <p:cTn id="19" dur="500" fill="hold"/>
                                        <p:tgtEl>
                                          <p:spTgt spid="114701"/>
                                        </p:tgtEl>
                                        <p:attrNameLst>
                                          <p:attrName>ppt_x</p:attrName>
                                        </p:attrNameLst>
                                      </p:cBhvr>
                                      <p:tavLst>
                                        <p:tav tm="0">
                                          <p:val>
                                            <p:strVal val="0-#ppt_w/2"/>
                                          </p:val>
                                        </p:tav>
                                        <p:tav tm="100000">
                                          <p:val>
                                            <p:strVal val="#ppt_x"/>
                                          </p:val>
                                        </p:tav>
                                      </p:tavLst>
                                    </p:anim>
                                    <p:anim calcmode="lin" valueType="num">
                                      <p:cBhvr additive="base">
                                        <p:cTn id="20" dur="500" fill="hold"/>
                                        <p:tgtEl>
                                          <p:spTgt spid="114701"/>
                                        </p:tgtEl>
                                        <p:attrNameLst>
                                          <p:attrName>ppt_y</p:attrName>
                                        </p:attrNameLst>
                                      </p:cBhvr>
                                      <p:tavLst>
                                        <p:tav tm="0">
                                          <p:val>
                                            <p:strVal val="#ppt_y"/>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8" fill="hold" nodeType="clickEffect">
                                  <p:stCondLst>
                                    <p:cond delay="0"/>
                                  </p:stCondLst>
                                  <p:childTnLst>
                                    <p:set>
                                      <p:cBhvr>
                                        <p:cTn id="24" dur="1" fill="hold">
                                          <p:stCondLst>
                                            <p:cond delay="0"/>
                                          </p:stCondLst>
                                        </p:cTn>
                                        <p:tgtEl>
                                          <p:spTgt spid="114702"/>
                                        </p:tgtEl>
                                        <p:attrNameLst>
                                          <p:attrName>style.visibility</p:attrName>
                                        </p:attrNameLst>
                                      </p:cBhvr>
                                      <p:to>
                                        <p:strVal val="visible"/>
                                      </p:to>
                                    </p:set>
                                    <p:anim calcmode="lin" valueType="num">
                                      <p:cBhvr additive="base">
                                        <p:cTn id="25" dur="500" fill="hold"/>
                                        <p:tgtEl>
                                          <p:spTgt spid="114702"/>
                                        </p:tgtEl>
                                        <p:attrNameLst>
                                          <p:attrName>ppt_x</p:attrName>
                                        </p:attrNameLst>
                                      </p:cBhvr>
                                      <p:tavLst>
                                        <p:tav tm="0">
                                          <p:val>
                                            <p:strVal val="0-#ppt_w/2"/>
                                          </p:val>
                                        </p:tav>
                                        <p:tav tm="100000">
                                          <p:val>
                                            <p:strVal val="#ppt_x"/>
                                          </p:val>
                                        </p:tav>
                                      </p:tavLst>
                                    </p:anim>
                                    <p:anim calcmode="lin" valueType="num">
                                      <p:cBhvr additive="base">
                                        <p:cTn id="26" dur="500" fill="hold"/>
                                        <p:tgtEl>
                                          <p:spTgt spid="114702"/>
                                        </p:tgtEl>
                                        <p:attrNameLst>
                                          <p:attrName>ppt_y</p:attrName>
                                        </p:attrNameLst>
                                      </p:cBhvr>
                                      <p:tavLst>
                                        <p:tav tm="0">
                                          <p:val>
                                            <p:strVal val="#ppt_y"/>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8" fill="hold" nodeType="clickEffect">
                                  <p:stCondLst>
                                    <p:cond delay="0"/>
                                  </p:stCondLst>
                                  <p:childTnLst>
                                    <p:set>
                                      <p:cBhvr>
                                        <p:cTn id="30" dur="1" fill="hold">
                                          <p:stCondLst>
                                            <p:cond delay="0"/>
                                          </p:stCondLst>
                                        </p:cTn>
                                        <p:tgtEl>
                                          <p:spTgt spid="114706"/>
                                        </p:tgtEl>
                                        <p:attrNameLst>
                                          <p:attrName>style.visibility</p:attrName>
                                        </p:attrNameLst>
                                      </p:cBhvr>
                                      <p:to>
                                        <p:strVal val="visible"/>
                                      </p:to>
                                    </p:set>
                                    <p:anim calcmode="lin" valueType="num">
                                      <p:cBhvr additive="base">
                                        <p:cTn id="31" dur="500" fill="hold"/>
                                        <p:tgtEl>
                                          <p:spTgt spid="114706"/>
                                        </p:tgtEl>
                                        <p:attrNameLst>
                                          <p:attrName>ppt_x</p:attrName>
                                        </p:attrNameLst>
                                      </p:cBhvr>
                                      <p:tavLst>
                                        <p:tav tm="0">
                                          <p:val>
                                            <p:strVal val="0-#ppt_w/2"/>
                                          </p:val>
                                        </p:tav>
                                        <p:tav tm="100000">
                                          <p:val>
                                            <p:strVal val="#ppt_x"/>
                                          </p:val>
                                        </p:tav>
                                      </p:tavLst>
                                    </p:anim>
                                    <p:anim calcmode="lin" valueType="num">
                                      <p:cBhvr additive="base">
                                        <p:cTn id="32" dur="500" fill="hold"/>
                                        <p:tgtEl>
                                          <p:spTgt spid="114706"/>
                                        </p:tgtEl>
                                        <p:attrNameLst>
                                          <p:attrName>ppt_y</p:attrName>
                                        </p:attrNameLst>
                                      </p:cBhvr>
                                      <p:tavLst>
                                        <p:tav tm="0">
                                          <p:val>
                                            <p:strVal val="#ppt_y"/>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8" fill="hold" grpId="0" nodeType="clickEffect">
                                  <p:stCondLst>
                                    <p:cond delay="0"/>
                                  </p:stCondLst>
                                  <p:childTnLst>
                                    <p:set>
                                      <p:cBhvr>
                                        <p:cTn id="36" dur="1" fill="hold">
                                          <p:stCondLst>
                                            <p:cond delay="0"/>
                                          </p:stCondLst>
                                        </p:cTn>
                                        <p:tgtEl>
                                          <p:spTgt spid="114705"/>
                                        </p:tgtEl>
                                        <p:attrNameLst>
                                          <p:attrName>style.visibility</p:attrName>
                                        </p:attrNameLst>
                                      </p:cBhvr>
                                      <p:to>
                                        <p:strVal val="visible"/>
                                      </p:to>
                                    </p:set>
                                    <p:anim calcmode="lin" valueType="num">
                                      <p:cBhvr additive="base">
                                        <p:cTn id="37" dur="500" fill="hold"/>
                                        <p:tgtEl>
                                          <p:spTgt spid="114705"/>
                                        </p:tgtEl>
                                        <p:attrNameLst>
                                          <p:attrName>ppt_x</p:attrName>
                                        </p:attrNameLst>
                                      </p:cBhvr>
                                      <p:tavLst>
                                        <p:tav tm="0">
                                          <p:val>
                                            <p:strVal val="0-#ppt_w/2"/>
                                          </p:val>
                                        </p:tav>
                                        <p:tav tm="100000">
                                          <p:val>
                                            <p:strVal val="#ppt_x"/>
                                          </p:val>
                                        </p:tav>
                                      </p:tavLst>
                                    </p:anim>
                                    <p:anim calcmode="lin" valueType="num">
                                      <p:cBhvr additive="base">
                                        <p:cTn id="38" dur="500" fill="hold"/>
                                        <p:tgtEl>
                                          <p:spTgt spid="114705"/>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4691" grpId="0" build="p" autoUpdateAnimBg="0"/>
      <p:bldP spid="114705" grpId="0" autoUpdateAnimBg="0"/>
    </p:bld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Slide Number Placeholder 4">
            <a:extLst>
              <a:ext uri="{FF2B5EF4-FFF2-40B4-BE49-F238E27FC236}">
                <a16:creationId xmlns:a16="http://schemas.microsoft.com/office/drawing/2014/main" id="{81564766-E279-A497-FD73-04EC0847E11F}"/>
              </a:ext>
            </a:extLst>
          </p:cNvPr>
          <p:cNvSpPr>
            <a:spLocks noGrp="1"/>
          </p:cNvSpPr>
          <p:nvPr>
            <p:ph type="sldNum" sz="quarter" idx="11"/>
          </p:nvPr>
        </p:nvSpPr>
        <p:spPr>
          <a:noFill/>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fld id="{58F120A2-3911-C846-B6D7-42B5580877DD}" type="slidenum">
              <a:rPr lang="en-US" altLang="en-US" sz="1400"/>
              <a:pPr>
                <a:spcBef>
                  <a:spcPct val="0"/>
                </a:spcBef>
                <a:buClrTx/>
                <a:buSzTx/>
                <a:buFontTx/>
                <a:buNone/>
              </a:pPr>
              <a:t>43</a:t>
            </a:fld>
            <a:endParaRPr lang="en-US" altLang="en-US" sz="1400"/>
          </a:p>
        </p:txBody>
      </p:sp>
      <p:sp>
        <p:nvSpPr>
          <p:cNvPr id="89091" name="Rectangle 2">
            <a:extLst>
              <a:ext uri="{FF2B5EF4-FFF2-40B4-BE49-F238E27FC236}">
                <a16:creationId xmlns:a16="http://schemas.microsoft.com/office/drawing/2014/main" id="{055D6190-9A5A-6BBE-CC06-C58645982C1B}"/>
              </a:ext>
            </a:extLst>
          </p:cNvPr>
          <p:cNvSpPr>
            <a:spLocks noGrp="1" noChangeArrowheads="1"/>
          </p:cNvSpPr>
          <p:nvPr>
            <p:ph type="title"/>
          </p:nvPr>
        </p:nvSpPr>
        <p:spPr>
          <a:xfrm>
            <a:off x="685800" y="317500"/>
            <a:ext cx="8001000" cy="500063"/>
          </a:xfrm>
        </p:spPr>
        <p:txBody>
          <a:bodyPr/>
          <a:lstStyle/>
          <a:p>
            <a:r>
              <a:rPr lang="en-US" altLang="en-US" sz="4000"/>
              <a:t>Trace switch statement</a:t>
            </a:r>
          </a:p>
        </p:txBody>
      </p:sp>
      <p:sp>
        <p:nvSpPr>
          <p:cNvPr id="89092" name="Rectangle 3">
            <a:extLst>
              <a:ext uri="{FF2B5EF4-FFF2-40B4-BE49-F238E27FC236}">
                <a16:creationId xmlns:a16="http://schemas.microsoft.com/office/drawing/2014/main" id="{9FF244E9-3C86-A12A-8909-6D6A037F055E}"/>
              </a:ext>
            </a:extLst>
          </p:cNvPr>
          <p:cNvSpPr>
            <a:spLocks noChangeArrowheads="1"/>
          </p:cNvSpPr>
          <p:nvPr/>
        </p:nvSpPr>
        <p:spPr bwMode="auto">
          <a:xfrm>
            <a:off x="2705100" y="2619375"/>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89093" name="Text Box 4">
            <a:extLst>
              <a:ext uri="{FF2B5EF4-FFF2-40B4-BE49-F238E27FC236}">
                <a16:creationId xmlns:a16="http://schemas.microsoft.com/office/drawing/2014/main" id="{A6087639-74DC-36FE-F536-9CE00CE3A2F0}"/>
              </a:ext>
            </a:extLst>
          </p:cNvPr>
          <p:cNvSpPr txBox="1">
            <a:spLocks noChangeArrowheads="1"/>
          </p:cNvSpPr>
          <p:nvPr/>
        </p:nvSpPr>
        <p:spPr bwMode="auto">
          <a:xfrm>
            <a:off x="385763" y="2238375"/>
            <a:ext cx="8296275" cy="3416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r>
              <a:rPr lang="en-US" altLang="en-US" sz="2400" b="1"/>
              <a:t>switch</a:t>
            </a:r>
            <a:r>
              <a:rPr lang="en-US" altLang="en-US" sz="2400"/>
              <a:t> (day) {</a:t>
            </a:r>
            <a:endParaRPr lang="en-US" altLang="en-US" sz="2400" u="sng"/>
          </a:p>
          <a:p>
            <a:pPr>
              <a:spcBef>
                <a:spcPct val="0"/>
              </a:spcBef>
              <a:buClrTx/>
              <a:buSzTx/>
              <a:buFontTx/>
              <a:buNone/>
            </a:pPr>
            <a:r>
              <a:rPr lang="en-US" altLang="en-US" sz="2400"/>
              <a:t>  </a:t>
            </a:r>
            <a:r>
              <a:rPr lang="en-US" altLang="en-US" sz="2400" b="1"/>
              <a:t>case</a:t>
            </a:r>
            <a:r>
              <a:rPr lang="en-US" altLang="en-US" sz="2400"/>
              <a:t> 1: </a:t>
            </a:r>
            <a:endParaRPr lang="en-US" altLang="en-US" sz="2400" u="sng"/>
          </a:p>
          <a:p>
            <a:pPr>
              <a:spcBef>
                <a:spcPct val="0"/>
              </a:spcBef>
              <a:buClrTx/>
              <a:buSzTx/>
              <a:buFontTx/>
              <a:buNone/>
            </a:pPr>
            <a:r>
              <a:rPr lang="en-US" altLang="en-US" sz="2400"/>
              <a:t>  </a:t>
            </a:r>
            <a:r>
              <a:rPr lang="en-US" altLang="en-US" sz="2400" b="1"/>
              <a:t>case</a:t>
            </a:r>
            <a:r>
              <a:rPr lang="en-US" altLang="en-US" sz="2400"/>
              <a:t> 2: </a:t>
            </a:r>
            <a:endParaRPr lang="en-US" altLang="en-US" sz="2400" u="sng"/>
          </a:p>
          <a:p>
            <a:pPr>
              <a:spcBef>
                <a:spcPct val="0"/>
              </a:spcBef>
              <a:buClrTx/>
              <a:buSzTx/>
              <a:buFontTx/>
              <a:buNone/>
            </a:pPr>
            <a:r>
              <a:rPr lang="en-US" altLang="en-US" sz="2400"/>
              <a:t>  </a:t>
            </a:r>
            <a:r>
              <a:rPr lang="en-US" altLang="en-US" sz="2400" b="1"/>
              <a:t>case</a:t>
            </a:r>
            <a:r>
              <a:rPr lang="en-US" altLang="en-US" sz="2400"/>
              <a:t> 3: </a:t>
            </a:r>
            <a:endParaRPr lang="en-US" altLang="en-US" sz="2400" u="sng"/>
          </a:p>
          <a:p>
            <a:pPr>
              <a:spcBef>
                <a:spcPct val="0"/>
              </a:spcBef>
              <a:buClrTx/>
              <a:buSzTx/>
              <a:buFontTx/>
              <a:buNone/>
            </a:pPr>
            <a:r>
              <a:rPr lang="en-US" altLang="en-US" sz="2400"/>
              <a:t>  </a:t>
            </a:r>
            <a:r>
              <a:rPr lang="en-US" altLang="en-US" sz="2400" b="1"/>
              <a:t>case</a:t>
            </a:r>
            <a:r>
              <a:rPr lang="en-US" altLang="en-US" sz="2400"/>
              <a:t> 4: </a:t>
            </a:r>
            <a:endParaRPr lang="en-US" altLang="en-US" sz="2400" u="sng"/>
          </a:p>
          <a:p>
            <a:pPr>
              <a:spcBef>
                <a:spcPct val="0"/>
              </a:spcBef>
              <a:buClrTx/>
              <a:buSzTx/>
              <a:buFontTx/>
              <a:buNone/>
            </a:pPr>
            <a:r>
              <a:rPr lang="en-US" altLang="en-US" sz="2400"/>
              <a:t>  </a:t>
            </a:r>
            <a:r>
              <a:rPr lang="en-US" altLang="en-US" sz="2400" b="1"/>
              <a:t>case</a:t>
            </a:r>
            <a:r>
              <a:rPr lang="en-US" altLang="en-US" sz="2400"/>
              <a:t> 5: System.out.println("Weekday"); </a:t>
            </a:r>
            <a:r>
              <a:rPr lang="en-US" altLang="en-US" sz="2400" b="1"/>
              <a:t>break</a:t>
            </a:r>
            <a:r>
              <a:rPr lang="en-US" altLang="en-US" sz="2400"/>
              <a:t>;</a:t>
            </a:r>
            <a:endParaRPr lang="en-US" altLang="en-US" sz="2400" u="sng"/>
          </a:p>
          <a:p>
            <a:pPr>
              <a:spcBef>
                <a:spcPct val="0"/>
              </a:spcBef>
              <a:buClrTx/>
              <a:buSzTx/>
              <a:buFontTx/>
              <a:buNone/>
            </a:pPr>
            <a:r>
              <a:rPr lang="en-US" altLang="en-US" sz="2400"/>
              <a:t>  </a:t>
            </a:r>
            <a:r>
              <a:rPr lang="en-US" altLang="en-US" sz="2400" b="1"/>
              <a:t>case</a:t>
            </a:r>
            <a:r>
              <a:rPr lang="en-US" altLang="en-US" sz="2400"/>
              <a:t> 0:  </a:t>
            </a:r>
            <a:endParaRPr lang="en-US" altLang="en-US" sz="2400" u="sng"/>
          </a:p>
          <a:p>
            <a:pPr>
              <a:spcBef>
                <a:spcPct val="0"/>
              </a:spcBef>
              <a:buClrTx/>
              <a:buSzTx/>
              <a:buFontTx/>
              <a:buNone/>
            </a:pPr>
            <a:r>
              <a:rPr lang="en-US" altLang="en-US" sz="2400"/>
              <a:t>  </a:t>
            </a:r>
            <a:r>
              <a:rPr lang="en-US" altLang="en-US" sz="2400" b="1"/>
              <a:t>case</a:t>
            </a:r>
            <a:r>
              <a:rPr lang="en-US" altLang="en-US" sz="2400"/>
              <a:t> 6: System.out.println("Weekend"); </a:t>
            </a:r>
            <a:endParaRPr lang="en-US" altLang="en-US" sz="2400" u="sng"/>
          </a:p>
          <a:p>
            <a:pPr>
              <a:spcBef>
                <a:spcPct val="0"/>
              </a:spcBef>
              <a:buClrTx/>
              <a:buSzTx/>
              <a:buFontTx/>
              <a:buNone/>
            </a:pPr>
            <a:r>
              <a:rPr lang="en-US" altLang="en-US" sz="2400"/>
              <a:t>}  </a:t>
            </a:r>
            <a:endParaRPr lang="en-US" altLang="en-US" sz="2400" u="sng"/>
          </a:p>
        </p:txBody>
      </p:sp>
      <p:sp>
        <p:nvSpPr>
          <p:cNvPr id="89094" name="Rectangle 6">
            <a:extLst>
              <a:ext uri="{FF2B5EF4-FFF2-40B4-BE49-F238E27FC236}">
                <a16:creationId xmlns:a16="http://schemas.microsoft.com/office/drawing/2014/main" id="{24BF8FC9-575E-E2A4-B5EB-F0ED734C6F23}"/>
              </a:ext>
            </a:extLst>
          </p:cNvPr>
          <p:cNvSpPr>
            <a:spLocks noChangeArrowheads="1"/>
          </p:cNvSpPr>
          <p:nvPr/>
        </p:nvSpPr>
        <p:spPr bwMode="auto">
          <a:xfrm>
            <a:off x="1492250" y="2306638"/>
            <a:ext cx="422275" cy="346075"/>
          </a:xfrm>
          <a:prstGeom prst="rect">
            <a:avLst/>
          </a:prstGeom>
          <a:solidFill>
            <a:schemeClr val="accent1">
              <a:alpha val="45097"/>
            </a:schemeClr>
          </a:solidFill>
          <a:ln w="12700">
            <a:solidFill>
              <a:schemeClr val="tx1"/>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189447" name="AutoShape 7">
            <a:extLst>
              <a:ext uri="{FF2B5EF4-FFF2-40B4-BE49-F238E27FC236}">
                <a16:creationId xmlns:a16="http://schemas.microsoft.com/office/drawing/2014/main" id="{AC3B9C2D-3301-CD3E-4355-AF2F4A5CF333}"/>
              </a:ext>
            </a:extLst>
          </p:cNvPr>
          <p:cNvSpPr>
            <a:spLocks noChangeArrowheads="1"/>
          </p:cNvSpPr>
          <p:nvPr/>
        </p:nvSpPr>
        <p:spPr bwMode="auto">
          <a:xfrm>
            <a:off x="654050" y="1123950"/>
            <a:ext cx="2573338" cy="536575"/>
          </a:xfrm>
          <a:prstGeom prst="wedgeRoundRectCallout">
            <a:avLst>
              <a:gd name="adj1" fmla="val -6745"/>
              <a:gd name="adj2" fmla="val 177255"/>
              <a:gd name="adj3" fmla="val 16667"/>
            </a:avLst>
          </a:prstGeom>
          <a:solidFill>
            <a:schemeClr val="accent1"/>
          </a:solidFill>
          <a:ln w="12700">
            <a:solidFill>
              <a:schemeClr val="tx1"/>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lgn="ctr">
              <a:spcBef>
                <a:spcPct val="0"/>
              </a:spcBef>
              <a:buClrTx/>
              <a:buSzTx/>
              <a:buFontTx/>
              <a:buNone/>
            </a:pPr>
            <a:r>
              <a:rPr lang="en-US" altLang="en-US" sz="1800"/>
              <a:t>Suppose day is 2: </a:t>
            </a:r>
          </a:p>
        </p:txBody>
      </p:sp>
      <p:sp>
        <p:nvSpPr>
          <p:cNvPr id="89096" name="Rectangle 8">
            <a:extLst>
              <a:ext uri="{FF2B5EF4-FFF2-40B4-BE49-F238E27FC236}">
                <a16:creationId xmlns:a16="http://schemas.microsoft.com/office/drawing/2014/main" id="{25314585-1029-AC3F-A77C-A31A0E095B71}"/>
              </a:ext>
            </a:extLst>
          </p:cNvPr>
          <p:cNvSpPr>
            <a:spLocks noChangeArrowheads="1"/>
          </p:cNvSpPr>
          <p:nvPr/>
        </p:nvSpPr>
        <p:spPr bwMode="auto">
          <a:xfrm>
            <a:off x="0" y="0"/>
            <a:ext cx="1524000" cy="381000"/>
          </a:xfrm>
          <a:prstGeom prst="rect">
            <a:avLst/>
          </a:prstGeom>
          <a:noFill/>
          <a:ln w="12700">
            <a:solidFill>
              <a:srgbClr val="FF0000"/>
            </a:solidFill>
            <a:miter lim="800000"/>
            <a:headEnd type="none" w="sm" len="sm"/>
            <a:tailEnd type="none" w="sm" len="sm"/>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lgn="ctr">
              <a:spcBef>
                <a:spcPct val="0"/>
              </a:spcBef>
              <a:buClrTx/>
              <a:buSzTx/>
              <a:buFontTx/>
              <a:buNone/>
            </a:pPr>
            <a:r>
              <a:rPr lang="en-US" altLang="en-US" sz="1800">
                <a:solidFill>
                  <a:schemeClr val="bg2"/>
                </a:solidFill>
                <a:latin typeface="Forte" panose="03060902040502070203" pitchFamily="66" charset="77"/>
              </a:rPr>
              <a:t>animation</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8" fill="hold" grpId="0" nodeType="withEffect">
                                  <p:stCondLst>
                                    <p:cond delay="0"/>
                                  </p:stCondLst>
                                  <p:childTnLst>
                                    <p:set>
                                      <p:cBhvr>
                                        <p:cTn id="6" dur="1" fill="hold">
                                          <p:stCondLst>
                                            <p:cond delay="0"/>
                                          </p:stCondLst>
                                        </p:cTn>
                                        <p:tgtEl>
                                          <p:spTgt spid="189447"/>
                                        </p:tgtEl>
                                        <p:attrNameLst>
                                          <p:attrName>style.visibility</p:attrName>
                                        </p:attrNameLst>
                                      </p:cBhvr>
                                      <p:to>
                                        <p:strVal val="visible"/>
                                      </p:to>
                                    </p:set>
                                    <p:anim calcmode="lin" valueType="num">
                                      <p:cBhvr additive="base">
                                        <p:cTn id="7" dur="500" fill="hold"/>
                                        <p:tgtEl>
                                          <p:spTgt spid="189447"/>
                                        </p:tgtEl>
                                        <p:attrNameLst>
                                          <p:attrName>ppt_x</p:attrName>
                                        </p:attrNameLst>
                                      </p:cBhvr>
                                      <p:tavLst>
                                        <p:tav tm="0">
                                          <p:val>
                                            <p:strVal val="0-#ppt_w/2"/>
                                          </p:val>
                                        </p:tav>
                                        <p:tav tm="100000">
                                          <p:val>
                                            <p:strVal val="#ppt_x"/>
                                          </p:val>
                                        </p:tav>
                                      </p:tavLst>
                                    </p:anim>
                                    <p:anim calcmode="lin" valueType="num">
                                      <p:cBhvr additive="base">
                                        <p:cTn id="8" dur="500" fill="hold"/>
                                        <p:tgtEl>
                                          <p:spTgt spid="189447"/>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9447" grpId="0" animBg="1"/>
    </p:bld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Slide Number Placeholder 4">
            <a:extLst>
              <a:ext uri="{FF2B5EF4-FFF2-40B4-BE49-F238E27FC236}">
                <a16:creationId xmlns:a16="http://schemas.microsoft.com/office/drawing/2014/main" id="{E3CC7F49-D2D5-DF77-16A2-594AED1F671D}"/>
              </a:ext>
            </a:extLst>
          </p:cNvPr>
          <p:cNvSpPr>
            <a:spLocks noGrp="1"/>
          </p:cNvSpPr>
          <p:nvPr>
            <p:ph type="sldNum" sz="quarter" idx="11"/>
          </p:nvPr>
        </p:nvSpPr>
        <p:spPr>
          <a:noFill/>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fld id="{28346931-04A4-A74A-9637-0D4D8DC63D73}" type="slidenum">
              <a:rPr lang="en-US" altLang="en-US" sz="1400"/>
              <a:pPr>
                <a:spcBef>
                  <a:spcPct val="0"/>
                </a:spcBef>
                <a:buClrTx/>
                <a:buSzTx/>
                <a:buFontTx/>
                <a:buNone/>
              </a:pPr>
              <a:t>44</a:t>
            </a:fld>
            <a:endParaRPr lang="en-US" altLang="en-US" sz="1400"/>
          </a:p>
        </p:txBody>
      </p:sp>
      <p:sp>
        <p:nvSpPr>
          <p:cNvPr id="91139" name="Rectangle 2">
            <a:extLst>
              <a:ext uri="{FF2B5EF4-FFF2-40B4-BE49-F238E27FC236}">
                <a16:creationId xmlns:a16="http://schemas.microsoft.com/office/drawing/2014/main" id="{380F6260-CF87-0539-1B8D-08CE0FEE4099}"/>
              </a:ext>
            </a:extLst>
          </p:cNvPr>
          <p:cNvSpPr>
            <a:spLocks noGrp="1" noChangeArrowheads="1"/>
          </p:cNvSpPr>
          <p:nvPr>
            <p:ph type="title"/>
          </p:nvPr>
        </p:nvSpPr>
        <p:spPr>
          <a:xfrm>
            <a:off x="685800" y="317500"/>
            <a:ext cx="8001000" cy="500063"/>
          </a:xfrm>
        </p:spPr>
        <p:txBody>
          <a:bodyPr/>
          <a:lstStyle/>
          <a:p>
            <a:r>
              <a:rPr lang="en-US" altLang="en-US" sz="4000"/>
              <a:t>Trace switch statement</a:t>
            </a:r>
          </a:p>
        </p:txBody>
      </p:sp>
      <p:sp>
        <p:nvSpPr>
          <p:cNvPr id="91140" name="Rectangle 3">
            <a:extLst>
              <a:ext uri="{FF2B5EF4-FFF2-40B4-BE49-F238E27FC236}">
                <a16:creationId xmlns:a16="http://schemas.microsoft.com/office/drawing/2014/main" id="{F4DAC271-2666-19B0-F8A0-F62F54C7EEA1}"/>
              </a:ext>
            </a:extLst>
          </p:cNvPr>
          <p:cNvSpPr>
            <a:spLocks noChangeArrowheads="1"/>
          </p:cNvSpPr>
          <p:nvPr/>
        </p:nvSpPr>
        <p:spPr bwMode="auto">
          <a:xfrm>
            <a:off x="2705100" y="2619375"/>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91141" name="Text Box 4">
            <a:extLst>
              <a:ext uri="{FF2B5EF4-FFF2-40B4-BE49-F238E27FC236}">
                <a16:creationId xmlns:a16="http://schemas.microsoft.com/office/drawing/2014/main" id="{61B0264E-D76F-C9FE-D106-37B1A22EA422}"/>
              </a:ext>
            </a:extLst>
          </p:cNvPr>
          <p:cNvSpPr txBox="1">
            <a:spLocks noChangeArrowheads="1"/>
          </p:cNvSpPr>
          <p:nvPr/>
        </p:nvSpPr>
        <p:spPr bwMode="auto">
          <a:xfrm>
            <a:off x="385763" y="2238375"/>
            <a:ext cx="8296275" cy="3416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r>
              <a:rPr lang="en-US" altLang="en-US" sz="2400" b="1"/>
              <a:t>switch</a:t>
            </a:r>
            <a:r>
              <a:rPr lang="en-US" altLang="en-US" sz="2400"/>
              <a:t> (day) {</a:t>
            </a:r>
            <a:endParaRPr lang="en-US" altLang="en-US" sz="2400" u="sng"/>
          </a:p>
          <a:p>
            <a:pPr>
              <a:spcBef>
                <a:spcPct val="0"/>
              </a:spcBef>
              <a:buClrTx/>
              <a:buSzTx/>
              <a:buFontTx/>
              <a:buNone/>
            </a:pPr>
            <a:r>
              <a:rPr lang="en-US" altLang="en-US" sz="2400"/>
              <a:t>  </a:t>
            </a:r>
            <a:r>
              <a:rPr lang="en-US" altLang="en-US" sz="2400" b="1"/>
              <a:t>case</a:t>
            </a:r>
            <a:r>
              <a:rPr lang="en-US" altLang="en-US" sz="2400"/>
              <a:t> 1: </a:t>
            </a:r>
            <a:endParaRPr lang="en-US" altLang="en-US" sz="2400" u="sng"/>
          </a:p>
          <a:p>
            <a:pPr>
              <a:spcBef>
                <a:spcPct val="0"/>
              </a:spcBef>
              <a:buClrTx/>
              <a:buSzTx/>
              <a:buFontTx/>
              <a:buNone/>
            </a:pPr>
            <a:r>
              <a:rPr lang="en-US" altLang="en-US" sz="2400"/>
              <a:t>  </a:t>
            </a:r>
            <a:r>
              <a:rPr lang="en-US" altLang="en-US" sz="2400" b="1"/>
              <a:t>case</a:t>
            </a:r>
            <a:r>
              <a:rPr lang="en-US" altLang="en-US" sz="2400"/>
              <a:t> 2: </a:t>
            </a:r>
            <a:endParaRPr lang="en-US" altLang="en-US" sz="2400" u="sng"/>
          </a:p>
          <a:p>
            <a:pPr>
              <a:spcBef>
                <a:spcPct val="0"/>
              </a:spcBef>
              <a:buClrTx/>
              <a:buSzTx/>
              <a:buFontTx/>
              <a:buNone/>
            </a:pPr>
            <a:r>
              <a:rPr lang="en-US" altLang="en-US" sz="2400"/>
              <a:t>  </a:t>
            </a:r>
            <a:r>
              <a:rPr lang="en-US" altLang="en-US" sz="2400" b="1"/>
              <a:t>case</a:t>
            </a:r>
            <a:r>
              <a:rPr lang="en-US" altLang="en-US" sz="2400"/>
              <a:t> 3: </a:t>
            </a:r>
            <a:endParaRPr lang="en-US" altLang="en-US" sz="2400" u="sng"/>
          </a:p>
          <a:p>
            <a:pPr>
              <a:spcBef>
                <a:spcPct val="0"/>
              </a:spcBef>
              <a:buClrTx/>
              <a:buSzTx/>
              <a:buFontTx/>
              <a:buNone/>
            </a:pPr>
            <a:r>
              <a:rPr lang="en-US" altLang="en-US" sz="2400"/>
              <a:t>  </a:t>
            </a:r>
            <a:r>
              <a:rPr lang="en-US" altLang="en-US" sz="2400" b="1"/>
              <a:t>case</a:t>
            </a:r>
            <a:r>
              <a:rPr lang="en-US" altLang="en-US" sz="2400"/>
              <a:t> 4: </a:t>
            </a:r>
            <a:endParaRPr lang="en-US" altLang="en-US" sz="2400" u="sng"/>
          </a:p>
          <a:p>
            <a:pPr>
              <a:spcBef>
                <a:spcPct val="0"/>
              </a:spcBef>
              <a:buClrTx/>
              <a:buSzTx/>
              <a:buFontTx/>
              <a:buNone/>
            </a:pPr>
            <a:r>
              <a:rPr lang="en-US" altLang="en-US" sz="2400"/>
              <a:t>  </a:t>
            </a:r>
            <a:r>
              <a:rPr lang="en-US" altLang="en-US" sz="2400" b="1"/>
              <a:t>case</a:t>
            </a:r>
            <a:r>
              <a:rPr lang="en-US" altLang="en-US" sz="2400"/>
              <a:t> 5: System.out.println("Weekday"); </a:t>
            </a:r>
            <a:r>
              <a:rPr lang="en-US" altLang="en-US" sz="2400" b="1"/>
              <a:t>break</a:t>
            </a:r>
            <a:r>
              <a:rPr lang="en-US" altLang="en-US" sz="2400"/>
              <a:t>;</a:t>
            </a:r>
            <a:endParaRPr lang="en-US" altLang="en-US" sz="2400" u="sng"/>
          </a:p>
          <a:p>
            <a:pPr>
              <a:spcBef>
                <a:spcPct val="0"/>
              </a:spcBef>
              <a:buClrTx/>
              <a:buSzTx/>
              <a:buFontTx/>
              <a:buNone/>
            </a:pPr>
            <a:r>
              <a:rPr lang="en-US" altLang="en-US" sz="2400"/>
              <a:t>  </a:t>
            </a:r>
            <a:r>
              <a:rPr lang="en-US" altLang="en-US" sz="2400" b="1"/>
              <a:t>case</a:t>
            </a:r>
            <a:r>
              <a:rPr lang="en-US" altLang="en-US" sz="2400"/>
              <a:t> 0:  </a:t>
            </a:r>
            <a:endParaRPr lang="en-US" altLang="en-US" sz="2400" u="sng"/>
          </a:p>
          <a:p>
            <a:pPr>
              <a:spcBef>
                <a:spcPct val="0"/>
              </a:spcBef>
              <a:buClrTx/>
              <a:buSzTx/>
              <a:buFontTx/>
              <a:buNone/>
            </a:pPr>
            <a:r>
              <a:rPr lang="en-US" altLang="en-US" sz="2400"/>
              <a:t>  </a:t>
            </a:r>
            <a:r>
              <a:rPr lang="en-US" altLang="en-US" sz="2400" b="1"/>
              <a:t>case</a:t>
            </a:r>
            <a:r>
              <a:rPr lang="en-US" altLang="en-US" sz="2400"/>
              <a:t> 6: System.out.println("Weekend"); </a:t>
            </a:r>
            <a:endParaRPr lang="en-US" altLang="en-US" sz="2400" u="sng"/>
          </a:p>
          <a:p>
            <a:pPr>
              <a:spcBef>
                <a:spcPct val="0"/>
              </a:spcBef>
              <a:buClrTx/>
              <a:buSzTx/>
              <a:buFontTx/>
              <a:buNone/>
            </a:pPr>
            <a:r>
              <a:rPr lang="en-US" altLang="en-US" sz="2400"/>
              <a:t>}  </a:t>
            </a:r>
            <a:endParaRPr lang="en-US" altLang="en-US" sz="2400" u="sng"/>
          </a:p>
        </p:txBody>
      </p:sp>
      <p:sp>
        <p:nvSpPr>
          <p:cNvPr id="189447" name="AutoShape 7">
            <a:extLst>
              <a:ext uri="{FF2B5EF4-FFF2-40B4-BE49-F238E27FC236}">
                <a16:creationId xmlns:a16="http://schemas.microsoft.com/office/drawing/2014/main" id="{36E6D6B8-827B-B286-E836-1C135A138870}"/>
              </a:ext>
            </a:extLst>
          </p:cNvPr>
          <p:cNvSpPr>
            <a:spLocks noChangeArrowheads="1"/>
          </p:cNvSpPr>
          <p:nvPr/>
        </p:nvSpPr>
        <p:spPr bwMode="auto">
          <a:xfrm>
            <a:off x="654050" y="1123950"/>
            <a:ext cx="2573338" cy="536575"/>
          </a:xfrm>
          <a:prstGeom prst="wedgeRoundRectCallout">
            <a:avLst>
              <a:gd name="adj1" fmla="val -33736"/>
              <a:gd name="adj2" fmla="val 298056"/>
              <a:gd name="adj3" fmla="val 16667"/>
            </a:avLst>
          </a:prstGeom>
          <a:solidFill>
            <a:schemeClr val="accent1"/>
          </a:solidFill>
          <a:ln w="12700">
            <a:solidFill>
              <a:schemeClr val="tx1"/>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lgn="ctr">
              <a:spcBef>
                <a:spcPct val="0"/>
              </a:spcBef>
              <a:buClrTx/>
              <a:buSzTx/>
              <a:buFontTx/>
              <a:buNone/>
            </a:pPr>
            <a:r>
              <a:rPr lang="en-US" altLang="en-US" sz="1800"/>
              <a:t>Match case 2 </a:t>
            </a:r>
          </a:p>
        </p:txBody>
      </p:sp>
      <p:sp>
        <p:nvSpPr>
          <p:cNvPr id="91143" name="Rectangle 8">
            <a:extLst>
              <a:ext uri="{FF2B5EF4-FFF2-40B4-BE49-F238E27FC236}">
                <a16:creationId xmlns:a16="http://schemas.microsoft.com/office/drawing/2014/main" id="{0A57B33B-9490-C8DA-3F3E-68948CCF580A}"/>
              </a:ext>
            </a:extLst>
          </p:cNvPr>
          <p:cNvSpPr>
            <a:spLocks noChangeArrowheads="1"/>
          </p:cNvSpPr>
          <p:nvPr/>
        </p:nvSpPr>
        <p:spPr bwMode="auto">
          <a:xfrm>
            <a:off x="0" y="0"/>
            <a:ext cx="1524000" cy="381000"/>
          </a:xfrm>
          <a:prstGeom prst="rect">
            <a:avLst/>
          </a:prstGeom>
          <a:noFill/>
          <a:ln w="12700">
            <a:solidFill>
              <a:srgbClr val="FF0000"/>
            </a:solidFill>
            <a:miter lim="800000"/>
            <a:headEnd type="none" w="sm" len="sm"/>
            <a:tailEnd type="none" w="sm" len="sm"/>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lgn="ctr">
              <a:spcBef>
                <a:spcPct val="0"/>
              </a:spcBef>
              <a:buClrTx/>
              <a:buSzTx/>
              <a:buFontTx/>
              <a:buNone/>
            </a:pPr>
            <a:r>
              <a:rPr lang="en-US" altLang="en-US" sz="1800">
                <a:solidFill>
                  <a:schemeClr val="bg2"/>
                </a:solidFill>
                <a:latin typeface="Forte" panose="03060902040502070203" pitchFamily="66" charset="77"/>
              </a:rPr>
              <a:t>animation</a:t>
            </a:r>
          </a:p>
        </p:txBody>
      </p:sp>
      <p:sp>
        <p:nvSpPr>
          <p:cNvPr id="91144" name="Rectangle 6">
            <a:extLst>
              <a:ext uri="{FF2B5EF4-FFF2-40B4-BE49-F238E27FC236}">
                <a16:creationId xmlns:a16="http://schemas.microsoft.com/office/drawing/2014/main" id="{66B03E4E-C47A-BF49-4150-AE1503258AA2}"/>
              </a:ext>
            </a:extLst>
          </p:cNvPr>
          <p:cNvSpPr>
            <a:spLocks noChangeArrowheads="1"/>
          </p:cNvSpPr>
          <p:nvPr/>
        </p:nvSpPr>
        <p:spPr bwMode="auto">
          <a:xfrm>
            <a:off x="574675" y="3082925"/>
            <a:ext cx="949325" cy="346075"/>
          </a:xfrm>
          <a:prstGeom prst="rect">
            <a:avLst/>
          </a:prstGeom>
          <a:solidFill>
            <a:schemeClr val="accent1">
              <a:alpha val="45097"/>
            </a:schemeClr>
          </a:solidFill>
          <a:ln w="12700">
            <a:solidFill>
              <a:schemeClr val="tx1"/>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8" fill="hold" grpId="0" nodeType="withEffect">
                                  <p:stCondLst>
                                    <p:cond delay="0"/>
                                  </p:stCondLst>
                                  <p:childTnLst>
                                    <p:set>
                                      <p:cBhvr>
                                        <p:cTn id="6" dur="1" fill="hold">
                                          <p:stCondLst>
                                            <p:cond delay="0"/>
                                          </p:stCondLst>
                                        </p:cTn>
                                        <p:tgtEl>
                                          <p:spTgt spid="189447"/>
                                        </p:tgtEl>
                                        <p:attrNameLst>
                                          <p:attrName>style.visibility</p:attrName>
                                        </p:attrNameLst>
                                      </p:cBhvr>
                                      <p:to>
                                        <p:strVal val="visible"/>
                                      </p:to>
                                    </p:set>
                                    <p:anim calcmode="lin" valueType="num">
                                      <p:cBhvr additive="base">
                                        <p:cTn id="7" dur="500" fill="hold"/>
                                        <p:tgtEl>
                                          <p:spTgt spid="189447"/>
                                        </p:tgtEl>
                                        <p:attrNameLst>
                                          <p:attrName>ppt_x</p:attrName>
                                        </p:attrNameLst>
                                      </p:cBhvr>
                                      <p:tavLst>
                                        <p:tav tm="0">
                                          <p:val>
                                            <p:strVal val="0-#ppt_w/2"/>
                                          </p:val>
                                        </p:tav>
                                        <p:tav tm="100000">
                                          <p:val>
                                            <p:strVal val="#ppt_x"/>
                                          </p:val>
                                        </p:tav>
                                      </p:tavLst>
                                    </p:anim>
                                    <p:anim calcmode="lin" valueType="num">
                                      <p:cBhvr additive="base">
                                        <p:cTn id="8" dur="500" fill="hold"/>
                                        <p:tgtEl>
                                          <p:spTgt spid="189447"/>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9447" grpId="0" animBg="1"/>
    </p:bld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Slide Number Placeholder 4">
            <a:extLst>
              <a:ext uri="{FF2B5EF4-FFF2-40B4-BE49-F238E27FC236}">
                <a16:creationId xmlns:a16="http://schemas.microsoft.com/office/drawing/2014/main" id="{6067B5C4-806C-3FD4-7E64-3190E40BC030}"/>
              </a:ext>
            </a:extLst>
          </p:cNvPr>
          <p:cNvSpPr>
            <a:spLocks noGrp="1"/>
          </p:cNvSpPr>
          <p:nvPr>
            <p:ph type="sldNum" sz="quarter" idx="11"/>
          </p:nvPr>
        </p:nvSpPr>
        <p:spPr>
          <a:noFill/>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fld id="{4FA00746-419D-F541-9A99-8BC820003174}" type="slidenum">
              <a:rPr lang="en-US" altLang="en-US" sz="1400"/>
              <a:pPr>
                <a:spcBef>
                  <a:spcPct val="0"/>
                </a:spcBef>
                <a:buClrTx/>
                <a:buSzTx/>
                <a:buFontTx/>
                <a:buNone/>
              </a:pPr>
              <a:t>45</a:t>
            </a:fld>
            <a:endParaRPr lang="en-US" altLang="en-US" sz="1400"/>
          </a:p>
        </p:txBody>
      </p:sp>
      <p:sp>
        <p:nvSpPr>
          <p:cNvPr id="93187" name="Rectangle 2">
            <a:extLst>
              <a:ext uri="{FF2B5EF4-FFF2-40B4-BE49-F238E27FC236}">
                <a16:creationId xmlns:a16="http://schemas.microsoft.com/office/drawing/2014/main" id="{C5DF82AC-76EA-A775-DC2F-20C59D62C36D}"/>
              </a:ext>
            </a:extLst>
          </p:cNvPr>
          <p:cNvSpPr>
            <a:spLocks noGrp="1" noChangeArrowheads="1"/>
          </p:cNvSpPr>
          <p:nvPr>
            <p:ph type="title"/>
          </p:nvPr>
        </p:nvSpPr>
        <p:spPr>
          <a:xfrm>
            <a:off x="685800" y="317500"/>
            <a:ext cx="8001000" cy="500063"/>
          </a:xfrm>
        </p:spPr>
        <p:txBody>
          <a:bodyPr/>
          <a:lstStyle/>
          <a:p>
            <a:r>
              <a:rPr lang="en-US" altLang="en-US" sz="4000"/>
              <a:t>Trace switch statement</a:t>
            </a:r>
          </a:p>
        </p:txBody>
      </p:sp>
      <p:sp>
        <p:nvSpPr>
          <p:cNvPr id="93188" name="Rectangle 3">
            <a:extLst>
              <a:ext uri="{FF2B5EF4-FFF2-40B4-BE49-F238E27FC236}">
                <a16:creationId xmlns:a16="http://schemas.microsoft.com/office/drawing/2014/main" id="{63196BC4-EBE9-439F-6DE6-2EF3E0A2F836}"/>
              </a:ext>
            </a:extLst>
          </p:cNvPr>
          <p:cNvSpPr>
            <a:spLocks noChangeArrowheads="1"/>
          </p:cNvSpPr>
          <p:nvPr/>
        </p:nvSpPr>
        <p:spPr bwMode="auto">
          <a:xfrm>
            <a:off x="2705100" y="2619375"/>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93189" name="Text Box 4">
            <a:extLst>
              <a:ext uri="{FF2B5EF4-FFF2-40B4-BE49-F238E27FC236}">
                <a16:creationId xmlns:a16="http://schemas.microsoft.com/office/drawing/2014/main" id="{A3135FC6-6C32-2FC6-50E3-EEF1D12939C6}"/>
              </a:ext>
            </a:extLst>
          </p:cNvPr>
          <p:cNvSpPr txBox="1">
            <a:spLocks noChangeArrowheads="1"/>
          </p:cNvSpPr>
          <p:nvPr/>
        </p:nvSpPr>
        <p:spPr bwMode="auto">
          <a:xfrm>
            <a:off x="385763" y="2238375"/>
            <a:ext cx="8296275" cy="3416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r>
              <a:rPr lang="en-US" altLang="en-US" sz="2400" b="1"/>
              <a:t>switch</a:t>
            </a:r>
            <a:r>
              <a:rPr lang="en-US" altLang="en-US" sz="2400"/>
              <a:t> (day) {</a:t>
            </a:r>
            <a:endParaRPr lang="en-US" altLang="en-US" sz="2400" u="sng"/>
          </a:p>
          <a:p>
            <a:pPr>
              <a:spcBef>
                <a:spcPct val="0"/>
              </a:spcBef>
              <a:buClrTx/>
              <a:buSzTx/>
              <a:buFontTx/>
              <a:buNone/>
            </a:pPr>
            <a:r>
              <a:rPr lang="en-US" altLang="en-US" sz="2400"/>
              <a:t>  </a:t>
            </a:r>
            <a:r>
              <a:rPr lang="en-US" altLang="en-US" sz="2400" b="1"/>
              <a:t>case</a:t>
            </a:r>
            <a:r>
              <a:rPr lang="en-US" altLang="en-US" sz="2400"/>
              <a:t> 1: </a:t>
            </a:r>
            <a:endParaRPr lang="en-US" altLang="en-US" sz="2400" u="sng"/>
          </a:p>
          <a:p>
            <a:pPr>
              <a:spcBef>
                <a:spcPct val="0"/>
              </a:spcBef>
              <a:buClrTx/>
              <a:buSzTx/>
              <a:buFontTx/>
              <a:buNone/>
            </a:pPr>
            <a:r>
              <a:rPr lang="en-US" altLang="en-US" sz="2400"/>
              <a:t>  </a:t>
            </a:r>
            <a:r>
              <a:rPr lang="en-US" altLang="en-US" sz="2400" b="1"/>
              <a:t>case</a:t>
            </a:r>
            <a:r>
              <a:rPr lang="en-US" altLang="en-US" sz="2400"/>
              <a:t> 2: </a:t>
            </a:r>
            <a:endParaRPr lang="en-US" altLang="en-US" sz="2400" u="sng"/>
          </a:p>
          <a:p>
            <a:pPr>
              <a:spcBef>
                <a:spcPct val="0"/>
              </a:spcBef>
              <a:buClrTx/>
              <a:buSzTx/>
              <a:buFontTx/>
              <a:buNone/>
            </a:pPr>
            <a:r>
              <a:rPr lang="en-US" altLang="en-US" sz="2400"/>
              <a:t>  </a:t>
            </a:r>
            <a:r>
              <a:rPr lang="en-US" altLang="en-US" sz="2400" b="1"/>
              <a:t>case</a:t>
            </a:r>
            <a:r>
              <a:rPr lang="en-US" altLang="en-US" sz="2400"/>
              <a:t> 3: </a:t>
            </a:r>
            <a:endParaRPr lang="en-US" altLang="en-US" sz="2400" u="sng"/>
          </a:p>
          <a:p>
            <a:pPr>
              <a:spcBef>
                <a:spcPct val="0"/>
              </a:spcBef>
              <a:buClrTx/>
              <a:buSzTx/>
              <a:buFontTx/>
              <a:buNone/>
            </a:pPr>
            <a:r>
              <a:rPr lang="en-US" altLang="en-US" sz="2400"/>
              <a:t>  </a:t>
            </a:r>
            <a:r>
              <a:rPr lang="en-US" altLang="en-US" sz="2400" b="1"/>
              <a:t>case</a:t>
            </a:r>
            <a:r>
              <a:rPr lang="en-US" altLang="en-US" sz="2400"/>
              <a:t> 4: </a:t>
            </a:r>
            <a:endParaRPr lang="en-US" altLang="en-US" sz="2400" u="sng"/>
          </a:p>
          <a:p>
            <a:pPr>
              <a:spcBef>
                <a:spcPct val="0"/>
              </a:spcBef>
              <a:buClrTx/>
              <a:buSzTx/>
              <a:buFontTx/>
              <a:buNone/>
            </a:pPr>
            <a:r>
              <a:rPr lang="en-US" altLang="en-US" sz="2400"/>
              <a:t>  </a:t>
            </a:r>
            <a:r>
              <a:rPr lang="en-US" altLang="en-US" sz="2400" b="1"/>
              <a:t>case</a:t>
            </a:r>
            <a:r>
              <a:rPr lang="en-US" altLang="en-US" sz="2400"/>
              <a:t> 5: System.out.println("Weekday"); </a:t>
            </a:r>
            <a:r>
              <a:rPr lang="en-US" altLang="en-US" sz="2400" b="1"/>
              <a:t>break</a:t>
            </a:r>
            <a:r>
              <a:rPr lang="en-US" altLang="en-US" sz="2400"/>
              <a:t>;</a:t>
            </a:r>
            <a:endParaRPr lang="en-US" altLang="en-US" sz="2400" u="sng"/>
          </a:p>
          <a:p>
            <a:pPr>
              <a:spcBef>
                <a:spcPct val="0"/>
              </a:spcBef>
              <a:buClrTx/>
              <a:buSzTx/>
              <a:buFontTx/>
              <a:buNone/>
            </a:pPr>
            <a:r>
              <a:rPr lang="en-US" altLang="en-US" sz="2400"/>
              <a:t>  </a:t>
            </a:r>
            <a:r>
              <a:rPr lang="en-US" altLang="en-US" sz="2400" b="1"/>
              <a:t>case</a:t>
            </a:r>
            <a:r>
              <a:rPr lang="en-US" altLang="en-US" sz="2400"/>
              <a:t> 0:  </a:t>
            </a:r>
            <a:endParaRPr lang="en-US" altLang="en-US" sz="2400" u="sng"/>
          </a:p>
          <a:p>
            <a:pPr>
              <a:spcBef>
                <a:spcPct val="0"/>
              </a:spcBef>
              <a:buClrTx/>
              <a:buSzTx/>
              <a:buFontTx/>
              <a:buNone/>
            </a:pPr>
            <a:r>
              <a:rPr lang="en-US" altLang="en-US" sz="2400"/>
              <a:t>  </a:t>
            </a:r>
            <a:r>
              <a:rPr lang="en-US" altLang="en-US" sz="2400" b="1"/>
              <a:t>case</a:t>
            </a:r>
            <a:r>
              <a:rPr lang="en-US" altLang="en-US" sz="2400"/>
              <a:t> 6: System.out.println("Weekend"); </a:t>
            </a:r>
            <a:endParaRPr lang="en-US" altLang="en-US" sz="2400" u="sng"/>
          </a:p>
          <a:p>
            <a:pPr>
              <a:spcBef>
                <a:spcPct val="0"/>
              </a:spcBef>
              <a:buClrTx/>
              <a:buSzTx/>
              <a:buFontTx/>
              <a:buNone/>
            </a:pPr>
            <a:r>
              <a:rPr lang="en-US" altLang="en-US" sz="2400"/>
              <a:t>}  </a:t>
            </a:r>
            <a:endParaRPr lang="en-US" altLang="en-US" sz="2400" u="sng"/>
          </a:p>
        </p:txBody>
      </p:sp>
      <p:sp>
        <p:nvSpPr>
          <p:cNvPr id="189447" name="AutoShape 7">
            <a:extLst>
              <a:ext uri="{FF2B5EF4-FFF2-40B4-BE49-F238E27FC236}">
                <a16:creationId xmlns:a16="http://schemas.microsoft.com/office/drawing/2014/main" id="{13930B48-0A6F-0E39-844F-8646555A9A88}"/>
              </a:ext>
            </a:extLst>
          </p:cNvPr>
          <p:cNvSpPr>
            <a:spLocks noChangeArrowheads="1"/>
          </p:cNvSpPr>
          <p:nvPr/>
        </p:nvSpPr>
        <p:spPr bwMode="auto">
          <a:xfrm>
            <a:off x="654050" y="1123950"/>
            <a:ext cx="2573338" cy="536575"/>
          </a:xfrm>
          <a:prstGeom prst="wedgeRoundRectCallout">
            <a:avLst>
              <a:gd name="adj1" fmla="val -31958"/>
              <a:gd name="adj2" fmla="val 388944"/>
              <a:gd name="adj3" fmla="val 16667"/>
            </a:avLst>
          </a:prstGeom>
          <a:solidFill>
            <a:schemeClr val="accent1"/>
          </a:solidFill>
          <a:ln w="12700">
            <a:solidFill>
              <a:schemeClr val="tx1"/>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lgn="ctr">
              <a:spcBef>
                <a:spcPct val="0"/>
              </a:spcBef>
              <a:buClrTx/>
              <a:buSzTx/>
              <a:buFontTx/>
              <a:buNone/>
            </a:pPr>
            <a:r>
              <a:rPr lang="en-US" altLang="en-US" sz="1800"/>
              <a:t>Fall through case 3</a:t>
            </a:r>
          </a:p>
        </p:txBody>
      </p:sp>
      <p:sp>
        <p:nvSpPr>
          <p:cNvPr id="93191" name="Rectangle 8">
            <a:extLst>
              <a:ext uri="{FF2B5EF4-FFF2-40B4-BE49-F238E27FC236}">
                <a16:creationId xmlns:a16="http://schemas.microsoft.com/office/drawing/2014/main" id="{37538DD4-7884-9D87-6CDB-E2859827C34A}"/>
              </a:ext>
            </a:extLst>
          </p:cNvPr>
          <p:cNvSpPr>
            <a:spLocks noChangeArrowheads="1"/>
          </p:cNvSpPr>
          <p:nvPr/>
        </p:nvSpPr>
        <p:spPr bwMode="auto">
          <a:xfrm>
            <a:off x="0" y="0"/>
            <a:ext cx="1524000" cy="381000"/>
          </a:xfrm>
          <a:prstGeom prst="rect">
            <a:avLst/>
          </a:prstGeom>
          <a:noFill/>
          <a:ln w="12700">
            <a:solidFill>
              <a:srgbClr val="FF0000"/>
            </a:solidFill>
            <a:miter lim="800000"/>
            <a:headEnd type="none" w="sm" len="sm"/>
            <a:tailEnd type="none" w="sm" len="sm"/>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lgn="ctr">
              <a:spcBef>
                <a:spcPct val="0"/>
              </a:spcBef>
              <a:buClrTx/>
              <a:buSzTx/>
              <a:buFontTx/>
              <a:buNone/>
            </a:pPr>
            <a:r>
              <a:rPr lang="en-US" altLang="en-US" sz="1800">
                <a:solidFill>
                  <a:schemeClr val="bg2"/>
                </a:solidFill>
                <a:latin typeface="Forte" panose="03060902040502070203" pitchFamily="66" charset="77"/>
              </a:rPr>
              <a:t>animation</a:t>
            </a:r>
          </a:p>
        </p:txBody>
      </p:sp>
      <p:sp>
        <p:nvSpPr>
          <p:cNvPr id="93192" name="Rectangle 6">
            <a:extLst>
              <a:ext uri="{FF2B5EF4-FFF2-40B4-BE49-F238E27FC236}">
                <a16:creationId xmlns:a16="http://schemas.microsoft.com/office/drawing/2014/main" id="{F1757D66-9D3D-0578-1B38-C81982A06CCC}"/>
              </a:ext>
            </a:extLst>
          </p:cNvPr>
          <p:cNvSpPr>
            <a:spLocks noChangeArrowheads="1"/>
          </p:cNvSpPr>
          <p:nvPr/>
        </p:nvSpPr>
        <p:spPr bwMode="auto">
          <a:xfrm>
            <a:off x="574675" y="3429000"/>
            <a:ext cx="949325" cy="346075"/>
          </a:xfrm>
          <a:prstGeom prst="rect">
            <a:avLst/>
          </a:prstGeom>
          <a:solidFill>
            <a:schemeClr val="accent1">
              <a:alpha val="45097"/>
            </a:schemeClr>
          </a:solidFill>
          <a:ln w="12700">
            <a:solidFill>
              <a:schemeClr val="tx1"/>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8" fill="hold" grpId="0" nodeType="withEffect">
                                  <p:stCondLst>
                                    <p:cond delay="0"/>
                                  </p:stCondLst>
                                  <p:childTnLst>
                                    <p:set>
                                      <p:cBhvr>
                                        <p:cTn id="6" dur="1" fill="hold">
                                          <p:stCondLst>
                                            <p:cond delay="0"/>
                                          </p:stCondLst>
                                        </p:cTn>
                                        <p:tgtEl>
                                          <p:spTgt spid="189447"/>
                                        </p:tgtEl>
                                        <p:attrNameLst>
                                          <p:attrName>style.visibility</p:attrName>
                                        </p:attrNameLst>
                                      </p:cBhvr>
                                      <p:to>
                                        <p:strVal val="visible"/>
                                      </p:to>
                                    </p:set>
                                    <p:anim calcmode="lin" valueType="num">
                                      <p:cBhvr additive="base">
                                        <p:cTn id="7" dur="500" fill="hold"/>
                                        <p:tgtEl>
                                          <p:spTgt spid="189447"/>
                                        </p:tgtEl>
                                        <p:attrNameLst>
                                          <p:attrName>ppt_x</p:attrName>
                                        </p:attrNameLst>
                                      </p:cBhvr>
                                      <p:tavLst>
                                        <p:tav tm="0">
                                          <p:val>
                                            <p:strVal val="0-#ppt_w/2"/>
                                          </p:val>
                                        </p:tav>
                                        <p:tav tm="100000">
                                          <p:val>
                                            <p:strVal val="#ppt_x"/>
                                          </p:val>
                                        </p:tav>
                                      </p:tavLst>
                                    </p:anim>
                                    <p:anim calcmode="lin" valueType="num">
                                      <p:cBhvr additive="base">
                                        <p:cTn id="8" dur="500" fill="hold"/>
                                        <p:tgtEl>
                                          <p:spTgt spid="189447"/>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9447" grpId="0" animBg="1"/>
    </p:bld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4" name="Slide Number Placeholder 4">
            <a:extLst>
              <a:ext uri="{FF2B5EF4-FFF2-40B4-BE49-F238E27FC236}">
                <a16:creationId xmlns:a16="http://schemas.microsoft.com/office/drawing/2014/main" id="{4D336F38-D000-59EF-E7D4-453BED27C391}"/>
              </a:ext>
            </a:extLst>
          </p:cNvPr>
          <p:cNvSpPr>
            <a:spLocks noGrp="1"/>
          </p:cNvSpPr>
          <p:nvPr>
            <p:ph type="sldNum" sz="quarter" idx="11"/>
          </p:nvPr>
        </p:nvSpPr>
        <p:spPr>
          <a:noFill/>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fld id="{54334499-EF69-1C41-A160-DAE25E2AA9D2}" type="slidenum">
              <a:rPr lang="en-US" altLang="en-US" sz="1400"/>
              <a:pPr>
                <a:spcBef>
                  <a:spcPct val="0"/>
                </a:spcBef>
                <a:buClrTx/>
                <a:buSzTx/>
                <a:buFontTx/>
                <a:buNone/>
              </a:pPr>
              <a:t>46</a:t>
            </a:fld>
            <a:endParaRPr lang="en-US" altLang="en-US" sz="1400"/>
          </a:p>
        </p:txBody>
      </p:sp>
      <p:sp>
        <p:nvSpPr>
          <p:cNvPr id="95235" name="Rectangle 2">
            <a:extLst>
              <a:ext uri="{FF2B5EF4-FFF2-40B4-BE49-F238E27FC236}">
                <a16:creationId xmlns:a16="http://schemas.microsoft.com/office/drawing/2014/main" id="{B0E820EA-6C97-E65A-F9EC-22159C98F8D4}"/>
              </a:ext>
            </a:extLst>
          </p:cNvPr>
          <p:cNvSpPr>
            <a:spLocks noGrp="1" noChangeArrowheads="1"/>
          </p:cNvSpPr>
          <p:nvPr>
            <p:ph type="title"/>
          </p:nvPr>
        </p:nvSpPr>
        <p:spPr>
          <a:xfrm>
            <a:off x="685800" y="317500"/>
            <a:ext cx="8001000" cy="500063"/>
          </a:xfrm>
        </p:spPr>
        <p:txBody>
          <a:bodyPr/>
          <a:lstStyle/>
          <a:p>
            <a:r>
              <a:rPr lang="en-US" altLang="en-US" sz="4000"/>
              <a:t>Trace switch statement</a:t>
            </a:r>
          </a:p>
        </p:txBody>
      </p:sp>
      <p:sp>
        <p:nvSpPr>
          <p:cNvPr id="95236" name="Rectangle 3">
            <a:extLst>
              <a:ext uri="{FF2B5EF4-FFF2-40B4-BE49-F238E27FC236}">
                <a16:creationId xmlns:a16="http://schemas.microsoft.com/office/drawing/2014/main" id="{96A7CAD7-E478-C8F2-728C-F8ED47B441BF}"/>
              </a:ext>
            </a:extLst>
          </p:cNvPr>
          <p:cNvSpPr>
            <a:spLocks noChangeArrowheads="1"/>
          </p:cNvSpPr>
          <p:nvPr/>
        </p:nvSpPr>
        <p:spPr bwMode="auto">
          <a:xfrm>
            <a:off x="2705100" y="2619375"/>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95237" name="Text Box 4">
            <a:extLst>
              <a:ext uri="{FF2B5EF4-FFF2-40B4-BE49-F238E27FC236}">
                <a16:creationId xmlns:a16="http://schemas.microsoft.com/office/drawing/2014/main" id="{6AA0A266-6327-BE64-B795-164A87EB7235}"/>
              </a:ext>
            </a:extLst>
          </p:cNvPr>
          <p:cNvSpPr txBox="1">
            <a:spLocks noChangeArrowheads="1"/>
          </p:cNvSpPr>
          <p:nvPr/>
        </p:nvSpPr>
        <p:spPr bwMode="auto">
          <a:xfrm>
            <a:off x="385763" y="2238375"/>
            <a:ext cx="8296275" cy="3416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r>
              <a:rPr lang="en-US" altLang="en-US" sz="2400" b="1"/>
              <a:t>switch</a:t>
            </a:r>
            <a:r>
              <a:rPr lang="en-US" altLang="en-US" sz="2400"/>
              <a:t> (day) {</a:t>
            </a:r>
            <a:endParaRPr lang="en-US" altLang="en-US" sz="2400" u="sng"/>
          </a:p>
          <a:p>
            <a:pPr>
              <a:spcBef>
                <a:spcPct val="0"/>
              </a:spcBef>
              <a:buClrTx/>
              <a:buSzTx/>
              <a:buFontTx/>
              <a:buNone/>
            </a:pPr>
            <a:r>
              <a:rPr lang="en-US" altLang="en-US" sz="2400"/>
              <a:t>  </a:t>
            </a:r>
            <a:r>
              <a:rPr lang="en-US" altLang="en-US" sz="2400" b="1"/>
              <a:t>case</a:t>
            </a:r>
            <a:r>
              <a:rPr lang="en-US" altLang="en-US" sz="2400"/>
              <a:t> 1: </a:t>
            </a:r>
            <a:endParaRPr lang="en-US" altLang="en-US" sz="2400" u="sng"/>
          </a:p>
          <a:p>
            <a:pPr>
              <a:spcBef>
                <a:spcPct val="0"/>
              </a:spcBef>
              <a:buClrTx/>
              <a:buSzTx/>
              <a:buFontTx/>
              <a:buNone/>
            </a:pPr>
            <a:r>
              <a:rPr lang="en-US" altLang="en-US" sz="2400"/>
              <a:t>  </a:t>
            </a:r>
            <a:r>
              <a:rPr lang="en-US" altLang="en-US" sz="2400" b="1"/>
              <a:t>case</a:t>
            </a:r>
            <a:r>
              <a:rPr lang="en-US" altLang="en-US" sz="2400"/>
              <a:t> 2: </a:t>
            </a:r>
            <a:endParaRPr lang="en-US" altLang="en-US" sz="2400" u="sng"/>
          </a:p>
          <a:p>
            <a:pPr>
              <a:spcBef>
                <a:spcPct val="0"/>
              </a:spcBef>
              <a:buClrTx/>
              <a:buSzTx/>
              <a:buFontTx/>
              <a:buNone/>
            </a:pPr>
            <a:r>
              <a:rPr lang="en-US" altLang="en-US" sz="2400"/>
              <a:t>  </a:t>
            </a:r>
            <a:r>
              <a:rPr lang="en-US" altLang="en-US" sz="2400" b="1"/>
              <a:t>case</a:t>
            </a:r>
            <a:r>
              <a:rPr lang="en-US" altLang="en-US" sz="2400"/>
              <a:t> 3: </a:t>
            </a:r>
            <a:endParaRPr lang="en-US" altLang="en-US" sz="2400" u="sng"/>
          </a:p>
          <a:p>
            <a:pPr>
              <a:spcBef>
                <a:spcPct val="0"/>
              </a:spcBef>
              <a:buClrTx/>
              <a:buSzTx/>
              <a:buFontTx/>
              <a:buNone/>
            </a:pPr>
            <a:r>
              <a:rPr lang="en-US" altLang="en-US" sz="2400"/>
              <a:t>  </a:t>
            </a:r>
            <a:r>
              <a:rPr lang="en-US" altLang="en-US" sz="2400" b="1"/>
              <a:t>case</a:t>
            </a:r>
            <a:r>
              <a:rPr lang="en-US" altLang="en-US" sz="2400"/>
              <a:t> 4: </a:t>
            </a:r>
            <a:endParaRPr lang="en-US" altLang="en-US" sz="2400" u="sng"/>
          </a:p>
          <a:p>
            <a:pPr>
              <a:spcBef>
                <a:spcPct val="0"/>
              </a:spcBef>
              <a:buClrTx/>
              <a:buSzTx/>
              <a:buFontTx/>
              <a:buNone/>
            </a:pPr>
            <a:r>
              <a:rPr lang="en-US" altLang="en-US" sz="2400"/>
              <a:t>  </a:t>
            </a:r>
            <a:r>
              <a:rPr lang="en-US" altLang="en-US" sz="2400" b="1"/>
              <a:t>case</a:t>
            </a:r>
            <a:r>
              <a:rPr lang="en-US" altLang="en-US" sz="2400"/>
              <a:t> 5: System.out.println("Weekday"); </a:t>
            </a:r>
            <a:r>
              <a:rPr lang="en-US" altLang="en-US" sz="2400" b="1"/>
              <a:t>break</a:t>
            </a:r>
            <a:r>
              <a:rPr lang="en-US" altLang="en-US" sz="2400"/>
              <a:t>;</a:t>
            </a:r>
            <a:endParaRPr lang="en-US" altLang="en-US" sz="2400" u="sng"/>
          </a:p>
          <a:p>
            <a:pPr>
              <a:spcBef>
                <a:spcPct val="0"/>
              </a:spcBef>
              <a:buClrTx/>
              <a:buSzTx/>
              <a:buFontTx/>
              <a:buNone/>
            </a:pPr>
            <a:r>
              <a:rPr lang="en-US" altLang="en-US" sz="2400"/>
              <a:t>  </a:t>
            </a:r>
            <a:r>
              <a:rPr lang="en-US" altLang="en-US" sz="2400" b="1"/>
              <a:t>case</a:t>
            </a:r>
            <a:r>
              <a:rPr lang="en-US" altLang="en-US" sz="2400"/>
              <a:t> 0:  </a:t>
            </a:r>
            <a:endParaRPr lang="en-US" altLang="en-US" sz="2400" u="sng"/>
          </a:p>
          <a:p>
            <a:pPr>
              <a:spcBef>
                <a:spcPct val="0"/>
              </a:spcBef>
              <a:buClrTx/>
              <a:buSzTx/>
              <a:buFontTx/>
              <a:buNone/>
            </a:pPr>
            <a:r>
              <a:rPr lang="en-US" altLang="en-US" sz="2400"/>
              <a:t>  </a:t>
            </a:r>
            <a:r>
              <a:rPr lang="en-US" altLang="en-US" sz="2400" b="1"/>
              <a:t>case</a:t>
            </a:r>
            <a:r>
              <a:rPr lang="en-US" altLang="en-US" sz="2400"/>
              <a:t> 6: System.out.println("Weekend"); </a:t>
            </a:r>
            <a:endParaRPr lang="en-US" altLang="en-US" sz="2400" u="sng"/>
          </a:p>
          <a:p>
            <a:pPr>
              <a:spcBef>
                <a:spcPct val="0"/>
              </a:spcBef>
              <a:buClrTx/>
              <a:buSzTx/>
              <a:buFontTx/>
              <a:buNone/>
            </a:pPr>
            <a:r>
              <a:rPr lang="en-US" altLang="en-US" sz="2400"/>
              <a:t>}  </a:t>
            </a:r>
            <a:endParaRPr lang="en-US" altLang="en-US" sz="2400" u="sng"/>
          </a:p>
        </p:txBody>
      </p:sp>
      <p:sp>
        <p:nvSpPr>
          <p:cNvPr id="189447" name="AutoShape 7">
            <a:extLst>
              <a:ext uri="{FF2B5EF4-FFF2-40B4-BE49-F238E27FC236}">
                <a16:creationId xmlns:a16="http://schemas.microsoft.com/office/drawing/2014/main" id="{F05C8D5C-5EEC-98DA-51DF-484DF5AFE738}"/>
              </a:ext>
            </a:extLst>
          </p:cNvPr>
          <p:cNvSpPr>
            <a:spLocks noChangeArrowheads="1"/>
          </p:cNvSpPr>
          <p:nvPr/>
        </p:nvSpPr>
        <p:spPr bwMode="auto">
          <a:xfrm>
            <a:off x="654050" y="1123950"/>
            <a:ext cx="2573338" cy="536575"/>
          </a:xfrm>
          <a:prstGeom prst="wedgeRoundRectCallout">
            <a:avLst>
              <a:gd name="adj1" fmla="val -30181"/>
              <a:gd name="adj2" fmla="val 445750"/>
              <a:gd name="adj3" fmla="val 16667"/>
            </a:avLst>
          </a:prstGeom>
          <a:solidFill>
            <a:schemeClr val="accent1"/>
          </a:solidFill>
          <a:ln w="12700">
            <a:solidFill>
              <a:schemeClr val="tx1"/>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lgn="ctr">
              <a:spcBef>
                <a:spcPct val="0"/>
              </a:spcBef>
              <a:buClrTx/>
              <a:buSzTx/>
              <a:buFontTx/>
              <a:buNone/>
            </a:pPr>
            <a:r>
              <a:rPr lang="en-US" altLang="en-US" sz="1800"/>
              <a:t>Fall through case 4 </a:t>
            </a:r>
          </a:p>
        </p:txBody>
      </p:sp>
      <p:sp>
        <p:nvSpPr>
          <p:cNvPr id="95239" name="Rectangle 8">
            <a:extLst>
              <a:ext uri="{FF2B5EF4-FFF2-40B4-BE49-F238E27FC236}">
                <a16:creationId xmlns:a16="http://schemas.microsoft.com/office/drawing/2014/main" id="{4C744E02-89F4-70ED-3E53-6BEFCDB2BF82}"/>
              </a:ext>
            </a:extLst>
          </p:cNvPr>
          <p:cNvSpPr>
            <a:spLocks noChangeArrowheads="1"/>
          </p:cNvSpPr>
          <p:nvPr/>
        </p:nvSpPr>
        <p:spPr bwMode="auto">
          <a:xfrm>
            <a:off x="0" y="0"/>
            <a:ext cx="1524000" cy="381000"/>
          </a:xfrm>
          <a:prstGeom prst="rect">
            <a:avLst/>
          </a:prstGeom>
          <a:noFill/>
          <a:ln w="12700">
            <a:solidFill>
              <a:srgbClr val="FF0000"/>
            </a:solidFill>
            <a:miter lim="800000"/>
            <a:headEnd type="none" w="sm" len="sm"/>
            <a:tailEnd type="none" w="sm" len="sm"/>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lgn="ctr">
              <a:spcBef>
                <a:spcPct val="0"/>
              </a:spcBef>
              <a:buClrTx/>
              <a:buSzTx/>
              <a:buFontTx/>
              <a:buNone/>
            </a:pPr>
            <a:r>
              <a:rPr lang="en-US" altLang="en-US" sz="1800">
                <a:solidFill>
                  <a:schemeClr val="bg2"/>
                </a:solidFill>
                <a:latin typeface="Forte" panose="03060902040502070203" pitchFamily="66" charset="77"/>
              </a:rPr>
              <a:t>animation</a:t>
            </a:r>
          </a:p>
        </p:txBody>
      </p:sp>
      <p:sp>
        <p:nvSpPr>
          <p:cNvPr id="95240" name="Rectangle 6">
            <a:extLst>
              <a:ext uri="{FF2B5EF4-FFF2-40B4-BE49-F238E27FC236}">
                <a16:creationId xmlns:a16="http://schemas.microsoft.com/office/drawing/2014/main" id="{9D3BDF07-5083-5AAA-3576-6EE9655FEB93}"/>
              </a:ext>
            </a:extLst>
          </p:cNvPr>
          <p:cNvSpPr>
            <a:spLocks noChangeArrowheads="1"/>
          </p:cNvSpPr>
          <p:nvPr/>
        </p:nvSpPr>
        <p:spPr bwMode="auto">
          <a:xfrm>
            <a:off x="571500" y="3773488"/>
            <a:ext cx="949325" cy="346075"/>
          </a:xfrm>
          <a:prstGeom prst="rect">
            <a:avLst/>
          </a:prstGeom>
          <a:solidFill>
            <a:schemeClr val="accent1">
              <a:alpha val="45097"/>
            </a:schemeClr>
          </a:solidFill>
          <a:ln w="12700">
            <a:solidFill>
              <a:schemeClr val="tx1"/>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8" fill="hold" grpId="0" nodeType="withEffect">
                                  <p:stCondLst>
                                    <p:cond delay="0"/>
                                  </p:stCondLst>
                                  <p:childTnLst>
                                    <p:set>
                                      <p:cBhvr>
                                        <p:cTn id="6" dur="1" fill="hold">
                                          <p:stCondLst>
                                            <p:cond delay="0"/>
                                          </p:stCondLst>
                                        </p:cTn>
                                        <p:tgtEl>
                                          <p:spTgt spid="189447"/>
                                        </p:tgtEl>
                                        <p:attrNameLst>
                                          <p:attrName>style.visibility</p:attrName>
                                        </p:attrNameLst>
                                      </p:cBhvr>
                                      <p:to>
                                        <p:strVal val="visible"/>
                                      </p:to>
                                    </p:set>
                                    <p:anim calcmode="lin" valueType="num">
                                      <p:cBhvr additive="base">
                                        <p:cTn id="7" dur="500" fill="hold"/>
                                        <p:tgtEl>
                                          <p:spTgt spid="189447"/>
                                        </p:tgtEl>
                                        <p:attrNameLst>
                                          <p:attrName>ppt_x</p:attrName>
                                        </p:attrNameLst>
                                      </p:cBhvr>
                                      <p:tavLst>
                                        <p:tav tm="0">
                                          <p:val>
                                            <p:strVal val="0-#ppt_w/2"/>
                                          </p:val>
                                        </p:tav>
                                        <p:tav tm="100000">
                                          <p:val>
                                            <p:strVal val="#ppt_x"/>
                                          </p:val>
                                        </p:tav>
                                      </p:tavLst>
                                    </p:anim>
                                    <p:anim calcmode="lin" valueType="num">
                                      <p:cBhvr additive="base">
                                        <p:cTn id="8" dur="500" fill="hold"/>
                                        <p:tgtEl>
                                          <p:spTgt spid="189447"/>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9447" grpId="0" animBg="1"/>
    </p:bld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Slide Number Placeholder 4">
            <a:extLst>
              <a:ext uri="{FF2B5EF4-FFF2-40B4-BE49-F238E27FC236}">
                <a16:creationId xmlns:a16="http://schemas.microsoft.com/office/drawing/2014/main" id="{03C2C27A-3AB1-6FE0-940A-4F3DE54D3921}"/>
              </a:ext>
            </a:extLst>
          </p:cNvPr>
          <p:cNvSpPr>
            <a:spLocks noGrp="1"/>
          </p:cNvSpPr>
          <p:nvPr>
            <p:ph type="sldNum" sz="quarter" idx="11"/>
          </p:nvPr>
        </p:nvSpPr>
        <p:spPr>
          <a:noFill/>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fld id="{48173DAD-B9A0-2147-AA0E-814E017A8E19}" type="slidenum">
              <a:rPr lang="en-US" altLang="en-US" sz="1400"/>
              <a:pPr>
                <a:spcBef>
                  <a:spcPct val="0"/>
                </a:spcBef>
                <a:buClrTx/>
                <a:buSzTx/>
                <a:buFontTx/>
                <a:buNone/>
              </a:pPr>
              <a:t>47</a:t>
            </a:fld>
            <a:endParaRPr lang="en-US" altLang="en-US" sz="1400"/>
          </a:p>
        </p:txBody>
      </p:sp>
      <p:sp>
        <p:nvSpPr>
          <p:cNvPr id="97283" name="Rectangle 2">
            <a:extLst>
              <a:ext uri="{FF2B5EF4-FFF2-40B4-BE49-F238E27FC236}">
                <a16:creationId xmlns:a16="http://schemas.microsoft.com/office/drawing/2014/main" id="{4741C430-4D59-83DA-0133-454809BF0316}"/>
              </a:ext>
            </a:extLst>
          </p:cNvPr>
          <p:cNvSpPr>
            <a:spLocks noGrp="1" noChangeArrowheads="1"/>
          </p:cNvSpPr>
          <p:nvPr>
            <p:ph type="title"/>
          </p:nvPr>
        </p:nvSpPr>
        <p:spPr>
          <a:xfrm>
            <a:off x="685800" y="317500"/>
            <a:ext cx="8001000" cy="500063"/>
          </a:xfrm>
        </p:spPr>
        <p:txBody>
          <a:bodyPr/>
          <a:lstStyle/>
          <a:p>
            <a:r>
              <a:rPr lang="en-US" altLang="en-US" sz="4000"/>
              <a:t>Trace switch statement</a:t>
            </a:r>
          </a:p>
        </p:txBody>
      </p:sp>
      <p:sp>
        <p:nvSpPr>
          <p:cNvPr id="97284" name="Rectangle 3">
            <a:extLst>
              <a:ext uri="{FF2B5EF4-FFF2-40B4-BE49-F238E27FC236}">
                <a16:creationId xmlns:a16="http://schemas.microsoft.com/office/drawing/2014/main" id="{A14F6A9F-6A52-8075-B63A-51FAAC6B38C6}"/>
              </a:ext>
            </a:extLst>
          </p:cNvPr>
          <p:cNvSpPr>
            <a:spLocks noChangeArrowheads="1"/>
          </p:cNvSpPr>
          <p:nvPr/>
        </p:nvSpPr>
        <p:spPr bwMode="auto">
          <a:xfrm>
            <a:off x="2705100" y="2619375"/>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97285" name="Text Box 4">
            <a:extLst>
              <a:ext uri="{FF2B5EF4-FFF2-40B4-BE49-F238E27FC236}">
                <a16:creationId xmlns:a16="http://schemas.microsoft.com/office/drawing/2014/main" id="{C92B33E0-5DBE-72C7-E70E-29D2D1AA96CE}"/>
              </a:ext>
            </a:extLst>
          </p:cNvPr>
          <p:cNvSpPr txBox="1">
            <a:spLocks noChangeArrowheads="1"/>
          </p:cNvSpPr>
          <p:nvPr/>
        </p:nvSpPr>
        <p:spPr bwMode="auto">
          <a:xfrm>
            <a:off x="385763" y="2238375"/>
            <a:ext cx="8296275" cy="3416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r>
              <a:rPr lang="en-US" altLang="en-US" sz="2400" b="1"/>
              <a:t>switch</a:t>
            </a:r>
            <a:r>
              <a:rPr lang="en-US" altLang="en-US" sz="2400"/>
              <a:t> (day) {</a:t>
            </a:r>
            <a:endParaRPr lang="en-US" altLang="en-US" sz="2400" u="sng"/>
          </a:p>
          <a:p>
            <a:pPr>
              <a:spcBef>
                <a:spcPct val="0"/>
              </a:spcBef>
              <a:buClrTx/>
              <a:buSzTx/>
              <a:buFontTx/>
              <a:buNone/>
            </a:pPr>
            <a:r>
              <a:rPr lang="en-US" altLang="en-US" sz="2400"/>
              <a:t>  </a:t>
            </a:r>
            <a:r>
              <a:rPr lang="en-US" altLang="en-US" sz="2400" b="1"/>
              <a:t>case</a:t>
            </a:r>
            <a:r>
              <a:rPr lang="en-US" altLang="en-US" sz="2400"/>
              <a:t> 1: </a:t>
            </a:r>
            <a:endParaRPr lang="en-US" altLang="en-US" sz="2400" u="sng"/>
          </a:p>
          <a:p>
            <a:pPr>
              <a:spcBef>
                <a:spcPct val="0"/>
              </a:spcBef>
              <a:buClrTx/>
              <a:buSzTx/>
              <a:buFontTx/>
              <a:buNone/>
            </a:pPr>
            <a:r>
              <a:rPr lang="en-US" altLang="en-US" sz="2400"/>
              <a:t>  </a:t>
            </a:r>
            <a:r>
              <a:rPr lang="en-US" altLang="en-US" sz="2400" b="1"/>
              <a:t>case</a:t>
            </a:r>
            <a:r>
              <a:rPr lang="en-US" altLang="en-US" sz="2400"/>
              <a:t> 2: </a:t>
            </a:r>
            <a:endParaRPr lang="en-US" altLang="en-US" sz="2400" u="sng"/>
          </a:p>
          <a:p>
            <a:pPr>
              <a:spcBef>
                <a:spcPct val="0"/>
              </a:spcBef>
              <a:buClrTx/>
              <a:buSzTx/>
              <a:buFontTx/>
              <a:buNone/>
            </a:pPr>
            <a:r>
              <a:rPr lang="en-US" altLang="en-US" sz="2400"/>
              <a:t>  </a:t>
            </a:r>
            <a:r>
              <a:rPr lang="en-US" altLang="en-US" sz="2400" b="1"/>
              <a:t>case</a:t>
            </a:r>
            <a:r>
              <a:rPr lang="en-US" altLang="en-US" sz="2400"/>
              <a:t> 3: </a:t>
            </a:r>
            <a:endParaRPr lang="en-US" altLang="en-US" sz="2400" u="sng"/>
          </a:p>
          <a:p>
            <a:pPr>
              <a:spcBef>
                <a:spcPct val="0"/>
              </a:spcBef>
              <a:buClrTx/>
              <a:buSzTx/>
              <a:buFontTx/>
              <a:buNone/>
            </a:pPr>
            <a:r>
              <a:rPr lang="en-US" altLang="en-US" sz="2400"/>
              <a:t>  </a:t>
            </a:r>
            <a:r>
              <a:rPr lang="en-US" altLang="en-US" sz="2400" b="1"/>
              <a:t>case</a:t>
            </a:r>
            <a:r>
              <a:rPr lang="en-US" altLang="en-US" sz="2400"/>
              <a:t> 4: </a:t>
            </a:r>
            <a:endParaRPr lang="en-US" altLang="en-US" sz="2400" u="sng"/>
          </a:p>
          <a:p>
            <a:pPr>
              <a:spcBef>
                <a:spcPct val="0"/>
              </a:spcBef>
              <a:buClrTx/>
              <a:buSzTx/>
              <a:buFontTx/>
              <a:buNone/>
            </a:pPr>
            <a:r>
              <a:rPr lang="en-US" altLang="en-US" sz="2400"/>
              <a:t>  </a:t>
            </a:r>
            <a:r>
              <a:rPr lang="en-US" altLang="en-US" sz="2400" b="1"/>
              <a:t>case</a:t>
            </a:r>
            <a:r>
              <a:rPr lang="en-US" altLang="en-US" sz="2400"/>
              <a:t> 5: System.out.println("Weekday"); </a:t>
            </a:r>
            <a:r>
              <a:rPr lang="en-US" altLang="en-US" sz="2400" b="1"/>
              <a:t>break</a:t>
            </a:r>
            <a:r>
              <a:rPr lang="en-US" altLang="en-US" sz="2400"/>
              <a:t>;</a:t>
            </a:r>
            <a:endParaRPr lang="en-US" altLang="en-US" sz="2400" u="sng"/>
          </a:p>
          <a:p>
            <a:pPr>
              <a:spcBef>
                <a:spcPct val="0"/>
              </a:spcBef>
              <a:buClrTx/>
              <a:buSzTx/>
              <a:buFontTx/>
              <a:buNone/>
            </a:pPr>
            <a:r>
              <a:rPr lang="en-US" altLang="en-US" sz="2400"/>
              <a:t>  </a:t>
            </a:r>
            <a:r>
              <a:rPr lang="en-US" altLang="en-US" sz="2400" b="1"/>
              <a:t>case</a:t>
            </a:r>
            <a:r>
              <a:rPr lang="en-US" altLang="en-US" sz="2400"/>
              <a:t> 0:  </a:t>
            </a:r>
            <a:endParaRPr lang="en-US" altLang="en-US" sz="2400" u="sng"/>
          </a:p>
          <a:p>
            <a:pPr>
              <a:spcBef>
                <a:spcPct val="0"/>
              </a:spcBef>
              <a:buClrTx/>
              <a:buSzTx/>
              <a:buFontTx/>
              <a:buNone/>
            </a:pPr>
            <a:r>
              <a:rPr lang="en-US" altLang="en-US" sz="2400"/>
              <a:t>  </a:t>
            </a:r>
            <a:r>
              <a:rPr lang="en-US" altLang="en-US" sz="2400" b="1"/>
              <a:t>case</a:t>
            </a:r>
            <a:r>
              <a:rPr lang="en-US" altLang="en-US" sz="2400"/>
              <a:t> 6: System.out.println("Weekend"); </a:t>
            </a:r>
            <a:endParaRPr lang="en-US" altLang="en-US" sz="2400" u="sng"/>
          </a:p>
          <a:p>
            <a:pPr>
              <a:spcBef>
                <a:spcPct val="0"/>
              </a:spcBef>
              <a:buClrTx/>
              <a:buSzTx/>
              <a:buFontTx/>
              <a:buNone/>
            </a:pPr>
            <a:r>
              <a:rPr lang="en-US" altLang="en-US" sz="2400"/>
              <a:t>}  </a:t>
            </a:r>
            <a:endParaRPr lang="en-US" altLang="en-US" sz="2400" u="sng"/>
          </a:p>
        </p:txBody>
      </p:sp>
      <p:sp>
        <p:nvSpPr>
          <p:cNvPr id="189447" name="AutoShape 7">
            <a:extLst>
              <a:ext uri="{FF2B5EF4-FFF2-40B4-BE49-F238E27FC236}">
                <a16:creationId xmlns:a16="http://schemas.microsoft.com/office/drawing/2014/main" id="{495E346C-39E3-3AE4-1CDF-DC8B47EB3E6F}"/>
              </a:ext>
            </a:extLst>
          </p:cNvPr>
          <p:cNvSpPr>
            <a:spLocks noChangeArrowheads="1"/>
          </p:cNvSpPr>
          <p:nvPr/>
        </p:nvSpPr>
        <p:spPr bwMode="auto">
          <a:xfrm>
            <a:off x="654050" y="1123950"/>
            <a:ext cx="2573338" cy="536575"/>
          </a:xfrm>
          <a:prstGeom prst="wedgeRoundRectCallout">
            <a:avLst>
              <a:gd name="adj1" fmla="val -30630"/>
              <a:gd name="adj2" fmla="val 508306"/>
              <a:gd name="adj3" fmla="val 16667"/>
            </a:avLst>
          </a:prstGeom>
          <a:solidFill>
            <a:schemeClr val="accent1"/>
          </a:solidFill>
          <a:ln w="12700">
            <a:solidFill>
              <a:schemeClr val="tx1"/>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lgn="ctr">
              <a:spcBef>
                <a:spcPct val="0"/>
              </a:spcBef>
              <a:buClrTx/>
              <a:buSzTx/>
              <a:buFontTx/>
              <a:buNone/>
            </a:pPr>
            <a:r>
              <a:rPr lang="en-US" altLang="en-US" sz="1800"/>
              <a:t>Fall through case 5 </a:t>
            </a:r>
          </a:p>
        </p:txBody>
      </p:sp>
      <p:sp>
        <p:nvSpPr>
          <p:cNvPr id="97287" name="Rectangle 8">
            <a:extLst>
              <a:ext uri="{FF2B5EF4-FFF2-40B4-BE49-F238E27FC236}">
                <a16:creationId xmlns:a16="http://schemas.microsoft.com/office/drawing/2014/main" id="{91322481-BB4C-6CEB-9693-9257777D1596}"/>
              </a:ext>
            </a:extLst>
          </p:cNvPr>
          <p:cNvSpPr>
            <a:spLocks noChangeArrowheads="1"/>
          </p:cNvSpPr>
          <p:nvPr/>
        </p:nvSpPr>
        <p:spPr bwMode="auto">
          <a:xfrm>
            <a:off x="0" y="0"/>
            <a:ext cx="1524000" cy="381000"/>
          </a:xfrm>
          <a:prstGeom prst="rect">
            <a:avLst/>
          </a:prstGeom>
          <a:noFill/>
          <a:ln w="12700">
            <a:solidFill>
              <a:srgbClr val="FF0000"/>
            </a:solidFill>
            <a:miter lim="800000"/>
            <a:headEnd type="none" w="sm" len="sm"/>
            <a:tailEnd type="none" w="sm" len="sm"/>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lgn="ctr">
              <a:spcBef>
                <a:spcPct val="0"/>
              </a:spcBef>
              <a:buClrTx/>
              <a:buSzTx/>
              <a:buFontTx/>
              <a:buNone/>
            </a:pPr>
            <a:r>
              <a:rPr lang="en-US" altLang="en-US" sz="1800">
                <a:solidFill>
                  <a:schemeClr val="bg2"/>
                </a:solidFill>
                <a:latin typeface="Forte" panose="03060902040502070203" pitchFamily="66" charset="77"/>
              </a:rPr>
              <a:t>animation</a:t>
            </a:r>
          </a:p>
        </p:txBody>
      </p:sp>
      <p:sp>
        <p:nvSpPr>
          <p:cNvPr id="97288" name="Rectangle 6">
            <a:extLst>
              <a:ext uri="{FF2B5EF4-FFF2-40B4-BE49-F238E27FC236}">
                <a16:creationId xmlns:a16="http://schemas.microsoft.com/office/drawing/2014/main" id="{0E903304-3D66-3652-B801-3CA92FF8994B}"/>
              </a:ext>
            </a:extLst>
          </p:cNvPr>
          <p:cNvSpPr>
            <a:spLocks noChangeArrowheads="1"/>
          </p:cNvSpPr>
          <p:nvPr/>
        </p:nvSpPr>
        <p:spPr bwMode="auto">
          <a:xfrm>
            <a:off x="568325" y="4119563"/>
            <a:ext cx="949325" cy="346075"/>
          </a:xfrm>
          <a:prstGeom prst="rect">
            <a:avLst/>
          </a:prstGeom>
          <a:solidFill>
            <a:schemeClr val="accent1">
              <a:alpha val="45097"/>
            </a:schemeClr>
          </a:solidFill>
          <a:ln w="12700">
            <a:solidFill>
              <a:schemeClr val="tx1"/>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8" fill="hold" grpId="0" nodeType="withEffect">
                                  <p:stCondLst>
                                    <p:cond delay="0"/>
                                  </p:stCondLst>
                                  <p:childTnLst>
                                    <p:set>
                                      <p:cBhvr>
                                        <p:cTn id="6" dur="1" fill="hold">
                                          <p:stCondLst>
                                            <p:cond delay="0"/>
                                          </p:stCondLst>
                                        </p:cTn>
                                        <p:tgtEl>
                                          <p:spTgt spid="189447"/>
                                        </p:tgtEl>
                                        <p:attrNameLst>
                                          <p:attrName>style.visibility</p:attrName>
                                        </p:attrNameLst>
                                      </p:cBhvr>
                                      <p:to>
                                        <p:strVal val="visible"/>
                                      </p:to>
                                    </p:set>
                                    <p:anim calcmode="lin" valueType="num">
                                      <p:cBhvr additive="base">
                                        <p:cTn id="7" dur="500" fill="hold"/>
                                        <p:tgtEl>
                                          <p:spTgt spid="189447"/>
                                        </p:tgtEl>
                                        <p:attrNameLst>
                                          <p:attrName>ppt_x</p:attrName>
                                        </p:attrNameLst>
                                      </p:cBhvr>
                                      <p:tavLst>
                                        <p:tav tm="0">
                                          <p:val>
                                            <p:strVal val="0-#ppt_w/2"/>
                                          </p:val>
                                        </p:tav>
                                        <p:tav tm="100000">
                                          <p:val>
                                            <p:strVal val="#ppt_x"/>
                                          </p:val>
                                        </p:tav>
                                      </p:tavLst>
                                    </p:anim>
                                    <p:anim calcmode="lin" valueType="num">
                                      <p:cBhvr additive="base">
                                        <p:cTn id="8" dur="500" fill="hold"/>
                                        <p:tgtEl>
                                          <p:spTgt spid="189447"/>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9447" grpId="0" animBg="1"/>
    </p:bld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30" name="Slide Number Placeholder 4">
            <a:extLst>
              <a:ext uri="{FF2B5EF4-FFF2-40B4-BE49-F238E27FC236}">
                <a16:creationId xmlns:a16="http://schemas.microsoft.com/office/drawing/2014/main" id="{F5C264DC-D25B-8BE2-78A6-EA885EA76A7E}"/>
              </a:ext>
            </a:extLst>
          </p:cNvPr>
          <p:cNvSpPr>
            <a:spLocks noGrp="1"/>
          </p:cNvSpPr>
          <p:nvPr>
            <p:ph type="sldNum" sz="quarter" idx="11"/>
          </p:nvPr>
        </p:nvSpPr>
        <p:spPr>
          <a:noFill/>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fld id="{5A65963E-0B1E-A340-BC94-FC77035DC6E3}" type="slidenum">
              <a:rPr lang="en-US" altLang="en-US" sz="1400"/>
              <a:pPr>
                <a:spcBef>
                  <a:spcPct val="0"/>
                </a:spcBef>
                <a:buClrTx/>
                <a:buSzTx/>
                <a:buFontTx/>
                <a:buNone/>
              </a:pPr>
              <a:t>48</a:t>
            </a:fld>
            <a:endParaRPr lang="en-US" altLang="en-US" sz="1400"/>
          </a:p>
        </p:txBody>
      </p:sp>
      <p:sp>
        <p:nvSpPr>
          <p:cNvPr id="99331" name="Rectangle 2">
            <a:extLst>
              <a:ext uri="{FF2B5EF4-FFF2-40B4-BE49-F238E27FC236}">
                <a16:creationId xmlns:a16="http://schemas.microsoft.com/office/drawing/2014/main" id="{B1B3AA04-5E3A-5044-3B6F-875794888586}"/>
              </a:ext>
            </a:extLst>
          </p:cNvPr>
          <p:cNvSpPr>
            <a:spLocks noGrp="1" noChangeArrowheads="1"/>
          </p:cNvSpPr>
          <p:nvPr>
            <p:ph type="title"/>
          </p:nvPr>
        </p:nvSpPr>
        <p:spPr>
          <a:xfrm>
            <a:off x="685800" y="317500"/>
            <a:ext cx="8001000" cy="500063"/>
          </a:xfrm>
        </p:spPr>
        <p:txBody>
          <a:bodyPr/>
          <a:lstStyle/>
          <a:p>
            <a:r>
              <a:rPr lang="en-US" altLang="en-US" sz="4000"/>
              <a:t>Trace switch statement</a:t>
            </a:r>
          </a:p>
        </p:txBody>
      </p:sp>
      <p:sp>
        <p:nvSpPr>
          <p:cNvPr id="99332" name="Rectangle 3">
            <a:extLst>
              <a:ext uri="{FF2B5EF4-FFF2-40B4-BE49-F238E27FC236}">
                <a16:creationId xmlns:a16="http://schemas.microsoft.com/office/drawing/2014/main" id="{508DED6E-8B22-4875-1772-D1376B65F5F9}"/>
              </a:ext>
            </a:extLst>
          </p:cNvPr>
          <p:cNvSpPr>
            <a:spLocks noChangeArrowheads="1"/>
          </p:cNvSpPr>
          <p:nvPr/>
        </p:nvSpPr>
        <p:spPr bwMode="auto">
          <a:xfrm>
            <a:off x="2705100" y="2619375"/>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99333" name="Text Box 4">
            <a:extLst>
              <a:ext uri="{FF2B5EF4-FFF2-40B4-BE49-F238E27FC236}">
                <a16:creationId xmlns:a16="http://schemas.microsoft.com/office/drawing/2014/main" id="{69949BE9-605F-41D1-A67B-C3571607DC68}"/>
              </a:ext>
            </a:extLst>
          </p:cNvPr>
          <p:cNvSpPr txBox="1">
            <a:spLocks noChangeArrowheads="1"/>
          </p:cNvSpPr>
          <p:nvPr/>
        </p:nvSpPr>
        <p:spPr bwMode="auto">
          <a:xfrm>
            <a:off x="385763" y="2238375"/>
            <a:ext cx="8296275" cy="3416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r>
              <a:rPr lang="en-US" altLang="en-US" sz="2400" b="1"/>
              <a:t>switch</a:t>
            </a:r>
            <a:r>
              <a:rPr lang="en-US" altLang="en-US" sz="2400"/>
              <a:t> (day) {</a:t>
            </a:r>
            <a:endParaRPr lang="en-US" altLang="en-US" sz="2400" u="sng"/>
          </a:p>
          <a:p>
            <a:pPr>
              <a:spcBef>
                <a:spcPct val="0"/>
              </a:spcBef>
              <a:buClrTx/>
              <a:buSzTx/>
              <a:buFontTx/>
              <a:buNone/>
            </a:pPr>
            <a:r>
              <a:rPr lang="en-US" altLang="en-US" sz="2400"/>
              <a:t>  </a:t>
            </a:r>
            <a:r>
              <a:rPr lang="en-US" altLang="en-US" sz="2400" b="1"/>
              <a:t>case</a:t>
            </a:r>
            <a:r>
              <a:rPr lang="en-US" altLang="en-US" sz="2400"/>
              <a:t> 1: </a:t>
            </a:r>
            <a:endParaRPr lang="en-US" altLang="en-US" sz="2400" u="sng"/>
          </a:p>
          <a:p>
            <a:pPr>
              <a:spcBef>
                <a:spcPct val="0"/>
              </a:spcBef>
              <a:buClrTx/>
              <a:buSzTx/>
              <a:buFontTx/>
              <a:buNone/>
            </a:pPr>
            <a:r>
              <a:rPr lang="en-US" altLang="en-US" sz="2400"/>
              <a:t>  </a:t>
            </a:r>
            <a:r>
              <a:rPr lang="en-US" altLang="en-US" sz="2400" b="1"/>
              <a:t>case</a:t>
            </a:r>
            <a:r>
              <a:rPr lang="en-US" altLang="en-US" sz="2400"/>
              <a:t> 2: </a:t>
            </a:r>
            <a:endParaRPr lang="en-US" altLang="en-US" sz="2400" u="sng"/>
          </a:p>
          <a:p>
            <a:pPr>
              <a:spcBef>
                <a:spcPct val="0"/>
              </a:spcBef>
              <a:buClrTx/>
              <a:buSzTx/>
              <a:buFontTx/>
              <a:buNone/>
            </a:pPr>
            <a:r>
              <a:rPr lang="en-US" altLang="en-US" sz="2400"/>
              <a:t>  </a:t>
            </a:r>
            <a:r>
              <a:rPr lang="en-US" altLang="en-US" sz="2400" b="1"/>
              <a:t>case</a:t>
            </a:r>
            <a:r>
              <a:rPr lang="en-US" altLang="en-US" sz="2400"/>
              <a:t> 3: </a:t>
            </a:r>
            <a:endParaRPr lang="en-US" altLang="en-US" sz="2400" u="sng"/>
          </a:p>
          <a:p>
            <a:pPr>
              <a:spcBef>
                <a:spcPct val="0"/>
              </a:spcBef>
              <a:buClrTx/>
              <a:buSzTx/>
              <a:buFontTx/>
              <a:buNone/>
            </a:pPr>
            <a:r>
              <a:rPr lang="en-US" altLang="en-US" sz="2400"/>
              <a:t>  </a:t>
            </a:r>
            <a:r>
              <a:rPr lang="en-US" altLang="en-US" sz="2400" b="1"/>
              <a:t>case</a:t>
            </a:r>
            <a:r>
              <a:rPr lang="en-US" altLang="en-US" sz="2400"/>
              <a:t> 4: </a:t>
            </a:r>
            <a:endParaRPr lang="en-US" altLang="en-US" sz="2400" u="sng"/>
          </a:p>
          <a:p>
            <a:pPr>
              <a:spcBef>
                <a:spcPct val="0"/>
              </a:spcBef>
              <a:buClrTx/>
              <a:buSzTx/>
              <a:buFontTx/>
              <a:buNone/>
            </a:pPr>
            <a:r>
              <a:rPr lang="en-US" altLang="en-US" sz="2400"/>
              <a:t>  </a:t>
            </a:r>
            <a:r>
              <a:rPr lang="en-US" altLang="en-US" sz="2400" b="1"/>
              <a:t>case</a:t>
            </a:r>
            <a:r>
              <a:rPr lang="en-US" altLang="en-US" sz="2400"/>
              <a:t> 5: System.out.println("Weekday"); </a:t>
            </a:r>
            <a:r>
              <a:rPr lang="en-US" altLang="en-US" sz="2400" b="1"/>
              <a:t>break</a:t>
            </a:r>
            <a:r>
              <a:rPr lang="en-US" altLang="en-US" sz="2400"/>
              <a:t>;</a:t>
            </a:r>
            <a:endParaRPr lang="en-US" altLang="en-US" sz="2400" u="sng"/>
          </a:p>
          <a:p>
            <a:pPr>
              <a:spcBef>
                <a:spcPct val="0"/>
              </a:spcBef>
              <a:buClrTx/>
              <a:buSzTx/>
              <a:buFontTx/>
              <a:buNone/>
            </a:pPr>
            <a:r>
              <a:rPr lang="en-US" altLang="en-US" sz="2400"/>
              <a:t>  </a:t>
            </a:r>
            <a:r>
              <a:rPr lang="en-US" altLang="en-US" sz="2400" b="1"/>
              <a:t>case</a:t>
            </a:r>
            <a:r>
              <a:rPr lang="en-US" altLang="en-US" sz="2400"/>
              <a:t> 0:  </a:t>
            </a:r>
            <a:endParaRPr lang="en-US" altLang="en-US" sz="2400" u="sng"/>
          </a:p>
          <a:p>
            <a:pPr>
              <a:spcBef>
                <a:spcPct val="0"/>
              </a:spcBef>
              <a:buClrTx/>
              <a:buSzTx/>
              <a:buFontTx/>
              <a:buNone/>
            </a:pPr>
            <a:r>
              <a:rPr lang="en-US" altLang="en-US" sz="2400"/>
              <a:t>  </a:t>
            </a:r>
            <a:r>
              <a:rPr lang="en-US" altLang="en-US" sz="2400" b="1"/>
              <a:t>case</a:t>
            </a:r>
            <a:r>
              <a:rPr lang="en-US" altLang="en-US" sz="2400"/>
              <a:t> 6: System.out.println("Weekend"); </a:t>
            </a:r>
            <a:endParaRPr lang="en-US" altLang="en-US" sz="2400" u="sng"/>
          </a:p>
          <a:p>
            <a:pPr>
              <a:spcBef>
                <a:spcPct val="0"/>
              </a:spcBef>
              <a:buClrTx/>
              <a:buSzTx/>
              <a:buFontTx/>
              <a:buNone/>
            </a:pPr>
            <a:r>
              <a:rPr lang="en-US" altLang="en-US" sz="2400"/>
              <a:t>}  </a:t>
            </a:r>
            <a:endParaRPr lang="en-US" altLang="en-US" sz="2400" u="sng"/>
          </a:p>
        </p:txBody>
      </p:sp>
      <p:sp>
        <p:nvSpPr>
          <p:cNvPr id="189447" name="AutoShape 7">
            <a:extLst>
              <a:ext uri="{FF2B5EF4-FFF2-40B4-BE49-F238E27FC236}">
                <a16:creationId xmlns:a16="http://schemas.microsoft.com/office/drawing/2014/main" id="{C950893C-88E7-D731-2049-A0BAD5F9CE26}"/>
              </a:ext>
            </a:extLst>
          </p:cNvPr>
          <p:cNvSpPr>
            <a:spLocks noChangeArrowheads="1"/>
          </p:cNvSpPr>
          <p:nvPr/>
        </p:nvSpPr>
        <p:spPr bwMode="auto">
          <a:xfrm>
            <a:off x="654050" y="1123950"/>
            <a:ext cx="2573338" cy="536575"/>
          </a:xfrm>
          <a:prstGeom prst="wedgeRoundRectCallout">
            <a:avLst>
              <a:gd name="adj1" fmla="val 150185"/>
              <a:gd name="adj2" fmla="val 514778"/>
              <a:gd name="adj3" fmla="val 16667"/>
            </a:avLst>
          </a:prstGeom>
          <a:solidFill>
            <a:schemeClr val="accent1"/>
          </a:solidFill>
          <a:ln w="12700">
            <a:solidFill>
              <a:schemeClr val="tx1"/>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lgn="ctr">
              <a:spcBef>
                <a:spcPct val="0"/>
              </a:spcBef>
              <a:buClrTx/>
              <a:buSzTx/>
              <a:buFontTx/>
              <a:buNone/>
            </a:pPr>
            <a:r>
              <a:rPr lang="en-US" altLang="en-US" sz="1800"/>
              <a:t>Encounter break</a:t>
            </a:r>
          </a:p>
        </p:txBody>
      </p:sp>
      <p:sp>
        <p:nvSpPr>
          <p:cNvPr id="99335" name="Rectangle 8">
            <a:extLst>
              <a:ext uri="{FF2B5EF4-FFF2-40B4-BE49-F238E27FC236}">
                <a16:creationId xmlns:a16="http://schemas.microsoft.com/office/drawing/2014/main" id="{50BF0935-4B2B-E0FA-1A7B-B9AD2881E2AD}"/>
              </a:ext>
            </a:extLst>
          </p:cNvPr>
          <p:cNvSpPr>
            <a:spLocks noChangeArrowheads="1"/>
          </p:cNvSpPr>
          <p:nvPr/>
        </p:nvSpPr>
        <p:spPr bwMode="auto">
          <a:xfrm>
            <a:off x="0" y="0"/>
            <a:ext cx="1524000" cy="381000"/>
          </a:xfrm>
          <a:prstGeom prst="rect">
            <a:avLst/>
          </a:prstGeom>
          <a:noFill/>
          <a:ln w="12700">
            <a:solidFill>
              <a:srgbClr val="FF0000"/>
            </a:solidFill>
            <a:miter lim="800000"/>
            <a:headEnd type="none" w="sm" len="sm"/>
            <a:tailEnd type="none" w="sm" len="sm"/>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lgn="ctr">
              <a:spcBef>
                <a:spcPct val="0"/>
              </a:spcBef>
              <a:buClrTx/>
              <a:buSzTx/>
              <a:buFontTx/>
              <a:buNone/>
            </a:pPr>
            <a:r>
              <a:rPr lang="en-US" altLang="en-US" sz="1800">
                <a:solidFill>
                  <a:schemeClr val="bg2"/>
                </a:solidFill>
                <a:latin typeface="Forte" panose="03060902040502070203" pitchFamily="66" charset="77"/>
              </a:rPr>
              <a:t>animation</a:t>
            </a:r>
          </a:p>
        </p:txBody>
      </p:sp>
      <p:sp>
        <p:nvSpPr>
          <p:cNvPr id="99336" name="Rectangle 6">
            <a:extLst>
              <a:ext uri="{FF2B5EF4-FFF2-40B4-BE49-F238E27FC236}">
                <a16:creationId xmlns:a16="http://schemas.microsoft.com/office/drawing/2014/main" id="{C16395CB-BBF2-D492-D6CC-05D0E098DEDD}"/>
              </a:ext>
            </a:extLst>
          </p:cNvPr>
          <p:cNvSpPr>
            <a:spLocks noChangeArrowheads="1"/>
          </p:cNvSpPr>
          <p:nvPr/>
        </p:nvSpPr>
        <p:spPr bwMode="auto">
          <a:xfrm>
            <a:off x="5494338" y="4119563"/>
            <a:ext cx="947737" cy="346075"/>
          </a:xfrm>
          <a:prstGeom prst="rect">
            <a:avLst/>
          </a:prstGeom>
          <a:solidFill>
            <a:schemeClr val="accent1">
              <a:alpha val="45097"/>
            </a:schemeClr>
          </a:solidFill>
          <a:ln w="12700">
            <a:solidFill>
              <a:schemeClr val="tx1"/>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8" fill="hold" grpId="0" nodeType="withEffect">
                                  <p:stCondLst>
                                    <p:cond delay="0"/>
                                  </p:stCondLst>
                                  <p:childTnLst>
                                    <p:set>
                                      <p:cBhvr>
                                        <p:cTn id="6" dur="1" fill="hold">
                                          <p:stCondLst>
                                            <p:cond delay="0"/>
                                          </p:stCondLst>
                                        </p:cTn>
                                        <p:tgtEl>
                                          <p:spTgt spid="189447"/>
                                        </p:tgtEl>
                                        <p:attrNameLst>
                                          <p:attrName>style.visibility</p:attrName>
                                        </p:attrNameLst>
                                      </p:cBhvr>
                                      <p:to>
                                        <p:strVal val="visible"/>
                                      </p:to>
                                    </p:set>
                                    <p:anim calcmode="lin" valueType="num">
                                      <p:cBhvr additive="base">
                                        <p:cTn id="7" dur="500" fill="hold"/>
                                        <p:tgtEl>
                                          <p:spTgt spid="189447"/>
                                        </p:tgtEl>
                                        <p:attrNameLst>
                                          <p:attrName>ppt_x</p:attrName>
                                        </p:attrNameLst>
                                      </p:cBhvr>
                                      <p:tavLst>
                                        <p:tav tm="0">
                                          <p:val>
                                            <p:strVal val="0-#ppt_w/2"/>
                                          </p:val>
                                        </p:tav>
                                        <p:tav tm="100000">
                                          <p:val>
                                            <p:strVal val="#ppt_x"/>
                                          </p:val>
                                        </p:tav>
                                      </p:tavLst>
                                    </p:anim>
                                    <p:anim calcmode="lin" valueType="num">
                                      <p:cBhvr additive="base">
                                        <p:cTn id="8" dur="500" fill="hold"/>
                                        <p:tgtEl>
                                          <p:spTgt spid="189447"/>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9447" grpId="0" animBg="1"/>
    </p:bld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8" name="Slide Number Placeholder 4">
            <a:extLst>
              <a:ext uri="{FF2B5EF4-FFF2-40B4-BE49-F238E27FC236}">
                <a16:creationId xmlns:a16="http://schemas.microsoft.com/office/drawing/2014/main" id="{C655141E-25F1-67D2-F86F-3A6AAB044586}"/>
              </a:ext>
            </a:extLst>
          </p:cNvPr>
          <p:cNvSpPr>
            <a:spLocks noGrp="1"/>
          </p:cNvSpPr>
          <p:nvPr>
            <p:ph type="sldNum" sz="quarter" idx="11"/>
          </p:nvPr>
        </p:nvSpPr>
        <p:spPr>
          <a:noFill/>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fld id="{CB4CD321-26B2-1145-96EC-A2BABC89A801}" type="slidenum">
              <a:rPr lang="en-US" altLang="en-US" sz="1400"/>
              <a:pPr>
                <a:spcBef>
                  <a:spcPct val="0"/>
                </a:spcBef>
                <a:buClrTx/>
                <a:buSzTx/>
                <a:buFontTx/>
                <a:buNone/>
              </a:pPr>
              <a:t>49</a:t>
            </a:fld>
            <a:endParaRPr lang="en-US" altLang="en-US" sz="1400"/>
          </a:p>
        </p:txBody>
      </p:sp>
      <p:sp>
        <p:nvSpPr>
          <p:cNvPr id="101379" name="Rectangle 2">
            <a:extLst>
              <a:ext uri="{FF2B5EF4-FFF2-40B4-BE49-F238E27FC236}">
                <a16:creationId xmlns:a16="http://schemas.microsoft.com/office/drawing/2014/main" id="{6D6B61CB-5773-779B-5174-A4B75F30B3D1}"/>
              </a:ext>
            </a:extLst>
          </p:cNvPr>
          <p:cNvSpPr>
            <a:spLocks noGrp="1" noChangeArrowheads="1"/>
          </p:cNvSpPr>
          <p:nvPr>
            <p:ph type="title"/>
          </p:nvPr>
        </p:nvSpPr>
        <p:spPr>
          <a:xfrm>
            <a:off x="685800" y="317500"/>
            <a:ext cx="8001000" cy="500063"/>
          </a:xfrm>
        </p:spPr>
        <p:txBody>
          <a:bodyPr/>
          <a:lstStyle/>
          <a:p>
            <a:r>
              <a:rPr lang="en-US" altLang="en-US" sz="4000"/>
              <a:t>Trace switch statement</a:t>
            </a:r>
          </a:p>
        </p:txBody>
      </p:sp>
      <p:sp>
        <p:nvSpPr>
          <p:cNvPr id="101380" name="Rectangle 3">
            <a:extLst>
              <a:ext uri="{FF2B5EF4-FFF2-40B4-BE49-F238E27FC236}">
                <a16:creationId xmlns:a16="http://schemas.microsoft.com/office/drawing/2014/main" id="{13F9C84F-8E2C-2646-17F6-3DE437CF1DBC}"/>
              </a:ext>
            </a:extLst>
          </p:cNvPr>
          <p:cNvSpPr>
            <a:spLocks noChangeArrowheads="1"/>
          </p:cNvSpPr>
          <p:nvPr/>
        </p:nvSpPr>
        <p:spPr bwMode="auto">
          <a:xfrm>
            <a:off x="2705100" y="2619375"/>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101381" name="Text Box 4">
            <a:extLst>
              <a:ext uri="{FF2B5EF4-FFF2-40B4-BE49-F238E27FC236}">
                <a16:creationId xmlns:a16="http://schemas.microsoft.com/office/drawing/2014/main" id="{8C9FCB42-5235-120D-0E27-00C815C4E91B}"/>
              </a:ext>
            </a:extLst>
          </p:cNvPr>
          <p:cNvSpPr txBox="1">
            <a:spLocks noChangeArrowheads="1"/>
          </p:cNvSpPr>
          <p:nvPr/>
        </p:nvSpPr>
        <p:spPr bwMode="auto">
          <a:xfrm>
            <a:off x="385763" y="2238375"/>
            <a:ext cx="8296275" cy="3416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r>
              <a:rPr lang="en-US" altLang="en-US" sz="2400" b="1"/>
              <a:t>switch</a:t>
            </a:r>
            <a:r>
              <a:rPr lang="en-US" altLang="en-US" sz="2400"/>
              <a:t> (day) {</a:t>
            </a:r>
            <a:endParaRPr lang="en-US" altLang="en-US" sz="2400" u="sng"/>
          </a:p>
          <a:p>
            <a:pPr>
              <a:spcBef>
                <a:spcPct val="0"/>
              </a:spcBef>
              <a:buClrTx/>
              <a:buSzTx/>
              <a:buFontTx/>
              <a:buNone/>
            </a:pPr>
            <a:r>
              <a:rPr lang="en-US" altLang="en-US" sz="2400"/>
              <a:t>  </a:t>
            </a:r>
            <a:r>
              <a:rPr lang="en-US" altLang="en-US" sz="2400" b="1"/>
              <a:t>case</a:t>
            </a:r>
            <a:r>
              <a:rPr lang="en-US" altLang="en-US" sz="2400"/>
              <a:t> 1: </a:t>
            </a:r>
            <a:endParaRPr lang="en-US" altLang="en-US" sz="2400" u="sng"/>
          </a:p>
          <a:p>
            <a:pPr>
              <a:spcBef>
                <a:spcPct val="0"/>
              </a:spcBef>
              <a:buClrTx/>
              <a:buSzTx/>
              <a:buFontTx/>
              <a:buNone/>
            </a:pPr>
            <a:r>
              <a:rPr lang="en-US" altLang="en-US" sz="2400"/>
              <a:t>  </a:t>
            </a:r>
            <a:r>
              <a:rPr lang="en-US" altLang="en-US" sz="2400" b="1"/>
              <a:t>case</a:t>
            </a:r>
            <a:r>
              <a:rPr lang="en-US" altLang="en-US" sz="2400"/>
              <a:t> 2: </a:t>
            </a:r>
            <a:endParaRPr lang="en-US" altLang="en-US" sz="2400" u="sng"/>
          </a:p>
          <a:p>
            <a:pPr>
              <a:spcBef>
                <a:spcPct val="0"/>
              </a:spcBef>
              <a:buClrTx/>
              <a:buSzTx/>
              <a:buFontTx/>
              <a:buNone/>
            </a:pPr>
            <a:r>
              <a:rPr lang="en-US" altLang="en-US" sz="2400"/>
              <a:t>  </a:t>
            </a:r>
            <a:r>
              <a:rPr lang="en-US" altLang="en-US" sz="2400" b="1"/>
              <a:t>case</a:t>
            </a:r>
            <a:r>
              <a:rPr lang="en-US" altLang="en-US" sz="2400"/>
              <a:t> 3: </a:t>
            </a:r>
            <a:endParaRPr lang="en-US" altLang="en-US" sz="2400" u="sng"/>
          </a:p>
          <a:p>
            <a:pPr>
              <a:spcBef>
                <a:spcPct val="0"/>
              </a:spcBef>
              <a:buClrTx/>
              <a:buSzTx/>
              <a:buFontTx/>
              <a:buNone/>
            </a:pPr>
            <a:r>
              <a:rPr lang="en-US" altLang="en-US" sz="2400"/>
              <a:t>  </a:t>
            </a:r>
            <a:r>
              <a:rPr lang="en-US" altLang="en-US" sz="2400" b="1"/>
              <a:t>case</a:t>
            </a:r>
            <a:r>
              <a:rPr lang="en-US" altLang="en-US" sz="2400"/>
              <a:t> 4: </a:t>
            </a:r>
            <a:endParaRPr lang="en-US" altLang="en-US" sz="2400" u="sng"/>
          </a:p>
          <a:p>
            <a:pPr>
              <a:spcBef>
                <a:spcPct val="0"/>
              </a:spcBef>
              <a:buClrTx/>
              <a:buSzTx/>
              <a:buFontTx/>
              <a:buNone/>
            </a:pPr>
            <a:r>
              <a:rPr lang="en-US" altLang="en-US" sz="2400"/>
              <a:t>  </a:t>
            </a:r>
            <a:r>
              <a:rPr lang="en-US" altLang="en-US" sz="2400" b="1"/>
              <a:t>case</a:t>
            </a:r>
            <a:r>
              <a:rPr lang="en-US" altLang="en-US" sz="2400"/>
              <a:t> 5: System.out.println("Weekday"); </a:t>
            </a:r>
            <a:r>
              <a:rPr lang="en-US" altLang="en-US" sz="2400" b="1"/>
              <a:t>break</a:t>
            </a:r>
            <a:r>
              <a:rPr lang="en-US" altLang="en-US" sz="2400"/>
              <a:t>;</a:t>
            </a:r>
            <a:endParaRPr lang="en-US" altLang="en-US" sz="2400" u="sng"/>
          </a:p>
          <a:p>
            <a:pPr>
              <a:spcBef>
                <a:spcPct val="0"/>
              </a:spcBef>
              <a:buClrTx/>
              <a:buSzTx/>
              <a:buFontTx/>
              <a:buNone/>
            </a:pPr>
            <a:r>
              <a:rPr lang="en-US" altLang="en-US" sz="2400"/>
              <a:t>  </a:t>
            </a:r>
            <a:r>
              <a:rPr lang="en-US" altLang="en-US" sz="2400" b="1"/>
              <a:t>case</a:t>
            </a:r>
            <a:r>
              <a:rPr lang="en-US" altLang="en-US" sz="2400"/>
              <a:t> 0:  </a:t>
            </a:r>
            <a:endParaRPr lang="en-US" altLang="en-US" sz="2400" u="sng"/>
          </a:p>
          <a:p>
            <a:pPr>
              <a:spcBef>
                <a:spcPct val="0"/>
              </a:spcBef>
              <a:buClrTx/>
              <a:buSzTx/>
              <a:buFontTx/>
              <a:buNone/>
            </a:pPr>
            <a:r>
              <a:rPr lang="en-US" altLang="en-US" sz="2400"/>
              <a:t>  </a:t>
            </a:r>
            <a:r>
              <a:rPr lang="en-US" altLang="en-US" sz="2400" b="1"/>
              <a:t>case</a:t>
            </a:r>
            <a:r>
              <a:rPr lang="en-US" altLang="en-US" sz="2400"/>
              <a:t> 6: System.out.println("Weekend"); </a:t>
            </a:r>
            <a:endParaRPr lang="en-US" altLang="en-US" sz="2400" u="sng"/>
          </a:p>
          <a:p>
            <a:pPr>
              <a:spcBef>
                <a:spcPct val="0"/>
              </a:spcBef>
              <a:buClrTx/>
              <a:buSzTx/>
              <a:buFontTx/>
              <a:buNone/>
            </a:pPr>
            <a:r>
              <a:rPr lang="en-US" altLang="en-US" sz="2400"/>
              <a:t>}  </a:t>
            </a:r>
            <a:endParaRPr lang="en-US" altLang="en-US" sz="2400" u="sng"/>
          </a:p>
        </p:txBody>
      </p:sp>
      <p:sp>
        <p:nvSpPr>
          <p:cNvPr id="189447" name="AutoShape 7">
            <a:extLst>
              <a:ext uri="{FF2B5EF4-FFF2-40B4-BE49-F238E27FC236}">
                <a16:creationId xmlns:a16="http://schemas.microsoft.com/office/drawing/2014/main" id="{0567242A-97F2-8D93-4050-713CECC8DFC6}"/>
              </a:ext>
            </a:extLst>
          </p:cNvPr>
          <p:cNvSpPr>
            <a:spLocks noChangeArrowheads="1"/>
          </p:cNvSpPr>
          <p:nvPr/>
        </p:nvSpPr>
        <p:spPr bwMode="auto">
          <a:xfrm>
            <a:off x="654050" y="1123950"/>
            <a:ext cx="2573338" cy="536575"/>
          </a:xfrm>
          <a:prstGeom prst="wedgeRoundRectCallout">
            <a:avLst>
              <a:gd name="adj1" fmla="val -57167"/>
              <a:gd name="adj2" fmla="val 834032"/>
              <a:gd name="adj3" fmla="val 16667"/>
            </a:avLst>
          </a:prstGeom>
          <a:solidFill>
            <a:schemeClr val="accent1"/>
          </a:solidFill>
          <a:ln w="12700">
            <a:solidFill>
              <a:schemeClr val="tx1"/>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lgn="ctr">
              <a:spcBef>
                <a:spcPct val="0"/>
              </a:spcBef>
              <a:buClrTx/>
              <a:buSzTx/>
              <a:buFontTx/>
              <a:buNone/>
            </a:pPr>
            <a:r>
              <a:rPr lang="en-US" altLang="en-US" sz="1800"/>
              <a:t>Exit the statement</a:t>
            </a:r>
          </a:p>
        </p:txBody>
      </p:sp>
      <p:sp>
        <p:nvSpPr>
          <p:cNvPr id="101383" name="Rectangle 8">
            <a:extLst>
              <a:ext uri="{FF2B5EF4-FFF2-40B4-BE49-F238E27FC236}">
                <a16:creationId xmlns:a16="http://schemas.microsoft.com/office/drawing/2014/main" id="{887FE512-CA6A-171D-8EF5-BDDDAD480CAF}"/>
              </a:ext>
            </a:extLst>
          </p:cNvPr>
          <p:cNvSpPr>
            <a:spLocks noChangeArrowheads="1"/>
          </p:cNvSpPr>
          <p:nvPr/>
        </p:nvSpPr>
        <p:spPr bwMode="auto">
          <a:xfrm>
            <a:off x="0" y="0"/>
            <a:ext cx="1524000" cy="381000"/>
          </a:xfrm>
          <a:prstGeom prst="rect">
            <a:avLst/>
          </a:prstGeom>
          <a:noFill/>
          <a:ln w="12700">
            <a:solidFill>
              <a:srgbClr val="FF0000"/>
            </a:solidFill>
            <a:miter lim="800000"/>
            <a:headEnd type="none" w="sm" len="sm"/>
            <a:tailEnd type="none" w="sm" len="sm"/>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lgn="ctr">
              <a:spcBef>
                <a:spcPct val="0"/>
              </a:spcBef>
              <a:buClrTx/>
              <a:buSzTx/>
              <a:buFontTx/>
              <a:buNone/>
            </a:pPr>
            <a:r>
              <a:rPr lang="en-US" altLang="en-US" sz="1800">
                <a:solidFill>
                  <a:schemeClr val="bg2"/>
                </a:solidFill>
                <a:latin typeface="Forte" panose="03060902040502070203" pitchFamily="66" charset="77"/>
              </a:rPr>
              <a:t>animation</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8" fill="hold" grpId="0" nodeType="withEffect">
                                  <p:stCondLst>
                                    <p:cond delay="0"/>
                                  </p:stCondLst>
                                  <p:childTnLst>
                                    <p:set>
                                      <p:cBhvr>
                                        <p:cTn id="6" dur="1" fill="hold">
                                          <p:stCondLst>
                                            <p:cond delay="0"/>
                                          </p:stCondLst>
                                        </p:cTn>
                                        <p:tgtEl>
                                          <p:spTgt spid="189447"/>
                                        </p:tgtEl>
                                        <p:attrNameLst>
                                          <p:attrName>style.visibility</p:attrName>
                                        </p:attrNameLst>
                                      </p:cBhvr>
                                      <p:to>
                                        <p:strVal val="visible"/>
                                      </p:to>
                                    </p:set>
                                    <p:anim calcmode="lin" valueType="num">
                                      <p:cBhvr additive="base">
                                        <p:cTn id="7" dur="500" fill="hold"/>
                                        <p:tgtEl>
                                          <p:spTgt spid="189447"/>
                                        </p:tgtEl>
                                        <p:attrNameLst>
                                          <p:attrName>ppt_x</p:attrName>
                                        </p:attrNameLst>
                                      </p:cBhvr>
                                      <p:tavLst>
                                        <p:tav tm="0">
                                          <p:val>
                                            <p:strVal val="0-#ppt_w/2"/>
                                          </p:val>
                                        </p:tav>
                                        <p:tav tm="100000">
                                          <p:val>
                                            <p:strVal val="#ppt_x"/>
                                          </p:val>
                                        </p:tav>
                                      </p:tavLst>
                                    </p:anim>
                                    <p:anim calcmode="lin" valueType="num">
                                      <p:cBhvr additive="base">
                                        <p:cTn id="8" dur="500" fill="hold"/>
                                        <p:tgtEl>
                                          <p:spTgt spid="189447"/>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9447"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Slide Number Placeholder 4">
            <a:extLst>
              <a:ext uri="{FF2B5EF4-FFF2-40B4-BE49-F238E27FC236}">
                <a16:creationId xmlns:a16="http://schemas.microsoft.com/office/drawing/2014/main" id="{8AD4D93C-994B-54B4-8699-0944F5D4C520}"/>
              </a:ext>
            </a:extLst>
          </p:cNvPr>
          <p:cNvSpPr>
            <a:spLocks noGrp="1"/>
          </p:cNvSpPr>
          <p:nvPr>
            <p:ph type="sldNum" sz="quarter" idx="11"/>
          </p:nvPr>
        </p:nvSpPr>
        <p:spPr>
          <a:noFill/>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fld id="{3DCBC67D-0D3A-D94C-AF89-1FBAB6CAAD41}" type="slidenum">
              <a:rPr lang="en-US" altLang="en-US" sz="1400"/>
              <a:pPr>
                <a:spcBef>
                  <a:spcPct val="0"/>
                </a:spcBef>
                <a:buClrTx/>
                <a:buSzTx/>
                <a:buFontTx/>
                <a:buNone/>
              </a:pPr>
              <a:t>5</a:t>
            </a:fld>
            <a:endParaRPr lang="en-US" altLang="en-US" sz="1400"/>
          </a:p>
        </p:txBody>
      </p:sp>
      <p:sp>
        <p:nvSpPr>
          <p:cNvPr id="11267" name="Rectangle 2">
            <a:extLst>
              <a:ext uri="{FF2B5EF4-FFF2-40B4-BE49-F238E27FC236}">
                <a16:creationId xmlns:a16="http://schemas.microsoft.com/office/drawing/2014/main" id="{15C2859E-205F-7E75-C621-83F1DE505CAA}"/>
              </a:ext>
            </a:extLst>
          </p:cNvPr>
          <p:cNvSpPr>
            <a:spLocks noGrp="1" noChangeArrowheads="1"/>
          </p:cNvSpPr>
          <p:nvPr>
            <p:ph type="title"/>
          </p:nvPr>
        </p:nvSpPr>
        <p:spPr>
          <a:xfrm>
            <a:off x="533400" y="0"/>
            <a:ext cx="7772400" cy="1371600"/>
          </a:xfrm>
        </p:spPr>
        <p:txBody>
          <a:bodyPr/>
          <a:lstStyle/>
          <a:p>
            <a:r>
              <a:rPr lang="en-US" altLang="en-US"/>
              <a:t>Relational Operators</a:t>
            </a:r>
          </a:p>
        </p:txBody>
      </p:sp>
      <p:sp>
        <p:nvSpPr>
          <p:cNvPr id="11268" name="Rectangle 5">
            <a:extLst>
              <a:ext uri="{FF2B5EF4-FFF2-40B4-BE49-F238E27FC236}">
                <a16:creationId xmlns:a16="http://schemas.microsoft.com/office/drawing/2014/main" id="{E393F09B-18CC-C52F-E241-4B963D844B10}"/>
              </a:ext>
            </a:extLst>
          </p:cNvPr>
          <p:cNvSpPr>
            <a:spLocks noChangeArrowheads="1"/>
          </p:cNvSpPr>
          <p:nvPr/>
        </p:nvSpPr>
        <p:spPr bwMode="auto">
          <a:xfrm>
            <a:off x="0" y="264795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11269" name="Rectangle 7">
            <a:extLst>
              <a:ext uri="{FF2B5EF4-FFF2-40B4-BE49-F238E27FC236}">
                <a16:creationId xmlns:a16="http://schemas.microsoft.com/office/drawing/2014/main" id="{2632D09E-3FC0-E3FA-1329-22B2E69A43D9}"/>
              </a:ext>
            </a:extLst>
          </p:cNvPr>
          <p:cNvSpPr>
            <a:spLocks noChangeArrowheads="1"/>
          </p:cNvSpPr>
          <p:nvPr/>
        </p:nvSpPr>
        <p:spPr bwMode="auto">
          <a:xfrm>
            <a:off x="0" y="264795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graphicFrame>
        <p:nvGraphicFramePr>
          <p:cNvPr id="11270" name="Object 6">
            <a:extLst>
              <a:ext uri="{FF2B5EF4-FFF2-40B4-BE49-F238E27FC236}">
                <a16:creationId xmlns:a16="http://schemas.microsoft.com/office/drawing/2014/main" id="{17C5D7BD-4834-871C-C7DB-7876D2127E45}"/>
              </a:ext>
            </a:extLst>
          </p:cNvPr>
          <p:cNvGraphicFramePr>
            <a:graphicFrameLocks noChangeAspect="1"/>
          </p:cNvGraphicFramePr>
          <p:nvPr/>
        </p:nvGraphicFramePr>
        <p:xfrm>
          <a:off x="193675" y="1431925"/>
          <a:ext cx="8794750" cy="3255963"/>
        </p:xfrm>
        <a:graphic>
          <a:graphicData uri="http://schemas.openxmlformats.org/presentationml/2006/ole">
            <mc:AlternateContent xmlns:mc="http://schemas.openxmlformats.org/markup-compatibility/2006">
              <mc:Choice xmlns:v="urn:schemas-microsoft-com:vml" Requires="v">
                <p:oleObj name="Picture" r:id="rId3" imgW="4229100" imgH="1562100" progId="Word.Picture.8">
                  <p:embed/>
                </p:oleObj>
              </mc:Choice>
              <mc:Fallback>
                <p:oleObj name="Picture" r:id="rId3" imgW="4229100" imgH="1562100" progId="Word.Picture.8">
                  <p:embed/>
                  <p:pic>
                    <p:nvPicPr>
                      <p:cNvPr id="0" name="Object 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93675" y="1431925"/>
                        <a:ext cx="8794750" cy="325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cSld>
  <p:clrMapOvr>
    <a:masterClrMapping/>
  </p:clrMapOvr>
  <p:transition/>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6" name="Slide Number Placeholder 4">
            <a:extLst>
              <a:ext uri="{FF2B5EF4-FFF2-40B4-BE49-F238E27FC236}">
                <a16:creationId xmlns:a16="http://schemas.microsoft.com/office/drawing/2014/main" id="{12D37EC6-4E5E-F5DD-4766-2486071DB65C}"/>
              </a:ext>
            </a:extLst>
          </p:cNvPr>
          <p:cNvSpPr>
            <a:spLocks noGrp="1"/>
          </p:cNvSpPr>
          <p:nvPr>
            <p:ph type="sldNum" sz="quarter" idx="11"/>
          </p:nvPr>
        </p:nvSpPr>
        <p:spPr>
          <a:noFill/>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fld id="{413D5581-560F-6A47-9F0E-D80A0B1011AA}" type="slidenum">
              <a:rPr lang="en-US" altLang="en-US" sz="1400"/>
              <a:pPr>
                <a:spcBef>
                  <a:spcPct val="0"/>
                </a:spcBef>
                <a:buClrTx/>
                <a:buSzTx/>
                <a:buFontTx/>
                <a:buNone/>
              </a:pPr>
              <a:t>50</a:t>
            </a:fld>
            <a:endParaRPr lang="en-US" altLang="en-US" sz="1400"/>
          </a:p>
        </p:txBody>
      </p:sp>
      <p:sp>
        <p:nvSpPr>
          <p:cNvPr id="103427" name="Rectangle 2">
            <a:extLst>
              <a:ext uri="{FF2B5EF4-FFF2-40B4-BE49-F238E27FC236}">
                <a16:creationId xmlns:a16="http://schemas.microsoft.com/office/drawing/2014/main" id="{92B6408D-B882-F375-E516-DF2D987D8FDB}"/>
              </a:ext>
            </a:extLst>
          </p:cNvPr>
          <p:cNvSpPr>
            <a:spLocks noGrp="1" noChangeArrowheads="1"/>
          </p:cNvSpPr>
          <p:nvPr>
            <p:ph type="title"/>
          </p:nvPr>
        </p:nvSpPr>
        <p:spPr>
          <a:xfrm>
            <a:off x="193675" y="241300"/>
            <a:ext cx="8640763" cy="460375"/>
          </a:xfrm>
        </p:spPr>
        <p:txBody>
          <a:bodyPr/>
          <a:lstStyle/>
          <a:p>
            <a:r>
              <a:rPr lang="en-US" altLang="en-US" sz="3600"/>
              <a:t>Problem: Chinese Zodiac</a:t>
            </a:r>
            <a:r>
              <a:rPr lang="en-US" altLang="en-US"/>
              <a:t> </a:t>
            </a:r>
          </a:p>
        </p:txBody>
      </p:sp>
      <p:sp>
        <p:nvSpPr>
          <p:cNvPr id="103428" name="Rectangle 3">
            <a:extLst>
              <a:ext uri="{FF2B5EF4-FFF2-40B4-BE49-F238E27FC236}">
                <a16:creationId xmlns:a16="http://schemas.microsoft.com/office/drawing/2014/main" id="{DCADAD0C-4904-E72A-73A0-A39A3EA3D64B}"/>
              </a:ext>
            </a:extLst>
          </p:cNvPr>
          <p:cNvSpPr>
            <a:spLocks noGrp="1" noChangeArrowheads="1"/>
          </p:cNvSpPr>
          <p:nvPr>
            <p:ph type="body" idx="1"/>
          </p:nvPr>
        </p:nvSpPr>
        <p:spPr>
          <a:xfrm>
            <a:off x="193675" y="855663"/>
            <a:ext cx="8683625" cy="1690687"/>
          </a:xfrm>
        </p:spPr>
        <p:txBody>
          <a:bodyPr/>
          <a:lstStyle/>
          <a:p>
            <a:pPr marL="0" indent="0">
              <a:buFont typeface="Monotype Sorts" pitchFamily="2" charset="2"/>
              <a:buNone/>
            </a:pPr>
            <a:r>
              <a:rPr lang="en-US" altLang="en-US" sz="2800"/>
              <a:t>Write a program </a:t>
            </a:r>
            <a:r>
              <a:rPr lang="en-US" altLang="en-US"/>
              <a:t>that prompts the user to enter a year and displays the animal for the year. </a:t>
            </a:r>
          </a:p>
        </p:txBody>
      </p:sp>
      <p:sp>
        <p:nvSpPr>
          <p:cNvPr id="103429" name="Rectangle 8">
            <a:extLst>
              <a:ext uri="{FF2B5EF4-FFF2-40B4-BE49-F238E27FC236}">
                <a16:creationId xmlns:a16="http://schemas.microsoft.com/office/drawing/2014/main" id="{973F9AD3-71D1-0B83-3D10-26379533DB9D}"/>
              </a:ext>
            </a:extLst>
          </p:cNvPr>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pic>
        <p:nvPicPr>
          <p:cNvPr id="103430" name="Picture 11">
            <a:extLst>
              <a:ext uri="{FF2B5EF4-FFF2-40B4-BE49-F238E27FC236}">
                <a16:creationId xmlns:a16="http://schemas.microsoft.com/office/drawing/2014/main" id="{0B80D23F-4A5E-1842-3D96-AE0C6C87011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58850" y="1931988"/>
            <a:ext cx="7226300" cy="36893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03431" name="Rectangle 8">
            <a:hlinkClick r:id="rId4"/>
            <a:extLst>
              <a:ext uri="{FF2B5EF4-FFF2-40B4-BE49-F238E27FC236}">
                <a16:creationId xmlns:a16="http://schemas.microsoft.com/office/drawing/2014/main" id="{71AB267B-D113-CCE1-4BF0-368BC925414B}"/>
              </a:ext>
            </a:extLst>
          </p:cNvPr>
          <p:cNvSpPr>
            <a:spLocks noChangeArrowheads="1"/>
          </p:cNvSpPr>
          <p:nvPr/>
        </p:nvSpPr>
        <p:spPr bwMode="auto">
          <a:xfrm>
            <a:off x="5545138" y="5694363"/>
            <a:ext cx="1852612" cy="381000"/>
          </a:xfrm>
          <a:prstGeom prst="rect">
            <a:avLst/>
          </a:prstGeom>
          <a:solidFill>
            <a:srgbClr val="92D050"/>
          </a:solidFill>
          <a:ln>
            <a:noFill/>
          </a:ln>
          <a:extLst>
            <a:ext uri="{91240B29-F687-4F45-9708-019B960494DF}">
              <a14:hiddenLine xmlns:a14="http://schemas.microsoft.com/office/drawing/2010/main" w="12700" algn="ctr">
                <a:solidFill>
                  <a:srgbClr val="000000"/>
                </a:solidFill>
                <a:round/>
                <a:headEnd type="none" w="sm" len="sm"/>
                <a:tailEnd type="none" w="sm" len="sm"/>
              </a14:hiddenLine>
            </a:ext>
          </a:extLst>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lgn="ctr">
              <a:spcBef>
                <a:spcPct val="0"/>
              </a:spcBef>
              <a:buClrTx/>
              <a:buSzTx/>
              <a:buFontTx/>
              <a:buNone/>
            </a:pPr>
            <a:r>
              <a:rPr lang="en-US" altLang="en-US" sz="2000"/>
              <a:t>ChineseZodiac</a:t>
            </a:r>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4" name="Slide Number Placeholder 4">
            <a:extLst>
              <a:ext uri="{FF2B5EF4-FFF2-40B4-BE49-F238E27FC236}">
                <a16:creationId xmlns:a16="http://schemas.microsoft.com/office/drawing/2014/main" id="{58674920-B714-6133-E1DF-240291D14A94}"/>
              </a:ext>
            </a:extLst>
          </p:cNvPr>
          <p:cNvSpPr>
            <a:spLocks noGrp="1"/>
          </p:cNvSpPr>
          <p:nvPr>
            <p:ph type="sldNum" sz="quarter" idx="11"/>
          </p:nvPr>
        </p:nvSpPr>
        <p:spPr>
          <a:noFill/>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fld id="{044FD201-31F4-7D4F-8DB4-EBB969C4E6C3}" type="slidenum">
              <a:rPr lang="en-US" altLang="en-US" sz="1400"/>
              <a:pPr>
                <a:spcBef>
                  <a:spcPct val="0"/>
                </a:spcBef>
                <a:buClrTx/>
                <a:buSzTx/>
                <a:buFontTx/>
                <a:buNone/>
              </a:pPr>
              <a:t>51</a:t>
            </a:fld>
            <a:endParaRPr lang="en-US" altLang="en-US" sz="1400"/>
          </a:p>
        </p:txBody>
      </p:sp>
      <p:sp>
        <p:nvSpPr>
          <p:cNvPr id="105475" name="Rectangle 2">
            <a:extLst>
              <a:ext uri="{FF2B5EF4-FFF2-40B4-BE49-F238E27FC236}">
                <a16:creationId xmlns:a16="http://schemas.microsoft.com/office/drawing/2014/main" id="{9968732A-8D6B-2321-0C44-B5C12D0D9096}"/>
              </a:ext>
            </a:extLst>
          </p:cNvPr>
          <p:cNvSpPr>
            <a:spLocks noGrp="1" noChangeArrowheads="1"/>
          </p:cNvSpPr>
          <p:nvPr>
            <p:ph type="title"/>
          </p:nvPr>
        </p:nvSpPr>
        <p:spPr>
          <a:xfrm>
            <a:off x="685800" y="228600"/>
            <a:ext cx="7772400" cy="609600"/>
          </a:xfrm>
        </p:spPr>
        <p:txBody>
          <a:bodyPr/>
          <a:lstStyle/>
          <a:p>
            <a:r>
              <a:rPr lang="en-US" altLang="en-US"/>
              <a:t>Conditional Operators</a:t>
            </a:r>
            <a:endParaRPr lang="en-US" altLang="en-US" b="1">
              <a:latin typeface="Book Antiqua" panose="02040602050305030304" pitchFamily="18" charset="0"/>
            </a:endParaRPr>
          </a:p>
        </p:txBody>
      </p:sp>
      <p:sp>
        <p:nvSpPr>
          <p:cNvPr id="105476" name="Rectangle 3">
            <a:extLst>
              <a:ext uri="{FF2B5EF4-FFF2-40B4-BE49-F238E27FC236}">
                <a16:creationId xmlns:a16="http://schemas.microsoft.com/office/drawing/2014/main" id="{0C77D7AD-4102-E5AD-0C1C-68CE8C877925}"/>
              </a:ext>
            </a:extLst>
          </p:cNvPr>
          <p:cNvSpPr>
            <a:spLocks noGrp="1" noChangeArrowheads="1"/>
          </p:cNvSpPr>
          <p:nvPr>
            <p:ph type="body" idx="1"/>
          </p:nvPr>
        </p:nvSpPr>
        <p:spPr>
          <a:xfrm>
            <a:off x="304800" y="990600"/>
            <a:ext cx="8534400" cy="5334000"/>
          </a:xfrm>
        </p:spPr>
        <p:txBody>
          <a:bodyPr/>
          <a:lstStyle/>
          <a:p>
            <a:pPr>
              <a:lnSpc>
                <a:spcPct val="90000"/>
              </a:lnSpc>
              <a:buFont typeface="Monotype Sorts" pitchFamily="2" charset="2"/>
              <a:buNone/>
            </a:pPr>
            <a:r>
              <a:rPr lang="en-US" altLang="en-US" sz="3000"/>
              <a:t>if (x &gt; 0) </a:t>
            </a:r>
          </a:p>
          <a:p>
            <a:pPr>
              <a:lnSpc>
                <a:spcPct val="90000"/>
              </a:lnSpc>
              <a:buFont typeface="Monotype Sorts" pitchFamily="2" charset="2"/>
              <a:buNone/>
            </a:pPr>
            <a:r>
              <a:rPr lang="en-US" altLang="en-US" sz="3000"/>
              <a:t>  y = 1</a:t>
            </a:r>
          </a:p>
          <a:p>
            <a:pPr>
              <a:lnSpc>
                <a:spcPct val="90000"/>
              </a:lnSpc>
              <a:spcBef>
                <a:spcPct val="0"/>
              </a:spcBef>
              <a:buFont typeface="Monotype Sorts" pitchFamily="2" charset="2"/>
              <a:buNone/>
            </a:pPr>
            <a:r>
              <a:rPr lang="en-US" altLang="en-US" sz="3000"/>
              <a:t>else </a:t>
            </a:r>
          </a:p>
          <a:p>
            <a:pPr>
              <a:lnSpc>
                <a:spcPct val="90000"/>
              </a:lnSpc>
              <a:spcBef>
                <a:spcPct val="0"/>
              </a:spcBef>
              <a:buFont typeface="Monotype Sorts" pitchFamily="2" charset="2"/>
              <a:buNone/>
            </a:pPr>
            <a:r>
              <a:rPr lang="en-US" altLang="en-US" sz="3000"/>
              <a:t>  y = -1;</a:t>
            </a:r>
          </a:p>
          <a:p>
            <a:pPr>
              <a:lnSpc>
                <a:spcPct val="90000"/>
              </a:lnSpc>
              <a:spcBef>
                <a:spcPct val="0"/>
              </a:spcBef>
              <a:buFont typeface="Monotype Sorts" pitchFamily="2" charset="2"/>
              <a:buNone/>
            </a:pPr>
            <a:endParaRPr lang="en-US" altLang="en-US" sz="3000"/>
          </a:p>
          <a:p>
            <a:pPr>
              <a:lnSpc>
                <a:spcPct val="90000"/>
              </a:lnSpc>
              <a:spcBef>
                <a:spcPct val="0"/>
              </a:spcBef>
              <a:buFont typeface="Monotype Sorts" pitchFamily="2" charset="2"/>
              <a:buNone/>
            </a:pPr>
            <a:r>
              <a:rPr lang="en-US" altLang="en-US" sz="3000"/>
              <a:t>is equivalent to</a:t>
            </a:r>
          </a:p>
          <a:p>
            <a:pPr>
              <a:lnSpc>
                <a:spcPct val="90000"/>
              </a:lnSpc>
              <a:spcBef>
                <a:spcPct val="0"/>
              </a:spcBef>
              <a:buFont typeface="Monotype Sorts" pitchFamily="2" charset="2"/>
              <a:buNone/>
            </a:pPr>
            <a:endParaRPr lang="en-US" altLang="en-US" sz="3000"/>
          </a:p>
          <a:p>
            <a:pPr>
              <a:lnSpc>
                <a:spcPct val="90000"/>
              </a:lnSpc>
              <a:spcBef>
                <a:spcPct val="0"/>
              </a:spcBef>
              <a:buFont typeface="Monotype Sorts" pitchFamily="2" charset="2"/>
              <a:buNone/>
            </a:pPr>
            <a:r>
              <a:rPr lang="en-US" altLang="en-US" sz="3000"/>
              <a:t>y = (x &gt; 0) ? 1 : -1;</a:t>
            </a:r>
          </a:p>
          <a:p>
            <a:pPr>
              <a:lnSpc>
                <a:spcPct val="90000"/>
              </a:lnSpc>
              <a:spcBef>
                <a:spcPct val="0"/>
              </a:spcBef>
              <a:buFont typeface="Monotype Sorts" pitchFamily="2" charset="2"/>
              <a:buNone/>
            </a:pPr>
            <a:r>
              <a:rPr lang="en-US" altLang="en-US" sz="3000"/>
              <a:t>(boolean-expression) ? expression1 : expression2</a:t>
            </a:r>
          </a:p>
          <a:p>
            <a:pPr>
              <a:lnSpc>
                <a:spcPct val="90000"/>
              </a:lnSpc>
              <a:spcBef>
                <a:spcPct val="0"/>
              </a:spcBef>
              <a:buFont typeface="Monotype Sorts" pitchFamily="2" charset="2"/>
              <a:buNone/>
            </a:pPr>
            <a:endParaRPr lang="en-US" altLang="en-US" sz="3000"/>
          </a:p>
          <a:p>
            <a:pPr>
              <a:lnSpc>
                <a:spcPct val="90000"/>
              </a:lnSpc>
              <a:spcBef>
                <a:spcPct val="0"/>
              </a:spcBef>
              <a:buFont typeface="Monotype Sorts" pitchFamily="2" charset="2"/>
              <a:buNone/>
            </a:pPr>
            <a:r>
              <a:rPr lang="en-US" altLang="en-US" sz="3000"/>
              <a:t>Ternary operator</a:t>
            </a:r>
          </a:p>
          <a:p>
            <a:pPr>
              <a:lnSpc>
                <a:spcPct val="90000"/>
              </a:lnSpc>
              <a:spcBef>
                <a:spcPct val="0"/>
              </a:spcBef>
              <a:buFont typeface="Monotype Sorts" pitchFamily="2" charset="2"/>
              <a:buNone/>
            </a:pPr>
            <a:r>
              <a:rPr lang="en-US" altLang="en-US" sz="3000"/>
              <a:t>Binary operator</a:t>
            </a:r>
          </a:p>
          <a:p>
            <a:pPr>
              <a:lnSpc>
                <a:spcPct val="90000"/>
              </a:lnSpc>
              <a:spcBef>
                <a:spcPct val="0"/>
              </a:spcBef>
              <a:buFont typeface="Monotype Sorts" pitchFamily="2" charset="2"/>
              <a:buNone/>
            </a:pPr>
            <a:r>
              <a:rPr lang="en-US" altLang="en-US" sz="3000"/>
              <a:t>Unary operator</a:t>
            </a:r>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2" name="Slide Number Placeholder 4">
            <a:extLst>
              <a:ext uri="{FF2B5EF4-FFF2-40B4-BE49-F238E27FC236}">
                <a16:creationId xmlns:a16="http://schemas.microsoft.com/office/drawing/2014/main" id="{0996AB38-6D6A-7BC3-5E3C-98614F6CA8E3}"/>
              </a:ext>
            </a:extLst>
          </p:cNvPr>
          <p:cNvSpPr>
            <a:spLocks noGrp="1"/>
          </p:cNvSpPr>
          <p:nvPr>
            <p:ph type="sldNum" sz="quarter" idx="11"/>
          </p:nvPr>
        </p:nvSpPr>
        <p:spPr>
          <a:noFill/>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fld id="{7FF5AF14-B5BF-074C-B444-89C27C043733}" type="slidenum">
              <a:rPr lang="en-US" altLang="en-US" sz="1400"/>
              <a:pPr>
                <a:spcBef>
                  <a:spcPct val="0"/>
                </a:spcBef>
                <a:buClrTx/>
                <a:buSzTx/>
                <a:buFontTx/>
                <a:buNone/>
              </a:pPr>
              <a:t>52</a:t>
            </a:fld>
            <a:endParaRPr lang="en-US" altLang="en-US" sz="1400"/>
          </a:p>
        </p:txBody>
      </p:sp>
      <p:sp>
        <p:nvSpPr>
          <p:cNvPr id="107523" name="Rectangle 2">
            <a:extLst>
              <a:ext uri="{FF2B5EF4-FFF2-40B4-BE49-F238E27FC236}">
                <a16:creationId xmlns:a16="http://schemas.microsoft.com/office/drawing/2014/main" id="{65080D8D-A508-0F38-1986-41499109CDA3}"/>
              </a:ext>
            </a:extLst>
          </p:cNvPr>
          <p:cNvSpPr>
            <a:spLocks noGrp="1" noChangeArrowheads="1"/>
          </p:cNvSpPr>
          <p:nvPr>
            <p:ph type="title"/>
          </p:nvPr>
        </p:nvSpPr>
        <p:spPr>
          <a:xfrm>
            <a:off x="685800" y="0"/>
            <a:ext cx="7772400" cy="1428750"/>
          </a:xfrm>
        </p:spPr>
        <p:txBody>
          <a:bodyPr/>
          <a:lstStyle/>
          <a:p>
            <a:r>
              <a:rPr lang="en-US" altLang="en-US"/>
              <a:t>Conditional Operator</a:t>
            </a:r>
            <a:endParaRPr lang="en-US" altLang="en-US" b="1">
              <a:latin typeface="Book Antiqua" panose="02040602050305030304" pitchFamily="18" charset="0"/>
            </a:endParaRPr>
          </a:p>
        </p:txBody>
      </p:sp>
      <p:sp>
        <p:nvSpPr>
          <p:cNvPr id="107524" name="Rectangle 3">
            <a:extLst>
              <a:ext uri="{FF2B5EF4-FFF2-40B4-BE49-F238E27FC236}">
                <a16:creationId xmlns:a16="http://schemas.microsoft.com/office/drawing/2014/main" id="{AED7B9FF-43D8-5726-0EA1-EAA609A8E868}"/>
              </a:ext>
            </a:extLst>
          </p:cNvPr>
          <p:cNvSpPr>
            <a:spLocks noGrp="1" noChangeArrowheads="1"/>
          </p:cNvSpPr>
          <p:nvPr>
            <p:ph type="body" idx="1"/>
          </p:nvPr>
        </p:nvSpPr>
        <p:spPr>
          <a:xfrm>
            <a:off x="228600" y="1524000"/>
            <a:ext cx="8915400" cy="4495800"/>
          </a:xfrm>
        </p:spPr>
        <p:txBody>
          <a:bodyPr/>
          <a:lstStyle/>
          <a:p>
            <a:pPr>
              <a:buFont typeface="Monotype Sorts" pitchFamily="2" charset="2"/>
              <a:buNone/>
            </a:pPr>
            <a:r>
              <a:rPr lang="en-US" altLang="en-US" sz="2800" b="1">
                <a:latin typeface="Courier New" panose="02070309020205020404" pitchFamily="49" charset="0"/>
              </a:rPr>
              <a:t>if (num % 2 == 0)</a:t>
            </a:r>
          </a:p>
          <a:p>
            <a:pPr>
              <a:buFont typeface="Monotype Sorts" pitchFamily="2" charset="2"/>
              <a:buNone/>
            </a:pPr>
            <a:r>
              <a:rPr lang="en-US" altLang="en-US" sz="2800" b="1">
                <a:latin typeface="Courier New" panose="02070309020205020404" pitchFamily="49" charset="0"/>
              </a:rPr>
              <a:t>  System.out.println(num + “is even”);</a:t>
            </a:r>
          </a:p>
          <a:p>
            <a:pPr>
              <a:spcBef>
                <a:spcPct val="0"/>
              </a:spcBef>
              <a:buFont typeface="Monotype Sorts" pitchFamily="2" charset="2"/>
              <a:buNone/>
            </a:pPr>
            <a:r>
              <a:rPr lang="en-US" altLang="en-US" sz="2800" b="1">
                <a:latin typeface="Courier New" panose="02070309020205020404" pitchFamily="49" charset="0"/>
              </a:rPr>
              <a:t>else </a:t>
            </a:r>
          </a:p>
          <a:p>
            <a:pPr>
              <a:spcBef>
                <a:spcPct val="0"/>
              </a:spcBef>
              <a:buFont typeface="Monotype Sorts" pitchFamily="2" charset="2"/>
              <a:buNone/>
            </a:pPr>
            <a:r>
              <a:rPr lang="en-US" altLang="en-US" sz="2800" b="1">
                <a:latin typeface="Courier New" panose="02070309020205020404" pitchFamily="49" charset="0"/>
              </a:rPr>
              <a:t>  System.out.println(num + “is odd”);</a:t>
            </a:r>
          </a:p>
          <a:p>
            <a:pPr>
              <a:spcBef>
                <a:spcPct val="0"/>
              </a:spcBef>
              <a:buFont typeface="Monotype Sorts" pitchFamily="2" charset="2"/>
              <a:buNone/>
            </a:pPr>
            <a:endParaRPr lang="en-US" altLang="en-US" sz="2800" b="1">
              <a:latin typeface="Courier New" panose="02070309020205020404" pitchFamily="49" charset="0"/>
            </a:endParaRPr>
          </a:p>
          <a:p>
            <a:pPr>
              <a:spcBef>
                <a:spcPct val="0"/>
              </a:spcBef>
              <a:buFont typeface="Monotype Sorts" pitchFamily="2" charset="2"/>
              <a:buNone/>
            </a:pPr>
            <a:endParaRPr lang="en-US" altLang="en-US" sz="2800" b="1">
              <a:latin typeface="Courier New" panose="02070309020205020404" pitchFamily="49" charset="0"/>
            </a:endParaRPr>
          </a:p>
          <a:p>
            <a:pPr>
              <a:spcBef>
                <a:spcPct val="0"/>
              </a:spcBef>
              <a:buFont typeface="Monotype Sorts" pitchFamily="2" charset="2"/>
              <a:buNone/>
            </a:pPr>
            <a:r>
              <a:rPr lang="en-US" altLang="en-US" sz="2800" b="1">
                <a:latin typeface="Courier New" panose="02070309020205020404" pitchFamily="49" charset="0"/>
              </a:rPr>
              <a:t>System.out.println(</a:t>
            </a:r>
          </a:p>
          <a:p>
            <a:pPr>
              <a:spcBef>
                <a:spcPct val="0"/>
              </a:spcBef>
              <a:buFont typeface="Monotype Sorts" pitchFamily="2" charset="2"/>
              <a:buNone/>
            </a:pPr>
            <a:r>
              <a:rPr lang="en-US" altLang="en-US" sz="2800" b="1">
                <a:latin typeface="Courier New" panose="02070309020205020404" pitchFamily="49" charset="0"/>
              </a:rPr>
              <a:t>  (num % 2 == 0)? num + “is even” :</a:t>
            </a:r>
          </a:p>
          <a:p>
            <a:pPr>
              <a:spcBef>
                <a:spcPct val="0"/>
              </a:spcBef>
              <a:buFont typeface="Monotype Sorts" pitchFamily="2" charset="2"/>
              <a:buNone/>
            </a:pPr>
            <a:r>
              <a:rPr lang="en-US" altLang="en-US" sz="2800" b="1">
                <a:latin typeface="Courier New" panose="02070309020205020404" pitchFamily="49" charset="0"/>
              </a:rPr>
              <a:t>  num + “is odd”);</a:t>
            </a:r>
          </a:p>
          <a:p>
            <a:pPr>
              <a:spcBef>
                <a:spcPct val="0"/>
              </a:spcBef>
              <a:buFont typeface="Monotype Sorts" pitchFamily="2" charset="2"/>
              <a:buNone/>
            </a:pPr>
            <a:endParaRPr lang="en-US" altLang="en-US" sz="2800">
              <a:latin typeface="Courier New" panose="02070309020205020404" pitchFamily="49" charset="0"/>
            </a:endParaRPr>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570" name="Slide Number Placeholder 4">
            <a:extLst>
              <a:ext uri="{FF2B5EF4-FFF2-40B4-BE49-F238E27FC236}">
                <a16:creationId xmlns:a16="http://schemas.microsoft.com/office/drawing/2014/main" id="{F7BC0FE2-820B-05C4-10AF-BB0F23E867CE}"/>
              </a:ext>
            </a:extLst>
          </p:cNvPr>
          <p:cNvSpPr>
            <a:spLocks noGrp="1"/>
          </p:cNvSpPr>
          <p:nvPr>
            <p:ph type="sldNum" sz="quarter" idx="11"/>
          </p:nvPr>
        </p:nvSpPr>
        <p:spPr>
          <a:noFill/>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fld id="{D1C36A25-FE44-B948-8D4B-E7EF3907C21A}" type="slidenum">
              <a:rPr lang="en-US" altLang="en-US" sz="1400"/>
              <a:pPr>
                <a:spcBef>
                  <a:spcPct val="0"/>
                </a:spcBef>
                <a:buClrTx/>
                <a:buSzTx/>
                <a:buFontTx/>
                <a:buNone/>
              </a:pPr>
              <a:t>53</a:t>
            </a:fld>
            <a:endParaRPr lang="en-US" altLang="en-US" sz="1400"/>
          </a:p>
        </p:txBody>
      </p:sp>
      <p:sp>
        <p:nvSpPr>
          <p:cNvPr id="109571" name="Rectangle 2">
            <a:extLst>
              <a:ext uri="{FF2B5EF4-FFF2-40B4-BE49-F238E27FC236}">
                <a16:creationId xmlns:a16="http://schemas.microsoft.com/office/drawing/2014/main" id="{E4FD9435-5ED8-DE58-C1E8-4E64815DE5A3}"/>
              </a:ext>
            </a:extLst>
          </p:cNvPr>
          <p:cNvSpPr>
            <a:spLocks noGrp="1" noChangeArrowheads="1"/>
          </p:cNvSpPr>
          <p:nvPr>
            <p:ph type="title"/>
          </p:nvPr>
        </p:nvSpPr>
        <p:spPr>
          <a:xfrm>
            <a:off x="685800" y="0"/>
            <a:ext cx="7772400" cy="1428750"/>
          </a:xfrm>
        </p:spPr>
        <p:txBody>
          <a:bodyPr/>
          <a:lstStyle/>
          <a:p>
            <a:r>
              <a:rPr lang="en-US" altLang="en-US"/>
              <a:t>Conditional Operator, cont.</a:t>
            </a:r>
            <a:endParaRPr lang="en-US" altLang="en-US" b="1">
              <a:latin typeface="Book Antiqua" panose="02040602050305030304" pitchFamily="18" charset="0"/>
            </a:endParaRPr>
          </a:p>
        </p:txBody>
      </p:sp>
      <p:sp>
        <p:nvSpPr>
          <p:cNvPr id="109572" name="Rectangle 3">
            <a:extLst>
              <a:ext uri="{FF2B5EF4-FFF2-40B4-BE49-F238E27FC236}">
                <a16:creationId xmlns:a16="http://schemas.microsoft.com/office/drawing/2014/main" id="{5E51CAA3-AE59-7FD2-E2B2-9D1136774D05}"/>
              </a:ext>
            </a:extLst>
          </p:cNvPr>
          <p:cNvSpPr>
            <a:spLocks noGrp="1" noChangeArrowheads="1"/>
          </p:cNvSpPr>
          <p:nvPr>
            <p:ph type="body" idx="1"/>
          </p:nvPr>
        </p:nvSpPr>
        <p:spPr>
          <a:xfrm>
            <a:off x="347663" y="1524000"/>
            <a:ext cx="8602662" cy="944563"/>
          </a:xfrm>
        </p:spPr>
        <p:txBody>
          <a:bodyPr/>
          <a:lstStyle/>
          <a:p>
            <a:pPr>
              <a:buFont typeface="Monotype Sorts" pitchFamily="2" charset="2"/>
              <a:buNone/>
            </a:pPr>
            <a:r>
              <a:rPr lang="en-US" altLang="en-US" sz="3000" b="1">
                <a:latin typeface="Courier New" panose="02070309020205020404" pitchFamily="49" charset="0"/>
              </a:rPr>
              <a:t>boolean-expression ? exp1 : exp2</a:t>
            </a:r>
          </a:p>
          <a:p>
            <a:pPr>
              <a:spcBef>
                <a:spcPct val="0"/>
              </a:spcBef>
              <a:buFont typeface="Monotype Sorts" pitchFamily="2" charset="2"/>
              <a:buNone/>
            </a:pPr>
            <a:endParaRPr lang="en-US" altLang="en-US" sz="3000">
              <a:latin typeface="Courier New" panose="02070309020205020404" pitchFamily="49" charset="0"/>
            </a:endParaRPr>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618" name="Slide Number Placeholder 4">
            <a:extLst>
              <a:ext uri="{FF2B5EF4-FFF2-40B4-BE49-F238E27FC236}">
                <a16:creationId xmlns:a16="http://schemas.microsoft.com/office/drawing/2014/main" id="{A6DAA88D-A7E3-24F6-E44D-4038E2ED7DB6}"/>
              </a:ext>
            </a:extLst>
          </p:cNvPr>
          <p:cNvSpPr>
            <a:spLocks noGrp="1"/>
          </p:cNvSpPr>
          <p:nvPr>
            <p:ph type="sldNum" sz="quarter" idx="11"/>
          </p:nvPr>
        </p:nvSpPr>
        <p:spPr>
          <a:noFill/>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fld id="{5EA387B1-A37E-5549-984C-8F0A087E71D4}" type="slidenum">
              <a:rPr lang="en-US" altLang="en-US" sz="1400"/>
              <a:pPr>
                <a:spcBef>
                  <a:spcPct val="0"/>
                </a:spcBef>
                <a:buClrTx/>
                <a:buSzTx/>
                <a:buFontTx/>
                <a:buNone/>
              </a:pPr>
              <a:t>54</a:t>
            </a:fld>
            <a:endParaRPr lang="en-US" altLang="en-US" sz="1400"/>
          </a:p>
        </p:txBody>
      </p:sp>
      <p:sp>
        <p:nvSpPr>
          <p:cNvPr id="111619" name="Rectangle 2">
            <a:extLst>
              <a:ext uri="{FF2B5EF4-FFF2-40B4-BE49-F238E27FC236}">
                <a16:creationId xmlns:a16="http://schemas.microsoft.com/office/drawing/2014/main" id="{57887EFC-B26C-7C06-06C8-090FF1B01EF4}"/>
              </a:ext>
            </a:extLst>
          </p:cNvPr>
          <p:cNvSpPr>
            <a:spLocks noGrp="1" noChangeArrowheads="1"/>
          </p:cNvSpPr>
          <p:nvPr>
            <p:ph type="title"/>
          </p:nvPr>
        </p:nvSpPr>
        <p:spPr>
          <a:xfrm>
            <a:off x="685800" y="0"/>
            <a:ext cx="7772400" cy="1143000"/>
          </a:xfrm>
        </p:spPr>
        <p:txBody>
          <a:bodyPr/>
          <a:lstStyle/>
          <a:p>
            <a:r>
              <a:rPr lang="en-US" altLang="en-US"/>
              <a:t>Operator Precedence</a:t>
            </a:r>
          </a:p>
        </p:txBody>
      </p:sp>
      <p:sp>
        <p:nvSpPr>
          <p:cNvPr id="128004" name="Rectangle 3">
            <a:extLst>
              <a:ext uri="{FF2B5EF4-FFF2-40B4-BE49-F238E27FC236}">
                <a16:creationId xmlns:a16="http://schemas.microsoft.com/office/drawing/2014/main" id="{30F86A2F-9DF9-4E3C-AB17-CD5E9B52F108}"/>
              </a:ext>
            </a:extLst>
          </p:cNvPr>
          <p:cNvSpPr>
            <a:spLocks noGrp="1" noChangeArrowheads="1"/>
          </p:cNvSpPr>
          <p:nvPr>
            <p:ph type="body" idx="1"/>
          </p:nvPr>
        </p:nvSpPr>
        <p:spPr>
          <a:xfrm>
            <a:off x="457200" y="1066800"/>
            <a:ext cx="8458200" cy="5257800"/>
          </a:xfrm>
        </p:spPr>
        <p:txBody>
          <a:bodyPr/>
          <a:lstStyle/>
          <a:p>
            <a:pPr algn="just">
              <a:defRPr/>
            </a:pPr>
            <a:r>
              <a:rPr lang="en-US" sz="2000" b="1" dirty="0" err="1">
                <a:solidFill>
                  <a:schemeClr val="accent4"/>
                </a:solidFill>
                <a:latin typeface="Courier New" pitchFamily="49" charset="0"/>
              </a:rPr>
              <a:t>var</a:t>
            </a:r>
            <a:r>
              <a:rPr lang="en-US" sz="2000" b="1" dirty="0">
                <a:solidFill>
                  <a:schemeClr val="accent4"/>
                </a:solidFill>
                <a:latin typeface="Courier New" pitchFamily="49" charset="0"/>
              </a:rPr>
              <a:t>++, </a:t>
            </a:r>
            <a:r>
              <a:rPr lang="en-US" sz="2000" b="1" dirty="0" err="1">
                <a:solidFill>
                  <a:schemeClr val="accent4"/>
                </a:solidFill>
                <a:latin typeface="Courier New" pitchFamily="49" charset="0"/>
              </a:rPr>
              <a:t>var</a:t>
            </a:r>
            <a:r>
              <a:rPr lang="en-US" sz="2000" b="1" dirty="0">
                <a:solidFill>
                  <a:schemeClr val="accent4"/>
                </a:solidFill>
                <a:latin typeface="Courier New" pitchFamily="49" charset="0"/>
              </a:rPr>
              <a:t>--</a:t>
            </a:r>
          </a:p>
          <a:p>
            <a:pPr algn="just">
              <a:defRPr/>
            </a:pPr>
            <a:r>
              <a:rPr lang="en-US" sz="2000" b="1" dirty="0">
                <a:solidFill>
                  <a:schemeClr val="accent4"/>
                </a:solidFill>
                <a:latin typeface="Courier New" pitchFamily="49" charset="0"/>
              </a:rPr>
              <a:t>+, - (Unary plus and minus), ++</a:t>
            </a:r>
            <a:r>
              <a:rPr lang="en-US" sz="2000" b="1" dirty="0" err="1">
                <a:solidFill>
                  <a:schemeClr val="accent4"/>
                </a:solidFill>
                <a:latin typeface="Courier New" pitchFamily="49" charset="0"/>
              </a:rPr>
              <a:t>var</a:t>
            </a:r>
            <a:r>
              <a:rPr lang="en-US" sz="2000" b="1" dirty="0">
                <a:solidFill>
                  <a:schemeClr val="accent4"/>
                </a:solidFill>
              </a:rPr>
              <a:t>,</a:t>
            </a:r>
            <a:r>
              <a:rPr lang="en-US" sz="2000" b="1" dirty="0">
                <a:solidFill>
                  <a:schemeClr val="accent4"/>
                </a:solidFill>
                <a:latin typeface="Courier New" pitchFamily="49" charset="0"/>
              </a:rPr>
              <a:t>--</a:t>
            </a:r>
            <a:r>
              <a:rPr lang="en-US" sz="2000" b="1" dirty="0" err="1">
                <a:solidFill>
                  <a:schemeClr val="accent4"/>
                </a:solidFill>
                <a:latin typeface="Courier New" pitchFamily="49" charset="0"/>
              </a:rPr>
              <a:t>var</a:t>
            </a:r>
            <a:endParaRPr lang="en-US" sz="2000" b="1" dirty="0">
              <a:solidFill>
                <a:schemeClr val="accent4"/>
              </a:solidFill>
              <a:latin typeface="Courier New" pitchFamily="49" charset="0"/>
            </a:endParaRPr>
          </a:p>
          <a:p>
            <a:pPr algn="just">
              <a:defRPr/>
            </a:pPr>
            <a:r>
              <a:rPr lang="en-US" sz="2000" b="1" dirty="0">
                <a:solidFill>
                  <a:schemeClr val="accent4"/>
                </a:solidFill>
                <a:latin typeface="Courier New" pitchFamily="49" charset="0"/>
              </a:rPr>
              <a:t>(type) Casting</a:t>
            </a:r>
          </a:p>
          <a:p>
            <a:pPr algn="just">
              <a:defRPr/>
            </a:pPr>
            <a:r>
              <a:rPr lang="en-US" sz="2000" b="1" dirty="0">
                <a:solidFill>
                  <a:schemeClr val="accent4"/>
                </a:solidFill>
                <a:latin typeface="Courier New" pitchFamily="49" charset="0"/>
              </a:rPr>
              <a:t>! (Not)</a:t>
            </a:r>
          </a:p>
          <a:p>
            <a:pPr algn="just">
              <a:defRPr/>
            </a:pPr>
            <a:r>
              <a:rPr lang="en-US" sz="2000" b="1" dirty="0">
                <a:solidFill>
                  <a:schemeClr val="accent4"/>
                </a:solidFill>
                <a:latin typeface="Courier New" pitchFamily="49" charset="0"/>
              </a:rPr>
              <a:t>*</a:t>
            </a:r>
            <a:r>
              <a:rPr lang="en-US" sz="2000" b="1" dirty="0">
                <a:solidFill>
                  <a:schemeClr val="accent4"/>
                </a:solidFill>
              </a:rPr>
              <a:t>,</a:t>
            </a:r>
            <a:r>
              <a:rPr lang="en-US" sz="2000" b="1" dirty="0">
                <a:solidFill>
                  <a:schemeClr val="accent4"/>
                </a:solidFill>
                <a:latin typeface="Courier New" pitchFamily="49" charset="0"/>
              </a:rPr>
              <a:t> /</a:t>
            </a:r>
            <a:r>
              <a:rPr lang="en-US" sz="2000" b="1" dirty="0">
                <a:solidFill>
                  <a:schemeClr val="accent4"/>
                </a:solidFill>
              </a:rPr>
              <a:t>,</a:t>
            </a:r>
            <a:r>
              <a:rPr lang="en-US" sz="2000" b="1" dirty="0">
                <a:solidFill>
                  <a:schemeClr val="accent4"/>
                </a:solidFill>
                <a:latin typeface="Courier New" pitchFamily="49" charset="0"/>
              </a:rPr>
              <a:t> % (Multiplication, division, and remainder)</a:t>
            </a:r>
          </a:p>
          <a:p>
            <a:pPr algn="just">
              <a:defRPr/>
            </a:pPr>
            <a:r>
              <a:rPr lang="en-US" sz="2000" b="1" dirty="0">
                <a:solidFill>
                  <a:schemeClr val="accent4"/>
                </a:solidFill>
                <a:latin typeface="Courier New" pitchFamily="49" charset="0"/>
              </a:rPr>
              <a:t>+</a:t>
            </a:r>
            <a:r>
              <a:rPr lang="en-US" sz="2000" b="1" dirty="0">
                <a:solidFill>
                  <a:schemeClr val="accent4"/>
                </a:solidFill>
              </a:rPr>
              <a:t>,</a:t>
            </a:r>
            <a:r>
              <a:rPr lang="en-US" sz="2000" b="1" dirty="0">
                <a:solidFill>
                  <a:schemeClr val="accent4"/>
                </a:solidFill>
                <a:latin typeface="Courier New" pitchFamily="49" charset="0"/>
              </a:rPr>
              <a:t> - (Binary addition and subtraction)</a:t>
            </a:r>
          </a:p>
          <a:p>
            <a:pPr algn="just">
              <a:defRPr/>
            </a:pPr>
            <a:r>
              <a:rPr lang="en-US" sz="2000" b="1" dirty="0">
                <a:solidFill>
                  <a:schemeClr val="accent4"/>
                </a:solidFill>
                <a:latin typeface="Courier New" pitchFamily="49" charset="0"/>
              </a:rPr>
              <a:t>&lt;</a:t>
            </a:r>
            <a:r>
              <a:rPr lang="en-US" sz="2000" b="1" dirty="0">
                <a:solidFill>
                  <a:schemeClr val="accent4"/>
                </a:solidFill>
              </a:rPr>
              <a:t>,</a:t>
            </a:r>
            <a:r>
              <a:rPr lang="en-US" sz="2000" b="1" dirty="0">
                <a:solidFill>
                  <a:schemeClr val="accent4"/>
                </a:solidFill>
                <a:latin typeface="Courier New" pitchFamily="49" charset="0"/>
              </a:rPr>
              <a:t> &lt;=</a:t>
            </a:r>
            <a:r>
              <a:rPr lang="en-US" sz="2000" b="1" dirty="0">
                <a:solidFill>
                  <a:schemeClr val="accent4"/>
                </a:solidFill>
              </a:rPr>
              <a:t>,</a:t>
            </a:r>
            <a:r>
              <a:rPr lang="en-US" sz="2000" b="1" dirty="0">
                <a:solidFill>
                  <a:schemeClr val="accent4"/>
                </a:solidFill>
                <a:latin typeface="Courier New" pitchFamily="49" charset="0"/>
              </a:rPr>
              <a:t> &gt;</a:t>
            </a:r>
            <a:r>
              <a:rPr lang="en-US" sz="2000" b="1" dirty="0">
                <a:solidFill>
                  <a:schemeClr val="accent4"/>
                </a:solidFill>
              </a:rPr>
              <a:t>,</a:t>
            </a:r>
            <a:r>
              <a:rPr lang="en-US" sz="2000" b="1" dirty="0">
                <a:solidFill>
                  <a:schemeClr val="accent4"/>
                </a:solidFill>
                <a:latin typeface="Courier New" pitchFamily="49" charset="0"/>
              </a:rPr>
              <a:t> &gt;= (Relational operators)</a:t>
            </a:r>
          </a:p>
          <a:p>
            <a:pPr algn="just">
              <a:defRPr/>
            </a:pPr>
            <a:r>
              <a:rPr lang="en-US" sz="2000" b="1" dirty="0">
                <a:solidFill>
                  <a:schemeClr val="accent4"/>
                </a:solidFill>
                <a:latin typeface="Courier New" pitchFamily="49" charset="0"/>
              </a:rPr>
              <a:t>==</a:t>
            </a:r>
            <a:r>
              <a:rPr lang="en-US" sz="2000" b="1" dirty="0">
                <a:solidFill>
                  <a:schemeClr val="accent4"/>
                </a:solidFill>
              </a:rPr>
              <a:t>,</a:t>
            </a:r>
            <a:r>
              <a:rPr lang="en-US" sz="2000" b="1" dirty="0">
                <a:solidFill>
                  <a:schemeClr val="accent4"/>
                </a:solidFill>
                <a:latin typeface="Courier New" pitchFamily="49" charset="0"/>
              </a:rPr>
              <a:t> !=; (Equality) </a:t>
            </a:r>
          </a:p>
          <a:p>
            <a:pPr algn="just">
              <a:defRPr/>
            </a:pPr>
            <a:r>
              <a:rPr lang="en-US" sz="2000" b="1" dirty="0">
                <a:solidFill>
                  <a:schemeClr val="accent4"/>
                </a:solidFill>
                <a:latin typeface="Courier New" pitchFamily="49" charset="0"/>
              </a:rPr>
              <a:t>^ (Exclusive OR) </a:t>
            </a:r>
          </a:p>
          <a:p>
            <a:pPr algn="just">
              <a:defRPr/>
            </a:pPr>
            <a:r>
              <a:rPr lang="en-US" sz="2000" b="1" dirty="0">
                <a:solidFill>
                  <a:schemeClr val="accent4"/>
                </a:solidFill>
                <a:latin typeface="Courier New" pitchFamily="49" charset="0"/>
              </a:rPr>
              <a:t>&amp;&amp; (Conditional AND) Short-circuit AND</a:t>
            </a:r>
          </a:p>
          <a:p>
            <a:pPr algn="just">
              <a:defRPr/>
            </a:pPr>
            <a:r>
              <a:rPr lang="en-US" sz="2000" b="1" dirty="0">
                <a:solidFill>
                  <a:schemeClr val="accent4"/>
                </a:solidFill>
                <a:latin typeface="Courier New" pitchFamily="49" charset="0"/>
              </a:rPr>
              <a:t>|| (Conditional OR) Short-circuit OR</a:t>
            </a:r>
          </a:p>
          <a:p>
            <a:pPr algn="just">
              <a:defRPr/>
            </a:pPr>
            <a:r>
              <a:rPr lang="en-US" sz="2000" b="1" dirty="0">
                <a:solidFill>
                  <a:schemeClr val="accent4"/>
                </a:solidFill>
                <a:latin typeface="Courier New" pitchFamily="49" charset="0"/>
              </a:rPr>
              <a:t>=</a:t>
            </a:r>
            <a:r>
              <a:rPr lang="en-US" sz="2000" b="1" dirty="0">
                <a:solidFill>
                  <a:schemeClr val="accent4"/>
                </a:solidFill>
              </a:rPr>
              <a:t>,</a:t>
            </a:r>
            <a:r>
              <a:rPr lang="en-US" sz="2000" b="1" dirty="0">
                <a:solidFill>
                  <a:schemeClr val="accent4"/>
                </a:solidFill>
                <a:latin typeface="Courier New" pitchFamily="49" charset="0"/>
              </a:rPr>
              <a:t> +=</a:t>
            </a:r>
            <a:r>
              <a:rPr lang="en-US" sz="2000" b="1" dirty="0">
                <a:solidFill>
                  <a:schemeClr val="accent4"/>
                </a:solidFill>
              </a:rPr>
              <a:t>,</a:t>
            </a:r>
            <a:r>
              <a:rPr lang="en-US" sz="2000" b="1" dirty="0">
                <a:solidFill>
                  <a:schemeClr val="accent4"/>
                </a:solidFill>
                <a:latin typeface="Courier New" pitchFamily="49" charset="0"/>
              </a:rPr>
              <a:t> -=</a:t>
            </a:r>
            <a:r>
              <a:rPr lang="en-US" sz="2000" b="1" dirty="0">
                <a:solidFill>
                  <a:schemeClr val="accent4"/>
                </a:solidFill>
              </a:rPr>
              <a:t>,</a:t>
            </a:r>
            <a:r>
              <a:rPr lang="en-US" sz="2000" b="1" dirty="0">
                <a:solidFill>
                  <a:schemeClr val="accent4"/>
                </a:solidFill>
                <a:latin typeface="Courier New" pitchFamily="49" charset="0"/>
              </a:rPr>
              <a:t> *=</a:t>
            </a:r>
            <a:r>
              <a:rPr lang="en-US" sz="2000" b="1" dirty="0">
                <a:solidFill>
                  <a:schemeClr val="accent4"/>
                </a:solidFill>
              </a:rPr>
              <a:t>,</a:t>
            </a:r>
            <a:r>
              <a:rPr lang="en-US" sz="2000" b="1" dirty="0">
                <a:solidFill>
                  <a:schemeClr val="accent4"/>
                </a:solidFill>
                <a:latin typeface="Courier New" pitchFamily="49" charset="0"/>
              </a:rPr>
              <a:t> /=</a:t>
            </a:r>
            <a:r>
              <a:rPr lang="en-US" sz="2000" b="1" dirty="0">
                <a:solidFill>
                  <a:schemeClr val="accent4"/>
                </a:solidFill>
              </a:rPr>
              <a:t>,</a:t>
            </a:r>
            <a:r>
              <a:rPr lang="en-US" sz="2000" b="1" dirty="0">
                <a:solidFill>
                  <a:schemeClr val="accent4"/>
                </a:solidFill>
                <a:latin typeface="Courier New" pitchFamily="49" charset="0"/>
              </a:rPr>
              <a:t> %= (Assignment operator)</a:t>
            </a:r>
          </a:p>
        </p:txBody>
      </p:sp>
    </p:spTree>
  </p:cSld>
  <p:clrMapOvr>
    <a:masterClrMapping/>
  </p:clrMapOvr>
  <p:transition/>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666" name="Slide Number Placeholder 4">
            <a:extLst>
              <a:ext uri="{FF2B5EF4-FFF2-40B4-BE49-F238E27FC236}">
                <a16:creationId xmlns:a16="http://schemas.microsoft.com/office/drawing/2014/main" id="{6D80E01C-10E2-55F4-C772-B5DEE7B4FCBE}"/>
              </a:ext>
            </a:extLst>
          </p:cNvPr>
          <p:cNvSpPr>
            <a:spLocks noGrp="1"/>
          </p:cNvSpPr>
          <p:nvPr>
            <p:ph type="sldNum" sz="quarter" idx="11"/>
          </p:nvPr>
        </p:nvSpPr>
        <p:spPr>
          <a:noFill/>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fld id="{7ECB43F7-2EF1-A447-95A8-1BE13917C537}" type="slidenum">
              <a:rPr lang="en-US" altLang="en-US" sz="1400"/>
              <a:pPr>
                <a:spcBef>
                  <a:spcPct val="0"/>
                </a:spcBef>
                <a:buClrTx/>
                <a:buSzTx/>
                <a:buFontTx/>
                <a:buNone/>
              </a:pPr>
              <a:t>55</a:t>
            </a:fld>
            <a:endParaRPr lang="en-US" altLang="en-US" sz="1400"/>
          </a:p>
        </p:txBody>
      </p:sp>
      <p:sp>
        <p:nvSpPr>
          <p:cNvPr id="113667" name="Rectangle 2">
            <a:extLst>
              <a:ext uri="{FF2B5EF4-FFF2-40B4-BE49-F238E27FC236}">
                <a16:creationId xmlns:a16="http://schemas.microsoft.com/office/drawing/2014/main" id="{B0D59AE5-8C12-0C62-BE8B-7123DEA63EF5}"/>
              </a:ext>
            </a:extLst>
          </p:cNvPr>
          <p:cNvSpPr>
            <a:spLocks noGrp="1" noChangeArrowheads="1"/>
          </p:cNvSpPr>
          <p:nvPr>
            <p:ph type="title"/>
          </p:nvPr>
        </p:nvSpPr>
        <p:spPr>
          <a:xfrm>
            <a:off x="228600" y="228600"/>
            <a:ext cx="8915400" cy="609600"/>
          </a:xfrm>
        </p:spPr>
        <p:txBody>
          <a:bodyPr/>
          <a:lstStyle/>
          <a:p>
            <a:r>
              <a:rPr lang="en-US" altLang="en-US" sz="3200"/>
              <a:t>Operator Precedence and Associativity</a:t>
            </a:r>
          </a:p>
        </p:txBody>
      </p:sp>
      <p:sp>
        <p:nvSpPr>
          <p:cNvPr id="113668" name="Rectangle 3">
            <a:extLst>
              <a:ext uri="{FF2B5EF4-FFF2-40B4-BE49-F238E27FC236}">
                <a16:creationId xmlns:a16="http://schemas.microsoft.com/office/drawing/2014/main" id="{ECBAFEC8-2BA5-83BF-5A0F-2F68032C49BD}"/>
              </a:ext>
            </a:extLst>
          </p:cNvPr>
          <p:cNvSpPr>
            <a:spLocks noGrp="1" noChangeArrowheads="1"/>
          </p:cNvSpPr>
          <p:nvPr>
            <p:ph type="body" idx="1"/>
          </p:nvPr>
        </p:nvSpPr>
        <p:spPr>
          <a:xfrm>
            <a:off x="304800" y="1066800"/>
            <a:ext cx="8534400" cy="4572000"/>
          </a:xfrm>
        </p:spPr>
        <p:txBody>
          <a:bodyPr/>
          <a:lstStyle/>
          <a:p>
            <a:pPr marL="0" indent="0">
              <a:lnSpc>
                <a:spcPct val="90000"/>
              </a:lnSpc>
              <a:buFont typeface="Monotype Sorts" pitchFamily="2" charset="2"/>
              <a:buNone/>
            </a:pPr>
            <a:r>
              <a:rPr lang="en-US" altLang="en-US" sz="2800">
                <a:cs typeface="Times New Roman" panose="02020603050405020304" pitchFamily="18" charset="0"/>
              </a:rPr>
              <a:t>The expression in the parentheses is evaluated first. (Parentheses can be nested, in which case the expression in the inner parentheses is executed first.) When evaluating an expression without parentheses, the operators are applied according to the precedence rule and the associativity rule.</a:t>
            </a:r>
          </a:p>
          <a:p>
            <a:pPr marL="0" indent="0" algn="just">
              <a:lnSpc>
                <a:spcPct val="90000"/>
              </a:lnSpc>
              <a:buFont typeface="Monotype Sorts" pitchFamily="2" charset="2"/>
              <a:buNone/>
            </a:pPr>
            <a:endParaRPr lang="en-US" altLang="en-US" sz="2800">
              <a:cs typeface="Times New Roman" panose="02020603050405020304" pitchFamily="18" charset="0"/>
            </a:endParaRPr>
          </a:p>
          <a:p>
            <a:pPr marL="0" indent="0">
              <a:lnSpc>
                <a:spcPct val="90000"/>
              </a:lnSpc>
              <a:buFont typeface="Monotype Sorts" pitchFamily="2" charset="2"/>
              <a:buNone/>
            </a:pPr>
            <a:r>
              <a:rPr lang="en-US" altLang="en-US" sz="2800">
                <a:cs typeface="Times New Roman" panose="02020603050405020304" pitchFamily="18" charset="0"/>
              </a:rPr>
              <a:t>If operators with the same precedence are next to each other, their associativity determines the order of evaluation. All binary operators except assignment operators are left-associative.</a:t>
            </a:r>
            <a:r>
              <a:rPr lang="en-US" altLang="en-US" sz="2500">
                <a:latin typeface="Courier New" panose="02070309020205020404" pitchFamily="49" charset="0"/>
                <a:cs typeface="Courier New" panose="02070309020205020404" pitchFamily="49" charset="0"/>
              </a:rPr>
              <a:t>  </a:t>
            </a:r>
          </a:p>
        </p:txBody>
      </p:sp>
      <p:sp>
        <p:nvSpPr>
          <p:cNvPr id="113669" name="Rectangle 4">
            <a:extLst>
              <a:ext uri="{FF2B5EF4-FFF2-40B4-BE49-F238E27FC236}">
                <a16:creationId xmlns:a16="http://schemas.microsoft.com/office/drawing/2014/main" id="{1340C953-8D6B-38EC-0E02-1C8BEA8DC0B8}"/>
              </a:ext>
            </a:extLst>
          </p:cNvPr>
          <p:cNvSpPr>
            <a:spLocks noChangeArrowheads="1"/>
          </p:cNvSpPr>
          <p:nvPr/>
        </p:nvSpPr>
        <p:spPr bwMode="auto">
          <a:xfrm>
            <a:off x="2166938" y="27432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Tree>
  </p:cSld>
  <p:clrMapOvr>
    <a:masterClrMapping/>
  </p:clrMapOvr>
  <p:transition/>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714" name="Slide Number Placeholder 4">
            <a:extLst>
              <a:ext uri="{FF2B5EF4-FFF2-40B4-BE49-F238E27FC236}">
                <a16:creationId xmlns:a16="http://schemas.microsoft.com/office/drawing/2014/main" id="{D2430CF5-C5EF-0F39-3515-D7098FABB3CC}"/>
              </a:ext>
            </a:extLst>
          </p:cNvPr>
          <p:cNvSpPr>
            <a:spLocks noGrp="1"/>
          </p:cNvSpPr>
          <p:nvPr>
            <p:ph type="sldNum" sz="quarter" idx="11"/>
          </p:nvPr>
        </p:nvSpPr>
        <p:spPr>
          <a:noFill/>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fld id="{B832580D-6CDB-F047-A3BF-093BE4C8377F}" type="slidenum">
              <a:rPr lang="en-US" altLang="en-US" sz="1400"/>
              <a:pPr>
                <a:spcBef>
                  <a:spcPct val="0"/>
                </a:spcBef>
                <a:buClrTx/>
                <a:buSzTx/>
                <a:buFontTx/>
                <a:buNone/>
              </a:pPr>
              <a:t>56</a:t>
            </a:fld>
            <a:endParaRPr lang="en-US" altLang="en-US" sz="1400"/>
          </a:p>
        </p:txBody>
      </p:sp>
      <p:sp>
        <p:nvSpPr>
          <p:cNvPr id="115715" name="Rectangle 2">
            <a:extLst>
              <a:ext uri="{FF2B5EF4-FFF2-40B4-BE49-F238E27FC236}">
                <a16:creationId xmlns:a16="http://schemas.microsoft.com/office/drawing/2014/main" id="{8884CA4E-69AF-AB03-05CA-03AE06FA3C95}"/>
              </a:ext>
            </a:extLst>
          </p:cNvPr>
          <p:cNvSpPr>
            <a:spLocks noGrp="1" noChangeArrowheads="1"/>
          </p:cNvSpPr>
          <p:nvPr>
            <p:ph type="title"/>
          </p:nvPr>
        </p:nvSpPr>
        <p:spPr>
          <a:xfrm>
            <a:off x="685800" y="0"/>
            <a:ext cx="7772400" cy="1143000"/>
          </a:xfrm>
        </p:spPr>
        <p:txBody>
          <a:bodyPr/>
          <a:lstStyle/>
          <a:p>
            <a:r>
              <a:rPr lang="en-US" altLang="en-US"/>
              <a:t>Operator Associativity</a:t>
            </a:r>
          </a:p>
        </p:txBody>
      </p:sp>
      <p:sp>
        <p:nvSpPr>
          <p:cNvPr id="115716" name="Rectangle 3">
            <a:extLst>
              <a:ext uri="{FF2B5EF4-FFF2-40B4-BE49-F238E27FC236}">
                <a16:creationId xmlns:a16="http://schemas.microsoft.com/office/drawing/2014/main" id="{45F63B17-9DEA-41E6-B9B3-F5CD4FF8B05C}"/>
              </a:ext>
            </a:extLst>
          </p:cNvPr>
          <p:cNvSpPr>
            <a:spLocks noGrp="1" noChangeArrowheads="1"/>
          </p:cNvSpPr>
          <p:nvPr>
            <p:ph type="body" idx="1"/>
          </p:nvPr>
        </p:nvSpPr>
        <p:spPr>
          <a:xfrm>
            <a:off x="152400" y="1219200"/>
            <a:ext cx="8763000" cy="4800600"/>
          </a:xfrm>
        </p:spPr>
        <p:txBody>
          <a:bodyPr/>
          <a:lstStyle/>
          <a:p>
            <a:pPr algn="just">
              <a:lnSpc>
                <a:spcPct val="90000"/>
              </a:lnSpc>
              <a:buFont typeface="Monotype Sorts" pitchFamily="2" charset="2"/>
              <a:buNone/>
            </a:pPr>
            <a:r>
              <a:rPr lang="en-US" altLang="en-US" sz="2800">
                <a:cs typeface="Times New Roman" panose="02020603050405020304" pitchFamily="18" charset="0"/>
              </a:rPr>
              <a:t>    </a:t>
            </a:r>
            <a:r>
              <a:rPr lang="en-US" altLang="en-US" sz="3300">
                <a:cs typeface="Times New Roman" panose="02020603050405020304" pitchFamily="18" charset="0"/>
              </a:rPr>
              <a:t>When two operators with the same precedence are evaluated, the </a:t>
            </a:r>
            <a:r>
              <a:rPr lang="en-US" altLang="en-US" sz="3300" i="1">
                <a:cs typeface="Times New Roman" panose="02020603050405020304" pitchFamily="18" charset="0"/>
              </a:rPr>
              <a:t>associativity</a:t>
            </a:r>
            <a:r>
              <a:rPr lang="en-US" altLang="en-US" sz="3300">
                <a:cs typeface="Times New Roman" panose="02020603050405020304" pitchFamily="18" charset="0"/>
              </a:rPr>
              <a:t> of the operators determines the order of evaluation. All binary operators except assignment operators are </a:t>
            </a:r>
            <a:r>
              <a:rPr lang="en-US" altLang="en-US" sz="3300" i="1">
                <a:cs typeface="Times New Roman" panose="02020603050405020304" pitchFamily="18" charset="0"/>
              </a:rPr>
              <a:t>left-associative</a:t>
            </a:r>
            <a:r>
              <a:rPr lang="en-US" altLang="en-US" sz="3300">
                <a:cs typeface="Times New Roman" panose="02020603050405020304" pitchFamily="18" charset="0"/>
              </a:rPr>
              <a:t>.</a:t>
            </a:r>
          </a:p>
          <a:p>
            <a:pPr algn="just">
              <a:lnSpc>
                <a:spcPct val="90000"/>
              </a:lnSpc>
              <a:buFont typeface="Monotype Sorts" pitchFamily="2" charset="2"/>
              <a:buNone/>
            </a:pPr>
            <a:r>
              <a:rPr lang="en-US" altLang="en-US" sz="3300">
                <a:cs typeface="Times New Roman" panose="02020603050405020304" pitchFamily="18" charset="0"/>
              </a:rPr>
              <a:t>    a – b + c – d is equivalent to  ((a – b) + c) – d </a:t>
            </a:r>
          </a:p>
          <a:p>
            <a:pPr algn="just">
              <a:lnSpc>
                <a:spcPct val="90000"/>
              </a:lnSpc>
              <a:buFont typeface="Monotype Sorts" pitchFamily="2" charset="2"/>
              <a:buNone/>
            </a:pPr>
            <a:r>
              <a:rPr lang="en-US" altLang="en-US" sz="3300">
                <a:cs typeface="Times New Roman" panose="02020603050405020304" pitchFamily="18" charset="0"/>
              </a:rPr>
              <a:t>    Assignment operators are </a:t>
            </a:r>
            <a:r>
              <a:rPr lang="en-US" altLang="en-US" sz="3300" i="1">
                <a:cs typeface="Times New Roman" panose="02020603050405020304" pitchFamily="18" charset="0"/>
              </a:rPr>
              <a:t>right-associative</a:t>
            </a:r>
            <a:r>
              <a:rPr lang="en-US" altLang="en-US" sz="3300">
                <a:cs typeface="Times New Roman" panose="02020603050405020304" pitchFamily="18" charset="0"/>
              </a:rPr>
              <a:t>. Therefore, the expression</a:t>
            </a:r>
          </a:p>
          <a:p>
            <a:pPr algn="just">
              <a:lnSpc>
                <a:spcPct val="90000"/>
              </a:lnSpc>
              <a:buFont typeface="Monotype Sorts" pitchFamily="2" charset="2"/>
              <a:buNone/>
            </a:pPr>
            <a:r>
              <a:rPr lang="en-US" altLang="en-US" sz="3300">
                <a:cs typeface="Times New Roman" panose="02020603050405020304" pitchFamily="18" charset="0"/>
              </a:rPr>
              <a:t>    a = b += c = 5 is equivalent to a = (b += (c = 5))</a:t>
            </a:r>
          </a:p>
          <a:p>
            <a:pPr algn="just">
              <a:lnSpc>
                <a:spcPct val="90000"/>
              </a:lnSpc>
              <a:buFont typeface="Monotype Sorts" pitchFamily="2" charset="2"/>
              <a:buNone/>
            </a:pPr>
            <a:endParaRPr lang="en-US" altLang="en-US" sz="3300">
              <a:cs typeface="Times New Roman" panose="02020603050405020304" pitchFamily="18" charset="0"/>
            </a:endParaRPr>
          </a:p>
        </p:txBody>
      </p:sp>
    </p:spTree>
  </p:cSld>
  <p:clrMapOvr>
    <a:masterClrMapping/>
  </p:clrMapOvr>
  <p:transition/>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762" name="Slide Number Placeholder 4">
            <a:extLst>
              <a:ext uri="{FF2B5EF4-FFF2-40B4-BE49-F238E27FC236}">
                <a16:creationId xmlns:a16="http://schemas.microsoft.com/office/drawing/2014/main" id="{01DFC4A4-991C-2317-7F60-10307F32F441}"/>
              </a:ext>
            </a:extLst>
          </p:cNvPr>
          <p:cNvSpPr>
            <a:spLocks noGrp="1"/>
          </p:cNvSpPr>
          <p:nvPr>
            <p:ph type="sldNum" sz="quarter" idx="11"/>
          </p:nvPr>
        </p:nvSpPr>
        <p:spPr>
          <a:noFill/>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fld id="{166447E6-B98A-5748-86E0-3EA491BC2720}" type="slidenum">
              <a:rPr lang="en-US" altLang="en-US" sz="1400"/>
              <a:pPr>
                <a:spcBef>
                  <a:spcPct val="0"/>
                </a:spcBef>
                <a:buClrTx/>
                <a:buSzTx/>
                <a:buFontTx/>
                <a:buNone/>
              </a:pPr>
              <a:t>57</a:t>
            </a:fld>
            <a:endParaRPr lang="en-US" altLang="en-US" sz="1400"/>
          </a:p>
        </p:txBody>
      </p:sp>
      <p:sp>
        <p:nvSpPr>
          <p:cNvPr id="117763" name="Rectangle 2">
            <a:extLst>
              <a:ext uri="{FF2B5EF4-FFF2-40B4-BE49-F238E27FC236}">
                <a16:creationId xmlns:a16="http://schemas.microsoft.com/office/drawing/2014/main" id="{9E3B8A9D-B11D-F506-7D3A-78A2702A97FD}"/>
              </a:ext>
            </a:extLst>
          </p:cNvPr>
          <p:cNvSpPr>
            <a:spLocks noGrp="1" noChangeArrowheads="1"/>
          </p:cNvSpPr>
          <p:nvPr>
            <p:ph type="title"/>
          </p:nvPr>
        </p:nvSpPr>
        <p:spPr>
          <a:xfrm>
            <a:off x="685800" y="0"/>
            <a:ext cx="7772400" cy="1143000"/>
          </a:xfrm>
        </p:spPr>
        <p:txBody>
          <a:bodyPr/>
          <a:lstStyle/>
          <a:p>
            <a:r>
              <a:rPr lang="en-US" altLang="en-US"/>
              <a:t>Example</a:t>
            </a:r>
          </a:p>
        </p:txBody>
      </p:sp>
      <p:sp>
        <p:nvSpPr>
          <p:cNvPr id="117764" name="Rectangle 3">
            <a:extLst>
              <a:ext uri="{FF2B5EF4-FFF2-40B4-BE49-F238E27FC236}">
                <a16:creationId xmlns:a16="http://schemas.microsoft.com/office/drawing/2014/main" id="{8AC6E3B2-676B-7E7D-A44E-CD80DCEA45A9}"/>
              </a:ext>
            </a:extLst>
          </p:cNvPr>
          <p:cNvSpPr>
            <a:spLocks noGrp="1" noChangeArrowheads="1"/>
          </p:cNvSpPr>
          <p:nvPr>
            <p:ph type="body" idx="1"/>
          </p:nvPr>
        </p:nvSpPr>
        <p:spPr>
          <a:xfrm>
            <a:off x="304800" y="1066800"/>
            <a:ext cx="8534400" cy="1219200"/>
          </a:xfrm>
        </p:spPr>
        <p:txBody>
          <a:bodyPr/>
          <a:lstStyle/>
          <a:p>
            <a:pPr marL="0" indent="0">
              <a:lnSpc>
                <a:spcPct val="80000"/>
              </a:lnSpc>
              <a:spcBef>
                <a:spcPct val="0"/>
              </a:spcBef>
              <a:buFont typeface="Monotype Sorts" pitchFamily="2" charset="2"/>
              <a:buNone/>
            </a:pPr>
            <a:r>
              <a:rPr lang="en-US" altLang="en-US" sz="2900">
                <a:cs typeface="Times New Roman" panose="02020603050405020304" pitchFamily="18" charset="0"/>
              </a:rPr>
              <a:t>Applying the operator precedence and associativity rule, the expression 3 + 4 * 4 &gt; 5 * (4 + 3) - 1 is evaluated as follows:</a:t>
            </a:r>
          </a:p>
        </p:txBody>
      </p:sp>
      <p:sp>
        <p:nvSpPr>
          <p:cNvPr id="117765" name="Rectangle 4">
            <a:extLst>
              <a:ext uri="{FF2B5EF4-FFF2-40B4-BE49-F238E27FC236}">
                <a16:creationId xmlns:a16="http://schemas.microsoft.com/office/drawing/2014/main" id="{F95F6534-03FC-E23B-AB0C-F22A4D48B0B3}"/>
              </a:ext>
            </a:extLst>
          </p:cNvPr>
          <p:cNvSpPr>
            <a:spLocks noChangeArrowheads="1"/>
          </p:cNvSpPr>
          <p:nvPr/>
        </p:nvSpPr>
        <p:spPr bwMode="auto">
          <a:xfrm>
            <a:off x="2414588" y="2409825"/>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117766" name="Rectangle 5">
            <a:extLst>
              <a:ext uri="{FF2B5EF4-FFF2-40B4-BE49-F238E27FC236}">
                <a16:creationId xmlns:a16="http://schemas.microsoft.com/office/drawing/2014/main" id="{6A96F53E-B7B0-A109-7A90-F96633890207}"/>
              </a:ext>
            </a:extLst>
          </p:cNvPr>
          <p:cNvSpPr>
            <a:spLocks noChangeArrowheads="1"/>
          </p:cNvSpPr>
          <p:nvPr/>
        </p:nvSpPr>
        <p:spPr bwMode="auto">
          <a:xfrm>
            <a:off x="2414588" y="2409825"/>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graphicFrame>
        <p:nvGraphicFramePr>
          <p:cNvPr id="117767" name="Object 6">
            <a:extLst>
              <a:ext uri="{FF2B5EF4-FFF2-40B4-BE49-F238E27FC236}">
                <a16:creationId xmlns:a16="http://schemas.microsoft.com/office/drawing/2014/main" id="{DD86177F-84BD-970F-2A0D-CF426FBBAC2F}"/>
              </a:ext>
            </a:extLst>
          </p:cNvPr>
          <p:cNvGraphicFramePr>
            <a:graphicFrameLocks noChangeAspect="1"/>
          </p:cNvGraphicFramePr>
          <p:nvPr/>
        </p:nvGraphicFramePr>
        <p:xfrm>
          <a:off x="457200" y="2438400"/>
          <a:ext cx="8382000" cy="3959225"/>
        </p:xfrm>
        <a:graphic>
          <a:graphicData uri="http://schemas.openxmlformats.org/presentationml/2006/ole">
            <mc:AlternateContent xmlns:mc="http://schemas.openxmlformats.org/markup-compatibility/2006">
              <mc:Choice xmlns:v="urn:schemas-microsoft-com:vml" Requires="v">
                <p:oleObj r:id="rId3" imgW="25882600" imgH="12204700" progId="Word.Picture.8">
                  <p:embed/>
                </p:oleObj>
              </mc:Choice>
              <mc:Fallback>
                <p:oleObj r:id="rId3" imgW="25882600" imgH="12204700" progId="Word.Picture.8">
                  <p:embed/>
                  <p:pic>
                    <p:nvPicPr>
                      <p:cNvPr id="0" name="Object 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57200" y="2438400"/>
                        <a:ext cx="8382000" cy="3959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cSld>
  <p:clrMapOvr>
    <a:masterClrMapping/>
  </p:clrMapOvr>
  <p:transition/>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810" name="Slide Number Placeholder 4">
            <a:extLst>
              <a:ext uri="{FF2B5EF4-FFF2-40B4-BE49-F238E27FC236}">
                <a16:creationId xmlns:a16="http://schemas.microsoft.com/office/drawing/2014/main" id="{D4185331-3D36-C14F-074C-68A4286E4ED0}"/>
              </a:ext>
            </a:extLst>
          </p:cNvPr>
          <p:cNvSpPr>
            <a:spLocks noGrp="1"/>
          </p:cNvSpPr>
          <p:nvPr>
            <p:ph type="sldNum" sz="quarter" idx="11"/>
          </p:nvPr>
        </p:nvSpPr>
        <p:spPr>
          <a:noFill/>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fld id="{D6F16E81-1980-EB4B-A16C-94425EE6A592}" type="slidenum">
              <a:rPr lang="en-US" altLang="en-US" sz="1400"/>
              <a:pPr>
                <a:spcBef>
                  <a:spcPct val="0"/>
                </a:spcBef>
                <a:buClrTx/>
                <a:buSzTx/>
                <a:buFontTx/>
                <a:buNone/>
              </a:pPr>
              <a:t>58</a:t>
            </a:fld>
            <a:endParaRPr lang="en-US" altLang="en-US" sz="1400"/>
          </a:p>
        </p:txBody>
      </p:sp>
      <p:sp>
        <p:nvSpPr>
          <p:cNvPr id="119811" name="Rectangle 2">
            <a:extLst>
              <a:ext uri="{FF2B5EF4-FFF2-40B4-BE49-F238E27FC236}">
                <a16:creationId xmlns:a16="http://schemas.microsoft.com/office/drawing/2014/main" id="{EC2ACD77-F0F5-D49E-5E6C-19E9D57E3866}"/>
              </a:ext>
            </a:extLst>
          </p:cNvPr>
          <p:cNvSpPr>
            <a:spLocks noGrp="1" noChangeArrowheads="1"/>
          </p:cNvSpPr>
          <p:nvPr>
            <p:ph type="title"/>
          </p:nvPr>
        </p:nvSpPr>
        <p:spPr>
          <a:xfrm>
            <a:off x="685800" y="0"/>
            <a:ext cx="7772400" cy="1143000"/>
          </a:xfrm>
        </p:spPr>
        <p:txBody>
          <a:bodyPr/>
          <a:lstStyle/>
          <a:p>
            <a:r>
              <a:rPr lang="en-US" altLang="en-US"/>
              <a:t>Operand Evaluation Order</a:t>
            </a:r>
          </a:p>
        </p:txBody>
      </p:sp>
      <p:sp>
        <p:nvSpPr>
          <p:cNvPr id="119812" name="Rectangle 3">
            <a:extLst>
              <a:ext uri="{FF2B5EF4-FFF2-40B4-BE49-F238E27FC236}">
                <a16:creationId xmlns:a16="http://schemas.microsoft.com/office/drawing/2014/main" id="{D0B9D513-4C78-940B-4002-57490E9833CD}"/>
              </a:ext>
            </a:extLst>
          </p:cNvPr>
          <p:cNvSpPr>
            <a:spLocks noGrp="1" noChangeArrowheads="1"/>
          </p:cNvSpPr>
          <p:nvPr>
            <p:ph type="body" idx="1"/>
          </p:nvPr>
        </p:nvSpPr>
        <p:spPr>
          <a:xfrm>
            <a:off x="762000" y="1219200"/>
            <a:ext cx="7848600" cy="4800600"/>
          </a:xfrm>
        </p:spPr>
        <p:txBody>
          <a:bodyPr/>
          <a:lstStyle/>
          <a:p>
            <a:pPr marL="0" indent="0">
              <a:buFont typeface="Monotype Sorts" pitchFamily="2" charset="2"/>
              <a:buNone/>
            </a:pPr>
            <a:r>
              <a:rPr lang="en-US" altLang="en-US" sz="3300">
                <a:cs typeface="Times New Roman" panose="02020603050405020304" pitchFamily="18" charset="0"/>
              </a:rPr>
              <a:t>Supplement III.A, “Advanced discussions on how an expression is evaluated in the JVM.”</a:t>
            </a:r>
          </a:p>
        </p:txBody>
      </p:sp>
      <p:sp>
        <p:nvSpPr>
          <p:cNvPr id="119813" name="Rectangle 4">
            <a:extLst>
              <a:ext uri="{FF2B5EF4-FFF2-40B4-BE49-F238E27FC236}">
                <a16:creationId xmlns:a16="http://schemas.microsoft.com/office/drawing/2014/main" id="{E3663F16-25BD-EA03-4C42-536D252D2870}"/>
              </a:ext>
            </a:extLst>
          </p:cNvPr>
          <p:cNvSpPr>
            <a:spLocks noChangeArrowheads="1"/>
          </p:cNvSpPr>
          <p:nvPr/>
        </p:nvSpPr>
        <p:spPr bwMode="auto">
          <a:xfrm>
            <a:off x="152400" y="152400"/>
            <a:ext cx="1270000" cy="609600"/>
          </a:xfrm>
          <a:prstGeom prst="rect">
            <a:avLst/>
          </a:prstGeom>
          <a:noFill/>
          <a:ln w="9525">
            <a:solidFill>
              <a:srgbClr val="FF0000"/>
            </a:solidFill>
            <a:miter lim="800000"/>
            <a:headEnd/>
            <a:tailEnd/>
          </a:ln>
          <a:extLst>
            <a:ext uri="{909E8E84-426E-40DD-AFC4-6F175D3DCCD1}">
              <a14:hiddenFill xmlns:a14="http://schemas.microsoft.com/office/drawing/2010/main">
                <a:solidFill>
                  <a:srgbClr val="FFFFFF"/>
                </a:solidFill>
              </a14:hiddenFill>
            </a:ext>
          </a:extLst>
        </p:spPr>
        <p:txBody>
          <a:bodyPr lIns="92075" tIns="46038" rIns="92075" bIns="46038"/>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lnSpc>
                <a:spcPct val="90000"/>
              </a:lnSpc>
              <a:buFont typeface="Monotype Sorts" pitchFamily="2" charset="2"/>
              <a:buNone/>
            </a:pPr>
            <a:r>
              <a:rPr lang="en-US" altLang="en-US" sz="1800"/>
              <a:t>Companion Website</a:t>
            </a:r>
          </a:p>
        </p:txBody>
      </p:sp>
    </p:spTree>
  </p:cSld>
  <p:clrMapOvr>
    <a:masterClrMapping/>
  </p:clrMapOvr>
  <p:transition/>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858" name="Slide Number Placeholder 4">
            <a:extLst>
              <a:ext uri="{FF2B5EF4-FFF2-40B4-BE49-F238E27FC236}">
                <a16:creationId xmlns:a16="http://schemas.microsoft.com/office/drawing/2014/main" id="{BDC111C4-89FB-6E61-715E-EFDD4C3FDE33}"/>
              </a:ext>
            </a:extLst>
          </p:cNvPr>
          <p:cNvSpPr>
            <a:spLocks noGrp="1"/>
          </p:cNvSpPr>
          <p:nvPr>
            <p:ph type="sldNum" sz="quarter" idx="11"/>
          </p:nvPr>
        </p:nvSpPr>
        <p:spPr>
          <a:noFill/>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fld id="{30E7DBA7-B1E5-A14D-884F-0BDAFD1F92FB}" type="slidenum">
              <a:rPr lang="en-US" altLang="en-US" sz="1400"/>
              <a:pPr>
                <a:spcBef>
                  <a:spcPct val="0"/>
                </a:spcBef>
                <a:buClrTx/>
                <a:buSzTx/>
                <a:buFontTx/>
                <a:buNone/>
              </a:pPr>
              <a:t>59</a:t>
            </a:fld>
            <a:endParaRPr lang="en-US" altLang="en-US" sz="1400"/>
          </a:p>
        </p:txBody>
      </p:sp>
      <p:sp>
        <p:nvSpPr>
          <p:cNvPr id="121859" name="Rectangle 2">
            <a:extLst>
              <a:ext uri="{FF2B5EF4-FFF2-40B4-BE49-F238E27FC236}">
                <a16:creationId xmlns:a16="http://schemas.microsoft.com/office/drawing/2014/main" id="{FCA438BE-5FE9-EE8B-C6B2-B8BA9F5962DA}"/>
              </a:ext>
            </a:extLst>
          </p:cNvPr>
          <p:cNvSpPr>
            <a:spLocks noGrp="1" noChangeArrowheads="1"/>
          </p:cNvSpPr>
          <p:nvPr>
            <p:ph type="title"/>
          </p:nvPr>
        </p:nvSpPr>
        <p:spPr>
          <a:xfrm>
            <a:off x="685800" y="152400"/>
            <a:ext cx="7772400" cy="533400"/>
          </a:xfrm>
        </p:spPr>
        <p:txBody>
          <a:bodyPr/>
          <a:lstStyle/>
          <a:p>
            <a:r>
              <a:rPr lang="en-US" altLang="en-US">
                <a:cs typeface="Times New Roman" panose="02020603050405020304" pitchFamily="18" charset="0"/>
              </a:rPr>
              <a:t>Debugging</a:t>
            </a:r>
            <a:endParaRPr lang="en-US" altLang="en-US"/>
          </a:p>
        </p:txBody>
      </p:sp>
      <p:sp>
        <p:nvSpPr>
          <p:cNvPr id="121860" name="Rectangle 3">
            <a:extLst>
              <a:ext uri="{FF2B5EF4-FFF2-40B4-BE49-F238E27FC236}">
                <a16:creationId xmlns:a16="http://schemas.microsoft.com/office/drawing/2014/main" id="{9C45FE9D-6004-8180-5B4B-42B82C4EB189}"/>
              </a:ext>
            </a:extLst>
          </p:cNvPr>
          <p:cNvSpPr>
            <a:spLocks noGrp="1" noChangeArrowheads="1"/>
          </p:cNvSpPr>
          <p:nvPr>
            <p:ph type="body" idx="1"/>
          </p:nvPr>
        </p:nvSpPr>
        <p:spPr>
          <a:xfrm>
            <a:off x="304800" y="990600"/>
            <a:ext cx="8610600" cy="5410200"/>
          </a:xfrm>
        </p:spPr>
        <p:txBody>
          <a:bodyPr/>
          <a:lstStyle/>
          <a:p>
            <a:pPr marL="0" indent="0">
              <a:spcBef>
                <a:spcPct val="0"/>
              </a:spcBef>
              <a:buFont typeface="Monotype Sorts" pitchFamily="2" charset="2"/>
              <a:buNone/>
            </a:pPr>
            <a:r>
              <a:rPr lang="en-US" altLang="en-US" sz="2800">
                <a:cs typeface="Times New Roman" panose="02020603050405020304" pitchFamily="18" charset="0"/>
              </a:rPr>
              <a:t>Logic errors are called </a:t>
            </a:r>
            <a:r>
              <a:rPr lang="en-US" altLang="en-US" sz="2800" i="1">
                <a:cs typeface="Times New Roman" panose="02020603050405020304" pitchFamily="18" charset="0"/>
              </a:rPr>
              <a:t>bugs</a:t>
            </a:r>
            <a:r>
              <a:rPr lang="en-US" altLang="en-US" sz="2800">
                <a:cs typeface="Times New Roman" panose="02020603050405020304" pitchFamily="18" charset="0"/>
              </a:rPr>
              <a:t>. The process of finding and correcting errors is called debugging. A common approach to debugging is to use a combination of methods to narrow down to the part of the program where the bug is located. You can hand-trace the program (i.e., catch errors by reading the program), or you can insert print statements in order to show the values of the variables or the execution flow of the program. This approach might work for a short, simple program. But for a large, complex program, the most effective approach for debugging is to use a debugger utility.</a:t>
            </a:r>
          </a:p>
        </p:txBody>
      </p:sp>
    </p:spTree>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Slide Number Placeholder 4">
            <a:extLst>
              <a:ext uri="{FF2B5EF4-FFF2-40B4-BE49-F238E27FC236}">
                <a16:creationId xmlns:a16="http://schemas.microsoft.com/office/drawing/2014/main" id="{0C0E289F-DF17-130A-EC4A-54C2F07BA84F}"/>
              </a:ext>
            </a:extLst>
          </p:cNvPr>
          <p:cNvSpPr>
            <a:spLocks noGrp="1"/>
          </p:cNvSpPr>
          <p:nvPr>
            <p:ph type="sldNum" sz="quarter" idx="11"/>
          </p:nvPr>
        </p:nvSpPr>
        <p:spPr>
          <a:noFill/>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fld id="{67D095F2-4B63-AC4D-A8F2-FCF7D849ECBC}" type="slidenum">
              <a:rPr lang="en-US" altLang="en-US" sz="1400"/>
              <a:pPr>
                <a:spcBef>
                  <a:spcPct val="0"/>
                </a:spcBef>
                <a:buClrTx/>
                <a:buSzTx/>
                <a:buFontTx/>
                <a:buNone/>
              </a:pPr>
              <a:t>6</a:t>
            </a:fld>
            <a:endParaRPr lang="en-US" altLang="en-US" sz="1400"/>
          </a:p>
        </p:txBody>
      </p:sp>
      <p:sp>
        <p:nvSpPr>
          <p:cNvPr id="13315" name="Rectangle 2">
            <a:extLst>
              <a:ext uri="{FF2B5EF4-FFF2-40B4-BE49-F238E27FC236}">
                <a16:creationId xmlns:a16="http://schemas.microsoft.com/office/drawing/2014/main" id="{C56157B6-4C62-78B1-4289-8773BD342D6F}"/>
              </a:ext>
            </a:extLst>
          </p:cNvPr>
          <p:cNvSpPr>
            <a:spLocks noGrp="1" noChangeArrowheads="1"/>
          </p:cNvSpPr>
          <p:nvPr>
            <p:ph type="title"/>
          </p:nvPr>
        </p:nvSpPr>
        <p:spPr>
          <a:xfrm>
            <a:off x="304800" y="304800"/>
            <a:ext cx="8458200" cy="838200"/>
          </a:xfrm>
        </p:spPr>
        <p:txBody>
          <a:bodyPr/>
          <a:lstStyle/>
          <a:p>
            <a:r>
              <a:rPr lang="en-US" altLang="en-US" sz="4000"/>
              <a:t>Problem: A Simple Math Learning Tool</a:t>
            </a:r>
          </a:p>
        </p:txBody>
      </p:sp>
      <p:sp>
        <p:nvSpPr>
          <p:cNvPr id="13316" name="Text Box 5">
            <a:extLst>
              <a:ext uri="{FF2B5EF4-FFF2-40B4-BE49-F238E27FC236}">
                <a16:creationId xmlns:a16="http://schemas.microsoft.com/office/drawing/2014/main" id="{20D03BB6-9361-2FEB-1968-7B7B2E4B92A2}"/>
              </a:ext>
            </a:extLst>
          </p:cNvPr>
          <p:cNvSpPr txBox="1">
            <a:spLocks noChangeArrowheads="1"/>
          </p:cNvSpPr>
          <p:nvPr/>
        </p:nvSpPr>
        <p:spPr bwMode="auto">
          <a:xfrm>
            <a:off x="914400" y="1524000"/>
            <a:ext cx="7543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50000"/>
              </a:spcBef>
              <a:buClrTx/>
              <a:buSzTx/>
              <a:buFontTx/>
              <a:buNone/>
            </a:pPr>
            <a:endParaRPr lang="en-US" altLang="en-US" sz="2400"/>
          </a:p>
        </p:txBody>
      </p:sp>
      <p:sp>
        <p:nvSpPr>
          <p:cNvPr id="13317" name="Text Box 6">
            <a:extLst>
              <a:ext uri="{FF2B5EF4-FFF2-40B4-BE49-F238E27FC236}">
                <a16:creationId xmlns:a16="http://schemas.microsoft.com/office/drawing/2014/main" id="{C9F0B0EC-35D4-482F-9F05-0F6D5E577A7A}"/>
              </a:ext>
            </a:extLst>
          </p:cNvPr>
          <p:cNvSpPr txBox="1">
            <a:spLocks noChangeArrowheads="1"/>
          </p:cNvSpPr>
          <p:nvPr/>
        </p:nvSpPr>
        <p:spPr bwMode="auto">
          <a:xfrm>
            <a:off x="268288" y="1568450"/>
            <a:ext cx="8607425" cy="3540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r>
              <a:rPr lang="en-US" altLang="en-US"/>
              <a:t>This example creates a program to let a first grader practice additions. The program randomly generates two single-digit integers number1 and number2 and displays a question such as “What is 7 + 9?” to the student. After the student types the answer, the program displays a message to indicate whether the answer is true or false.</a:t>
            </a:r>
          </a:p>
        </p:txBody>
      </p:sp>
      <p:sp>
        <p:nvSpPr>
          <p:cNvPr id="13318" name="Rectangle 10">
            <a:hlinkClick r:id="rId3"/>
            <a:extLst>
              <a:ext uri="{FF2B5EF4-FFF2-40B4-BE49-F238E27FC236}">
                <a16:creationId xmlns:a16="http://schemas.microsoft.com/office/drawing/2014/main" id="{109079C7-0E8E-89CF-FAFD-6ABBEC7C1A7F}"/>
              </a:ext>
            </a:extLst>
          </p:cNvPr>
          <p:cNvSpPr>
            <a:spLocks noChangeArrowheads="1"/>
          </p:cNvSpPr>
          <p:nvPr/>
        </p:nvSpPr>
        <p:spPr bwMode="auto">
          <a:xfrm>
            <a:off x="6642100" y="5648325"/>
            <a:ext cx="2120900" cy="381000"/>
          </a:xfrm>
          <a:prstGeom prst="rect">
            <a:avLst/>
          </a:prstGeom>
          <a:solidFill>
            <a:srgbClr val="92D050"/>
          </a:solidFill>
          <a:ln>
            <a:noFill/>
          </a:ln>
          <a:extLst>
            <a:ext uri="{91240B29-F687-4F45-9708-019B960494DF}">
              <a14:hiddenLine xmlns:a14="http://schemas.microsoft.com/office/drawing/2010/main" w="12700" algn="ctr">
                <a:solidFill>
                  <a:srgbClr val="000000"/>
                </a:solidFill>
                <a:round/>
                <a:headEnd type="none" w="sm" len="sm"/>
                <a:tailEnd type="none" w="sm" len="sm"/>
              </a14:hiddenLine>
            </a:ext>
          </a:extLst>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lgn="ctr">
              <a:spcBef>
                <a:spcPct val="0"/>
              </a:spcBef>
              <a:buClrTx/>
              <a:buSzTx/>
              <a:buFontTx/>
              <a:buNone/>
            </a:pPr>
            <a:r>
              <a:rPr lang="en-US" altLang="en-US" sz="2000"/>
              <a:t>AdditionQuiz</a:t>
            </a:r>
          </a:p>
        </p:txBody>
      </p:sp>
    </p:spTree>
  </p:cSld>
  <p:clrMapOvr>
    <a:masterClrMapping/>
  </p:clrMapOvr>
  <p:transition/>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82" name="Slide Number Placeholder 4">
            <a:extLst>
              <a:ext uri="{FF2B5EF4-FFF2-40B4-BE49-F238E27FC236}">
                <a16:creationId xmlns:a16="http://schemas.microsoft.com/office/drawing/2014/main" id="{19634ABB-47D5-EA4F-649E-14988D2BE256}"/>
              </a:ext>
            </a:extLst>
          </p:cNvPr>
          <p:cNvSpPr>
            <a:spLocks noGrp="1"/>
          </p:cNvSpPr>
          <p:nvPr>
            <p:ph type="sldNum" sz="quarter" idx="11"/>
          </p:nvPr>
        </p:nvSpPr>
        <p:spPr>
          <a:noFill/>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fld id="{DB21FFB6-1826-C742-87DB-93EC6E1C91B5}" type="slidenum">
              <a:rPr lang="en-US" altLang="en-US" sz="1400"/>
              <a:pPr>
                <a:spcBef>
                  <a:spcPct val="0"/>
                </a:spcBef>
                <a:buClrTx/>
                <a:buSzTx/>
                <a:buFontTx/>
                <a:buNone/>
              </a:pPr>
              <a:t>60</a:t>
            </a:fld>
            <a:endParaRPr lang="en-US" altLang="en-US" sz="1400"/>
          </a:p>
        </p:txBody>
      </p:sp>
      <p:sp>
        <p:nvSpPr>
          <p:cNvPr id="122883" name="Rectangle 2">
            <a:extLst>
              <a:ext uri="{FF2B5EF4-FFF2-40B4-BE49-F238E27FC236}">
                <a16:creationId xmlns:a16="http://schemas.microsoft.com/office/drawing/2014/main" id="{8E381A4A-60C2-2E11-46CF-24CD082E4310}"/>
              </a:ext>
            </a:extLst>
          </p:cNvPr>
          <p:cNvSpPr>
            <a:spLocks noGrp="1" noChangeArrowheads="1"/>
          </p:cNvSpPr>
          <p:nvPr>
            <p:ph type="title"/>
          </p:nvPr>
        </p:nvSpPr>
        <p:spPr>
          <a:xfrm>
            <a:off x="685800" y="152400"/>
            <a:ext cx="7772400" cy="533400"/>
          </a:xfrm>
        </p:spPr>
        <p:txBody>
          <a:bodyPr/>
          <a:lstStyle/>
          <a:p>
            <a:r>
              <a:rPr lang="en-US" altLang="en-US">
                <a:cs typeface="Times New Roman" panose="02020603050405020304" pitchFamily="18" charset="0"/>
              </a:rPr>
              <a:t>Debugger</a:t>
            </a:r>
            <a:endParaRPr lang="en-US" altLang="en-US"/>
          </a:p>
        </p:txBody>
      </p:sp>
      <p:sp>
        <p:nvSpPr>
          <p:cNvPr id="122884" name="Rectangle 3">
            <a:extLst>
              <a:ext uri="{FF2B5EF4-FFF2-40B4-BE49-F238E27FC236}">
                <a16:creationId xmlns:a16="http://schemas.microsoft.com/office/drawing/2014/main" id="{94B89149-B8D1-B8DB-4402-68B9070D262F}"/>
              </a:ext>
            </a:extLst>
          </p:cNvPr>
          <p:cNvSpPr>
            <a:spLocks noGrp="1" noChangeArrowheads="1"/>
          </p:cNvSpPr>
          <p:nvPr>
            <p:ph type="body" idx="1"/>
          </p:nvPr>
        </p:nvSpPr>
        <p:spPr>
          <a:xfrm>
            <a:off x="304800" y="990600"/>
            <a:ext cx="8610600" cy="5410200"/>
          </a:xfrm>
        </p:spPr>
        <p:txBody>
          <a:bodyPr/>
          <a:lstStyle/>
          <a:p>
            <a:pPr marL="0" indent="0">
              <a:spcBef>
                <a:spcPct val="0"/>
              </a:spcBef>
              <a:buFont typeface="Monotype Sorts" pitchFamily="2" charset="2"/>
              <a:buNone/>
            </a:pPr>
            <a:r>
              <a:rPr lang="en-US" altLang="en-US">
                <a:cs typeface="Times New Roman" panose="02020603050405020304" pitchFamily="18" charset="0"/>
              </a:rPr>
              <a:t>Debugger is a program that facilitates debugging. You can use a debugger to</a:t>
            </a:r>
          </a:p>
          <a:p>
            <a:pPr marL="0" indent="0">
              <a:spcBef>
                <a:spcPct val="0"/>
              </a:spcBef>
              <a:buFont typeface="Monotype Sorts" pitchFamily="2" charset="2"/>
              <a:buNone/>
            </a:pPr>
            <a:endParaRPr lang="en-US" altLang="en-US">
              <a:cs typeface="Times New Roman" panose="02020603050405020304" pitchFamily="18" charset="0"/>
            </a:endParaRPr>
          </a:p>
          <a:p>
            <a:pPr marL="0" indent="0">
              <a:spcBef>
                <a:spcPct val="0"/>
              </a:spcBef>
            </a:pPr>
            <a:r>
              <a:rPr lang="en-US" altLang="en-US">
                <a:cs typeface="Times New Roman" panose="02020603050405020304" pitchFamily="18" charset="0"/>
              </a:rPr>
              <a:t>Execute a single statement at a time.</a:t>
            </a:r>
          </a:p>
          <a:p>
            <a:pPr marL="0" indent="0">
              <a:spcBef>
                <a:spcPct val="0"/>
              </a:spcBef>
            </a:pPr>
            <a:r>
              <a:rPr lang="en-US" altLang="en-US">
                <a:cs typeface="Times New Roman" panose="02020603050405020304" pitchFamily="18" charset="0"/>
              </a:rPr>
              <a:t>Trace into or stepping over a method.</a:t>
            </a:r>
          </a:p>
          <a:p>
            <a:pPr marL="0" indent="0">
              <a:spcBef>
                <a:spcPct val="0"/>
              </a:spcBef>
            </a:pPr>
            <a:r>
              <a:rPr lang="en-US" altLang="en-US">
                <a:cs typeface="Times New Roman" panose="02020603050405020304" pitchFamily="18" charset="0"/>
              </a:rPr>
              <a:t>Set breakpoints.</a:t>
            </a:r>
          </a:p>
          <a:p>
            <a:pPr marL="0" indent="0">
              <a:spcBef>
                <a:spcPct val="0"/>
              </a:spcBef>
            </a:pPr>
            <a:r>
              <a:rPr lang="en-US" altLang="en-US">
                <a:cs typeface="Times New Roman" panose="02020603050405020304" pitchFamily="18" charset="0"/>
              </a:rPr>
              <a:t>Display variables.</a:t>
            </a:r>
          </a:p>
          <a:p>
            <a:pPr marL="0" indent="0">
              <a:spcBef>
                <a:spcPct val="0"/>
              </a:spcBef>
            </a:pPr>
            <a:r>
              <a:rPr lang="en-US" altLang="en-US">
                <a:cs typeface="Times New Roman" panose="02020603050405020304" pitchFamily="18" charset="0"/>
              </a:rPr>
              <a:t>Display call stack.</a:t>
            </a:r>
          </a:p>
          <a:p>
            <a:pPr marL="0" indent="0">
              <a:spcBef>
                <a:spcPct val="0"/>
              </a:spcBef>
            </a:pPr>
            <a:r>
              <a:rPr lang="en-US" altLang="en-US">
                <a:cs typeface="Times New Roman" panose="02020603050405020304" pitchFamily="18" charset="0"/>
              </a:rPr>
              <a:t>Modify variables.</a:t>
            </a:r>
          </a:p>
          <a:p>
            <a:pPr marL="0" indent="0">
              <a:spcBef>
                <a:spcPct val="0"/>
              </a:spcBef>
              <a:buFont typeface="Monotype Sorts" pitchFamily="2" charset="2"/>
              <a:buNone/>
            </a:pPr>
            <a:endParaRPr lang="en-US" altLang="en-US">
              <a:cs typeface="Times New Roman" panose="02020603050405020304" pitchFamily="18" charset="0"/>
            </a:endParaRPr>
          </a:p>
        </p:txBody>
      </p:sp>
    </p:spTree>
  </p:cSld>
  <p:clrMapOvr>
    <a:masterClrMapping/>
  </p:clrMapOvr>
  <p:transition/>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3906" name="Slide Number Placeholder 4">
            <a:extLst>
              <a:ext uri="{FF2B5EF4-FFF2-40B4-BE49-F238E27FC236}">
                <a16:creationId xmlns:a16="http://schemas.microsoft.com/office/drawing/2014/main" id="{0986FB05-623B-EEA3-1FA5-A4EB3332FE59}"/>
              </a:ext>
            </a:extLst>
          </p:cNvPr>
          <p:cNvSpPr>
            <a:spLocks noGrp="1"/>
          </p:cNvSpPr>
          <p:nvPr>
            <p:ph type="sldNum" sz="quarter" idx="11"/>
          </p:nvPr>
        </p:nvSpPr>
        <p:spPr>
          <a:noFill/>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fld id="{3ADA394C-C0D8-9543-B637-45CC7F5551E3}" type="slidenum">
              <a:rPr lang="en-US" altLang="en-US" sz="1400"/>
              <a:pPr>
                <a:spcBef>
                  <a:spcPct val="0"/>
                </a:spcBef>
                <a:buClrTx/>
                <a:buSzTx/>
                <a:buFontTx/>
                <a:buNone/>
              </a:pPr>
              <a:t>61</a:t>
            </a:fld>
            <a:endParaRPr lang="en-US" altLang="en-US" sz="1400"/>
          </a:p>
        </p:txBody>
      </p:sp>
      <p:sp>
        <p:nvSpPr>
          <p:cNvPr id="123907" name="Rectangle 2">
            <a:extLst>
              <a:ext uri="{FF2B5EF4-FFF2-40B4-BE49-F238E27FC236}">
                <a16:creationId xmlns:a16="http://schemas.microsoft.com/office/drawing/2014/main" id="{9BD1634C-02E2-8D42-1CEF-CC70BF846A35}"/>
              </a:ext>
            </a:extLst>
          </p:cNvPr>
          <p:cNvSpPr>
            <a:spLocks noGrp="1" noChangeArrowheads="1"/>
          </p:cNvSpPr>
          <p:nvPr>
            <p:ph type="title"/>
          </p:nvPr>
        </p:nvSpPr>
        <p:spPr>
          <a:xfrm>
            <a:off x="685800" y="152400"/>
            <a:ext cx="7772400" cy="533400"/>
          </a:xfrm>
        </p:spPr>
        <p:txBody>
          <a:bodyPr/>
          <a:lstStyle/>
          <a:p>
            <a:r>
              <a:rPr lang="en-US" altLang="en-US">
                <a:cs typeface="Times New Roman" panose="02020603050405020304" pitchFamily="18" charset="0"/>
              </a:rPr>
              <a:t>Debugging in NetBeans</a:t>
            </a:r>
            <a:r>
              <a:rPr lang="en-US" altLang="en-US">
                <a:latin typeface="Courier" pitchFamily="2" charset="0"/>
                <a:cs typeface="Times New Roman" panose="02020603050405020304" pitchFamily="18" charset="0"/>
              </a:rPr>
              <a:t> </a:t>
            </a:r>
          </a:p>
        </p:txBody>
      </p:sp>
      <p:sp>
        <p:nvSpPr>
          <p:cNvPr id="123908" name="Rectangle 3">
            <a:extLst>
              <a:ext uri="{FF2B5EF4-FFF2-40B4-BE49-F238E27FC236}">
                <a16:creationId xmlns:a16="http://schemas.microsoft.com/office/drawing/2014/main" id="{273E5100-0280-1986-0410-CD5F1248FC08}"/>
              </a:ext>
            </a:extLst>
          </p:cNvPr>
          <p:cNvSpPr>
            <a:spLocks noGrp="1" noChangeArrowheads="1"/>
          </p:cNvSpPr>
          <p:nvPr>
            <p:ph type="body" idx="1"/>
          </p:nvPr>
        </p:nvSpPr>
        <p:spPr>
          <a:xfrm>
            <a:off x="304800" y="1393825"/>
            <a:ext cx="8610600" cy="5006975"/>
          </a:xfrm>
        </p:spPr>
        <p:txBody>
          <a:bodyPr/>
          <a:lstStyle/>
          <a:p>
            <a:pPr marL="0" indent="0">
              <a:spcBef>
                <a:spcPct val="0"/>
              </a:spcBef>
              <a:buFont typeface="Monotype Sorts" pitchFamily="2" charset="2"/>
              <a:buNone/>
            </a:pPr>
            <a:r>
              <a:rPr lang="en-US" altLang="en-US">
                <a:cs typeface="Times New Roman" panose="02020603050405020304" pitchFamily="18" charset="0"/>
              </a:rPr>
              <a:t>Supplement II.E, Learning Java Effectively with NetBeans</a:t>
            </a:r>
          </a:p>
        </p:txBody>
      </p:sp>
      <p:sp>
        <p:nvSpPr>
          <p:cNvPr id="123909" name="Rectangle 5">
            <a:extLst>
              <a:ext uri="{FF2B5EF4-FFF2-40B4-BE49-F238E27FC236}">
                <a16:creationId xmlns:a16="http://schemas.microsoft.com/office/drawing/2014/main" id="{8F67801B-79FB-09F0-BB4A-015FA1F1E3DC}"/>
              </a:ext>
            </a:extLst>
          </p:cNvPr>
          <p:cNvSpPr>
            <a:spLocks noChangeArrowheads="1"/>
          </p:cNvSpPr>
          <p:nvPr/>
        </p:nvSpPr>
        <p:spPr bwMode="auto">
          <a:xfrm>
            <a:off x="152400" y="152400"/>
            <a:ext cx="1270000" cy="609600"/>
          </a:xfrm>
          <a:prstGeom prst="rect">
            <a:avLst/>
          </a:prstGeom>
          <a:noFill/>
          <a:ln w="9525">
            <a:solidFill>
              <a:srgbClr val="FF0000"/>
            </a:solidFill>
            <a:miter lim="800000"/>
            <a:headEnd/>
            <a:tailEnd/>
          </a:ln>
          <a:extLst>
            <a:ext uri="{909E8E84-426E-40DD-AFC4-6F175D3DCCD1}">
              <a14:hiddenFill xmlns:a14="http://schemas.microsoft.com/office/drawing/2010/main">
                <a:solidFill>
                  <a:srgbClr val="FFFFFF"/>
                </a:solidFill>
              </a14:hiddenFill>
            </a:ext>
          </a:extLst>
        </p:spPr>
        <p:txBody>
          <a:bodyPr lIns="92075" tIns="46038" rIns="92075" bIns="46038"/>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eaLnBrk="1" hangingPunct="1">
              <a:lnSpc>
                <a:spcPct val="90000"/>
              </a:lnSpc>
              <a:buFont typeface="Monotype Sorts" pitchFamily="2" charset="2"/>
              <a:buNone/>
            </a:pPr>
            <a:r>
              <a:rPr lang="en-US" altLang="en-US" sz="1800"/>
              <a:t>Companion Website</a:t>
            </a:r>
          </a:p>
        </p:txBody>
      </p:sp>
    </p:spTree>
  </p:cSld>
  <p:clrMapOvr>
    <a:masterClrMapping/>
  </p:clrMapOvr>
  <p:transition/>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4930" name="Slide Number Placeholder 4">
            <a:extLst>
              <a:ext uri="{FF2B5EF4-FFF2-40B4-BE49-F238E27FC236}">
                <a16:creationId xmlns:a16="http://schemas.microsoft.com/office/drawing/2014/main" id="{60FEABCF-B428-3942-FF19-2FEC2A7EA663}"/>
              </a:ext>
            </a:extLst>
          </p:cNvPr>
          <p:cNvSpPr>
            <a:spLocks noGrp="1"/>
          </p:cNvSpPr>
          <p:nvPr>
            <p:ph type="sldNum" sz="quarter" idx="11"/>
          </p:nvPr>
        </p:nvSpPr>
        <p:spPr>
          <a:noFill/>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fld id="{0179F9B5-BDA8-CB48-A0D1-9F2141FB768A}" type="slidenum">
              <a:rPr lang="en-US" altLang="en-US" sz="1400"/>
              <a:pPr>
                <a:spcBef>
                  <a:spcPct val="0"/>
                </a:spcBef>
                <a:buClrTx/>
                <a:buSzTx/>
                <a:buFontTx/>
                <a:buNone/>
              </a:pPr>
              <a:t>62</a:t>
            </a:fld>
            <a:endParaRPr lang="en-US" altLang="en-US" sz="1400"/>
          </a:p>
        </p:txBody>
      </p:sp>
      <p:sp>
        <p:nvSpPr>
          <p:cNvPr id="124931" name="Rectangle 2">
            <a:extLst>
              <a:ext uri="{FF2B5EF4-FFF2-40B4-BE49-F238E27FC236}">
                <a16:creationId xmlns:a16="http://schemas.microsoft.com/office/drawing/2014/main" id="{ABDB5C8B-6AEB-5BEF-6DA8-7B47BF53C0BC}"/>
              </a:ext>
            </a:extLst>
          </p:cNvPr>
          <p:cNvSpPr>
            <a:spLocks noGrp="1" noChangeArrowheads="1"/>
          </p:cNvSpPr>
          <p:nvPr>
            <p:ph type="title"/>
          </p:nvPr>
        </p:nvSpPr>
        <p:spPr>
          <a:xfrm>
            <a:off x="685800" y="152400"/>
            <a:ext cx="7772400" cy="533400"/>
          </a:xfrm>
        </p:spPr>
        <p:txBody>
          <a:bodyPr/>
          <a:lstStyle/>
          <a:p>
            <a:r>
              <a:rPr lang="en-US" altLang="en-US">
                <a:cs typeface="Times New Roman" panose="02020603050405020304" pitchFamily="18" charset="0"/>
              </a:rPr>
              <a:t>Debugging in Eclipse</a:t>
            </a:r>
            <a:endParaRPr lang="en-US" altLang="en-US">
              <a:latin typeface="Courier" pitchFamily="2" charset="0"/>
              <a:cs typeface="Times New Roman" panose="02020603050405020304" pitchFamily="18" charset="0"/>
            </a:endParaRPr>
          </a:p>
        </p:txBody>
      </p:sp>
      <p:sp>
        <p:nvSpPr>
          <p:cNvPr id="124932" name="Rectangle 3">
            <a:extLst>
              <a:ext uri="{FF2B5EF4-FFF2-40B4-BE49-F238E27FC236}">
                <a16:creationId xmlns:a16="http://schemas.microsoft.com/office/drawing/2014/main" id="{7691F336-15C0-2F05-D897-5EB6D0D52300}"/>
              </a:ext>
            </a:extLst>
          </p:cNvPr>
          <p:cNvSpPr>
            <a:spLocks noGrp="1" noChangeArrowheads="1"/>
          </p:cNvSpPr>
          <p:nvPr>
            <p:ph type="body" idx="1"/>
          </p:nvPr>
        </p:nvSpPr>
        <p:spPr>
          <a:xfrm>
            <a:off x="304800" y="1393825"/>
            <a:ext cx="8610600" cy="5006975"/>
          </a:xfrm>
        </p:spPr>
        <p:txBody>
          <a:bodyPr/>
          <a:lstStyle/>
          <a:p>
            <a:pPr marL="0" indent="0">
              <a:spcBef>
                <a:spcPct val="0"/>
              </a:spcBef>
              <a:buFont typeface="Monotype Sorts" pitchFamily="2" charset="2"/>
              <a:buNone/>
            </a:pPr>
            <a:r>
              <a:rPr lang="en-US" altLang="en-US">
                <a:cs typeface="Times New Roman" panose="02020603050405020304" pitchFamily="18" charset="0"/>
              </a:rPr>
              <a:t>Supplement II.G, Learning Java Effectively with Eclipse</a:t>
            </a:r>
          </a:p>
        </p:txBody>
      </p:sp>
      <p:sp>
        <p:nvSpPr>
          <p:cNvPr id="124933" name="Rectangle 4">
            <a:extLst>
              <a:ext uri="{FF2B5EF4-FFF2-40B4-BE49-F238E27FC236}">
                <a16:creationId xmlns:a16="http://schemas.microsoft.com/office/drawing/2014/main" id="{BDB469F5-A99A-F67B-C010-E50C67C2B2AB}"/>
              </a:ext>
            </a:extLst>
          </p:cNvPr>
          <p:cNvSpPr>
            <a:spLocks noChangeArrowheads="1"/>
          </p:cNvSpPr>
          <p:nvPr/>
        </p:nvSpPr>
        <p:spPr bwMode="auto">
          <a:xfrm>
            <a:off x="152400" y="152400"/>
            <a:ext cx="1270000" cy="609600"/>
          </a:xfrm>
          <a:prstGeom prst="rect">
            <a:avLst/>
          </a:prstGeom>
          <a:noFill/>
          <a:ln w="9525">
            <a:solidFill>
              <a:srgbClr val="FF0000"/>
            </a:solidFill>
            <a:miter lim="800000"/>
            <a:headEnd/>
            <a:tailEnd/>
          </a:ln>
          <a:extLst>
            <a:ext uri="{909E8E84-426E-40DD-AFC4-6F175D3DCCD1}">
              <a14:hiddenFill xmlns:a14="http://schemas.microsoft.com/office/drawing/2010/main">
                <a:solidFill>
                  <a:srgbClr val="FFFFFF"/>
                </a:solidFill>
              </a14:hiddenFill>
            </a:ext>
          </a:extLst>
        </p:spPr>
        <p:txBody>
          <a:bodyPr lIns="92075" tIns="46038" rIns="92075" bIns="46038"/>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eaLnBrk="1" hangingPunct="1">
              <a:lnSpc>
                <a:spcPct val="90000"/>
              </a:lnSpc>
              <a:buFont typeface="Monotype Sorts" pitchFamily="2" charset="2"/>
              <a:buNone/>
            </a:pPr>
            <a:r>
              <a:rPr lang="en-US" altLang="en-US" sz="1800"/>
              <a:t>Companion Website</a:t>
            </a:r>
          </a:p>
        </p:txBody>
      </p:sp>
    </p:spTree>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Slide Number Placeholder 4">
            <a:extLst>
              <a:ext uri="{FF2B5EF4-FFF2-40B4-BE49-F238E27FC236}">
                <a16:creationId xmlns:a16="http://schemas.microsoft.com/office/drawing/2014/main" id="{64EF5BDE-C05B-7BAD-ECF2-D8D42B75A6D8}"/>
              </a:ext>
            </a:extLst>
          </p:cNvPr>
          <p:cNvSpPr>
            <a:spLocks noGrp="1"/>
          </p:cNvSpPr>
          <p:nvPr>
            <p:ph type="sldNum" sz="quarter" idx="11"/>
          </p:nvPr>
        </p:nvSpPr>
        <p:spPr>
          <a:noFill/>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fld id="{4E1A99B3-B8C0-5F44-9F90-AE22A1C4BA62}" type="slidenum">
              <a:rPr lang="en-US" altLang="en-US" sz="1400"/>
              <a:pPr>
                <a:spcBef>
                  <a:spcPct val="0"/>
                </a:spcBef>
                <a:buClrTx/>
                <a:buSzTx/>
                <a:buFontTx/>
                <a:buNone/>
              </a:pPr>
              <a:t>7</a:t>
            </a:fld>
            <a:endParaRPr lang="en-US" altLang="en-US" sz="1400"/>
          </a:p>
        </p:txBody>
      </p:sp>
      <p:sp>
        <p:nvSpPr>
          <p:cNvPr id="15363" name="Rectangle 2">
            <a:extLst>
              <a:ext uri="{FF2B5EF4-FFF2-40B4-BE49-F238E27FC236}">
                <a16:creationId xmlns:a16="http://schemas.microsoft.com/office/drawing/2014/main" id="{1367CA01-F160-4D5F-D56A-E67104759342}"/>
              </a:ext>
            </a:extLst>
          </p:cNvPr>
          <p:cNvSpPr>
            <a:spLocks noGrp="1" noChangeArrowheads="1"/>
          </p:cNvSpPr>
          <p:nvPr>
            <p:ph type="title"/>
          </p:nvPr>
        </p:nvSpPr>
        <p:spPr>
          <a:xfrm>
            <a:off x="685800" y="152400"/>
            <a:ext cx="7772400" cy="533400"/>
          </a:xfrm>
        </p:spPr>
        <p:txBody>
          <a:bodyPr/>
          <a:lstStyle/>
          <a:p>
            <a:r>
              <a:rPr lang="en-US" altLang="en-US"/>
              <a:t>One-way </a:t>
            </a:r>
            <a:r>
              <a:rPr lang="en-US" altLang="en-US" sz="4200">
                <a:latin typeface="Courier New" panose="02070309020205020404" pitchFamily="49" charset="0"/>
              </a:rPr>
              <a:t>if</a:t>
            </a:r>
            <a:r>
              <a:rPr lang="en-US" altLang="en-US"/>
              <a:t> Statements</a:t>
            </a:r>
            <a:endParaRPr lang="en-US" altLang="en-US" sz="5400"/>
          </a:p>
        </p:txBody>
      </p:sp>
      <p:sp>
        <p:nvSpPr>
          <p:cNvPr id="15364" name="Rectangle 6">
            <a:extLst>
              <a:ext uri="{FF2B5EF4-FFF2-40B4-BE49-F238E27FC236}">
                <a16:creationId xmlns:a16="http://schemas.microsoft.com/office/drawing/2014/main" id="{B8C5A246-8C8F-FEF8-0C22-08A4E12FDAFC}"/>
              </a:ext>
            </a:extLst>
          </p:cNvPr>
          <p:cNvSpPr>
            <a:spLocks noChangeArrowheads="1"/>
          </p:cNvSpPr>
          <p:nvPr/>
        </p:nvSpPr>
        <p:spPr bwMode="auto">
          <a:xfrm>
            <a:off x="1995488" y="2071688"/>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15365" name="Rectangle 7">
            <a:extLst>
              <a:ext uri="{FF2B5EF4-FFF2-40B4-BE49-F238E27FC236}">
                <a16:creationId xmlns:a16="http://schemas.microsoft.com/office/drawing/2014/main" id="{68BD0012-0CBC-AFBF-F632-F03A35873677}"/>
              </a:ext>
            </a:extLst>
          </p:cNvPr>
          <p:cNvSpPr>
            <a:spLocks noGrp="1" noChangeArrowheads="1"/>
          </p:cNvSpPr>
          <p:nvPr>
            <p:ph type="body" idx="1"/>
          </p:nvPr>
        </p:nvSpPr>
        <p:spPr>
          <a:xfrm>
            <a:off x="304800" y="1752600"/>
            <a:ext cx="3886200" cy="914400"/>
          </a:xfrm>
        </p:spPr>
        <p:txBody>
          <a:bodyPr/>
          <a:lstStyle/>
          <a:p>
            <a:pPr>
              <a:lnSpc>
                <a:spcPct val="90000"/>
              </a:lnSpc>
              <a:buFont typeface="Monotype Sorts" pitchFamily="2" charset="2"/>
              <a:buNone/>
            </a:pPr>
            <a:r>
              <a:rPr lang="en-US" altLang="en-US" sz="2400"/>
              <a:t>if (boolean-expression) { </a:t>
            </a:r>
          </a:p>
          <a:p>
            <a:pPr>
              <a:lnSpc>
                <a:spcPct val="90000"/>
              </a:lnSpc>
              <a:spcBef>
                <a:spcPct val="0"/>
              </a:spcBef>
              <a:buFont typeface="Monotype Sorts" pitchFamily="2" charset="2"/>
              <a:buNone/>
            </a:pPr>
            <a:r>
              <a:rPr lang="en-US" altLang="en-US" sz="2400"/>
              <a:t>  statement(s);</a:t>
            </a:r>
          </a:p>
          <a:p>
            <a:pPr>
              <a:lnSpc>
                <a:spcPct val="90000"/>
              </a:lnSpc>
              <a:spcBef>
                <a:spcPct val="0"/>
              </a:spcBef>
              <a:buFont typeface="Monotype Sorts" pitchFamily="2" charset="2"/>
              <a:buNone/>
            </a:pPr>
            <a:r>
              <a:rPr lang="en-US" altLang="en-US" sz="2400"/>
              <a:t>}</a:t>
            </a:r>
          </a:p>
        </p:txBody>
      </p:sp>
      <p:pic>
        <p:nvPicPr>
          <p:cNvPr id="15366" name="Picture 10">
            <a:extLst>
              <a:ext uri="{FF2B5EF4-FFF2-40B4-BE49-F238E27FC236}">
                <a16:creationId xmlns:a16="http://schemas.microsoft.com/office/drawing/2014/main" id="{A5A99E1B-3BBB-D590-805E-F06AC2AED7D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23925" y="3098800"/>
            <a:ext cx="2460625" cy="34131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5367" name="Line 10">
            <a:extLst>
              <a:ext uri="{FF2B5EF4-FFF2-40B4-BE49-F238E27FC236}">
                <a16:creationId xmlns:a16="http://schemas.microsoft.com/office/drawing/2014/main" id="{B69A9944-E129-F287-CA74-1CC87C49FE07}"/>
              </a:ext>
            </a:extLst>
          </p:cNvPr>
          <p:cNvSpPr>
            <a:spLocks noChangeShapeType="1"/>
          </p:cNvSpPr>
          <p:nvPr/>
        </p:nvSpPr>
        <p:spPr bwMode="auto">
          <a:xfrm>
            <a:off x="1038225" y="2590800"/>
            <a:ext cx="654050" cy="1066800"/>
          </a:xfrm>
          <a:prstGeom prst="line">
            <a:avLst/>
          </a:prstGeom>
          <a:noFill/>
          <a:ln w="12700">
            <a:solidFill>
              <a:srgbClr val="FF0000"/>
            </a:solidFill>
            <a:round/>
            <a:headEnd type="none" w="sm" len="sm"/>
            <a:tailEnd type="stealth"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PS"/>
          </a:p>
        </p:txBody>
      </p:sp>
      <p:pic>
        <p:nvPicPr>
          <p:cNvPr id="15368" name="Picture 11">
            <a:extLst>
              <a:ext uri="{FF2B5EF4-FFF2-40B4-BE49-F238E27FC236}">
                <a16:creationId xmlns:a16="http://schemas.microsoft.com/office/drawing/2014/main" id="{1F04FBDA-4919-ECA9-1DDC-28F737D79DB3}"/>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727450" y="3155950"/>
            <a:ext cx="5003800" cy="31559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5369" name="Line 11">
            <a:extLst>
              <a:ext uri="{FF2B5EF4-FFF2-40B4-BE49-F238E27FC236}">
                <a16:creationId xmlns:a16="http://schemas.microsoft.com/office/drawing/2014/main" id="{3A3BD945-1A8E-0F14-FA22-D5E429E2DC82}"/>
              </a:ext>
            </a:extLst>
          </p:cNvPr>
          <p:cNvSpPr>
            <a:spLocks noChangeShapeType="1"/>
          </p:cNvSpPr>
          <p:nvPr/>
        </p:nvSpPr>
        <p:spPr bwMode="auto">
          <a:xfrm>
            <a:off x="4918075" y="2540000"/>
            <a:ext cx="533400" cy="1117600"/>
          </a:xfrm>
          <a:prstGeom prst="line">
            <a:avLst/>
          </a:prstGeom>
          <a:noFill/>
          <a:ln w="12700">
            <a:solidFill>
              <a:srgbClr val="FF0000"/>
            </a:solidFill>
            <a:round/>
            <a:headEnd type="none" w="sm" len="sm"/>
            <a:tailEnd type="stealth"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PS"/>
          </a:p>
        </p:txBody>
      </p:sp>
      <p:sp>
        <p:nvSpPr>
          <p:cNvPr id="15370" name="Rectangle 9">
            <a:extLst>
              <a:ext uri="{FF2B5EF4-FFF2-40B4-BE49-F238E27FC236}">
                <a16:creationId xmlns:a16="http://schemas.microsoft.com/office/drawing/2014/main" id="{EAC427A7-A6BB-CA5A-2872-A4F6D7292B3D}"/>
              </a:ext>
            </a:extLst>
          </p:cNvPr>
          <p:cNvSpPr>
            <a:spLocks noChangeArrowheads="1"/>
          </p:cNvSpPr>
          <p:nvPr/>
        </p:nvSpPr>
        <p:spPr bwMode="auto">
          <a:xfrm>
            <a:off x="4800600" y="838200"/>
            <a:ext cx="4191000" cy="2514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075" tIns="46038" rIns="92075" bIns="46038"/>
          <a:lstStyle>
            <a:lvl1pPr marL="342900" indent="-342900">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buFont typeface="Monotype Sorts" pitchFamily="2" charset="2"/>
              <a:buNone/>
            </a:pPr>
            <a:r>
              <a:rPr lang="en-US" altLang="en-US" sz="2400">
                <a:cs typeface="Times New Roman" panose="02020603050405020304" pitchFamily="18" charset="0"/>
              </a:rPr>
              <a:t>if (radius &gt;= 0) {</a:t>
            </a:r>
          </a:p>
          <a:p>
            <a:pPr>
              <a:buFont typeface="Monotype Sorts" pitchFamily="2" charset="2"/>
              <a:buNone/>
            </a:pPr>
            <a:r>
              <a:rPr lang="en-US" altLang="en-US" sz="2400">
                <a:cs typeface="Times New Roman" panose="02020603050405020304" pitchFamily="18" charset="0"/>
              </a:rPr>
              <a:t>  area = radius * radius * PI;</a:t>
            </a:r>
          </a:p>
          <a:p>
            <a:pPr>
              <a:buFont typeface="Monotype Sorts" pitchFamily="2" charset="2"/>
              <a:buNone/>
            </a:pPr>
            <a:r>
              <a:rPr lang="en-US" altLang="en-US" sz="2400">
                <a:cs typeface="Times New Roman" panose="02020603050405020304" pitchFamily="18" charset="0"/>
              </a:rPr>
              <a:t>  System.out.println("The area"     </a:t>
            </a:r>
          </a:p>
          <a:p>
            <a:pPr>
              <a:buFont typeface="Monotype Sorts" pitchFamily="2" charset="2"/>
              <a:buNone/>
            </a:pPr>
            <a:r>
              <a:rPr lang="en-US" altLang="en-US" sz="2400">
                <a:cs typeface="Times New Roman" panose="02020603050405020304" pitchFamily="18" charset="0"/>
              </a:rPr>
              <a:t>    + " for the circle of radius " </a:t>
            </a:r>
          </a:p>
          <a:p>
            <a:pPr>
              <a:buFont typeface="Monotype Sorts" pitchFamily="2" charset="2"/>
              <a:buNone/>
            </a:pPr>
            <a:r>
              <a:rPr lang="en-US" altLang="en-US" sz="2400">
                <a:cs typeface="Times New Roman" panose="02020603050405020304" pitchFamily="18" charset="0"/>
              </a:rPr>
              <a:t>    + radius + " is " + area);</a:t>
            </a:r>
          </a:p>
          <a:p>
            <a:pPr>
              <a:buFont typeface="Monotype Sorts" pitchFamily="2" charset="2"/>
              <a:buNone/>
            </a:pPr>
            <a:r>
              <a:rPr lang="en-US" altLang="en-US" sz="2400">
                <a:cs typeface="Times New Roman" panose="02020603050405020304" pitchFamily="18" charset="0"/>
              </a:rPr>
              <a:t>}</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Slide Number Placeholder 4">
            <a:extLst>
              <a:ext uri="{FF2B5EF4-FFF2-40B4-BE49-F238E27FC236}">
                <a16:creationId xmlns:a16="http://schemas.microsoft.com/office/drawing/2014/main" id="{94BB1C27-F64F-3CDE-8915-0D7AC7B1B1C9}"/>
              </a:ext>
            </a:extLst>
          </p:cNvPr>
          <p:cNvSpPr>
            <a:spLocks noGrp="1"/>
          </p:cNvSpPr>
          <p:nvPr>
            <p:ph type="sldNum" sz="quarter" idx="11"/>
          </p:nvPr>
        </p:nvSpPr>
        <p:spPr>
          <a:noFill/>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fld id="{A7CA1341-33D7-934C-8909-224E3D955EF6}" type="slidenum">
              <a:rPr lang="en-US" altLang="en-US" sz="1400"/>
              <a:pPr>
                <a:spcBef>
                  <a:spcPct val="0"/>
                </a:spcBef>
                <a:buClrTx/>
                <a:buSzTx/>
                <a:buFontTx/>
                <a:buNone/>
              </a:pPr>
              <a:t>8</a:t>
            </a:fld>
            <a:endParaRPr lang="en-US" altLang="en-US" sz="1400"/>
          </a:p>
        </p:txBody>
      </p:sp>
      <p:sp>
        <p:nvSpPr>
          <p:cNvPr id="17411" name="Rectangle 2">
            <a:extLst>
              <a:ext uri="{FF2B5EF4-FFF2-40B4-BE49-F238E27FC236}">
                <a16:creationId xmlns:a16="http://schemas.microsoft.com/office/drawing/2014/main" id="{8B060345-00E9-9A81-93CB-295BE869DE8B}"/>
              </a:ext>
            </a:extLst>
          </p:cNvPr>
          <p:cNvSpPr>
            <a:spLocks noGrp="1" noChangeArrowheads="1"/>
          </p:cNvSpPr>
          <p:nvPr>
            <p:ph type="title"/>
          </p:nvPr>
        </p:nvSpPr>
        <p:spPr>
          <a:xfrm>
            <a:off x="685800" y="304800"/>
            <a:ext cx="7772400" cy="533400"/>
          </a:xfrm>
        </p:spPr>
        <p:txBody>
          <a:bodyPr/>
          <a:lstStyle/>
          <a:p>
            <a:r>
              <a:rPr lang="en-US" altLang="en-US"/>
              <a:t>Note</a:t>
            </a:r>
            <a:endParaRPr lang="en-US" altLang="en-US" sz="5400"/>
          </a:p>
        </p:txBody>
      </p:sp>
      <p:sp>
        <p:nvSpPr>
          <p:cNvPr id="17412" name="Rectangle 3">
            <a:extLst>
              <a:ext uri="{FF2B5EF4-FFF2-40B4-BE49-F238E27FC236}">
                <a16:creationId xmlns:a16="http://schemas.microsoft.com/office/drawing/2014/main" id="{9E80E456-95E4-C297-87A3-4BF6CACB39F4}"/>
              </a:ext>
            </a:extLst>
          </p:cNvPr>
          <p:cNvSpPr>
            <a:spLocks noChangeArrowheads="1"/>
          </p:cNvSpPr>
          <p:nvPr/>
        </p:nvSpPr>
        <p:spPr bwMode="auto">
          <a:xfrm>
            <a:off x="1995488" y="2071688"/>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17413" name="Rectangle 10">
            <a:extLst>
              <a:ext uri="{FF2B5EF4-FFF2-40B4-BE49-F238E27FC236}">
                <a16:creationId xmlns:a16="http://schemas.microsoft.com/office/drawing/2014/main" id="{8C18A656-A07B-4028-49C9-A2E4418913F0}"/>
              </a:ext>
            </a:extLst>
          </p:cNvPr>
          <p:cNvSpPr>
            <a:spLocks noChangeArrowheads="1"/>
          </p:cNvSpPr>
          <p:nvPr/>
        </p:nvSpPr>
        <p:spPr bwMode="auto">
          <a:xfrm>
            <a:off x="2138363" y="287655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17414" name="Rectangle 13">
            <a:extLst>
              <a:ext uri="{FF2B5EF4-FFF2-40B4-BE49-F238E27FC236}">
                <a16:creationId xmlns:a16="http://schemas.microsoft.com/office/drawing/2014/main" id="{167AD1E5-B424-1EBC-B312-835DB079EFC7}"/>
              </a:ext>
            </a:extLst>
          </p:cNvPr>
          <p:cNvSpPr>
            <a:spLocks noChangeArrowheads="1"/>
          </p:cNvSpPr>
          <p:nvPr/>
        </p:nvSpPr>
        <p:spPr bwMode="auto">
          <a:xfrm>
            <a:off x="0" y="3113088"/>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graphicFrame>
        <p:nvGraphicFramePr>
          <p:cNvPr id="17415" name="Object 12">
            <a:extLst>
              <a:ext uri="{FF2B5EF4-FFF2-40B4-BE49-F238E27FC236}">
                <a16:creationId xmlns:a16="http://schemas.microsoft.com/office/drawing/2014/main" id="{02518C66-98D9-0CDE-B985-5B36D37DDA26}"/>
              </a:ext>
            </a:extLst>
          </p:cNvPr>
          <p:cNvGraphicFramePr>
            <a:graphicFrameLocks noChangeAspect="1"/>
          </p:cNvGraphicFramePr>
          <p:nvPr/>
        </p:nvGraphicFramePr>
        <p:xfrm>
          <a:off x="269875" y="1393825"/>
          <a:ext cx="8604250" cy="1108075"/>
        </p:xfrm>
        <a:graphic>
          <a:graphicData uri="http://schemas.openxmlformats.org/presentationml/2006/ole">
            <mc:AlternateContent xmlns:mc="http://schemas.openxmlformats.org/markup-compatibility/2006">
              <mc:Choice xmlns:v="urn:schemas-microsoft-com:vml" Requires="v">
                <p:oleObj name="Picture" r:id="rId3" imgW="7734300" imgH="838200" progId="Word.Picture.8">
                  <p:embed/>
                </p:oleObj>
              </mc:Choice>
              <mc:Fallback>
                <p:oleObj name="Picture" r:id="rId3" imgW="7734300" imgH="838200" progId="Word.Picture.8">
                  <p:embed/>
                  <p:pic>
                    <p:nvPicPr>
                      <p:cNvPr id="0" name="Object 1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69875" y="1393825"/>
                        <a:ext cx="8604250" cy="1108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17416" name="Rectangle 15">
            <a:extLst>
              <a:ext uri="{FF2B5EF4-FFF2-40B4-BE49-F238E27FC236}">
                <a16:creationId xmlns:a16="http://schemas.microsoft.com/office/drawing/2014/main" id="{EACF6612-330E-D175-0540-8770EA046610}"/>
              </a:ext>
            </a:extLst>
          </p:cNvPr>
          <p:cNvSpPr>
            <a:spLocks noChangeArrowheads="1"/>
          </p:cNvSpPr>
          <p:nvPr/>
        </p:nvSpPr>
        <p:spPr bwMode="auto">
          <a:xfrm>
            <a:off x="0" y="3097213"/>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graphicFrame>
        <p:nvGraphicFramePr>
          <p:cNvPr id="17417" name="Object 14">
            <a:extLst>
              <a:ext uri="{FF2B5EF4-FFF2-40B4-BE49-F238E27FC236}">
                <a16:creationId xmlns:a16="http://schemas.microsoft.com/office/drawing/2014/main" id="{89271E19-B12F-B431-161E-4235BCDE4DFE}"/>
              </a:ext>
            </a:extLst>
          </p:cNvPr>
          <p:cNvGraphicFramePr>
            <a:graphicFrameLocks noChangeAspect="1"/>
          </p:cNvGraphicFramePr>
          <p:nvPr/>
        </p:nvGraphicFramePr>
        <p:xfrm>
          <a:off x="269875" y="3198813"/>
          <a:ext cx="8680450" cy="1054100"/>
        </p:xfrm>
        <a:graphic>
          <a:graphicData uri="http://schemas.openxmlformats.org/presentationml/2006/ole">
            <mc:AlternateContent xmlns:mc="http://schemas.openxmlformats.org/markup-compatibility/2006">
              <mc:Choice xmlns:v="urn:schemas-microsoft-com:vml" Requires="v">
                <p:oleObj name="Picture" r:id="rId5" imgW="8623300" imgH="863600" progId="Word.Picture.8">
                  <p:embed/>
                </p:oleObj>
              </mc:Choice>
              <mc:Fallback>
                <p:oleObj name="Picture" r:id="rId5" imgW="8623300" imgH="863600" progId="Word.Picture.8">
                  <p:embed/>
                  <p:pic>
                    <p:nvPicPr>
                      <p:cNvPr id="0" name="Object 1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69875" y="3198813"/>
                        <a:ext cx="8680450" cy="1054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Slide Number Placeholder 4">
            <a:extLst>
              <a:ext uri="{FF2B5EF4-FFF2-40B4-BE49-F238E27FC236}">
                <a16:creationId xmlns:a16="http://schemas.microsoft.com/office/drawing/2014/main" id="{78110226-37E2-5C0C-717C-683EBEDEA7E3}"/>
              </a:ext>
            </a:extLst>
          </p:cNvPr>
          <p:cNvSpPr>
            <a:spLocks noGrp="1"/>
          </p:cNvSpPr>
          <p:nvPr>
            <p:ph type="sldNum" sz="quarter" idx="11"/>
          </p:nvPr>
        </p:nvSpPr>
        <p:spPr>
          <a:noFill/>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fld id="{1F8FC651-EB4B-EE48-A3EB-6B4D1775AB2C}" type="slidenum">
              <a:rPr lang="en-US" altLang="en-US" sz="1400"/>
              <a:pPr>
                <a:spcBef>
                  <a:spcPct val="0"/>
                </a:spcBef>
                <a:buClrTx/>
                <a:buSzTx/>
                <a:buFontTx/>
                <a:buNone/>
              </a:pPr>
              <a:t>9</a:t>
            </a:fld>
            <a:endParaRPr lang="en-US" altLang="en-US" sz="1400"/>
          </a:p>
        </p:txBody>
      </p:sp>
      <p:sp>
        <p:nvSpPr>
          <p:cNvPr id="19459" name="Rectangle 2">
            <a:extLst>
              <a:ext uri="{FF2B5EF4-FFF2-40B4-BE49-F238E27FC236}">
                <a16:creationId xmlns:a16="http://schemas.microsoft.com/office/drawing/2014/main" id="{C7142084-9FD0-34AE-42E7-631881F49371}"/>
              </a:ext>
            </a:extLst>
          </p:cNvPr>
          <p:cNvSpPr>
            <a:spLocks noGrp="1" noChangeArrowheads="1"/>
          </p:cNvSpPr>
          <p:nvPr>
            <p:ph type="title"/>
          </p:nvPr>
        </p:nvSpPr>
        <p:spPr>
          <a:xfrm>
            <a:off x="685800" y="0"/>
            <a:ext cx="7772400" cy="1428750"/>
          </a:xfrm>
        </p:spPr>
        <p:txBody>
          <a:bodyPr/>
          <a:lstStyle/>
          <a:p>
            <a:r>
              <a:rPr lang="en-US" altLang="en-US"/>
              <a:t>Simple if Demo</a:t>
            </a:r>
          </a:p>
        </p:txBody>
      </p:sp>
      <p:sp>
        <p:nvSpPr>
          <p:cNvPr id="19460" name="Text Box 11">
            <a:extLst>
              <a:ext uri="{FF2B5EF4-FFF2-40B4-BE49-F238E27FC236}">
                <a16:creationId xmlns:a16="http://schemas.microsoft.com/office/drawing/2014/main" id="{FB89401A-F1A7-F6E4-B319-5FE1E6B15ADC}"/>
              </a:ext>
            </a:extLst>
          </p:cNvPr>
          <p:cNvSpPr txBox="1">
            <a:spLocks noChangeArrowheads="1"/>
          </p:cNvSpPr>
          <p:nvPr/>
        </p:nvSpPr>
        <p:spPr bwMode="auto">
          <a:xfrm>
            <a:off x="423863" y="1816100"/>
            <a:ext cx="8410575" cy="1200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50000"/>
              </a:spcBef>
              <a:buClrTx/>
              <a:buSzTx/>
              <a:buFontTx/>
              <a:buNone/>
            </a:pPr>
            <a:r>
              <a:rPr lang="en-US" altLang="en-US" sz="2400"/>
              <a:t>Write a program that prompts the user to enter an integer. If the number is a multiple of 5, print HiFive. If the number is divisible by 2, print HiEven.</a:t>
            </a:r>
          </a:p>
        </p:txBody>
      </p:sp>
      <p:sp>
        <p:nvSpPr>
          <p:cNvPr id="19461" name="Rectangle 8">
            <a:hlinkClick r:id="rId3"/>
            <a:extLst>
              <a:ext uri="{FF2B5EF4-FFF2-40B4-BE49-F238E27FC236}">
                <a16:creationId xmlns:a16="http://schemas.microsoft.com/office/drawing/2014/main" id="{8C166078-757B-2C97-624C-A85EF7E93079}"/>
              </a:ext>
            </a:extLst>
          </p:cNvPr>
          <p:cNvSpPr>
            <a:spLocks noChangeArrowheads="1"/>
          </p:cNvSpPr>
          <p:nvPr/>
        </p:nvSpPr>
        <p:spPr bwMode="auto">
          <a:xfrm>
            <a:off x="4849813" y="5770563"/>
            <a:ext cx="2006600" cy="381000"/>
          </a:xfrm>
          <a:prstGeom prst="rect">
            <a:avLst/>
          </a:prstGeom>
          <a:solidFill>
            <a:srgbClr val="92D050"/>
          </a:solidFill>
          <a:ln>
            <a:noFill/>
          </a:ln>
          <a:extLst>
            <a:ext uri="{91240B29-F687-4F45-9708-019B960494DF}">
              <a14:hiddenLine xmlns:a14="http://schemas.microsoft.com/office/drawing/2010/main" w="12700" algn="ctr">
                <a:solidFill>
                  <a:srgbClr val="000000"/>
                </a:solidFill>
                <a:round/>
                <a:headEnd type="none" w="sm" len="sm"/>
                <a:tailEnd type="none" w="sm" len="sm"/>
              </a14:hiddenLine>
            </a:ext>
          </a:extLst>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lgn="ctr">
              <a:spcBef>
                <a:spcPct val="0"/>
              </a:spcBef>
              <a:buClrTx/>
              <a:buSzTx/>
              <a:buFontTx/>
              <a:buNone/>
            </a:pPr>
            <a:r>
              <a:rPr lang="en-US" altLang="en-US" sz="2000"/>
              <a:t>SimpleIfDemo</a:t>
            </a:r>
          </a:p>
        </p:txBody>
      </p:sp>
    </p:spTree>
  </p:cSld>
  <p:clrMapOvr>
    <a:masterClrMapping/>
  </p:clrMapOvr>
</p:sld>
</file>

<file path=ppt/theme/theme1.xml><?xml version="1.0" encoding="utf-8"?>
<a:theme xmlns:a="http://schemas.openxmlformats.org/drawingml/2006/main" name="International">
  <a:themeElements>
    <a:clrScheme name="International 3">
      <a:dk1>
        <a:srgbClr val="000000"/>
      </a:dk1>
      <a:lt1>
        <a:srgbClr val="FFFFFF"/>
      </a:lt1>
      <a:dk2>
        <a:srgbClr val="000000"/>
      </a:dk2>
      <a:lt2>
        <a:srgbClr val="5F5F5F"/>
      </a:lt2>
      <a:accent1>
        <a:srgbClr val="CBCBCB"/>
      </a:accent1>
      <a:accent2>
        <a:srgbClr val="969696"/>
      </a:accent2>
      <a:accent3>
        <a:srgbClr val="FFFFFF"/>
      </a:accent3>
      <a:accent4>
        <a:srgbClr val="000000"/>
      </a:accent4>
      <a:accent5>
        <a:srgbClr val="E2E2E2"/>
      </a:accent5>
      <a:accent6>
        <a:srgbClr val="878787"/>
      </a:accent6>
      <a:hlink>
        <a:srgbClr val="DDDDDD"/>
      </a:hlink>
      <a:folHlink>
        <a:srgbClr val="EAEAEA"/>
      </a:folHlink>
    </a:clrScheme>
    <a:fontScheme name="International">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anose="02020603050405020304" pitchFamily="18" charset="0"/>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anose="02020603050405020304" pitchFamily="18" charset="0"/>
          </a:defRPr>
        </a:defPPr>
      </a:lstStyle>
    </a:lnDef>
  </a:objectDefaults>
  <a:extraClrSchemeLst>
    <a:extraClrScheme>
      <a:clrScheme name="International 1">
        <a:dk1>
          <a:srgbClr val="000000"/>
        </a:dk1>
        <a:lt1>
          <a:srgbClr val="FFFFFF"/>
        </a:lt1>
        <a:dk2>
          <a:srgbClr val="0000FF"/>
        </a:dk2>
        <a:lt2>
          <a:srgbClr val="FFFF99"/>
        </a:lt2>
        <a:accent1>
          <a:srgbClr val="009966"/>
        </a:accent1>
        <a:accent2>
          <a:srgbClr val="00CCCC"/>
        </a:accent2>
        <a:accent3>
          <a:srgbClr val="AAAAFF"/>
        </a:accent3>
        <a:accent4>
          <a:srgbClr val="DADADA"/>
        </a:accent4>
        <a:accent5>
          <a:srgbClr val="AACAB8"/>
        </a:accent5>
        <a:accent6>
          <a:srgbClr val="00B9B9"/>
        </a:accent6>
        <a:hlink>
          <a:srgbClr val="000080"/>
        </a:hlink>
        <a:folHlink>
          <a:srgbClr val="9999FF"/>
        </a:folHlink>
      </a:clrScheme>
      <a:clrMap bg1="dk2" tx1="lt1" bg2="dk1" tx2="lt2" accent1="accent1" accent2="accent2" accent3="accent3" accent4="accent4" accent5="accent5" accent6="accent6" hlink="hlink" folHlink="folHlink"/>
    </a:extraClrScheme>
    <a:extraClrScheme>
      <a:clrScheme name="International 2">
        <a:dk1>
          <a:srgbClr val="000000"/>
        </a:dk1>
        <a:lt1>
          <a:srgbClr val="FFFFFF"/>
        </a:lt1>
        <a:dk2>
          <a:srgbClr val="000080"/>
        </a:dk2>
        <a:lt2>
          <a:srgbClr val="003399"/>
        </a:lt2>
        <a:accent1>
          <a:srgbClr val="9999FF"/>
        </a:accent1>
        <a:accent2>
          <a:srgbClr val="FF99FF"/>
        </a:accent2>
        <a:accent3>
          <a:srgbClr val="FFFFFF"/>
        </a:accent3>
        <a:accent4>
          <a:srgbClr val="000000"/>
        </a:accent4>
        <a:accent5>
          <a:srgbClr val="CACAFF"/>
        </a:accent5>
        <a:accent6>
          <a:srgbClr val="E78AE7"/>
        </a:accent6>
        <a:hlink>
          <a:srgbClr val="85ADFF"/>
        </a:hlink>
        <a:folHlink>
          <a:srgbClr val="00CCCC"/>
        </a:folHlink>
      </a:clrScheme>
      <a:clrMap bg1="lt1" tx1="dk1" bg2="lt2" tx2="dk2" accent1="accent1" accent2="accent2" accent3="accent3" accent4="accent4" accent5="accent5" accent6="accent6" hlink="hlink" folHlink="folHlink"/>
    </a:extraClrScheme>
    <a:extraClrScheme>
      <a:clrScheme name="International 3">
        <a:dk1>
          <a:srgbClr val="000000"/>
        </a:dk1>
        <a:lt1>
          <a:srgbClr val="FFFFFF"/>
        </a:lt1>
        <a:dk2>
          <a:srgbClr val="000000"/>
        </a:dk2>
        <a:lt2>
          <a:srgbClr val="5F5F5F"/>
        </a:lt2>
        <a:accent1>
          <a:srgbClr val="CBCBCB"/>
        </a:accent1>
        <a:accent2>
          <a:srgbClr val="969696"/>
        </a:accent2>
        <a:accent3>
          <a:srgbClr val="FFFFFF"/>
        </a:accent3>
        <a:accent4>
          <a:srgbClr val="000000"/>
        </a:accent4>
        <a:accent5>
          <a:srgbClr val="E2E2E2"/>
        </a:accent5>
        <a:accent6>
          <a:srgbClr val="878787"/>
        </a:accent6>
        <a:hlink>
          <a:srgbClr val="DDDDDD"/>
        </a:hlink>
        <a:folHlink>
          <a:srgbClr val="EAEAEA"/>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C:\MSOffice\Templates\Presentation Designs\International.pot</Template>
  <TotalTime>27264</TotalTime>
  <Words>3815</Words>
  <Application>Microsoft Macintosh PowerPoint</Application>
  <PresentationFormat>On-screen Show (4:3)</PresentationFormat>
  <Paragraphs>568</Paragraphs>
  <Slides>62</Slides>
  <Notes>58</Notes>
  <HiddenSlides>0</HiddenSlides>
  <MMClips>0</MMClips>
  <ScaleCrop>false</ScaleCrop>
  <HeadingPairs>
    <vt:vector size="10" baseType="variant">
      <vt:variant>
        <vt:lpstr>Fonts Used</vt:lpstr>
      </vt:variant>
      <vt:variant>
        <vt:i4>12</vt:i4>
      </vt:variant>
      <vt:variant>
        <vt:lpstr>Theme</vt:lpstr>
      </vt:variant>
      <vt:variant>
        <vt:i4>1</vt:i4>
      </vt:variant>
      <vt:variant>
        <vt:lpstr>Embedded OLE Servers</vt:lpstr>
      </vt:variant>
      <vt:variant>
        <vt:i4>2</vt:i4>
      </vt:variant>
      <vt:variant>
        <vt:lpstr>Slide Titles</vt:lpstr>
      </vt:variant>
      <vt:variant>
        <vt:i4>62</vt:i4>
      </vt:variant>
      <vt:variant>
        <vt:lpstr>Custom Shows</vt:lpstr>
      </vt:variant>
      <vt:variant>
        <vt:i4>1</vt:i4>
      </vt:variant>
    </vt:vector>
  </HeadingPairs>
  <TitlesOfParts>
    <vt:vector size="78" baseType="lpstr">
      <vt:lpstr>Times New Roman</vt:lpstr>
      <vt:lpstr>Arial</vt:lpstr>
      <vt:lpstr>Monotype Sorts</vt:lpstr>
      <vt:lpstr>Wingdings</vt:lpstr>
      <vt:lpstr>Courier New</vt:lpstr>
      <vt:lpstr>Book Antiqua</vt:lpstr>
      <vt:lpstr>Forte</vt:lpstr>
      <vt:lpstr>Courier</vt:lpstr>
      <vt:lpstr>I Times Italic</vt:lpstr>
      <vt:lpstr>Times</vt:lpstr>
      <vt:lpstr>Goudy Sans Medium</vt:lpstr>
      <vt:lpstr>Goudy Sans Book</vt:lpstr>
      <vt:lpstr>International</vt:lpstr>
      <vt:lpstr>Picture</vt:lpstr>
      <vt:lpstr>Microsoft Word Picture</vt:lpstr>
      <vt:lpstr>Chapter 3 Selections</vt:lpstr>
      <vt:lpstr>Motivations</vt:lpstr>
      <vt:lpstr>Objectives</vt:lpstr>
      <vt:lpstr>The boolean Type and Operators</vt:lpstr>
      <vt:lpstr>Relational Operators</vt:lpstr>
      <vt:lpstr>Problem: A Simple Math Learning Tool</vt:lpstr>
      <vt:lpstr>One-way if Statements</vt:lpstr>
      <vt:lpstr>Note</vt:lpstr>
      <vt:lpstr>Simple if Demo</vt:lpstr>
      <vt:lpstr>The Two-way if Statement</vt:lpstr>
      <vt:lpstr>if-else Example</vt:lpstr>
      <vt:lpstr>Multiple Alternative if Statements</vt:lpstr>
      <vt:lpstr>Multi-Way if-else Statements</vt:lpstr>
      <vt:lpstr>Trace if-else statement</vt:lpstr>
      <vt:lpstr>Trace if-else statement</vt:lpstr>
      <vt:lpstr>Trace if-else statement</vt:lpstr>
      <vt:lpstr>Trace if-else statement</vt:lpstr>
      <vt:lpstr>Trace if-else statement</vt:lpstr>
      <vt:lpstr>Note</vt:lpstr>
      <vt:lpstr>Note, cont.</vt:lpstr>
      <vt:lpstr>Common Errors</vt:lpstr>
      <vt:lpstr>TIP</vt:lpstr>
      <vt:lpstr>CAUTION</vt:lpstr>
      <vt:lpstr>Problem: An Improved Math Learning Tool </vt:lpstr>
      <vt:lpstr>Problem: Body Mass Index </vt:lpstr>
      <vt:lpstr>Problem: Computing Taxes</vt:lpstr>
      <vt:lpstr>Problem: Computing Taxes, cont.</vt:lpstr>
      <vt:lpstr>Logical Operators</vt:lpstr>
      <vt:lpstr>Truth Table for Operator !</vt:lpstr>
      <vt:lpstr>Truth Table for Operator &amp;&amp;</vt:lpstr>
      <vt:lpstr>Truth Table for Operator ||</vt:lpstr>
      <vt:lpstr>Truth Table for Operator ^</vt:lpstr>
      <vt:lpstr>Examples</vt:lpstr>
      <vt:lpstr>Examples</vt:lpstr>
      <vt:lpstr>The &amp; and | Operators</vt:lpstr>
      <vt:lpstr>The &amp; and | Operators</vt:lpstr>
      <vt:lpstr>Problem: Determining Leap Year?</vt:lpstr>
      <vt:lpstr>Problem: Lottery </vt:lpstr>
      <vt:lpstr>switch Statements</vt:lpstr>
      <vt:lpstr>switch Statement Flow Chart</vt:lpstr>
      <vt:lpstr>switch Statement Rules</vt:lpstr>
      <vt:lpstr>switch Statement Rules</vt:lpstr>
      <vt:lpstr>Trace switch statement</vt:lpstr>
      <vt:lpstr>Trace switch statement</vt:lpstr>
      <vt:lpstr>Trace switch statement</vt:lpstr>
      <vt:lpstr>Trace switch statement</vt:lpstr>
      <vt:lpstr>Trace switch statement</vt:lpstr>
      <vt:lpstr>Trace switch statement</vt:lpstr>
      <vt:lpstr>Trace switch statement</vt:lpstr>
      <vt:lpstr>Problem: Chinese Zodiac </vt:lpstr>
      <vt:lpstr>Conditional Operators</vt:lpstr>
      <vt:lpstr>Conditional Operator</vt:lpstr>
      <vt:lpstr>Conditional Operator, cont.</vt:lpstr>
      <vt:lpstr>Operator Precedence</vt:lpstr>
      <vt:lpstr>Operator Precedence and Associativity</vt:lpstr>
      <vt:lpstr>Operator Associativity</vt:lpstr>
      <vt:lpstr>Example</vt:lpstr>
      <vt:lpstr>Operand Evaluation Order</vt:lpstr>
      <vt:lpstr>Debugging</vt:lpstr>
      <vt:lpstr>Debugger</vt:lpstr>
      <vt:lpstr>Debugging in NetBeans </vt:lpstr>
      <vt:lpstr>Debugging in Eclipse</vt:lpstr>
      <vt:lpstr>Custom Show 1</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Chapter 3 Control Methods</dc:title>
  <dc:creator>Y. Daniel Liang</dc:creator>
  <cp:lastModifiedBy>anas arram</cp:lastModifiedBy>
  <cp:revision>278</cp:revision>
  <cp:lastPrinted>1998-02-04T21:16:15Z</cp:lastPrinted>
  <dcterms:created xsi:type="dcterms:W3CDTF">1995-06-10T17:31:50Z</dcterms:created>
  <dcterms:modified xsi:type="dcterms:W3CDTF">2022-11-07T08:09:16Z</dcterms:modified>
</cp:coreProperties>
</file>