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64"/>
  </p:notesMasterIdLst>
  <p:sldIdLst>
    <p:sldId id="326" r:id="rId2"/>
    <p:sldId id="413" r:id="rId3"/>
    <p:sldId id="352" r:id="rId4"/>
    <p:sldId id="374" r:id="rId5"/>
    <p:sldId id="375" r:id="rId6"/>
    <p:sldId id="383" r:id="rId7"/>
    <p:sldId id="356" r:id="rId8"/>
    <p:sldId id="357" r:id="rId9"/>
    <p:sldId id="325" r:id="rId10"/>
    <p:sldId id="297" r:id="rId11"/>
    <p:sldId id="298" r:id="rId12"/>
    <p:sldId id="358" r:id="rId13"/>
    <p:sldId id="421" r:id="rId14"/>
    <p:sldId id="369" r:id="rId15"/>
    <p:sldId id="370" r:id="rId16"/>
    <p:sldId id="371" r:id="rId17"/>
    <p:sldId id="372" r:id="rId18"/>
    <p:sldId id="373" r:id="rId19"/>
    <p:sldId id="336" r:id="rId20"/>
    <p:sldId id="346" r:id="rId21"/>
    <p:sldId id="333" r:id="rId22"/>
    <p:sldId id="359" r:id="rId23"/>
    <p:sldId id="360" r:id="rId24"/>
    <p:sldId id="367" r:id="rId25"/>
    <p:sldId id="414" r:id="rId26"/>
    <p:sldId id="299" r:id="rId27"/>
    <p:sldId id="351" r:id="rId28"/>
    <p:sldId id="376" r:id="rId29"/>
    <p:sldId id="417" r:id="rId30"/>
    <p:sldId id="418" r:id="rId31"/>
    <p:sldId id="419" r:id="rId32"/>
    <p:sldId id="380" r:id="rId33"/>
    <p:sldId id="420" r:id="rId34"/>
    <p:sldId id="381" r:id="rId35"/>
    <p:sldId id="384" r:id="rId36"/>
    <p:sldId id="385" r:id="rId37"/>
    <p:sldId id="382" r:id="rId38"/>
    <p:sldId id="410" r:id="rId39"/>
    <p:sldId id="300" r:id="rId40"/>
    <p:sldId id="301" r:id="rId41"/>
    <p:sldId id="302" r:id="rId42"/>
    <p:sldId id="355" r:id="rId43"/>
    <p:sldId id="398" r:id="rId44"/>
    <p:sldId id="425" r:id="rId45"/>
    <p:sldId id="423" r:id="rId46"/>
    <p:sldId id="426" r:id="rId47"/>
    <p:sldId id="427" r:id="rId48"/>
    <p:sldId id="429" r:id="rId49"/>
    <p:sldId id="428" r:id="rId50"/>
    <p:sldId id="422" r:id="rId51"/>
    <p:sldId id="337" r:id="rId52"/>
    <p:sldId id="334" r:id="rId53"/>
    <p:sldId id="349" r:id="rId54"/>
    <p:sldId id="387" r:id="rId55"/>
    <p:sldId id="388" r:id="rId56"/>
    <p:sldId id="389" r:id="rId57"/>
    <p:sldId id="390" r:id="rId58"/>
    <p:sldId id="391" r:id="rId59"/>
    <p:sldId id="432" r:id="rId60"/>
    <p:sldId id="433" r:id="rId61"/>
    <p:sldId id="430" r:id="rId62"/>
    <p:sldId id="431" r:id="rId63"/>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8" autoAdjust="0"/>
    <p:restoredTop sz="94629" autoAdjust="0"/>
  </p:normalViewPr>
  <p:slideViewPr>
    <p:cSldViewPr>
      <p:cViewPr varScale="1">
        <p:scale>
          <a:sx n="126" d="100"/>
          <a:sy n="126" d="100"/>
        </p:scale>
        <p:origin x="1664" y="200"/>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38405" cy="384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814E3AF-DDCA-4448-4B4F-6A12FE601B1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9" name="Rectangle 3">
            <a:extLst>
              <a:ext uri="{FF2B5EF4-FFF2-40B4-BE49-F238E27FC236}">
                <a16:creationId xmlns:a16="http://schemas.microsoft.com/office/drawing/2014/main" id="{98D1F678-A436-74B8-37A9-56879635F8D8}"/>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CA66F91-7A44-227D-6CAB-A8A358966404}"/>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1" name="Rectangle 3">
            <a:extLst>
              <a:ext uri="{FF2B5EF4-FFF2-40B4-BE49-F238E27FC236}">
                <a16:creationId xmlns:a16="http://schemas.microsoft.com/office/drawing/2014/main" id="{71345022-1D2D-3C7E-1E71-6574ED134877}"/>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D391BA-B11A-35D9-EF3D-80FDD90D9C6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79" name="Rectangle 3">
            <a:extLst>
              <a:ext uri="{FF2B5EF4-FFF2-40B4-BE49-F238E27FC236}">
                <a16:creationId xmlns:a16="http://schemas.microsoft.com/office/drawing/2014/main" id="{D4A4963B-4090-BC8F-8F16-96ADED150C46}"/>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337A43B-221C-8412-07AD-BF4C2BF88E1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7" name="Rectangle 3">
            <a:extLst>
              <a:ext uri="{FF2B5EF4-FFF2-40B4-BE49-F238E27FC236}">
                <a16:creationId xmlns:a16="http://schemas.microsoft.com/office/drawing/2014/main" id="{EEDDF3C0-A957-60FC-2868-0218923D2E3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DCECA84-35D0-32BD-2515-569A09BF07A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5" name="Rectangle 3">
            <a:extLst>
              <a:ext uri="{FF2B5EF4-FFF2-40B4-BE49-F238E27FC236}">
                <a16:creationId xmlns:a16="http://schemas.microsoft.com/office/drawing/2014/main" id="{6EC6A3FE-6B6A-CBCF-FBFF-65DD14855259}"/>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AB05AF8-E1FC-EED4-4077-8723EE8112B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3" name="Rectangle 3">
            <a:extLst>
              <a:ext uri="{FF2B5EF4-FFF2-40B4-BE49-F238E27FC236}">
                <a16:creationId xmlns:a16="http://schemas.microsoft.com/office/drawing/2014/main" id="{63F31C73-A873-AAEC-1B90-B14F0FB7F749}"/>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6A7E685-B390-44F1-A2AB-D1179B935A47}"/>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1" name="Rectangle 3">
            <a:extLst>
              <a:ext uri="{FF2B5EF4-FFF2-40B4-BE49-F238E27FC236}">
                <a16:creationId xmlns:a16="http://schemas.microsoft.com/office/drawing/2014/main" id="{8C14DCC6-E3EB-3631-9FE0-393DED3E4BD0}"/>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D578F13-D159-08F9-7DEF-E8FA173DB195}"/>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19" name="Rectangle 3">
            <a:extLst>
              <a:ext uri="{FF2B5EF4-FFF2-40B4-BE49-F238E27FC236}">
                <a16:creationId xmlns:a16="http://schemas.microsoft.com/office/drawing/2014/main" id="{6EFC210A-DD36-646A-C6BF-FDB74A3B8747}"/>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9DCFA97-F23C-877B-ED8E-64CDF82FBE4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7" name="Rectangle 3">
            <a:extLst>
              <a:ext uri="{FF2B5EF4-FFF2-40B4-BE49-F238E27FC236}">
                <a16:creationId xmlns:a16="http://schemas.microsoft.com/office/drawing/2014/main" id="{CE83AC0F-F39E-3923-6224-F7554C35EF81}"/>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207D871A-4A1F-B851-7025-716B0368D3D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5" name="Rectangle 3">
            <a:extLst>
              <a:ext uri="{FF2B5EF4-FFF2-40B4-BE49-F238E27FC236}">
                <a16:creationId xmlns:a16="http://schemas.microsoft.com/office/drawing/2014/main" id="{30A3395C-2C5C-CF87-CD74-67A516DD4972}"/>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0CECF50-1A0A-6574-4251-40EE27C33B0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3" name="Rectangle 3">
            <a:extLst>
              <a:ext uri="{FF2B5EF4-FFF2-40B4-BE49-F238E27FC236}">
                <a16:creationId xmlns:a16="http://schemas.microsoft.com/office/drawing/2014/main" id="{9E5E6F2F-3076-DB29-BE47-0DD0175C3F75}"/>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F6325DF-E73B-7FCE-73EA-42140712416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7" name="Rectangle 3">
            <a:extLst>
              <a:ext uri="{FF2B5EF4-FFF2-40B4-BE49-F238E27FC236}">
                <a16:creationId xmlns:a16="http://schemas.microsoft.com/office/drawing/2014/main" id="{C8A87572-DB7E-28F9-D3FB-C36CC874AFD6}"/>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574E903-1E31-3D22-9092-D94315701FE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1" name="Rectangle 3">
            <a:extLst>
              <a:ext uri="{FF2B5EF4-FFF2-40B4-BE49-F238E27FC236}">
                <a16:creationId xmlns:a16="http://schemas.microsoft.com/office/drawing/2014/main" id="{F351D441-586D-09B5-85FC-1D54BF65DCD1}"/>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BA6D766-2A6B-25F2-31B8-3F4FD4404EFE}"/>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59" name="Rectangle 3">
            <a:extLst>
              <a:ext uri="{FF2B5EF4-FFF2-40B4-BE49-F238E27FC236}">
                <a16:creationId xmlns:a16="http://schemas.microsoft.com/office/drawing/2014/main" id="{697F379D-FEF5-DCE2-61F3-C647181359DB}"/>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81C49DE-A241-6230-7B71-A785C70EC247}"/>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7" name="Rectangle 3">
            <a:extLst>
              <a:ext uri="{FF2B5EF4-FFF2-40B4-BE49-F238E27FC236}">
                <a16:creationId xmlns:a16="http://schemas.microsoft.com/office/drawing/2014/main" id="{1ABB2F42-8FA5-E862-DC62-4CEC6068B8AD}"/>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0DA734C-D3C7-A2A2-F53C-AB91331428C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5" name="Rectangle 3">
            <a:extLst>
              <a:ext uri="{FF2B5EF4-FFF2-40B4-BE49-F238E27FC236}">
                <a16:creationId xmlns:a16="http://schemas.microsoft.com/office/drawing/2014/main" id="{D9BBC420-DE39-96B0-E2DF-0A4BF6CC56CC}"/>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4B220781-69FB-CA7E-F654-EF2EB6A3A5B3}"/>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3" name="Rectangle 3">
            <a:extLst>
              <a:ext uri="{FF2B5EF4-FFF2-40B4-BE49-F238E27FC236}">
                <a16:creationId xmlns:a16="http://schemas.microsoft.com/office/drawing/2014/main" id="{078EE5D0-9D1D-C05E-23C2-BD45501BC9D2}"/>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B1E7E3B0-C87A-6F45-CE9B-42AF2B3B90E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1" name="Rectangle 3">
            <a:extLst>
              <a:ext uri="{FF2B5EF4-FFF2-40B4-BE49-F238E27FC236}">
                <a16:creationId xmlns:a16="http://schemas.microsoft.com/office/drawing/2014/main" id="{48072A1D-3A65-0903-81C5-7F60AE320D8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5276A0A7-6322-B6EC-CAA7-27672B18202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299" name="Rectangle 3">
            <a:extLst>
              <a:ext uri="{FF2B5EF4-FFF2-40B4-BE49-F238E27FC236}">
                <a16:creationId xmlns:a16="http://schemas.microsoft.com/office/drawing/2014/main" id="{7888F17E-3C64-ECBF-0D35-6AA9A54BE636}"/>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FE93EA74-8542-FA26-F54E-79892E0C42E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7" name="Rectangle 3">
            <a:extLst>
              <a:ext uri="{FF2B5EF4-FFF2-40B4-BE49-F238E27FC236}">
                <a16:creationId xmlns:a16="http://schemas.microsoft.com/office/drawing/2014/main" id="{DC4E9077-A3E0-8E46-8E34-F30FA5C69195}"/>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A951F630-E16A-A91B-C9DF-9707315867F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5" name="Rectangle 3">
            <a:extLst>
              <a:ext uri="{FF2B5EF4-FFF2-40B4-BE49-F238E27FC236}">
                <a16:creationId xmlns:a16="http://schemas.microsoft.com/office/drawing/2014/main" id="{B72CA139-8935-77FF-7D63-1D3097EBF3D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63EE12A7-7B89-68E1-2E2A-92B41AC9FC06}"/>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3" name="Rectangle 3">
            <a:extLst>
              <a:ext uri="{FF2B5EF4-FFF2-40B4-BE49-F238E27FC236}">
                <a16:creationId xmlns:a16="http://schemas.microsoft.com/office/drawing/2014/main" id="{27C6E49C-85BB-B5B4-F57F-3F6F95C478CE}"/>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9D39F17-9537-0CCF-A3B6-D18426655A8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5" name="Rectangle 3">
            <a:extLst>
              <a:ext uri="{FF2B5EF4-FFF2-40B4-BE49-F238E27FC236}">
                <a16:creationId xmlns:a16="http://schemas.microsoft.com/office/drawing/2014/main" id="{B922841C-962A-D17C-6CBB-3BB1560E3C14}"/>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A9371AA0-7304-4553-6517-B1E18229F54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3491" name="Rectangle 3">
            <a:extLst>
              <a:ext uri="{FF2B5EF4-FFF2-40B4-BE49-F238E27FC236}">
                <a16:creationId xmlns:a16="http://schemas.microsoft.com/office/drawing/2014/main" id="{B7FC1CCC-F1E6-64DB-6128-8A53C239C5A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24833E66-B58A-63A0-E3D2-58DD53A4632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5539" name="Rectangle 3">
            <a:extLst>
              <a:ext uri="{FF2B5EF4-FFF2-40B4-BE49-F238E27FC236}">
                <a16:creationId xmlns:a16="http://schemas.microsoft.com/office/drawing/2014/main" id="{9AC19D18-B18C-766E-E1C6-A84FB75B6412}"/>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7AE1BE5A-8E9B-2D2C-FA6B-563FF3F23B5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7587" name="Rectangle 3">
            <a:extLst>
              <a:ext uri="{FF2B5EF4-FFF2-40B4-BE49-F238E27FC236}">
                <a16:creationId xmlns:a16="http://schemas.microsoft.com/office/drawing/2014/main" id="{7CCEDCB7-04FA-C868-196B-DB739BA48B84}"/>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53301027-05EC-78A5-86F1-BFEB9A26D5A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5" name="Rectangle 3">
            <a:extLst>
              <a:ext uri="{FF2B5EF4-FFF2-40B4-BE49-F238E27FC236}">
                <a16:creationId xmlns:a16="http://schemas.microsoft.com/office/drawing/2014/main" id="{2800D4DB-0718-8E60-3BE5-86D19A0EB336}"/>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5B840B01-82D5-20B7-19DB-44C51B1142CE}"/>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3" name="Rectangle 3">
            <a:extLst>
              <a:ext uri="{FF2B5EF4-FFF2-40B4-BE49-F238E27FC236}">
                <a16:creationId xmlns:a16="http://schemas.microsoft.com/office/drawing/2014/main" id="{5C40B443-CDE4-E5CE-D720-9CEB378759B3}"/>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ABA9C81F-49E3-2CED-8FDF-3A43E58325E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1" name="Rectangle 3">
            <a:extLst>
              <a:ext uri="{FF2B5EF4-FFF2-40B4-BE49-F238E27FC236}">
                <a16:creationId xmlns:a16="http://schemas.microsoft.com/office/drawing/2014/main" id="{C30F3772-988F-B77D-D6F0-6B23051C7698}"/>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021F3642-4A76-EFE7-A147-91155C6438F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5779" name="Rectangle 3">
            <a:extLst>
              <a:ext uri="{FF2B5EF4-FFF2-40B4-BE49-F238E27FC236}">
                <a16:creationId xmlns:a16="http://schemas.microsoft.com/office/drawing/2014/main" id="{1E4F3B58-58C2-5325-70F8-8D12EAD196E9}"/>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2B9E2962-DBCD-E567-DE42-E026620DBDAE}"/>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7827" name="Rectangle 3">
            <a:extLst>
              <a:ext uri="{FF2B5EF4-FFF2-40B4-BE49-F238E27FC236}">
                <a16:creationId xmlns:a16="http://schemas.microsoft.com/office/drawing/2014/main" id="{A267E890-BEA8-A793-B8B0-3AB132F434BE}"/>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52AF1992-2F12-B410-691C-A00ADFCFC9A6}"/>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9875" name="Rectangle 3">
            <a:extLst>
              <a:ext uri="{FF2B5EF4-FFF2-40B4-BE49-F238E27FC236}">
                <a16:creationId xmlns:a16="http://schemas.microsoft.com/office/drawing/2014/main" id="{0DB8DFE9-57AD-A1AB-3432-FD4058F45E88}"/>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733BBBB1-F199-7CA8-1786-E02201CFF8F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3" name="Rectangle 3">
            <a:extLst>
              <a:ext uri="{FF2B5EF4-FFF2-40B4-BE49-F238E27FC236}">
                <a16:creationId xmlns:a16="http://schemas.microsoft.com/office/drawing/2014/main" id="{00A7FD7D-A424-FF27-1141-CD7DBFBDA1E3}"/>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DE89DEE-1D0B-FA83-A6A5-85E0B2E2F95F}"/>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3" name="Rectangle 3">
            <a:extLst>
              <a:ext uri="{FF2B5EF4-FFF2-40B4-BE49-F238E27FC236}">
                <a16:creationId xmlns:a16="http://schemas.microsoft.com/office/drawing/2014/main" id="{692A6726-C156-3FCF-6D50-C1CB4BE85DE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AC15B58B-C500-2151-6D3B-17601F71AA64}"/>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3971" name="Rectangle 3">
            <a:extLst>
              <a:ext uri="{FF2B5EF4-FFF2-40B4-BE49-F238E27FC236}">
                <a16:creationId xmlns:a16="http://schemas.microsoft.com/office/drawing/2014/main" id="{23945953-F6C9-BC9D-5382-9F9886B628EC}"/>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020A9648-3A86-3325-55A7-DD8E02294BB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6019" name="Rectangle 3">
            <a:extLst>
              <a:ext uri="{FF2B5EF4-FFF2-40B4-BE49-F238E27FC236}">
                <a16:creationId xmlns:a16="http://schemas.microsoft.com/office/drawing/2014/main" id="{308A26CD-07B1-3017-F00A-E476FC97A81B}"/>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81D5862A-4995-D537-922E-BEA6D98FD3B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8067" name="Rectangle 3">
            <a:extLst>
              <a:ext uri="{FF2B5EF4-FFF2-40B4-BE49-F238E27FC236}">
                <a16:creationId xmlns:a16="http://schemas.microsoft.com/office/drawing/2014/main" id="{9A6D0F01-05A3-AB54-F616-3769AC15E114}"/>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55FD6BC-2415-CC35-37A5-70BDEBC3A506}"/>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0115" name="Rectangle 3">
            <a:extLst>
              <a:ext uri="{FF2B5EF4-FFF2-40B4-BE49-F238E27FC236}">
                <a16:creationId xmlns:a16="http://schemas.microsoft.com/office/drawing/2014/main" id="{C8DB8381-F11F-ED87-D234-A03F5CE8768B}"/>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BB9640B2-1186-E119-217E-C54312CB7476}"/>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3" name="Rectangle 3">
            <a:extLst>
              <a:ext uri="{FF2B5EF4-FFF2-40B4-BE49-F238E27FC236}">
                <a16:creationId xmlns:a16="http://schemas.microsoft.com/office/drawing/2014/main" id="{6D858A09-3DF1-A30B-83C4-96AB0CE64C0E}"/>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E460C87D-A97C-88C1-C2AA-17642B0AC51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4211" name="Rectangle 3">
            <a:extLst>
              <a:ext uri="{FF2B5EF4-FFF2-40B4-BE49-F238E27FC236}">
                <a16:creationId xmlns:a16="http://schemas.microsoft.com/office/drawing/2014/main" id="{EFC0A6FA-469C-21EB-9D5A-4FE97D92EFA9}"/>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05ED9C52-0D57-84CD-96EB-B3E686B67C1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59" name="Rectangle 3">
            <a:extLst>
              <a:ext uri="{FF2B5EF4-FFF2-40B4-BE49-F238E27FC236}">
                <a16:creationId xmlns:a16="http://schemas.microsoft.com/office/drawing/2014/main" id="{F3148D40-C089-9D4E-72BB-09538F468879}"/>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BA44B5B5-782E-6C1E-04B6-4496CEB87C5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8307" name="Rectangle 3">
            <a:extLst>
              <a:ext uri="{FF2B5EF4-FFF2-40B4-BE49-F238E27FC236}">
                <a16:creationId xmlns:a16="http://schemas.microsoft.com/office/drawing/2014/main" id="{E374F5D9-BA03-4775-2D2E-41F07F0A90FD}"/>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8224A25E-1AAC-BE71-0A78-D65C53BA9716}"/>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0355" name="Rectangle 3">
            <a:extLst>
              <a:ext uri="{FF2B5EF4-FFF2-40B4-BE49-F238E27FC236}">
                <a16:creationId xmlns:a16="http://schemas.microsoft.com/office/drawing/2014/main" id="{918FFF39-0E63-44EB-1D66-CB54E39F792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594F8A80-2D15-7863-4CC9-09BA970A32A7}"/>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3" name="Rectangle 3">
            <a:extLst>
              <a:ext uri="{FF2B5EF4-FFF2-40B4-BE49-F238E27FC236}">
                <a16:creationId xmlns:a16="http://schemas.microsoft.com/office/drawing/2014/main" id="{262A2B7F-F2E3-1E80-3F30-3ACDAE734984}"/>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BFFE363-C535-963D-7C56-1FEEF4C1B64F}"/>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1" name="Rectangle 3">
            <a:extLst>
              <a:ext uri="{FF2B5EF4-FFF2-40B4-BE49-F238E27FC236}">
                <a16:creationId xmlns:a16="http://schemas.microsoft.com/office/drawing/2014/main" id="{BF33CDD7-65C7-0450-972F-2232DF85881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535876F-E1C3-FF4A-8D98-6A5E8315CC5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4451" name="Rectangle 3">
            <a:extLst>
              <a:ext uri="{FF2B5EF4-FFF2-40B4-BE49-F238E27FC236}">
                <a16:creationId xmlns:a16="http://schemas.microsoft.com/office/drawing/2014/main" id="{DB2CDD83-689E-815D-06EB-E148EB54D174}"/>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5B0C0C1A-B222-8274-6663-150232D3F3D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6499" name="Rectangle 3">
            <a:extLst>
              <a:ext uri="{FF2B5EF4-FFF2-40B4-BE49-F238E27FC236}">
                <a16:creationId xmlns:a16="http://schemas.microsoft.com/office/drawing/2014/main" id="{D372DFEB-5776-F0EB-3109-14DF7916FCAD}"/>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25B8CAED-36D0-A15B-DB0B-914F8B348444}"/>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7" name="Rectangle 3">
            <a:extLst>
              <a:ext uri="{FF2B5EF4-FFF2-40B4-BE49-F238E27FC236}">
                <a16:creationId xmlns:a16="http://schemas.microsoft.com/office/drawing/2014/main" id="{1E0BFB5E-B608-52EC-66B7-B9F739509BBD}"/>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F8A7538-A3E9-F6DD-A1A8-77D8E528B1B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0595" name="Rectangle 3">
            <a:extLst>
              <a:ext uri="{FF2B5EF4-FFF2-40B4-BE49-F238E27FC236}">
                <a16:creationId xmlns:a16="http://schemas.microsoft.com/office/drawing/2014/main" id="{FE151BB2-4AD2-9947-565F-99444AD1E0AC}"/>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60A70794-E897-874B-B4AD-80B87402B6B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43" name="Rectangle 3">
            <a:extLst>
              <a:ext uri="{FF2B5EF4-FFF2-40B4-BE49-F238E27FC236}">
                <a16:creationId xmlns:a16="http://schemas.microsoft.com/office/drawing/2014/main" id="{4F0E1552-22C9-1476-5825-AC5DA54E7772}"/>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17C98BF3-913A-9598-2033-D19389F5957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4691" name="Rectangle 3">
            <a:extLst>
              <a:ext uri="{FF2B5EF4-FFF2-40B4-BE49-F238E27FC236}">
                <a16:creationId xmlns:a16="http://schemas.microsoft.com/office/drawing/2014/main" id="{68338A25-BEB0-66FA-7262-8DB5F44DA7E6}"/>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0373FFCB-407D-2EBB-D033-0A6E90AA810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6739" name="Rectangle 3">
            <a:extLst>
              <a:ext uri="{FF2B5EF4-FFF2-40B4-BE49-F238E27FC236}">
                <a16:creationId xmlns:a16="http://schemas.microsoft.com/office/drawing/2014/main" id="{E65B8D2B-1BE7-1D5E-6ECF-9A37D5E7AB5E}"/>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DAEFC439-07E8-B553-3B72-EF63F699D31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7" name="Rectangle 3">
            <a:extLst>
              <a:ext uri="{FF2B5EF4-FFF2-40B4-BE49-F238E27FC236}">
                <a16:creationId xmlns:a16="http://schemas.microsoft.com/office/drawing/2014/main" id="{9C09809B-65C5-F337-CB5B-907B1B410D85}"/>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848FAFC1-B398-5B47-4E48-CE9ED982BC8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0835" name="Rectangle 3">
            <a:extLst>
              <a:ext uri="{FF2B5EF4-FFF2-40B4-BE49-F238E27FC236}">
                <a16:creationId xmlns:a16="http://schemas.microsoft.com/office/drawing/2014/main" id="{BEBA4E4E-192A-FFD4-EE83-0038A62C765D}"/>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884AAA7-DCA8-E6DF-3017-6BEFACF8CA5F}"/>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39" name="Rectangle 3">
            <a:extLst>
              <a:ext uri="{FF2B5EF4-FFF2-40B4-BE49-F238E27FC236}">
                <a16:creationId xmlns:a16="http://schemas.microsoft.com/office/drawing/2014/main" id="{10D3D842-C3C6-D7AB-5541-3854E6C9B076}"/>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8214EB2-60D6-F134-6235-89CE71F64F0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7" name="Rectangle 3">
            <a:extLst>
              <a:ext uri="{FF2B5EF4-FFF2-40B4-BE49-F238E27FC236}">
                <a16:creationId xmlns:a16="http://schemas.microsoft.com/office/drawing/2014/main" id="{F8178458-7494-ADCF-9527-87FF79F161EF}"/>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66586B9-262B-76D6-86AD-F89BAA05AF7A}"/>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5" name="Rectangle 3">
            <a:extLst>
              <a:ext uri="{FF2B5EF4-FFF2-40B4-BE49-F238E27FC236}">
                <a16:creationId xmlns:a16="http://schemas.microsoft.com/office/drawing/2014/main" id="{52E18202-976C-46E9-A279-D3735922E743}"/>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F8983F0-3DD4-6172-3202-181B402EFAF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3" name="Rectangle 3">
            <a:extLst>
              <a:ext uri="{FF2B5EF4-FFF2-40B4-BE49-F238E27FC236}">
                <a16:creationId xmlns:a16="http://schemas.microsoft.com/office/drawing/2014/main" id="{1CB5BAA5-8AE6-7C12-4F32-C2EBB0769D48}"/>
              </a:ext>
            </a:extLst>
          </p:cNvPr>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31">
            <a:extLst>
              <a:ext uri="{FF2B5EF4-FFF2-40B4-BE49-F238E27FC236}">
                <a16:creationId xmlns:a16="http://schemas.microsoft.com/office/drawing/2014/main" id="{BA42761E-00DC-49DF-7A81-6645AE153144}"/>
              </a:ext>
            </a:extLst>
          </p:cNvPr>
          <p:cNvGrpSpPr>
            <a:grpSpLocks/>
          </p:cNvGrpSpPr>
          <p:nvPr/>
        </p:nvGrpSpPr>
        <p:grpSpPr bwMode="auto">
          <a:xfrm>
            <a:off x="0" y="114300"/>
            <a:ext cx="9142413" cy="6742113"/>
            <a:chOff x="0" y="72"/>
            <a:chExt cx="5759" cy="4247"/>
          </a:xfrm>
        </p:grpSpPr>
        <p:sp>
          <p:nvSpPr>
            <p:cNvPr id="3" name="Rectangle 2">
              <a:extLst>
                <a:ext uri="{FF2B5EF4-FFF2-40B4-BE49-F238E27FC236}">
                  <a16:creationId xmlns:a16="http://schemas.microsoft.com/office/drawing/2014/main" id="{0CA5BBE2-8484-7CEC-41BA-9DC7CAC90072}"/>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defRPr/>
              </a:pPr>
              <a:endParaRPr lang="en-US" altLang="en-US"/>
            </a:p>
          </p:txBody>
        </p:sp>
        <p:grpSp>
          <p:nvGrpSpPr>
            <p:cNvPr id="4" name="Group 30">
              <a:extLst>
                <a:ext uri="{FF2B5EF4-FFF2-40B4-BE49-F238E27FC236}">
                  <a16:creationId xmlns:a16="http://schemas.microsoft.com/office/drawing/2014/main" id="{4CD479DD-5DB6-54B1-A5C3-BBAECA0CFAB4}"/>
                </a:ext>
              </a:extLst>
            </p:cNvPr>
            <p:cNvGrpSpPr>
              <a:grpSpLocks/>
            </p:cNvGrpSpPr>
            <p:nvPr/>
          </p:nvGrpSpPr>
          <p:grpSpPr bwMode="auto">
            <a:xfrm>
              <a:off x="0" y="72"/>
              <a:ext cx="5759" cy="2040"/>
              <a:chOff x="0" y="72"/>
              <a:chExt cx="5759" cy="2040"/>
            </a:xfrm>
          </p:grpSpPr>
          <p:sp>
            <p:nvSpPr>
              <p:cNvPr id="5" name="Rectangle 3">
                <a:extLst>
                  <a:ext uri="{FF2B5EF4-FFF2-40B4-BE49-F238E27FC236}">
                    <a16:creationId xmlns:a16="http://schemas.microsoft.com/office/drawing/2014/main" id="{4534EA0C-B33A-AA86-640E-E008246024A0}"/>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defRPr/>
                </a:pPr>
                <a:endParaRPr lang="en-US" altLang="en-US"/>
              </a:p>
            </p:txBody>
          </p:sp>
          <p:grpSp>
            <p:nvGrpSpPr>
              <p:cNvPr id="6" name="Group 9">
                <a:extLst>
                  <a:ext uri="{FF2B5EF4-FFF2-40B4-BE49-F238E27FC236}">
                    <a16:creationId xmlns:a16="http://schemas.microsoft.com/office/drawing/2014/main" id="{33948670-AFC2-9546-AE2E-BA168EFB5C2A}"/>
                  </a:ext>
                </a:extLst>
              </p:cNvPr>
              <p:cNvGrpSpPr>
                <a:grpSpLocks/>
              </p:cNvGrpSpPr>
              <p:nvPr/>
            </p:nvGrpSpPr>
            <p:grpSpPr bwMode="auto">
              <a:xfrm>
                <a:off x="2289" y="72"/>
                <a:ext cx="1440" cy="1984"/>
                <a:chOff x="2289" y="72"/>
                <a:chExt cx="1440" cy="1984"/>
              </a:xfrm>
            </p:grpSpPr>
            <p:sp>
              <p:nvSpPr>
                <p:cNvPr id="27" name="Freeform 4">
                  <a:extLst>
                    <a:ext uri="{FF2B5EF4-FFF2-40B4-BE49-F238E27FC236}">
                      <a16:creationId xmlns:a16="http://schemas.microsoft.com/office/drawing/2014/main" id="{87D2F16A-3EB8-B56E-966F-54BAD9589285}"/>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8" name="Line 5">
                  <a:extLst>
                    <a:ext uri="{FF2B5EF4-FFF2-40B4-BE49-F238E27FC236}">
                      <a16:creationId xmlns:a16="http://schemas.microsoft.com/office/drawing/2014/main" id="{DB6A9924-EACC-65DD-AB60-86AD10E92877}"/>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29" name="Line 6">
                  <a:extLst>
                    <a:ext uri="{FF2B5EF4-FFF2-40B4-BE49-F238E27FC236}">
                      <a16:creationId xmlns:a16="http://schemas.microsoft.com/office/drawing/2014/main" id="{F1FC781E-7C9A-C18F-7D87-E8760617F3CA}"/>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0" name="Line 7">
                  <a:extLst>
                    <a:ext uri="{FF2B5EF4-FFF2-40B4-BE49-F238E27FC236}">
                      <a16:creationId xmlns:a16="http://schemas.microsoft.com/office/drawing/2014/main" id="{5CF8322D-F6DF-A11C-4076-D378CF9A9A43}"/>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1" name="Freeform 8">
                  <a:extLst>
                    <a:ext uri="{FF2B5EF4-FFF2-40B4-BE49-F238E27FC236}">
                      <a16:creationId xmlns:a16="http://schemas.microsoft.com/office/drawing/2014/main" id="{528EBB67-0EAA-89E5-A237-51EE2F3385AB}"/>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sp>
            <p:nvSpPr>
              <p:cNvPr id="7" name="Oval 10">
                <a:extLst>
                  <a:ext uri="{FF2B5EF4-FFF2-40B4-BE49-F238E27FC236}">
                    <a16:creationId xmlns:a16="http://schemas.microsoft.com/office/drawing/2014/main" id="{4473DFA9-C574-1A59-655C-8162CD719166}"/>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defRPr/>
                </a:pPr>
                <a:endParaRPr lang="en-US" altLang="en-US"/>
              </a:p>
            </p:txBody>
          </p:sp>
          <p:grpSp>
            <p:nvGrpSpPr>
              <p:cNvPr id="8" name="Group 29">
                <a:extLst>
                  <a:ext uri="{FF2B5EF4-FFF2-40B4-BE49-F238E27FC236}">
                    <a16:creationId xmlns:a16="http://schemas.microsoft.com/office/drawing/2014/main" id="{ACF536BC-EDB6-1C70-B5DE-6822F6467C40}"/>
                  </a:ext>
                </a:extLst>
              </p:cNvPr>
              <p:cNvGrpSpPr>
                <a:grpSpLocks/>
              </p:cNvGrpSpPr>
              <p:nvPr/>
            </p:nvGrpSpPr>
            <p:grpSpPr bwMode="auto">
              <a:xfrm>
                <a:off x="2071" y="406"/>
                <a:ext cx="1392" cy="1109"/>
                <a:chOff x="2071" y="406"/>
                <a:chExt cx="1392" cy="1109"/>
              </a:xfrm>
            </p:grpSpPr>
            <p:sp>
              <p:nvSpPr>
                <p:cNvPr id="9" name="Freeform 11">
                  <a:extLst>
                    <a:ext uri="{FF2B5EF4-FFF2-40B4-BE49-F238E27FC236}">
                      <a16:creationId xmlns:a16="http://schemas.microsoft.com/office/drawing/2014/main" id="{82D89261-B168-02ED-23DF-0FE85B865A78}"/>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 name="Freeform 12">
                  <a:extLst>
                    <a:ext uri="{FF2B5EF4-FFF2-40B4-BE49-F238E27FC236}">
                      <a16:creationId xmlns:a16="http://schemas.microsoft.com/office/drawing/2014/main" id="{060094CE-2246-4213-61E8-94F3016A4EA2}"/>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1" name="Freeform 13">
                  <a:extLst>
                    <a:ext uri="{FF2B5EF4-FFF2-40B4-BE49-F238E27FC236}">
                      <a16:creationId xmlns:a16="http://schemas.microsoft.com/office/drawing/2014/main" id="{090D2464-DB3E-58CA-54B8-ADA88F82D403}"/>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2" name="Freeform 14">
                  <a:extLst>
                    <a:ext uri="{FF2B5EF4-FFF2-40B4-BE49-F238E27FC236}">
                      <a16:creationId xmlns:a16="http://schemas.microsoft.com/office/drawing/2014/main" id="{B0EE81D0-68D4-B5E5-1C95-ACB457AA9045}"/>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3" name="Freeform 15">
                  <a:extLst>
                    <a:ext uri="{FF2B5EF4-FFF2-40B4-BE49-F238E27FC236}">
                      <a16:creationId xmlns:a16="http://schemas.microsoft.com/office/drawing/2014/main" id="{AA47BD30-785F-8A8F-B62D-95AAE786CB85}"/>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4" name="Freeform 16">
                  <a:extLst>
                    <a:ext uri="{FF2B5EF4-FFF2-40B4-BE49-F238E27FC236}">
                      <a16:creationId xmlns:a16="http://schemas.microsoft.com/office/drawing/2014/main" id="{40116FB7-5D47-0322-096E-ED1177A65DB7}"/>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5" name="Freeform 17">
                  <a:extLst>
                    <a:ext uri="{FF2B5EF4-FFF2-40B4-BE49-F238E27FC236}">
                      <a16:creationId xmlns:a16="http://schemas.microsoft.com/office/drawing/2014/main" id="{90D53554-EB2E-0841-C4B9-42A91ADE595F}"/>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6" name="Freeform 18">
                  <a:extLst>
                    <a:ext uri="{FF2B5EF4-FFF2-40B4-BE49-F238E27FC236}">
                      <a16:creationId xmlns:a16="http://schemas.microsoft.com/office/drawing/2014/main" id="{2BB382E5-88B1-39E8-0A7F-6F9AC6696260}"/>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7" name="Freeform 19">
                  <a:extLst>
                    <a:ext uri="{FF2B5EF4-FFF2-40B4-BE49-F238E27FC236}">
                      <a16:creationId xmlns:a16="http://schemas.microsoft.com/office/drawing/2014/main" id="{529B0EE6-973B-EDA7-A3B9-798ECB10E7FE}"/>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8" name="Freeform 20">
                  <a:extLst>
                    <a:ext uri="{FF2B5EF4-FFF2-40B4-BE49-F238E27FC236}">
                      <a16:creationId xmlns:a16="http://schemas.microsoft.com/office/drawing/2014/main" id="{09183598-D245-0CB5-AE35-7EA35CF02C78}"/>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 name="Freeform 21">
                  <a:extLst>
                    <a:ext uri="{FF2B5EF4-FFF2-40B4-BE49-F238E27FC236}">
                      <a16:creationId xmlns:a16="http://schemas.microsoft.com/office/drawing/2014/main" id="{2A80FEEA-58CA-8B39-1EA4-1FAA8FC68D19}"/>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0" name="Freeform 22">
                  <a:extLst>
                    <a:ext uri="{FF2B5EF4-FFF2-40B4-BE49-F238E27FC236}">
                      <a16:creationId xmlns:a16="http://schemas.microsoft.com/office/drawing/2014/main" id="{8607A6C0-EBF7-9B8F-3C89-F56416259EDA}"/>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1" name="Freeform 23">
                  <a:extLst>
                    <a:ext uri="{FF2B5EF4-FFF2-40B4-BE49-F238E27FC236}">
                      <a16:creationId xmlns:a16="http://schemas.microsoft.com/office/drawing/2014/main" id="{3DC0CAB0-863E-D813-46DC-6D8F65823277}"/>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2" name="Freeform 24">
                  <a:extLst>
                    <a:ext uri="{FF2B5EF4-FFF2-40B4-BE49-F238E27FC236}">
                      <a16:creationId xmlns:a16="http://schemas.microsoft.com/office/drawing/2014/main" id="{8A34C379-573E-F364-A4A0-94B918F9B4EF}"/>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3" name="Freeform 25">
                  <a:extLst>
                    <a:ext uri="{FF2B5EF4-FFF2-40B4-BE49-F238E27FC236}">
                      <a16:creationId xmlns:a16="http://schemas.microsoft.com/office/drawing/2014/main" id="{D7214111-87BB-C27F-BF02-B6CD2031DCBF}"/>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4" name="Freeform 26">
                  <a:extLst>
                    <a:ext uri="{FF2B5EF4-FFF2-40B4-BE49-F238E27FC236}">
                      <a16:creationId xmlns:a16="http://schemas.microsoft.com/office/drawing/2014/main" id="{566A3946-B920-912E-FDEE-8967FD8501E1}"/>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5" name="Freeform 27">
                  <a:extLst>
                    <a:ext uri="{FF2B5EF4-FFF2-40B4-BE49-F238E27FC236}">
                      <a16:creationId xmlns:a16="http://schemas.microsoft.com/office/drawing/2014/main" id="{208E72B0-E21D-6C60-DD40-245CC14563DE}"/>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6" name="Freeform 28">
                  <a:extLst>
                    <a:ext uri="{FF2B5EF4-FFF2-40B4-BE49-F238E27FC236}">
                      <a16:creationId xmlns:a16="http://schemas.microsoft.com/office/drawing/2014/main" id="{DF77E1B9-A2F6-93CC-337E-D58FD0F6554D}"/>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2" name="Rectangle 34">
            <a:extLst>
              <a:ext uri="{FF2B5EF4-FFF2-40B4-BE49-F238E27FC236}">
                <a16:creationId xmlns:a16="http://schemas.microsoft.com/office/drawing/2014/main" id="{E9F411E7-77BC-480E-E85D-E78181DAB881}"/>
              </a:ext>
            </a:extLst>
          </p:cNvPr>
          <p:cNvSpPr>
            <a:spLocks noGrp="1" noChangeArrowheads="1"/>
          </p:cNvSpPr>
          <p:nvPr>
            <p:ph type="dt" sz="quarter" idx="10"/>
          </p:nvPr>
        </p:nvSpPr>
        <p:spPr/>
        <p:txBody>
          <a:bodyPr/>
          <a:lstStyle>
            <a:lvl1pPr>
              <a:defRPr/>
            </a:lvl1pPr>
          </a:lstStyle>
          <a:p>
            <a:pPr>
              <a:defRPr/>
            </a:pPr>
            <a:endParaRPr lang="en-US"/>
          </a:p>
        </p:txBody>
      </p:sp>
      <p:sp>
        <p:nvSpPr>
          <p:cNvPr id="33" name="Rectangle 36">
            <a:extLst>
              <a:ext uri="{FF2B5EF4-FFF2-40B4-BE49-F238E27FC236}">
                <a16:creationId xmlns:a16="http://schemas.microsoft.com/office/drawing/2014/main" id="{8AC13F42-BB15-9F75-8DCA-7AEDE020EB80}"/>
              </a:ext>
            </a:extLst>
          </p:cNvPr>
          <p:cNvSpPr>
            <a:spLocks noGrp="1" noChangeArrowheads="1"/>
          </p:cNvSpPr>
          <p:nvPr>
            <p:ph type="sldNum" sz="quarter" idx="11"/>
          </p:nvPr>
        </p:nvSpPr>
        <p:spPr>
          <a:xfrm>
            <a:off x="6553200" y="6400800"/>
            <a:ext cx="1905000" cy="457200"/>
          </a:xfrm>
        </p:spPr>
        <p:txBody>
          <a:bodyPr/>
          <a:lstStyle>
            <a:lvl1pPr>
              <a:defRPr/>
            </a:lvl1pPr>
          </a:lstStyle>
          <a:p>
            <a:fld id="{AFBA6D80-2DC4-B544-9585-1BBDEEF23C03}" type="slidenum">
              <a:rPr lang="en-US" altLang="en-US"/>
              <a:pPr/>
              <a:t>‹#›</a:t>
            </a:fld>
            <a:endParaRPr lang="en-US" altLang="en-US"/>
          </a:p>
        </p:txBody>
      </p:sp>
    </p:spTree>
    <p:extLst>
      <p:ext uri="{BB962C8B-B14F-4D97-AF65-F5344CB8AC3E}">
        <p14:creationId xmlns:p14="http://schemas.microsoft.com/office/powerpoint/2010/main" val="1332181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2D0CD80E-9E30-31F0-3F76-F3D9D3D41B4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1C069302-3B4A-098C-C7E5-5D23F408A4E3}"/>
              </a:ext>
            </a:extLst>
          </p:cNvPr>
          <p:cNvSpPr>
            <a:spLocks noGrp="1" noChangeArrowheads="1"/>
          </p:cNvSpPr>
          <p:nvPr>
            <p:ph type="sldNum" sz="quarter" idx="11"/>
          </p:nvPr>
        </p:nvSpPr>
        <p:spPr>
          <a:ln/>
        </p:spPr>
        <p:txBody>
          <a:bodyPr/>
          <a:lstStyle>
            <a:lvl1pPr>
              <a:defRPr/>
            </a:lvl1pPr>
          </a:lstStyle>
          <a:p>
            <a:fld id="{AA869DF6-0AAB-B94D-978B-7698FAA18F18}" type="slidenum">
              <a:rPr lang="en-US" altLang="en-US"/>
              <a:pPr/>
              <a:t>‹#›</a:t>
            </a:fld>
            <a:endParaRPr lang="en-US" altLang="en-US"/>
          </a:p>
        </p:txBody>
      </p:sp>
    </p:spTree>
    <p:extLst>
      <p:ext uri="{BB962C8B-B14F-4D97-AF65-F5344CB8AC3E}">
        <p14:creationId xmlns:p14="http://schemas.microsoft.com/office/powerpoint/2010/main" val="228552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56B34517-A969-FD48-57A1-ED0731E7BC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7F29A48C-1AAC-AA67-DAD2-5D71030000CF}"/>
              </a:ext>
            </a:extLst>
          </p:cNvPr>
          <p:cNvSpPr>
            <a:spLocks noGrp="1" noChangeArrowheads="1"/>
          </p:cNvSpPr>
          <p:nvPr>
            <p:ph type="sldNum" sz="quarter" idx="11"/>
          </p:nvPr>
        </p:nvSpPr>
        <p:spPr>
          <a:ln/>
        </p:spPr>
        <p:txBody>
          <a:bodyPr/>
          <a:lstStyle>
            <a:lvl1pPr>
              <a:defRPr/>
            </a:lvl1pPr>
          </a:lstStyle>
          <a:p>
            <a:fld id="{E546F8C2-4D16-CD4A-88FC-C80C4BE6C163}" type="slidenum">
              <a:rPr lang="en-US" altLang="en-US"/>
              <a:pPr/>
              <a:t>‹#›</a:t>
            </a:fld>
            <a:endParaRPr lang="en-US" altLang="en-US"/>
          </a:p>
        </p:txBody>
      </p:sp>
    </p:spTree>
    <p:extLst>
      <p:ext uri="{BB962C8B-B14F-4D97-AF65-F5344CB8AC3E}">
        <p14:creationId xmlns:p14="http://schemas.microsoft.com/office/powerpoint/2010/main" val="234298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039F81B8-4166-C041-9416-6A8486C2C89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B9D12F75-C379-3871-1E08-8EDAE1DDA558}"/>
              </a:ext>
            </a:extLst>
          </p:cNvPr>
          <p:cNvSpPr>
            <a:spLocks noGrp="1" noChangeArrowheads="1"/>
          </p:cNvSpPr>
          <p:nvPr>
            <p:ph type="sldNum" sz="quarter" idx="11"/>
          </p:nvPr>
        </p:nvSpPr>
        <p:spPr>
          <a:ln/>
        </p:spPr>
        <p:txBody>
          <a:bodyPr/>
          <a:lstStyle>
            <a:lvl1pPr>
              <a:defRPr/>
            </a:lvl1pPr>
          </a:lstStyle>
          <a:p>
            <a:fld id="{FFCCA9E8-566E-304D-9FDF-8E3C3B008992}" type="slidenum">
              <a:rPr lang="en-US" altLang="en-US"/>
              <a:pPr/>
              <a:t>‹#›</a:t>
            </a:fld>
            <a:endParaRPr lang="en-US" altLang="en-US"/>
          </a:p>
        </p:txBody>
      </p:sp>
    </p:spTree>
    <p:extLst>
      <p:ext uri="{BB962C8B-B14F-4D97-AF65-F5344CB8AC3E}">
        <p14:creationId xmlns:p14="http://schemas.microsoft.com/office/powerpoint/2010/main" val="176663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876BBCF9-BED3-1728-0288-84FF94DA62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4">
            <a:extLst>
              <a:ext uri="{FF2B5EF4-FFF2-40B4-BE49-F238E27FC236}">
                <a16:creationId xmlns:a16="http://schemas.microsoft.com/office/drawing/2014/main" id="{930676DB-E939-DD9B-0513-966EBFB5DE16}"/>
              </a:ext>
            </a:extLst>
          </p:cNvPr>
          <p:cNvSpPr>
            <a:spLocks noGrp="1" noChangeArrowheads="1"/>
          </p:cNvSpPr>
          <p:nvPr>
            <p:ph type="sldNum" sz="quarter" idx="11"/>
          </p:nvPr>
        </p:nvSpPr>
        <p:spPr>
          <a:ln/>
        </p:spPr>
        <p:txBody>
          <a:bodyPr/>
          <a:lstStyle>
            <a:lvl1pPr>
              <a:defRPr/>
            </a:lvl1pPr>
          </a:lstStyle>
          <a:p>
            <a:fld id="{5389B7B2-6B08-F246-9BED-F1D06D86FC14}" type="slidenum">
              <a:rPr lang="en-US" altLang="en-US"/>
              <a:pPr/>
              <a:t>‹#›</a:t>
            </a:fld>
            <a:endParaRPr lang="en-US" altLang="en-US"/>
          </a:p>
        </p:txBody>
      </p:sp>
    </p:spTree>
    <p:extLst>
      <p:ext uri="{BB962C8B-B14F-4D97-AF65-F5344CB8AC3E}">
        <p14:creationId xmlns:p14="http://schemas.microsoft.com/office/powerpoint/2010/main" val="2964793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32AF8097-D833-2B07-58FA-48E3217A927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1E94B8A0-BC00-F53F-34E4-4C15335AA6BA}"/>
              </a:ext>
            </a:extLst>
          </p:cNvPr>
          <p:cNvSpPr>
            <a:spLocks noGrp="1" noChangeArrowheads="1"/>
          </p:cNvSpPr>
          <p:nvPr>
            <p:ph type="sldNum" sz="quarter" idx="11"/>
          </p:nvPr>
        </p:nvSpPr>
        <p:spPr>
          <a:ln/>
        </p:spPr>
        <p:txBody>
          <a:bodyPr/>
          <a:lstStyle>
            <a:lvl1pPr>
              <a:defRPr/>
            </a:lvl1pPr>
          </a:lstStyle>
          <a:p>
            <a:fld id="{D038BDFB-861F-F545-975F-82CC800FDA3E}" type="slidenum">
              <a:rPr lang="en-US" altLang="en-US"/>
              <a:pPr/>
              <a:t>‹#›</a:t>
            </a:fld>
            <a:endParaRPr lang="en-US" altLang="en-US"/>
          </a:p>
        </p:txBody>
      </p:sp>
    </p:spTree>
    <p:extLst>
      <p:ext uri="{BB962C8B-B14F-4D97-AF65-F5344CB8AC3E}">
        <p14:creationId xmlns:p14="http://schemas.microsoft.com/office/powerpoint/2010/main" val="350509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2B43A0D5-5D3E-FAFF-3FD1-8DA39472C7B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4">
            <a:extLst>
              <a:ext uri="{FF2B5EF4-FFF2-40B4-BE49-F238E27FC236}">
                <a16:creationId xmlns:a16="http://schemas.microsoft.com/office/drawing/2014/main" id="{CE98F642-2F33-05A5-C5C2-E550BA87A493}"/>
              </a:ext>
            </a:extLst>
          </p:cNvPr>
          <p:cNvSpPr>
            <a:spLocks noGrp="1" noChangeArrowheads="1"/>
          </p:cNvSpPr>
          <p:nvPr>
            <p:ph type="sldNum" sz="quarter" idx="11"/>
          </p:nvPr>
        </p:nvSpPr>
        <p:spPr>
          <a:ln/>
        </p:spPr>
        <p:txBody>
          <a:bodyPr/>
          <a:lstStyle>
            <a:lvl1pPr>
              <a:defRPr/>
            </a:lvl1pPr>
          </a:lstStyle>
          <a:p>
            <a:fld id="{E28EFD64-6F4A-7B40-A266-1EB06384E058}" type="slidenum">
              <a:rPr lang="en-US" altLang="en-US"/>
              <a:pPr/>
              <a:t>‹#›</a:t>
            </a:fld>
            <a:endParaRPr lang="en-US" altLang="en-US"/>
          </a:p>
        </p:txBody>
      </p:sp>
    </p:spTree>
    <p:extLst>
      <p:ext uri="{BB962C8B-B14F-4D97-AF65-F5344CB8AC3E}">
        <p14:creationId xmlns:p14="http://schemas.microsoft.com/office/powerpoint/2010/main" val="118209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70080766-CAE1-A4D6-2775-0DBB00C298A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4">
            <a:extLst>
              <a:ext uri="{FF2B5EF4-FFF2-40B4-BE49-F238E27FC236}">
                <a16:creationId xmlns:a16="http://schemas.microsoft.com/office/drawing/2014/main" id="{77D1FCF6-8516-3869-26E2-7787753C4FC8}"/>
              </a:ext>
            </a:extLst>
          </p:cNvPr>
          <p:cNvSpPr>
            <a:spLocks noGrp="1" noChangeArrowheads="1"/>
          </p:cNvSpPr>
          <p:nvPr>
            <p:ph type="sldNum" sz="quarter" idx="11"/>
          </p:nvPr>
        </p:nvSpPr>
        <p:spPr>
          <a:ln/>
        </p:spPr>
        <p:txBody>
          <a:bodyPr/>
          <a:lstStyle>
            <a:lvl1pPr>
              <a:defRPr/>
            </a:lvl1pPr>
          </a:lstStyle>
          <a:p>
            <a:fld id="{2FCB0D82-61EE-4945-92FA-B242B08392BA}" type="slidenum">
              <a:rPr lang="en-US" altLang="en-US"/>
              <a:pPr/>
              <a:t>‹#›</a:t>
            </a:fld>
            <a:endParaRPr lang="en-US" altLang="en-US"/>
          </a:p>
        </p:txBody>
      </p:sp>
    </p:spTree>
    <p:extLst>
      <p:ext uri="{BB962C8B-B14F-4D97-AF65-F5344CB8AC3E}">
        <p14:creationId xmlns:p14="http://schemas.microsoft.com/office/powerpoint/2010/main" val="81899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951FAA1E-B633-DE2A-6E4D-2A8C5C94AEF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4">
            <a:extLst>
              <a:ext uri="{FF2B5EF4-FFF2-40B4-BE49-F238E27FC236}">
                <a16:creationId xmlns:a16="http://schemas.microsoft.com/office/drawing/2014/main" id="{8CEBDDB8-133C-04E3-478F-8939A5FFFF46}"/>
              </a:ext>
            </a:extLst>
          </p:cNvPr>
          <p:cNvSpPr>
            <a:spLocks noGrp="1" noChangeArrowheads="1"/>
          </p:cNvSpPr>
          <p:nvPr>
            <p:ph type="sldNum" sz="quarter" idx="11"/>
          </p:nvPr>
        </p:nvSpPr>
        <p:spPr>
          <a:ln/>
        </p:spPr>
        <p:txBody>
          <a:bodyPr/>
          <a:lstStyle>
            <a:lvl1pPr>
              <a:defRPr/>
            </a:lvl1pPr>
          </a:lstStyle>
          <a:p>
            <a:fld id="{CBDCEE2E-D31A-2346-8E84-C99E88BCE18E}" type="slidenum">
              <a:rPr lang="en-US" altLang="en-US"/>
              <a:pPr/>
              <a:t>‹#›</a:t>
            </a:fld>
            <a:endParaRPr lang="en-US" altLang="en-US"/>
          </a:p>
        </p:txBody>
      </p:sp>
    </p:spTree>
    <p:extLst>
      <p:ext uri="{BB962C8B-B14F-4D97-AF65-F5344CB8AC3E}">
        <p14:creationId xmlns:p14="http://schemas.microsoft.com/office/powerpoint/2010/main" val="338255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D7D8D02E-BC32-7E21-D814-E6F32F3F17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DE4F0F5F-F0E9-6639-31EF-3CEB9EC6D5D3}"/>
              </a:ext>
            </a:extLst>
          </p:cNvPr>
          <p:cNvSpPr>
            <a:spLocks noGrp="1" noChangeArrowheads="1"/>
          </p:cNvSpPr>
          <p:nvPr>
            <p:ph type="sldNum" sz="quarter" idx="11"/>
          </p:nvPr>
        </p:nvSpPr>
        <p:spPr>
          <a:ln/>
        </p:spPr>
        <p:txBody>
          <a:bodyPr/>
          <a:lstStyle>
            <a:lvl1pPr>
              <a:defRPr/>
            </a:lvl1pPr>
          </a:lstStyle>
          <a:p>
            <a:fld id="{B4C16E9B-4E0E-A14C-B46D-193CF1709520}" type="slidenum">
              <a:rPr lang="en-US" altLang="en-US"/>
              <a:pPr/>
              <a:t>‹#›</a:t>
            </a:fld>
            <a:endParaRPr lang="en-US" altLang="en-US"/>
          </a:p>
        </p:txBody>
      </p:sp>
    </p:spTree>
    <p:extLst>
      <p:ext uri="{BB962C8B-B14F-4D97-AF65-F5344CB8AC3E}">
        <p14:creationId xmlns:p14="http://schemas.microsoft.com/office/powerpoint/2010/main" val="894376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CDEB55EE-127A-D2B2-9297-4C60BE0CC8E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4">
            <a:extLst>
              <a:ext uri="{FF2B5EF4-FFF2-40B4-BE49-F238E27FC236}">
                <a16:creationId xmlns:a16="http://schemas.microsoft.com/office/drawing/2014/main" id="{292129F6-E723-D84F-B491-6A9932968217}"/>
              </a:ext>
            </a:extLst>
          </p:cNvPr>
          <p:cNvSpPr>
            <a:spLocks noGrp="1" noChangeArrowheads="1"/>
          </p:cNvSpPr>
          <p:nvPr>
            <p:ph type="sldNum" sz="quarter" idx="11"/>
          </p:nvPr>
        </p:nvSpPr>
        <p:spPr>
          <a:ln/>
        </p:spPr>
        <p:txBody>
          <a:bodyPr/>
          <a:lstStyle>
            <a:lvl1pPr>
              <a:defRPr/>
            </a:lvl1pPr>
          </a:lstStyle>
          <a:p>
            <a:fld id="{89D020D3-1911-DB4A-9CA6-F42CB73D21A5}" type="slidenum">
              <a:rPr lang="en-US" altLang="en-US"/>
              <a:pPr/>
              <a:t>‹#›</a:t>
            </a:fld>
            <a:endParaRPr lang="en-US" altLang="en-US"/>
          </a:p>
        </p:txBody>
      </p:sp>
    </p:spTree>
    <p:extLst>
      <p:ext uri="{BB962C8B-B14F-4D97-AF65-F5344CB8AC3E}">
        <p14:creationId xmlns:p14="http://schemas.microsoft.com/office/powerpoint/2010/main" val="357826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
            <a:extLst>
              <a:ext uri="{FF2B5EF4-FFF2-40B4-BE49-F238E27FC236}">
                <a16:creationId xmlns:a16="http://schemas.microsoft.com/office/drawing/2014/main" id="{3CB75D3D-77A0-E4D0-AB37-78EA07261A7D}"/>
              </a:ext>
            </a:extLst>
          </p:cNvPr>
          <p:cNvGrpSpPr>
            <a:grpSpLocks/>
          </p:cNvGrpSpPr>
          <p:nvPr/>
        </p:nvGrpSpPr>
        <p:grpSpPr bwMode="auto">
          <a:xfrm>
            <a:off x="0" y="4367213"/>
            <a:ext cx="9131300" cy="2478087"/>
            <a:chOff x="0" y="2751"/>
            <a:chExt cx="5752" cy="1561"/>
          </a:xfrm>
        </p:grpSpPr>
        <p:sp>
          <p:nvSpPr>
            <p:cNvPr id="1032" name="Rectangle 2">
              <a:extLst>
                <a:ext uri="{FF2B5EF4-FFF2-40B4-BE49-F238E27FC236}">
                  <a16:creationId xmlns:a16="http://schemas.microsoft.com/office/drawing/2014/main" id="{E5BB08FF-84EB-4A5E-849E-C801C73835C7}"/>
                </a:ext>
              </a:extLst>
            </p:cNvPr>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defRPr/>
              </a:pPr>
              <a:endParaRPr lang="en-US" altLang="en-US"/>
            </a:p>
          </p:txBody>
        </p:sp>
        <p:grpSp>
          <p:nvGrpSpPr>
            <p:cNvPr id="1033" name="Group 28">
              <a:extLst>
                <a:ext uri="{FF2B5EF4-FFF2-40B4-BE49-F238E27FC236}">
                  <a16:creationId xmlns:a16="http://schemas.microsoft.com/office/drawing/2014/main" id="{765168E4-CB66-BAC0-8E27-3E2610A9A3DF}"/>
                </a:ext>
              </a:extLst>
            </p:cNvPr>
            <p:cNvGrpSpPr>
              <a:grpSpLocks/>
            </p:cNvGrpSpPr>
            <p:nvPr/>
          </p:nvGrpSpPr>
          <p:grpSpPr bwMode="auto">
            <a:xfrm>
              <a:off x="4458" y="2751"/>
              <a:ext cx="1190" cy="1426"/>
              <a:chOff x="4458" y="2751"/>
              <a:chExt cx="1190" cy="1426"/>
            </a:xfrm>
          </p:grpSpPr>
          <p:sp>
            <p:nvSpPr>
              <p:cNvPr id="1034" name="Freeform 3">
                <a:extLst>
                  <a:ext uri="{FF2B5EF4-FFF2-40B4-BE49-F238E27FC236}">
                    <a16:creationId xmlns:a16="http://schemas.microsoft.com/office/drawing/2014/main" id="{B9174DA1-32F9-5823-8845-FE1DF16338FE}"/>
                  </a:ext>
                </a:extLst>
              </p:cNvPr>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5" name="Line 4">
                <a:extLst>
                  <a:ext uri="{FF2B5EF4-FFF2-40B4-BE49-F238E27FC236}">
                    <a16:creationId xmlns:a16="http://schemas.microsoft.com/office/drawing/2014/main" id="{138CDD2D-CC97-B228-ED02-D59BA50B133B}"/>
                  </a:ext>
                </a:extLst>
              </p:cNvPr>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6" name="Line 5">
                <a:extLst>
                  <a:ext uri="{FF2B5EF4-FFF2-40B4-BE49-F238E27FC236}">
                    <a16:creationId xmlns:a16="http://schemas.microsoft.com/office/drawing/2014/main" id="{371C47F2-0C70-590D-138D-758E75322508}"/>
                  </a:ext>
                </a:extLst>
              </p:cNvPr>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7" name="Line 6">
                <a:extLst>
                  <a:ext uri="{FF2B5EF4-FFF2-40B4-BE49-F238E27FC236}">
                    <a16:creationId xmlns:a16="http://schemas.microsoft.com/office/drawing/2014/main" id="{566E23E3-2FA1-7FB6-1FA7-A1D7C9E9D757}"/>
                  </a:ext>
                </a:extLst>
              </p:cNvPr>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8" name="Freeform 7">
                <a:extLst>
                  <a:ext uri="{FF2B5EF4-FFF2-40B4-BE49-F238E27FC236}">
                    <a16:creationId xmlns:a16="http://schemas.microsoft.com/office/drawing/2014/main" id="{433C080C-AE14-9F93-8FBF-5DF421A47C2A}"/>
                  </a:ext>
                </a:extLst>
              </p:cNvPr>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9" name="Oval 8">
                <a:extLst>
                  <a:ext uri="{FF2B5EF4-FFF2-40B4-BE49-F238E27FC236}">
                    <a16:creationId xmlns:a16="http://schemas.microsoft.com/office/drawing/2014/main" id="{A9495437-D04C-4375-A4F8-6F576AD27027}"/>
                  </a:ext>
                </a:extLst>
              </p:cNvPr>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defRPr/>
                </a:pPr>
                <a:endParaRPr lang="en-US" altLang="en-US"/>
              </a:p>
            </p:txBody>
          </p:sp>
          <p:grpSp>
            <p:nvGrpSpPr>
              <p:cNvPr id="1040" name="Group 27">
                <a:extLst>
                  <a:ext uri="{FF2B5EF4-FFF2-40B4-BE49-F238E27FC236}">
                    <a16:creationId xmlns:a16="http://schemas.microsoft.com/office/drawing/2014/main" id="{04F939BB-61E6-34CF-F2B3-0247A5D04EC4}"/>
                  </a:ext>
                </a:extLst>
              </p:cNvPr>
              <p:cNvGrpSpPr>
                <a:grpSpLocks/>
              </p:cNvGrpSpPr>
              <p:nvPr/>
            </p:nvGrpSpPr>
            <p:grpSpPr bwMode="auto">
              <a:xfrm>
                <a:off x="4458" y="2991"/>
                <a:ext cx="999" cy="797"/>
                <a:chOff x="4458" y="2991"/>
                <a:chExt cx="999" cy="797"/>
              </a:xfrm>
            </p:grpSpPr>
            <p:sp>
              <p:nvSpPr>
                <p:cNvPr id="1041" name="Freeform 9">
                  <a:extLst>
                    <a:ext uri="{FF2B5EF4-FFF2-40B4-BE49-F238E27FC236}">
                      <a16:creationId xmlns:a16="http://schemas.microsoft.com/office/drawing/2014/main" id="{F4F98949-6298-64D3-E6A8-108CBC966978}"/>
                    </a:ext>
                  </a:extLst>
                </p:cNvPr>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2" name="Freeform 10">
                  <a:extLst>
                    <a:ext uri="{FF2B5EF4-FFF2-40B4-BE49-F238E27FC236}">
                      <a16:creationId xmlns:a16="http://schemas.microsoft.com/office/drawing/2014/main" id="{BA465BAD-5BB1-0CCE-BF2D-A3DA18314D0C}"/>
                    </a:ext>
                  </a:extLst>
                </p:cNvPr>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3" name="Freeform 11">
                  <a:extLst>
                    <a:ext uri="{FF2B5EF4-FFF2-40B4-BE49-F238E27FC236}">
                      <a16:creationId xmlns:a16="http://schemas.microsoft.com/office/drawing/2014/main" id="{703EC924-4DE8-EA7D-7272-34DCBEC87B3E}"/>
                    </a:ext>
                  </a:extLst>
                </p:cNvPr>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4" name="Freeform 12">
                  <a:extLst>
                    <a:ext uri="{FF2B5EF4-FFF2-40B4-BE49-F238E27FC236}">
                      <a16:creationId xmlns:a16="http://schemas.microsoft.com/office/drawing/2014/main" id="{C8663B2F-4097-EBBA-1452-F2EB19DAE2ED}"/>
                    </a:ext>
                  </a:extLst>
                </p:cNvPr>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5" name="Freeform 13">
                  <a:extLst>
                    <a:ext uri="{FF2B5EF4-FFF2-40B4-BE49-F238E27FC236}">
                      <a16:creationId xmlns:a16="http://schemas.microsoft.com/office/drawing/2014/main" id="{53B181EA-AF09-2AD0-9A04-BCA92EF61CDC}"/>
                    </a:ext>
                  </a:extLst>
                </p:cNvPr>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6" name="Freeform 14">
                  <a:extLst>
                    <a:ext uri="{FF2B5EF4-FFF2-40B4-BE49-F238E27FC236}">
                      <a16:creationId xmlns:a16="http://schemas.microsoft.com/office/drawing/2014/main" id="{339E9B8E-CF0F-B773-B429-272F7AF308BB}"/>
                    </a:ext>
                  </a:extLst>
                </p:cNvPr>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7" name="Freeform 15">
                  <a:extLst>
                    <a:ext uri="{FF2B5EF4-FFF2-40B4-BE49-F238E27FC236}">
                      <a16:creationId xmlns:a16="http://schemas.microsoft.com/office/drawing/2014/main" id="{D63A69D1-D03E-E6BD-AC21-3C7C7179BA88}"/>
                    </a:ext>
                  </a:extLst>
                </p:cNvPr>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8" name="Freeform 16">
                  <a:extLst>
                    <a:ext uri="{FF2B5EF4-FFF2-40B4-BE49-F238E27FC236}">
                      <a16:creationId xmlns:a16="http://schemas.microsoft.com/office/drawing/2014/main" id="{D7C97AD0-F7E9-5E8F-D109-7EFA0A8CAC7E}"/>
                    </a:ext>
                  </a:extLst>
                </p:cNvPr>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9" name="Freeform 17">
                  <a:extLst>
                    <a:ext uri="{FF2B5EF4-FFF2-40B4-BE49-F238E27FC236}">
                      <a16:creationId xmlns:a16="http://schemas.microsoft.com/office/drawing/2014/main" id="{A6B43FAC-065F-B9D4-9D2E-D1DB841796CC}"/>
                    </a:ext>
                  </a:extLst>
                </p:cNvPr>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0" name="Freeform 18">
                  <a:extLst>
                    <a:ext uri="{FF2B5EF4-FFF2-40B4-BE49-F238E27FC236}">
                      <a16:creationId xmlns:a16="http://schemas.microsoft.com/office/drawing/2014/main" id="{1A78A2CF-0F75-1E92-807E-D003BCAC0882}"/>
                    </a:ext>
                  </a:extLst>
                </p:cNvPr>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1" name="Freeform 19">
                  <a:extLst>
                    <a:ext uri="{FF2B5EF4-FFF2-40B4-BE49-F238E27FC236}">
                      <a16:creationId xmlns:a16="http://schemas.microsoft.com/office/drawing/2014/main" id="{EDCA7AC1-CB45-8734-7813-99B54E47342B}"/>
                    </a:ext>
                  </a:extLst>
                </p:cNvPr>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2" name="Freeform 20">
                  <a:extLst>
                    <a:ext uri="{FF2B5EF4-FFF2-40B4-BE49-F238E27FC236}">
                      <a16:creationId xmlns:a16="http://schemas.microsoft.com/office/drawing/2014/main" id="{D48D19C1-39AF-0570-A746-B12E6903A4C3}"/>
                    </a:ext>
                  </a:extLst>
                </p:cNvPr>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3" name="Freeform 21">
                  <a:extLst>
                    <a:ext uri="{FF2B5EF4-FFF2-40B4-BE49-F238E27FC236}">
                      <a16:creationId xmlns:a16="http://schemas.microsoft.com/office/drawing/2014/main" id="{70CD291A-2FEF-7126-DA02-99BD6E45A2F6}"/>
                    </a:ext>
                  </a:extLst>
                </p:cNvPr>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4" name="Freeform 22">
                  <a:extLst>
                    <a:ext uri="{FF2B5EF4-FFF2-40B4-BE49-F238E27FC236}">
                      <a16:creationId xmlns:a16="http://schemas.microsoft.com/office/drawing/2014/main" id="{47F48267-3809-F568-E480-D7BBEFDD7B5B}"/>
                    </a:ext>
                  </a:extLst>
                </p:cNvPr>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5" name="Freeform 23">
                  <a:extLst>
                    <a:ext uri="{FF2B5EF4-FFF2-40B4-BE49-F238E27FC236}">
                      <a16:creationId xmlns:a16="http://schemas.microsoft.com/office/drawing/2014/main" id="{A566095B-A0EF-1CE2-A256-8C4AAE387241}"/>
                    </a:ext>
                  </a:extLst>
                </p:cNvPr>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 name="Freeform 24">
                  <a:extLst>
                    <a:ext uri="{FF2B5EF4-FFF2-40B4-BE49-F238E27FC236}">
                      <a16:creationId xmlns:a16="http://schemas.microsoft.com/office/drawing/2014/main" id="{67CB24CB-C690-06F7-6DE8-E90B04AE9B25}"/>
                    </a:ext>
                  </a:extLst>
                </p:cNvPr>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7" name="Freeform 25">
                  <a:extLst>
                    <a:ext uri="{FF2B5EF4-FFF2-40B4-BE49-F238E27FC236}">
                      <a16:creationId xmlns:a16="http://schemas.microsoft.com/office/drawing/2014/main" id="{8A8E1B66-5303-62E8-101C-DAFAA00A915D}"/>
                    </a:ext>
                  </a:extLst>
                </p:cNvPr>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3" name="Freeform 26">
                  <a:extLst>
                    <a:ext uri="{FF2B5EF4-FFF2-40B4-BE49-F238E27FC236}">
                      <a16:creationId xmlns:a16="http://schemas.microsoft.com/office/drawing/2014/main" id="{A42EB442-0C42-049C-895F-1D8BB904B03C}"/>
                    </a:ext>
                  </a:extLst>
                </p:cNvPr>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1027" name="Rectangle 30">
            <a:extLst>
              <a:ext uri="{FF2B5EF4-FFF2-40B4-BE49-F238E27FC236}">
                <a16:creationId xmlns:a16="http://schemas.microsoft.com/office/drawing/2014/main" id="{CA02E8E2-7074-E9BD-ED0C-4267E16C2F69}"/>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BB52B05A-ABC7-61BE-1744-F7A38BEFC730}"/>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56" name="Rectangle 32">
            <a:extLst>
              <a:ext uri="{FF2B5EF4-FFF2-40B4-BE49-F238E27FC236}">
                <a16:creationId xmlns:a16="http://schemas.microsoft.com/office/drawing/2014/main" id="{0633414B-4662-4CAF-858A-479AD5EA787E}"/>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1058" name="Rectangle 34">
            <a:extLst>
              <a:ext uri="{FF2B5EF4-FFF2-40B4-BE49-F238E27FC236}">
                <a16:creationId xmlns:a16="http://schemas.microsoft.com/office/drawing/2014/main" id="{E5DD5BAD-BDBE-4278-A88A-3C718E509BF7}"/>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1C17A5F8-268F-A54F-ABEC-6645DBB4771C}" type="slidenum">
              <a:rPr lang="en-US" altLang="en-US"/>
              <a:pPr/>
              <a:t>‹#›</a:t>
            </a:fld>
            <a:endParaRPr lang="en-US" altLang="en-US"/>
          </a:p>
        </p:txBody>
      </p:sp>
      <p:sp>
        <p:nvSpPr>
          <p:cNvPr id="1031" name="Rectangle 35">
            <a:extLst>
              <a:ext uri="{FF2B5EF4-FFF2-40B4-BE49-F238E27FC236}">
                <a16:creationId xmlns:a16="http://schemas.microsoft.com/office/drawing/2014/main" id="{2B911248-2D5B-4D65-9DA4-0A7A82AB3A2E}"/>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defRPr/>
            </a:pPr>
            <a:r>
              <a:rPr lang="en-US" altLang="en-US" sz="1000" dirty="0">
                <a:latin typeface="Arial" pitchFamily="34" charset="0"/>
              </a:rPr>
              <a:t>Liang, Introduction to Java Programming and Data Structures, Twelfth Edition, (c) 2020 Pearson Education, Inc. All rights reserved. </a:t>
            </a:r>
          </a:p>
        </p:txBody>
      </p:sp>
    </p:spTree>
  </p:cSld>
  <p:clrMap bg1="lt1" tx1="dk1" bg2="lt2" tx2="dk2" accent1="accent1" accent2="accent2" accent3="accent3" accent4="accent4" accent5="accent5" accent6="accent6" hlink="hlink" folHlink="folHlink"/>
  <p:sldLayoutIdLst>
    <p:sldLayoutId id="2147483995"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hyperlink" Target="https://liveexample.pearsoncmg.com/html/SubtractionQuiz.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liveexample.pearsoncmg.com/html/SubtractionQuiz.html" TargetMode="External"/><Relationship Id="rId4" Type="http://schemas.openxmlformats.org/officeDocument/2006/relationships/image" Target="../media/image12.emf"/></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liveexample.pearsoncmg.com/html/SubtractionQuiz.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liveexample.pearsoncmg.com/html/SubtractionQuiz.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liveexample.pearsoncmg.com/html/SubtractionQuiz.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liveexample.pearsoncmg.com/html/LeapYear.htm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liveexample.pearsoncmg.com/html/Lottery.html"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hyperlink" Target="https://liveexample.pearsoncmg.com/html/ChineseZodiac.html"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iveexample.pearsoncmg.com/html/AdditionQuiz.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hyperlink" Target="https://liveexample.pearsoncmg.com/html/SimpleIfDemo.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C782C661-8D9F-14E6-BBA4-A7B88EE98A4A}"/>
              </a:ext>
            </a:extLst>
          </p:cNvPr>
          <p:cNvSpPr>
            <a:spLocks noGrp="1" noChangeArrowheads="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A9C526F-6481-D44A-8E7A-E7205F1E69DF}" type="slidenum">
              <a:rPr lang="en-US" altLang="en-US" sz="1400"/>
              <a:pPr>
                <a:spcBef>
                  <a:spcPct val="0"/>
                </a:spcBef>
                <a:buClrTx/>
                <a:buSzTx/>
                <a:buFontTx/>
                <a:buNone/>
              </a:pPr>
              <a:t>1</a:t>
            </a:fld>
            <a:endParaRPr lang="en-US" altLang="en-US" sz="1400"/>
          </a:p>
        </p:txBody>
      </p:sp>
      <p:sp>
        <p:nvSpPr>
          <p:cNvPr id="3075" name="Rectangle 1026">
            <a:extLst>
              <a:ext uri="{FF2B5EF4-FFF2-40B4-BE49-F238E27FC236}">
                <a16:creationId xmlns:a16="http://schemas.microsoft.com/office/drawing/2014/main" id="{BDEBBC0A-B4F3-D7E9-585B-32DA8B320B71}"/>
              </a:ext>
            </a:extLst>
          </p:cNvPr>
          <p:cNvSpPr>
            <a:spLocks noGrp="1" noChangeArrowheads="1"/>
          </p:cNvSpPr>
          <p:nvPr>
            <p:ph type="ctrTitle"/>
          </p:nvPr>
        </p:nvSpPr>
        <p:spPr>
          <a:xfrm>
            <a:off x="615950" y="701675"/>
            <a:ext cx="7772400" cy="838200"/>
          </a:xfrm>
        </p:spPr>
        <p:txBody>
          <a:bodyPr/>
          <a:lstStyle/>
          <a:p>
            <a:r>
              <a:rPr lang="en-US" altLang="en-US" sz="4000"/>
              <a:t>Chapter 3 Selections</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65046AD8-0D53-2E66-9DCD-FE880B228A8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C2DF9A1-744F-9F40-8886-476B5D1819CF}" type="slidenum">
              <a:rPr lang="en-US" altLang="en-US" sz="1400"/>
              <a:pPr>
                <a:spcBef>
                  <a:spcPct val="0"/>
                </a:spcBef>
                <a:buClrTx/>
                <a:buSzTx/>
                <a:buFontTx/>
                <a:buNone/>
              </a:pPr>
              <a:t>10</a:t>
            </a:fld>
            <a:endParaRPr lang="en-US" altLang="en-US" sz="1400"/>
          </a:p>
        </p:txBody>
      </p:sp>
      <p:sp>
        <p:nvSpPr>
          <p:cNvPr id="21507" name="Rectangle 2">
            <a:extLst>
              <a:ext uri="{FF2B5EF4-FFF2-40B4-BE49-F238E27FC236}">
                <a16:creationId xmlns:a16="http://schemas.microsoft.com/office/drawing/2014/main" id="{82B3FD04-F89B-7AEB-DB3E-BBFC11C295BD}"/>
              </a:ext>
            </a:extLst>
          </p:cNvPr>
          <p:cNvSpPr>
            <a:spLocks noGrp="1" noChangeArrowheads="1"/>
          </p:cNvSpPr>
          <p:nvPr>
            <p:ph type="title"/>
          </p:nvPr>
        </p:nvSpPr>
        <p:spPr>
          <a:xfrm>
            <a:off x="685800" y="0"/>
            <a:ext cx="7772400" cy="1428750"/>
          </a:xfrm>
        </p:spPr>
        <p:txBody>
          <a:bodyPr/>
          <a:lstStyle/>
          <a:p>
            <a:r>
              <a:rPr lang="en-US" altLang="en-US"/>
              <a:t>The Two-way </a:t>
            </a:r>
            <a:r>
              <a:rPr lang="en-US" altLang="en-US" sz="4200">
                <a:latin typeface="Courier New" panose="02070309020205020404" pitchFamily="49" charset="0"/>
              </a:rPr>
              <a:t>if</a:t>
            </a:r>
            <a:r>
              <a:rPr lang="en-US" altLang="en-US"/>
              <a:t> Statement</a:t>
            </a:r>
            <a:endParaRPr lang="en-US" altLang="en-US">
              <a:solidFill>
                <a:schemeClr val="tx1"/>
              </a:solidFill>
            </a:endParaRPr>
          </a:p>
        </p:txBody>
      </p:sp>
      <p:sp>
        <p:nvSpPr>
          <p:cNvPr id="25604" name="Rectangle 3">
            <a:extLst>
              <a:ext uri="{FF2B5EF4-FFF2-40B4-BE49-F238E27FC236}">
                <a16:creationId xmlns:a16="http://schemas.microsoft.com/office/drawing/2014/main" id="{E378B2C7-4EC2-4EDF-AFB9-6EBD452E976B}"/>
              </a:ext>
            </a:extLst>
          </p:cNvPr>
          <p:cNvSpPr>
            <a:spLocks noGrp="1" noChangeArrowheads="1"/>
          </p:cNvSpPr>
          <p:nvPr>
            <p:ph type="body" idx="1"/>
          </p:nvPr>
        </p:nvSpPr>
        <p:spPr>
          <a:xfrm>
            <a:off x="692150" y="1085850"/>
            <a:ext cx="8001000" cy="2057400"/>
          </a:xfrm>
        </p:spPr>
        <p:txBody>
          <a:bodyPr/>
          <a:lstStyle/>
          <a:p>
            <a:pPr>
              <a:lnSpc>
                <a:spcPct val="90000"/>
              </a:lnSpc>
              <a:buFont typeface="Monotype Sorts" pitchFamily="2" charset="2"/>
              <a:buNone/>
              <a:defRPr/>
            </a:pPr>
            <a:r>
              <a:rPr lang="en-US" sz="2000" b="1" dirty="0">
                <a:solidFill>
                  <a:schemeClr val="accent4"/>
                </a:solidFill>
                <a:latin typeface="Courier New" pitchFamily="49" charset="0"/>
              </a:rPr>
              <a:t>if (</a:t>
            </a:r>
            <a:r>
              <a:rPr lang="en-US" sz="2000" b="1" dirty="0" err="1">
                <a:solidFill>
                  <a:schemeClr val="accent4"/>
                </a:solidFill>
                <a:latin typeface="Courier New" pitchFamily="49" charset="0"/>
              </a:rPr>
              <a:t>boolean</a:t>
            </a:r>
            <a:r>
              <a:rPr lang="en-US" sz="2000" b="1" dirty="0">
                <a:solidFill>
                  <a:schemeClr val="accent4"/>
                </a:solidFill>
                <a:latin typeface="Courier New" pitchFamily="49" charset="0"/>
              </a:rPr>
              <a:t>-expression) { </a:t>
            </a:r>
          </a:p>
          <a:p>
            <a:pPr>
              <a:lnSpc>
                <a:spcPct val="90000"/>
              </a:lnSpc>
              <a:buFont typeface="Monotype Sorts" pitchFamily="2" charset="2"/>
              <a:buNone/>
              <a:defRPr/>
            </a:pPr>
            <a:r>
              <a:rPr lang="en-US" sz="2000" b="1" dirty="0">
                <a:solidFill>
                  <a:schemeClr val="accent4"/>
                </a:solidFill>
                <a:latin typeface="Courier New" pitchFamily="49" charset="0"/>
              </a:rPr>
              <a:t>  statement(s)-for-the-true-case;</a:t>
            </a:r>
          </a:p>
          <a:p>
            <a:pPr>
              <a:lnSpc>
                <a:spcPct val="90000"/>
              </a:lnSpc>
              <a:buFont typeface="Monotype Sorts" pitchFamily="2" charset="2"/>
              <a:buNone/>
              <a:defRPr/>
            </a:pPr>
            <a:r>
              <a:rPr lang="en-US" sz="2000" b="1" dirty="0">
                <a:solidFill>
                  <a:schemeClr val="accent4"/>
                </a:solidFill>
                <a:latin typeface="Courier New" pitchFamily="49" charset="0"/>
              </a:rPr>
              <a:t>}</a:t>
            </a:r>
          </a:p>
          <a:p>
            <a:pPr>
              <a:lnSpc>
                <a:spcPct val="90000"/>
              </a:lnSpc>
              <a:buFont typeface="Monotype Sorts" pitchFamily="2" charset="2"/>
              <a:buNone/>
              <a:defRPr/>
            </a:pPr>
            <a:r>
              <a:rPr lang="en-US" sz="2000" b="1" dirty="0">
                <a:solidFill>
                  <a:schemeClr val="accent4"/>
                </a:solidFill>
                <a:latin typeface="Courier New" pitchFamily="49" charset="0"/>
              </a:rPr>
              <a:t>else {</a:t>
            </a:r>
          </a:p>
          <a:p>
            <a:pPr>
              <a:lnSpc>
                <a:spcPct val="90000"/>
              </a:lnSpc>
              <a:buFont typeface="Monotype Sorts" pitchFamily="2" charset="2"/>
              <a:buNone/>
              <a:defRPr/>
            </a:pPr>
            <a:r>
              <a:rPr lang="en-US" sz="2000" b="1" dirty="0">
                <a:solidFill>
                  <a:schemeClr val="accent4"/>
                </a:solidFill>
                <a:latin typeface="Courier New" pitchFamily="49" charset="0"/>
              </a:rPr>
              <a:t>  statement(s)-for-the-false-case;</a:t>
            </a:r>
          </a:p>
          <a:p>
            <a:pPr>
              <a:lnSpc>
                <a:spcPct val="90000"/>
              </a:lnSpc>
              <a:buFont typeface="Monotype Sorts" pitchFamily="2" charset="2"/>
              <a:buNone/>
              <a:defRPr/>
            </a:pPr>
            <a:r>
              <a:rPr lang="en-US" sz="2000" b="1" dirty="0">
                <a:solidFill>
                  <a:schemeClr val="accent4"/>
                </a:solidFill>
                <a:latin typeface="Courier New" pitchFamily="49" charset="0"/>
              </a:rPr>
              <a:t>}</a:t>
            </a:r>
            <a:endParaRPr lang="en-US" sz="2800" b="1" dirty="0">
              <a:solidFill>
                <a:schemeClr val="accent4"/>
              </a:solidFill>
            </a:endParaRPr>
          </a:p>
        </p:txBody>
      </p:sp>
      <p:sp>
        <p:nvSpPr>
          <p:cNvPr id="21509" name="Rectangle 6">
            <a:extLst>
              <a:ext uri="{FF2B5EF4-FFF2-40B4-BE49-F238E27FC236}">
                <a16:creationId xmlns:a16="http://schemas.microsoft.com/office/drawing/2014/main" id="{5818105D-12CF-6D06-6293-12D37A6292C8}"/>
              </a:ext>
            </a:extLst>
          </p:cNvPr>
          <p:cNvSpPr>
            <a:spLocks noChangeArrowheads="1"/>
          </p:cNvSpPr>
          <p:nvPr/>
        </p:nvSpPr>
        <p:spPr bwMode="auto">
          <a:xfrm>
            <a:off x="2162175" y="2428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1510" name="Picture 8">
            <a:extLst>
              <a:ext uri="{FF2B5EF4-FFF2-40B4-BE49-F238E27FC236}">
                <a16:creationId xmlns:a16="http://schemas.microsoft.com/office/drawing/2014/main" id="{74FF4D5D-9FB6-E4F1-8CA5-A4381A3E25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150" y="3044825"/>
            <a:ext cx="8216900" cy="344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9D556D33-BF8D-F245-67E5-95A592211DC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B3019A0-75C9-C140-9131-51BE3F44DF98}" type="slidenum">
              <a:rPr lang="en-US" altLang="en-US" sz="1400"/>
              <a:pPr>
                <a:spcBef>
                  <a:spcPct val="0"/>
                </a:spcBef>
                <a:buClrTx/>
                <a:buSzTx/>
                <a:buFontTx/>
                <a:buNone/>
              </a:pPr>
              <a:t>11</a:t>
            </a:fld>
            <a:endParaRPr lang="en-US" altLang="en-US" sz="1400"/>
          </a:p>
        </p:txBody>
      </p:sp>
      <p:sp>
        <p:nvSpPr>
          <p:cNvPr id="23555" name="Rectangle 2">
            <a:extLst>
              <a:ext uri="{FF2B5EF4-FFF2-40B4-BE49-F238E27FC236}">
                <a16:creationId xmlns:a16="http://schemas.microsoft.com/office/drawing/2014/main" id="{EC782554-4A33-8E0F-49A0-166B67460569}"/>
              </a:ext>
            </a:extLst>
          </p:cNvPr>
          <p:cNvSpPr>
            <a:spLocks noGrp="1" noChangeArrowheads="1"/>
          </p:cNvSpPr>
          <p:nvPr>
            <p:ph type="title"/>
          </p:nvPr>
        </p:nvSpPr>
        <p:spPr>
          <a:xfrm>
            <a:off x="685800" y="0"/>
            <a:ext cx="7772400" cy="1428750"/>
          </a:xfrm>
        </p:spPr>
        <p:txBody>
          <a:bodyPr/>
          <a:lstStyle/>
          <a:p>
            <a:r>
              <a:rPr lang="en-US" altLang="en-US" sz="4200">
                <a:latin typeface="Courier New" panose="02070309020205020404" pitchFamily="49" charset="0"/>
              </a:rPr>
              <a:t>if-else</a:t>
            </a:r>
            <a:r>
              <a:rPr lang="en-US" altLang="en-US"/>
              <a:t> Example</a:t>
            </a:r>
          </a:p>
        </p:txBody>
      </p:sp>
      <p:sp>
        <p:nvSpPr>
          <p:cNvPr id="23556" name="Rectangle 3">
            <a:extLst>
              <a:ext uri="{FF2B5EF4-FFF2-40B4-BE49-F238E27FC236}">
                <a16:creationId xmlns:a16="http://schemas.microsoft.com/office/drawing/2014/main" id="{DE468B7F-AAA3-61DC-7CCF-7836FD62EF17}"/>
              </a:ext>
            </a:extLst>
          </p:cNvPr>
          <p:cNvSpPr>
            <a:spLocks noGrp="1" noChangeArrowheads="1"/>
          </p:cNvSpPr>
          <p:nvPr>
            <p:ph type="body" idx="1"/>
          </p:nvPr>
        </p:nvSpPr>
        <p:spPr>
          <a:xfrm>
            <a:off x="914400" y="1371600"/>
            <a:ext cx="7772400" cy="4724400"/>
          </a:xfrm>
        </p:spPr>
        <p:txBody>
          <a:bodyPr/>
          <a:lstStyle/>
          <a:p>
            <a:pPr>
              <a:buFont typeface="Monotype Sorts" pitchFamily="2" charset="2"/>
              <a:buNone/>
            </a:pPr>
            <a:r>
              <a:rPr lang="en-US" altLang="en-US" sz="2400" b="1">
                <a:latin typeface="Courier New" panose="02070309020205020404" pitchFamily="49" charset="0"/>
              </a:rPr>
              <a:t>if (radius &gt;= 0) {   </a:t>
            </a:r>
          </a:p>
          <a:p>
            <a:pPr>
              <a:spcBef>
                <a:spcPct val="0"/>
              </a:spcBef>
              <a:buFont typeface="Monotype Sorts" pitchFamily="2" charset="2"/>
              <a:buNone/>
            </a:pPr>
            <a:r>
              <a:rPr lang="en-US" altLang="en-US" sz="2400" b="1">
                <a:latin typeface="Courier New" panose="02070309020205020404" pitchFamily="49" charset="0"/>
              </a:rPr>
              <a:t>  area = radius * radius * 3.14159;</a:t>
            </a:r>
          </a:p>
          <a:p>
            <a:pPr>
              <a:spcBef>
                <a:spcPct val="0"/>
              </a:spcBef>
              <a:buFont typeface="Monotype Sorts" pitchFamily="2" charset="2"/>
              <a:buNone/>
            </a:pPr>
            <a:endParaRPr lang="en-US" altLang="en-US" sz="2400" b="1">
              <a:latin typeface="Courier New" panose="02070309020205020404" pitchFamily="49" charset="0"/>
            </a:endParaRPr>
          </a:p>
          <a:p>
            <a:pPr>
              <a:spcBef>
                <a:spcPct val="0"/>
              </a:spcBef>
              <a:buFont typeface="Monotype Sorts" pitchFamily="2" charset="2"/>
              <a:buNone/>
            </a:pPr>
            <a:r>
              <a:rPr lang="en-US" altLang="en-US" sz="2400" b="1">
                <a:latin typeface="Courier New" panose="02070309020205020404" pitchFamily="49" charset="0"/>
              </a:rPr>
              <a:t> 	System.out.println("The area for the “  </a:t>
            </a:r>
          </a:p>
          <a:p>
            <a:pPr>
              <a:spcBef>
                <a:spcPct val="0"/>
              </a:spcBef>
              <a:buFont typeface="Monotype Sorts" pitchFamily="2" charset="2"/>
              <a:buNone/>
            </a:pPr>
            <a:r>
              <a:rPr lang="en-US" altLang="en-US" sz="2400" b="1">
                <a:latin typeface="Courier New" panose="02070309020205020404" pitchFamily="49" charset="0"/>
              </a:rPr>
              <a:t>    + “circle of radius " + radius + </a:t>
            </a:r>
          </a:p>
          <a:p>
            <a:pPr>
              <a:spcBef>
                <a:spcPct val="0"/>
              </a:spcBef>
              <a:buFont typeface="Monotype Sorts" pitchFamily="2" charset="2"/>
              <a:buNone/>
            </a:pPr>
            <a:r>
              <a:rPr lang="en-US" altLang="en-US" sz="2400" b="1">
                <a:latin typeface="Courier New" panose="02070309020205020404" pitchFamily="49" charset="0"/>
              </a:rPr>
              <a:t>    " is " + area);</a:t>
            </a:r>
          </a:p>
          <a:p>
            <a:pPr>
              <a:spcBef>
                <a:spcPct val="0"/>
              </a:spcBef>
              <a:buFont typeface="Monotype Sorts" pitchFamily="2" charset="2"/>
              <a:buNone/>
            </a:pPr>
            <a:r>
              <a:rPr lang="en-US" altLang="en-US" sz="2400" b="1">
                <a:latin typeface="Courier New" panose="02070309020205020404" pitchFamily="49" charset="0"/>
              </a:rPr>
              <a:t>}</a:t>
            </a:r>
          </a:p>
          <a:p>
            <a:pPr>
              <a:spcBef>
                <a:spcPct val="0"/>
              </a:spcBef>
              <a:buFont typeface="Monotype Sorts" pitchFamily="2" charset="2"/>
              <a:buNone/>
            </a:pPr>
            <a:r>
              <a:rPr lang="en-US" altLang="en-US" sz="2400" b="1">
                <a:latin typeface="Courier New" panose="02070309020205020404" pitchFamily="49" charset="0"/>
              </a:rPr>
              <a:t>else {</a:t>
            </a:r>
          </a:p>
          <a:p>
            <a:pPr>
              <a:spcBef>
                <a:spcPct val="0"/>
              </a:spcBef>
              <a:buFont typeface="Monotype Sorts" pitchFamily="2" charset="2"/>
              <a:buNone/>
            </a:pPr>
            <a:r>
              <a:rPr lang="en-US" altLang="en-US" sz="2400" b="1">
                <a:latin typeface="Courier New" panose="02070309020205020404" pitchFamily="49" charset="0"/>
              </a:rPr>
              <a:t>  System.out.println("Negative input");</a:t>
            </a:r>
          </a:p>
          <a:p>
            <a:pPr>
              <a:spcBef>
                <a:spcPct val="0"/>
              </a:spcBef>
              <a:buFont typeface="Monotype Sorts" pitchFamily="2" charset="2"/>
              <a:buNone/>
            </a:pPr>
            <a:r>
              <a:rPr lang="en-US" altLang="en-US" sz="2400" b="1">
                <a:latin typeface="Courier New" panose="02070309020205020404" pitchFamily="49"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7E5A7AB0-70C3-4D74-92F8-17CE852065F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A9CD9B7-2D00-D24D-9CC4-92034AD149E9}" type="slidenum">
              <a:rPr lang="en-US" altLang="en-US" sz="1400"/>
              <a:pPr>
                <a:spcBef>
                  <a:spcPct val="0"/>
                </a:spcBef>
                <a:buClrTx/>
                <a:buSzTx/>
                <a:buFontTx/>
                <a:buNone/>
              </a:pPr>
              <a:t>12</a:t>
            </a:fld>
            <a:endParaRPr lang="en-US" altLang="en-US" sz="1400"/>
          </a:p>
        </p:txBody>
      </p:sp>
      <p:sp>
        <p:nvSpPr>
          <p:cNvPr id="25603" name="Rectangle 2">
            <a:extLst>
              <a:ext uri="{FF2B5EF4-FFF2-40B4-BE49-F238E27FC236}">
                <a16:creationId xmlns:a16="http://schemas.microsoft.com/office/drawing/2014/main" id="{44CE638D-534F-1A09-FE09-FB2915819753}"/>
              </a:ext>
            </a:extLst>
          </p:cNvPr>
          <p:cNvSpPr>
            <a:spLocks noGrp="1" noChangeArrowheads="1"/>
          </p:cNvSpPr>
          <p:nvPr>
            <p:ph type="title"/>
          </p:nvPr>
        </p:nvSpPr>
        <p:spPr>
          <a:xfrm>
            <a:off x="685800" y="0"/>
            <a:ext cx="8001000" cy="914400"/>
          </a:xfrm>
        </p:spPr>
        <p:txBody>
          <a:bodyPr/>
          <a:lstStyle/>
          <a:p>
            <a:r>
              <a:rPr lang="en-US" altLang="en-US"/>
              <a:t>Multiple Alternative if Statements</a:t>
            </a:r>
          </a:p>
        </p:txBody>
      </p:sp>
      <p:sp>
        <p:nvSpPr>
          <p:cNvPr id="25604" name="Rectangle 7">
            <a:extLst>
              <a:ext uri="{FF2B5EF4-FFF2-40B4-BE49-F238E27FC236}">
                <a16:creationId xmlns:a16="http://schemas.microsoft.com/office/drawing/2014/main" id="{8E31AE8B-C4B3-926F-06E0-87B1258FCA2B}"/>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 name="Rectangle 7">
            <a:extLst>
              <a:ext uri="{FF2B5EF4-FFF2-40B4-BE49-F238E27FC236}">
                <a16:creationId xmlns:a16="http://schemas.microsoft.com/office/drawing/2014/main" id="{D33B68D2-43C6-4FB6-B904-AF10D1A4D79D}"/>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eaLnBrk="1" hangingPunct="1">
              <a:defRPr/>
            </a:pPr>
            <a:endParaRPr lang="en-US"/>
          </a:p>
        </p:txBody>
      </p:sp>
      <p:graphicFrame>
        <p:nvGraphicFramePr>
          <p:cNvPr id="25606" name="Object 2">
            <a:extLst>
              <a:ext uri="{FF2B5EF4-FFF2-40B4-BE49-F238E27FC236}">
                <a16:creationId xmlns:a16="http://schemas.microsoft.com/office/drawing/2014/main" id="{A84F88FE-38BD-51FF-49D9-D9F3CC1C775A}"/>
              </a:ext>
            </a:extLst>
          </p:cNvPr>
          <p:cNvGraphicFramePr>
            <a:graphicFrameLocks noChangeAspect="1"/>
          </p:cNvGraphicFramePr>
          <p:nvPr/>
        </p:nvGraphicFramePr>
        <p:xfrm>
          <a:off x="117475" y="1700213"/>
          <a:ext cx="8909050" cy="3671887"/>
        </p:xfrm>
        <a:graphic>
          <a:graphicData uri="http://schemas.openxmlformats.org/presentationml/2006/ole">
            <mc:AlternateContent xmlns:mc="http://schemas.openxmlformats.org/markup-compatibility/2006">
              <mc:Choice xmlns:v="urn:schemas-microsoft-com:vml" Requires="v">
                <p:oleObj name="Picture" r:id="rId3" imgW="3225800" imgH="1333500" progId="Word.Picture.8">
                  <p:embed/>
                </p:oleObj>
              </mc:Choice>
              <mc:Fallback>
                <p:oleObj name="Picture" r:id="rId3" imgW="3225800" imgH="1333500" progId="Word.Pictur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475" y="1700213"/>
                        <a:ext cx="8909050"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E8C1FE83-0FD8-0B6A-DB80-E040979EB22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9D081FE-DC43-9645-8AEA-25E1E85506A1}" type="slidenum">
              <a:rPr lang="en-US" altLang="en-US" sz="1400"/>
              <a:pPr>
                <a:spcBef>
                  <a:spcPct val="0"/>
                </a:spcBef>
                <a:buClrTx/>
                <a:buSzTx/>
                <a:buFontTx/>
                <a:buNone/>
              </a:pPr>
              <a:t>13</a:t>
            </a:fld>
            <a:endParaRPr lang="en-US" altLang="en-US" sz="1400"/>
          </a:p>
        </p:txBody>
      </p:sp>
      <p:sp>
        <p:nvSpPr>
          <p:cNvPr id="27651" name="Rectangle 3">
            <a:extLst>
              <a:ext uri="{FF2B5EF4-FFF2-40B4-BE49-F238E27FC236}">
                <a16:creationId xmlns:a16="http://schemas.microsoft.com/office/drawing/2014/main" id="{0524BCCF-8AF2-849D-5F79-89D0DFBA0DC0}"/>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7652" name="Rectangle 6">
            <a:extLst>
              <a:ext uri="{FF2B5EF4-FFF2-40B4-BE49-F238E27FC236}">
                <a16:creationId xmlns:a16="http://schemas.microsoft.com/office/drawing/2014/main" id="{26EB8B94-F126-B9E2-6F2C-5666FB05C2ED}"/>
              </a:ext>
            </a:extLst>
          </p:cNvPr>
          <p:cNvSpPr>
            <a:spLocks noChangeArrowheads="1"/>
          </p:cNvSpPr>
          <p:nvPr/>
        </p:nvSpPr>
        <p:spPr bwMode="auto">
          <a:xfrm>
            <a:off x="0" y="2033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 name="Rectangle 8">
            <a:extLst>
              <a:ext uri="{FF2B5EF4-FFF2-40B4-BE49-F238E27FC236}">
                <a16:creationId xmlns:a16="http://schemas.microsoft.com/office/drawing/2014/main" id="{13667C39-16D8-448E-93C2-36FBD2E8D946}"/>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eaLnBrk="1" hangingPunct="1">
              <a:defRPr/>
            </a:pPr>
            <a:endParaRPr lang="en-US"/>
          </a:p>
        </p:txBody>
      </p:sp>
      <p:pic>
        <p:nvPicPr>
          <p:cNvPr id="27654" name="Picture 9">
            <a:extLst>
              <a:ext uri="{FF2B5EF4-FFF2-40B4-BE49-F238E27FC236}">
                <a16:creationId xmlns:a16="http://schemas.microsoft.com/office/drawing/2014/main" id="{81DDA021-D5E7-A054-7A77-1DDC77651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3" y="625475"/>
            <a:ext cx="7588250" cy="5854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655" name="Rectangle 2">
            <a:extLst>
              <a:ext uri="{FF2B5EF4-FFF2-40B4-BE49-F238E27FC236}">
                <a16:creationId xmlns:a16="http://schemas.microsoft.com/office/drawing/2014/main" id="{C386E97D-E427-6BA0-3745-7A8E3B7C4797}"/>
              </a:ext>
            </a:extLst>
          </p:cNvPr>
          <p:cNvSpPr>
            <a:spLocks noGrp="1" noChangeArrowheads="1"/>
          </p:cNvSpPr>
          <p:nvPr>
            <p:ph type="title"/>
          </p:nvPr>
        </p:nvSpPr>
        <p:spPr>
          <a:xfrm>
            <a:off x="685800" y="203200"/>
            <a:ext cx="8001000" cy="711200"/>
          </a:xfrm>
        </p:spPr>
        <p:txBody>
          <a:bodyPr/>
          <a:lstStyle/>
          <a:p>
            <a:r>
              <a:rPr lang="en-US" altLang="en-US" sz="4000"/>
              <a:t>Multi-Way if-else Statements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C9E8ABFB-6BD0-63D1-EB6C-DECA925C292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8D1542A-33F7-A74E-B8C1-D10C434D201A}" type="slidenum">
              <a:rPr lang="en-US" altLang="en-US" sz="1400"/>
              <a:pPr>
                <a:spcBef>
                  <a:spcPct val="0"/>
                </a:spcBef>
                <a:buClrTx/>
                <a:buSzTx/>
                <a:buFontTx/>
                <a:buNone/>
              </a:pPr>
              <a:t>14</a:t>
            </a:fld>
            <a:endParaRPr lang="en-US" altLang="en-US" sz="1400"/>
          </a:p>
        </p:txBody>
      </p:sp>
      <p:sp>
        <p:nvSpPr>
          <p:cNvPr id="29699" name="Rectangle 2">
            <a:extLst>
              <a:ext uri="{FF2B5EF4-FFF2-40B4-BE49-F238E27FC236}">
                <a16:creationId xmlns:a16="http://schemas.microsoft.com/office/drawing/2014/main" id="{270A04BA-F175-DD23-AF6A-9646DF801286}"/>
              </a:ext>
            </a:extLst>
          </p:cNvPr>
          <p:cNvSpPr>
            <a:spLocks noGrp="1" noChangeArrowheads="1"/>
          </p:cNvSpPr>
          <p:nvPr>
            <p:ph type="title"/>
          </p:nvPr>
        </p:nvSpPr>
        <p:spPr>
          <a:xfrm>
            <a:off x="685800" y="0"/>
            <a:ext cx="8001000" cy="914400"/>
          </a:xfrm>
        </p:spPr>
        <p:txBody>
          <a:bodyPr/>
          <a:lstStyle/>
          <a:p>
            <a:r>
              <a:rPr lang="en-US" altLang="en-US"/>
              <a:t>Trace if-else statement</a:t>
            </a:r>
          </a:p>
        </p:txBody>
      </p:sp>
      <p:sp>
        <p:nvSpPr>
          <p:cNvPr id="29700" name="Rectangle 3">
            <a:extLst>
              <a:ext uri="{FF2B5EF4-FFF2-40B4-BE49-F238E27FC236}">
                <a16:creationId xmlns:a16="http://schemas.microsoft.com/office/drawing/2014/main" id="{49D0EDC1-1F01-BE05-D417-2C062E90F2F2}"/>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3797" name="Text Box 5">
            <a:extLst>
              <a:ext uri="{FF2B5EF4-FFF2-40B4-BE49-F238E27FC236}">
                <a16:creationId xmlns:a16="http://schemas.microsoft.com/office/drawing/2014/main" id="{D8E6C63C-580B-4FEB-81B8-307D4430E99A}"/>
              </a:ext>
            </a:extLst>
          </p:cNvPr>
          <p:cNvSpPr txBox="1">
            <a:spLocks noChangeArrowheads="1"/>
          </p:cNvSpPr>
          <p:nvPr/>
        </p:nvSpPr>
        <p:spPr bwMode="auto">
          <a:xfrm>
            <a:off x="381000" y="1524000"/>
            <a:ext cx="3429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dirty="0">
                <a:solidFill>
                  <a:schemeClr val="accent4"/>
                </a:solidFill>
                <a:cs typeface="+mn-cs"/>
              </a:rPr>
              <a:t>if (score &gt;= 90.0)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("A");</a:t>
            </a:r>
          </a:p>
          <a:p>
            <a:pPr>
              <a:defRPr/>
            </a:pPr>
            <a:r>
              <a:rPr lang="en-US" dirty="0">
                <a:solidFill>
                  <a:schemeClr val="accent4"/>
                </a:solidFill>
                <a:cs typeface="+mn-cs"/>
              </a:rPr>
              <a:t>else if (score &gt;= 80.0)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("B");</a:t>
            </a:r>
          </a:p>
          <a:p>
            <a:pPr>
              <a:defRPr/>
            </a:pPr>
            <a:r>
              <a:rPr lang="en-US" dirty="0">
                <a:solidFill>
                  <a:schemeClr val="accent4"/>
                </a:solidFill>
                <a:cs typeface="+mn-cs"/>
              </a:rPr>
              <a:t>else if (score &gt;= 70.0)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("C");</a:t>
            </a:r>
          </a:p>
          <a:p>
            <a:pPr>
              <a:defRPr/>
            </a:pPr>
            <a:r>
              <a:rPr lang="en-US" dirty="0">
                <a:solidFill>
                  <a:schemeClr val="accent4"/>
                </a:solidFill>
                <a:cs typeface="+mn-cs"/>
              </a:rPr>
              <a:t>else if (score &gt;= 60.0)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("D");</a:t>
            </a:r>
          </a:p>
          <a:p>
            <a:pPr>
              <a:defRPr/>
            </a:pPr>
            <a:r>
              <a:rPr lang="en-US" dirty="0">
                <a:solidFill>
                  <a:schemeClr val="accent4"/>
                </a:solidFill>
                <a:cs typeface="+mn-cs"/>
              </a:rPr>
              <a:t>else</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("F");</a:t>
            </a:r>
          </a:p>
        </p:txBody>
      </p:sp>
      <p:sp>
        <p:nvSpPr>
          <p:cNvPr id="29702" name="AutoShape 6">
            <a:extLst>
              <a:ext uri="{FF2B5EF4-FFF2-40B4-BE49-F238E27FC236}">
                <a16:creationId xmlns:a16="http://schemas.microsoft.com/office/drawing/2014/main" id="{01F5831B-285D-5AE2-1B03-C3FAB30C7A0F}"/>
              </a:ext>
            </a:extLst>
          </p:cNvPr>
          <p:cNvSpPr>
            <a:spLocks noChangeArrowheads="1"/>
          </p:cNvSpPr>
          <p:nvPr/>
        </p:nvSpPr>
        <p:spPr bwMode="auto">
          <a:xfrm>
            <a:off x="533400" y="914400"/>
            <a:ext cx="2590800" cy="536575"/>
          </a:xfrm>
          <a:prstGeom prst="wedgeRoundRectCallout">
            <a:avLst>
              <a:gd name="adj1" fmla="val -16421"/>
              <a:gd name="adj2" fmla="val 884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score is 70.0</a:t>
            </a:r>
          </a:p>
        </p:txBody>
      </p:sp>
      <p:sp>
        <p:nvSpPr>
          <p:cNvPr id="29703" name="Rectangle 7">
            <a:extLst>
              <a:ext uri="{FF2B5EF4-FFF2-40B4-BE49-F238E27FC236}">
                <a16:creationId xmlns:a16="http://schemas.microsoft.com/office/drawing/2014/main" id="{FCD68655-A2DF-5096-85B7-50A01B349FFF}"/>
              </a:ext>
            </a:extLst>
          </p:cNvPr>
          <p:cNvSpPr>
            <a:spLocks noChangeArrowheads="1"/>
          </p:cNvSpPr>
          <p:nvPr/>
        </p:nvSpPr>
        <p:spPr bwMode="auto">
          <a:xfrm>
            <a:off x="381000" y="1600200"/>
            <a:ext cx="30480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9704" name="AutoShape 8">
            <a:extLst>
              <a:ext uri="{FF2B5EF4-FFF2-40B4-BE49-F238E27FC236}">
                <a16:creationId xmlns:a16="http://schemas.microsoft.com/office/drawing/2014/main" id="{24A4A0D0-FDB3-475E-0D9B-1F29BA3177F1}"/>
              </a:ext>
            </a:extLst>
          </p:cNvPr>
          <p:cNvSpPr>
            <a:spLocks noChangeArrowheads="1"/>
          </p:cNvSpPr>
          <p:nvPr/>
        </p:nvSpPr>
        <p:spPr bwMode="auto">
          <a:xfrm>
            <a:off x="3810000" y="914400"/>
            <a:ext cx="2590800" cy="536575"/>
          </a:xfrm>
          <a:prstGeom prst="wedgeRoundRectCallout">
            <a:avLst>
              <a:gd name="adj1" fmla="val -99144"/>
              <a:gd name="adj2" fmla="val 9023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The condition is false</a:t>
            </a:r>
          </a:p>
        </p:txBody>
      </p:sp>
      <p:sp>
        <p:nvSpPr>
          <p:cNvPr id="29705" name="Rectangle 9">
            <a:extLst>
              <a:ext uri="{FF2B5EF4-FFF2-40B4-BE49-F238E27FC236}">
                <a16:creationId xmlns:a16="http://schemas.microsoft.com/office/drawing/2014/main" id="{1C22EEDA-0C75-76BA-B4AD-C513D63BA2AF}"/>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51376DEB-A35D-B500-043B-D7F7F7970F9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85CA420-A5B1-E34D-9417-B23CDDD4FBE1}" type="slidenum">
              <a:rPr lang="en-US" altLang="en-US" sz="1400"/>
              <a:pPr>
                <a:spcBef>
                  <a:spcPct val="0"/>
                </a:spcBef>
                <a:buClrTx/>
                <a:buSzTx/>
                <a:buFontTx/>
                <a:buNone/>
              </a:pPr>
              <a:t>15</a:t>
            </a:fld>
            <a:endParaRPr lang="en-US" altLang="en-US" sz="1400"/>
          </a:p>
        </p:txBody>
      </p:sp>
      <p:sp>
        <p:nvSpPr>
          <p:cNvPr id="31747" name="Rectangle 2">
            <a:extLst>
              <a:ext uri="{FF2B5EF4-FFF2-40B4-BE49-F238E27FC236}">
                <a16:creationId xmlns:a16="http://schemas.microsoft.com/office/drawing/2014/main" id="{F155C204-9B07-6648-D14A-C936F996286D}"/>
              </a:ext>
            </a:extLst>
          </p:cNvPr>
          <p:cNvSpPr>
            <a:spLocks noGrp="1" noChangeArrowheads="1"/>
          </p:cNvSpPr>
          <p:nvPr>
            <p:ph type="title"/>
          </p:nvPr>
        </p:nvSpPr>
        <p:spPr>
          <a:xfrm>
            <a:off x="685800" y="0"/>
            <a:ext cx="8001000" cy="914400"/>
          </a:xfrm>
        </p:spPr>
        <p:txBody>
          <a:bodyPr/>
          <a:lstStyle/>
          <a:p>
            <a:r>
              <a:rPr lang="en-US" altLang="en-US"/>
              <a:t>Trace if-else statement</a:t>
            </a:r>
          </a:p>
        </p:txBody>
      </p:sp>
      <p:sp>
        <p:nvSpPr>
          <p:cNvPr id="31748" name="Rectangle 3">
            <a:extLst>
              <a:ext uri="{FF2B5EF4-FFF2-40B4-BE49-F238E27FC236}">
                <a16:creationId xmlns:a16="http://schemas.microsoft.com/office/drawing/2014/main" id="{C389E367-3922-5AB0-6D70-B5007C653AF5}"/>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5845" name="Text Box 4">
            <a:extLst>
              <a:ext uri="{FF2B5EF4-FFF2-40B4-BE49-F238E27FC236}">
                <a16:creationId xmlns:a16="http://schemas.microsoft.com/office/drawing/2014/main" id="{A970F207-B939-4201-BD9C-F1F09CC43B61}"/>
              </a:ext>
            </a:extLst>
          </p:cNvPr>
          <p:cNvSpPr txBox="1">
            <a:spLocks noChangeArrowheads="1"/>
          </p:cNvSpPr>
          <p:nvPr/>
        </p:nvSpPr>
        <p:spPr bwMode="auto">
          <a:xfrm>
            <a:off x="381000" y="1524000"/>
            <a:ext cx="3429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dirty="0">
                <a:solidFill>
                  <a:schemeClr val="accent4"/>
                </a:solidFill>
                <a:cs typeface="+mn-cs"/>
              </a:rPr>
              <a:t>if (score &gt;= 90.0)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("A");</a:t>
            </a:r>
          </a:p>
          <a:p>
            <a:pPr>
              <a:defRPr/>
            </a:pPr>
            <a:r>
              <a:rPr lang="en-US" dirty="0">
                <a:solidFill>
                  <a:schemeClr val="accent4"/>
                </a:solidFill>
                <a:cs typeface="+mn-cs"/>
              </a:rPr>
              <a:t>else if (score &gt;= 80.0)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("B");</a:t>
            </a:r>
          </a:p>
          <a:p>
            <a:pPr>
              <a:defRPr/>
            </a:pPr>
            <a:r>
              <a:rPr lang="en-US" dirty="0">
                <a:solidFill>
                  <a:schemeClr val="accent4"/>
                </a:solidFill>
                <a:cs typeface="+mn-cs"/>
              </a:rPr>
              <a:t>else if (score &gt;= 70.0)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("C");</a:t>
            </a:r>
          </a:p>
          <a:p>
            <a:pPr>
              <a:defRPr/>
            </a:pPr>
            <a:r>
              <a:rPr lang="en-US" dirty="0">
                <a:solidFill>
                  <a:schemeClr val="accent4"/>
                </a:solidFill>
                <a:cs typeface="+mn-cs"/>
              </a:rPr>
              <a:t>else if (score &gt;= 60.0)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("D");</a:t>
            </a:r>
          </a:p>
          <a:p>
            <a:pPr>
              <a:defRPr/>
            </a:pPr>
            <a:r>
              <a:rPr lang="en-US" dirty="0">
                <a:solidFill>
                  <a:schemeClr val="accent4"/>
                </a:solidFill>
                <a:cs typeface="+mn-cs"/>
              </a:rPr>
              <a:t>else</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("F");</a:t>
            </a:r>
          </a:p>
        </p:txBody>
      </p:sp>
      <p:sp>
        <p:nvSpPr>
          <p:cNvPr id="31750" name="AutoShape 5">
            <a:extLst>
              <a:ext uri="{FF2B5EF4-FFF2-40B4-BE49-F238E27FC236}">
                <a16:creationId xmlns:a16="http://schemas.microsoft.com/office/drawing/2014/main" id="{372F3393-BA86-CF73-CA00-BCB9A901FC69}"/>
              </a:ext>
            </a:extLst>
          </p:cNvPr>
          <p:cNvSpPr>
            <a:spLocks noChangeArrowheads="1"/>
          </p:cNvSpPr>
          <p:nvPr/>
        </p:nvSpPr>
        <p:spPr bwMode="auto">
          <a:xfrm>
            <a:off x="533400" y="914400"/>
            <a:ext cx="2590800" cy="536575"/>
          </a:xfrm>
          <a:prstGeom prst="wedgeRoundRectCallout">
            <a:avLst>
              <a:gd name="adj1" fmla="val -16421"/>
              <a:gd name="adj2" fmla="val 884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score is 70.0</a:t>
            </a:r>
          </a:p>
        </p:txBody>
      </p:sp>
      <p:sp>
        <p:nvSpPr>
          <p:cNvPr id="31751" name="AutoShape 7">
            <a:extLst>
              <a:ext uri="{FF2B5EF4-FFF2-40B4-BE49-F238E27FC236}">
                <a16:creationId xmlns:a16="http://schemas.microsoft.com/office/drawing/2014/main" id="{9ED6FF5F-47F9-DAD9-D026-DA40F5605FDE}"/>
              </a:ext>
            </a:extLst>
          </p:cNvPr>
          <p:cNvSpPr>
            <a:spLocks noChangeArrowheads="1"/>
          </p:cNvSpPr>
          <p:nvPr/>
        </p:nvSpPr>
        <p:spPr bwMode="auto">
          <a:xfrm>
            <a:off x="3810000" y="914400"/>
            <a:ext cx="2590800" cy="536575"/>
          </a:xfrm>
          <a:prstGeom prst="wedgeRoundRectCallout">
            <a:avLst>
              <a:gd name="adj1" fmla="val -87745"/>
              <a:gd name="adj2" fmla="val 222782"/>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The condition is false</a:t>
            </a:r>
          </a:p>
        </p:txBody>
      </p:sp>
      <p:sp>
        <p:nvSpPr>
          <p:cNvPr id="31752" name="Rectangle 8">
            <a:extLst>
              <a:ext uri="{FF2B5EF4-FFF2-40B4-BE49-F238E27FC236}">
                <a16:creationId xmlns:a16="http://schemas.microsoft.com/office/drawing/2014/main" id="{9AAF2C75-8223-E897-C443-73129487469B}"/>
              </a:ext>
            </a:extLst>
          </p:cNvPr>
          <p:cNvSpPr>
            <a:spLocks noChangeArrowheads="1"/>
          </p:cNvSpPr>
          <p:nvPr/>
        </p:nvSpPr>
        <p:spPr bwMode="auto">
          <a:xfrm>
            <a:off x="381000" y="2286000"/>
            <a:ext cx="30480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3" name="Rectangle 9">
            <a:extLst>
              <a:ext uri="{FF2B5EF4-FFF2-40B4-BE49-F238E27FC236}">
                <a16:creationId xmlns:a16="http://schemas.microsoft.com/office/drawing/2014/main" id="{03CFD730-2687-3AE1-35A2-93EA97F77E44}"/>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a:extLst>
              <a:ext uri="{FF2B5EF4-FFF2-40B4-BE49-F238E27FC236}">
                <a16:creationId xmlns:a16="http://schemas.microsoft.com/office/drawing/2014/main" id="{F0359DC8-1B6D-1BAA-984B-F3E8E2B4705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B94A1A1-51EF-FD40-B945-A3B3D1A043BF}" type="slidenum">
              <a:rPr lang="en-US" altLang="en-US" sz="1400"/>
              <a:pPr>
                <a:spcBef>
                  <a:spcPct val="0"/>
                </a:spcBef>
                <a:buClrTx/>
                <a:buSzTx/>
                <a:buFontTx/>
                <a:buNone/>
              </a:pPr>
              <a:t>16</a:t>
            </a:fld>
            <a:endParaRPr lang="en-US" altLang="en-US" sz="1400"/>
          </a:p>
        </p:txBody>
      </p:sp>
      <p:sp>
        <p:nvSpPr>
          <p:cNvPr id="33795" name="Rectangle 2">
            <a:extLst>
              <a:ext uri="{FF2B5EF4-FFF2-40B4-BE49-F238E27FC236}">
                <a16:creationId xmlns:a16="http://schemas.microsoft.com/office/drawing/2014/main" id="{A9238CA4-E489-2B17-FCB0-B894B1CAD409}"/>
              </a:ext>
            </a:extLst>
          </p:cNvPr>
          <p:cNvSpPr>
            <a:spLocks noGrp="1" noChangeArrowheads="1"/>
          </p:cNvSpPr>
          <p:nvPr>
            <p:ph type="title"/>
          </p:nvPr>
        </p:nvSpPr>
        <p:spPr>
          <a:xfrm>
            <a:off x="685800" y="0"/>
            <a:ext cx="8001000" cy="914400"/>
          </a:xfrm>
        </p:spPr>
        <p:txBody>
          <a:bodyPr/>
          <a:lstStyle/>
          <a:p>
            <a:r>
              <a:rPr lang="en-US" altLang="en-US"/>
              <a:t>Trace if-else statement</a:t>
            </a:r>
          </a:p>
        </p:txBody>
      </p:sp>
      <p:sp>
        <p:nvSpPr>
          <p:cNvPr id="33796" name="Rectangle 3">
            <a:extLst>
              <a:ext uri="{FF2B5EF4-FFF2-40B4-BE49-F238E27FC236}">
                <a16:creationId xmlns:a16="http://schemas.microsoft.com/office/drawing/2014/main" id="{18369562-C761-DFBF-C982-36FD3D231396}"/>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7893" name="Text Box 4">
            <a:extLst>
              <a:ext uri="{FF2B5EF4-FFF2-40B4-BE49-F238E27FC236}">
                <a16:creationId xmlns:a16="http://schemas.microsoft.com/office/drawing/2014/main" id="{B6981844-2653-4347-B521-7E29FF32A79C}"/>
              </a:ext>
            </a:extLst>
          </p:cNvPr>
          <p:cNvSpPr txBox="1">
            <a:spLocks noChangeArrowheads="1"/>
          </p:cNvSpPr>
          <p:nvPr/>
        </p:nvSpPr>
        <p:spPr bwMode="auto">
          <a:xfrm>
            <a:off x="381000" y="1524000"/>
            <a:ext cx="3429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dirty="0">
                <a:solidFill>
                  <a:schemeClr val="accent4"/>
                </a:solidFill>
                <a:cs typeface="+mn-cs"/>
              </a:rPr>
              <a:t>if (score &gt;= 90.0)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("A");</a:t>
            </a:r>
          </a:p>
          <a:p>
            <a:pPr>
              <a:defRPr/>
            </a:pPr>
            <a:r>
              <a:rPr lang="en-US" dirty="0">
                <a:solidFill>
                  <a:schemeClr val="accent4"/>
                </a:solidFill>
                <a:cs typeface="+mn-cs"/>
              </a:rPr>
              <a:t>else if (score &gt;= 80.0)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("B");</a:t>
            </a:r>
          </a:p>
          <a:p>
            <a:pPr>
              <a:defRPr/>
            </a:pPr>
            <a:r>
              <a:rPr lang="en-US" dirty="0">
                <a:solidFill>
                  <a:schemeClr val="accent4"/>
                </a:solidFill>
                <a:cs typeface="+mn-cs"/>
              </a:rPr>
              <a:t>else if (score &gt;= 70.0)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("C");</a:t>
            </a:r>
          </a:p>
          <a:p>
            <a:pPr>
              <a:defRPr/>
            </a:pPr>
            <a:r>
              <a:rPr lang="en-US" dirty="0">
                <a:solidFill>
                  <a:schemeClr val="accent4"/>
                </a:solidFill>
                <a:cs typeface="+mn-cs"/>
              </a:rPr>
              <a:t>else if (score &gt;= 60.0)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("D");</a:t>
            </a:r>
          </a:p>
          <a:p>
            <a:pPr>
              <a:defRPr/>
            </a:pPr>
            <a:r>
              <a:rPr lang="en-US" dirty="0">
                <a:solidFill>
                  <a:schemeClr val="accent4"/>
                </a:solidFill>
                <a:cs typeface="+mn-cs"/>
              </a:rPr>
              <a:t>else</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("F");</a:t>
            </a:r>
          </a:p>
        </p:txBody>
      </p:sp>
      <p:sp>
        <p:nvSpPr>
          <p:cNvPr id="33798" name="AutoShape 5">
            <a:extLst>
              <a:ext uri="{FF2B5EF4-FFF2-40B4-BE49-F238E27FC236}">
                <a16:creationId xmlns:a16="http://schemas.microsoft.com/office/drawing/2014/main" id="{615482FB-322D-682F-DA43-E89CDB26BB68}"/>
              </a:ext>
            </a:extLst>
          </p:cNvPr>
          <p:cNvSpPr>
            <a:spLocks noChangeArrowheads="1"/>
          </p:cNvSpPr>
          <p:nvPr/>
        </p:nvSpPr>
        <p:spPr bwMode="auto">
          <a:xfrm>
            <a:off x="533400" y="914400"/>
            <a:ext cx="2590800" cy="536575"/>
          </a:xfrm>
          <a:prstGeom prst="wedgeRoundRectCallout">
            <a:avLst>
              <a:gd name="adj1" fmla="val -16421"/>
              <a:gd name="adj2" fmla="val 884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score is 70.0</a:t>
            </a:r>
          </a:p>
        </p:txBody>
      </p:sp>
      <p:sp>
        <p:nvSpPr>
          <p:cNvPr id="33799" name="AutoShape 7">
            <a:extLst>
              <a:ext uri="{FF2B5EF4-FFF2-40B4-BE49-F238E27FC236}">
                <a16:creationId xmlns:a16="http://schemas.microsoft.com/office/drawing/2014/main" id="{6997DD59-510C-A6DE-3694-90ADFBFB49E4}"/>
              </a:ext>
            </a:extLst>
          </p:cNvPr>
          <p:cNvSpPr>
            <a:spLocks noChangeArrowheads="1"/>
          </p:cNvSpPr>
          <p:nvPr/>
        </p:nvSpPr>
        <p:spPr bwMode="auto">
          <a:xfrm>
            <a:off x="3810000" y="914400"/>
            <a:ext cx="2590800" cy="536575"/>
          </a:xfrm>
          <a:prstGeom prst="wedgeRoundRectCallout">
            <a:avLst>
              <a:gd name="adj1" fmla="val -79472"/>
              <a:gd name="adj2" fmla="val 357102"/>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The condition is true</a:t>
            </a:r>
          </a:p>
        </p:txBody>
      </p:sp>
      <p:sp>
        <p:nvSpPr>
          <p:cNvPr id="33800" name="Rectangle 8">
            <a:extLst>
              <a:ext uri="{FF2B5EF4-FFF2-40B4-BE49-F238E27FC236}">
                <a16:creationId xmlns:a16="http://schemas.microsoft.com/office/drawing/2014/main" id="{B1BEA511-A736-1C43-962C-6A94FF1F1116}"/>
              </a:ext>
            </a:extLst>
          </p:cNvPr>
          <p:cNvSpPr>
            <a:spLocks noChangeArrowheads="1"/>
          </p:cNvSpPr>
          <p:nvPr/>
        </p:nvSpPr>
        <p:spPr bwMode="auto">
          <a:xfrm>
            <a:off x="381000" y="3048000"/>
            <a:ext cx="30480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3801" name="Rectangle 9">
            <a:extLst>
              <a:ext uri="{FF2B5EF4-FFF2-40B4-BE49-F238E27FC236}">
                <a16:creationId xmlns:a16="http://schemas.microsoft.com/office/drawing/2014/main" id="{7C334F62-BBCF-D30B-C5FB-FEA4A3123C5D}"/>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C3A4F525-4FD0-13CC-28D3-46AC4C90E7A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92B2290-E866-0442-8BC2-7071368E0F50}" type="slidenum">
              <a:rPr lang="en-US" altLang="en-US" sz="1400"/>
              <a:pPr>
                <a:spcBef>
                  <a:spcPct val="0"/>
                </a:spcBef>
                <a:buClrTx/>
                <a:buSzTx/>
                <a:buFontTx/>
                <a:buNone/>
              </a:pPr>
              <a:t>17</a:t>
            </a:fld>
            <a:endParaRPr lang="en-US" altLang="en-US" sz="1400"/>
          </a:p>
        </p:txBody>
      </p:sp>
      <p:sp>
        <p:nvSpPr>
          <p:cNvPr id="35843" name="Rectangle 2">
            <a:extLst>
              <a:ext uri="{FF2B5EF4-FFF2-40B4-BE49-F238E27FC236}">
                <a16:creationId xmlns:a16="http://schemas.microsoft.com/office/drawing/2014/main" id="{145FA351-81C7-EA76-E2E2-61C310F59CFF}"/>
              </a:ext>
            </a:extLst>
          </p:cNvPr>
          <p:cNvSpPr>
            <a:spLocks noGrp="1" noChangeArrowheads="1"/>
          </p:cNvSpPr>
          <p:nvPr>
            <p:ph type="title"/>
          </p:nvPr>
        </p:nvSpPr>
        <p:spPr>
          <a:xfrm>
            <a:off x="685800" y="0"/>
            <a:ext cx="8001000" cy="914400"/>
          </a:xfrm>
        </p:spPr>
        <p:txBody>
          <a:bodyPr/>
          <a:lstStyle/>
          <a:p>
            <a:r>
              <a:rPr lang="en-US" altLang="en-US"/>
              <a:t>Trace if-else statement</a:t>
            </a:r>
          </a:p>
        </p:txBody>
      </p:sp>
      <p:sp>
        <p:nvSpPr>
          <p:cNvPr id="35844" name="Rectangle 3">
            <a:extLst>
              <a:ext uri="{FF2B5EF4-FFF2-40B4-BE49-F238E27FC236}">
                <a16:creationId xmlns:a16="http://schemas.microsoft.com/office/drawing/2014/main" id="{B4C4413B-BF90-5A64-728D-CA840DD416BE}"/>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9941" name="Text Box 4">
            <a:extLst>
              <a:ext uri="{FF2B5EF4-FFF2-40B4-BE49-F238E27FC236}">
                <a16:creationId xmlns:a16="http://schemas.microsoft.com/office/drawing/2014/main" id="{FF74CC11-1469-4631-A5B7-12C75423459E}"/>
              </a:ext>
            </a:extLst>
          </p:cNvPr>
          <p:cNvSpPr txBox="1">
            <a:spLocks noChangeArrowheads="1"/>
          </p:cNvSpPr>
          <p:nvPr/>
        </p:nvSpPr>
        <p:spPr bwMode="auto">
          <a:xfrm>
            <a:off x="381000" y="1524000"/>
            <a:ext cx="3429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dirty="0">
                <a:solidFill>
                  <a:schemeClr val="accent4"/>
                </a:solidFill>
                <a:cs typeface="+mn-cs"/>
              </a:rPr>
              <a:t>if (score &gt;= 90.0)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("A");</a:t>
            </a:r>
          </a:p>
          <a:p>
            <a:pPr>
              <a:defRPr/>
            </a:pPr>
            <a:r>
              <a:rPr lang="en-US" dirty="0">
                <a:solidFill>
                  <a:schemeClr val="accent4"/>
                </a:solidFill>
                <a:cs typeface="+mn-cs"/>
              </a:rPr>
              <a:t>else if (score &gt;= 80.0)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("B");</a:t>
            </a:r>
          </a:p>
          <a:p>
            <a:pPr>
              <a:defRPr/>
            </a:pPr>
            <a:r>
              <a:rPr lang="en-US" dirty="0">
                <a:solidFill>
                  <a:schemeClr val="accent4"/>
                </a:solidFill>
                <a:cs typeface="+mn-cs"/>
              </a:rPr>
              <a:t>else if (score &gt;= 70.0)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("C");</a:t>
            </a:r>
          </a:p>
          <a:p>
            <a:pPr>
              <a:defRPr/>
            </a:pPr>
            <a:r>
              <a:rPr lang="en-US" dirty="0">
                <a:solidFill>
                  <a:schemeClr val="accent4"/>
                </a:solidFill>
                <a:cs typeface="+mn-cs"/>
              </a:rPr>
              <a:t>else if (score &gt;= 60.0)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("D");</a:t>
            </a:r>
          </a:p>
          <a:p>
            <a:pPr>
              <a:defRPr/>
            </a:pPr>
            <a:r>
              <a:rPr lang="en-US" dirty="0">
                <a:solidFill>
                  <a:schemeClr val="accent4"/>
                </a:solidFill>
                <a:cs typeface="+mn-cs"/>
              </a:rPr>
              <a:t>else</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("F");</a:t>
            </a:r>
          </a:p>
        </p:txBody>
      </p:sp>
      <p:sp>
        <p:nvSpPr>
          <p:cNvPr id="35846" name="AutoShape 5">
            <a:extLst>
              <a:ext uri="{FF2B5EF4-FFF2-40B4-BE49-F238E27FC236}">
                <a16:creationId xmlns:a16="http://schemas.microsoft.com/office/drawing/2014/main" id="{E313C6D9-7C5E-E4BE-9FC7-FF3B073D3102}"/>
              </a:ext>
            </a:extLst>
          </p:cNvPr>
          <p:cNvSpPr>
            <a:spLocks noChangeArrowheads="1"/>
          </p:cNvSpPr>
          <p:nvPr/>
        </p:nvSpPr>
        <p:spPr bwMode="auto">
          <a:xfrm>
            <a:off x="533400" y="914400"/>
            <a:ext cx="2590800" cy="536575"/>
          </a:xfrm>
          <a:prstGeom prst="wedgeRoundRectCallout">
            <a:avLst>
              <a:gd name="adj1" fmla="val -16421"/>
              <a:gd name="adj2" fmla="val 884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score is 70.0</a:t>
            </a:r>
          </a:p>
        </p:txBody>
      </p:sp>
      <p:sp>
        <p:nvSpPr>
          <p:cNvPr id="35847" name="AutoShape 6">
            <a:extLst>
              <a:ext uri="{FF2B5EF4-FFF2-40B4-BE49-F238E27FC236}">
                <a16:creationId xmlns:a16="http://schemas.microsoft.com/office/drawing/2014/main" id="{4A320962-77C9-6930-3B12-E9AB1DAD9A49}"/>
              </a:ext>
            </a:extLst>
          </p:cNvPr>
          <p:cNvSpPr>
            <a:spLocks noChangeArrowheads="1"/>
          </p:cNvSpPr>
          <p:nvPr/>
        </p:nvSpPr>
        <p:spPr bwMode="auto">
          <a:xfrm>
            <a:off x="3810000" y="914400"/>
            <a:ext cx="2590800" cy="536575"/>
          </a:xfrm>
          <a:prstGeom prst="wedgeRoundRectCallout">
            <a:avLst>
              <a:gd name="adj1" fmla="val -78676"/>
              <a:gd name="adj2" fmla="val 453551"/>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grade is C</a:t>
            </a:r>
          </a:p>
        </p:txBody>
      </p:sp>
      <p:sp>
        <p:nvSpPr>
          <p:cNvPr id="35848" name="Rectangle 7">
            <a:extLst>
              <a:ext uri="{FF2B5EF4-FFF2-40B4-BE49-F238E27FC236}">
                <a16:creationId xmlns:a16="http://schemas.microsoft.com/office/drawing/2014/main" id="{B310F4FA-ED33-139C-4976-CB513FA716FB}"/>
              </a:ext>
            </a:extLst>
          </p:cNvPr>
          <p:cNvSpPr>
            <a:spLocks noChangeArrowheads="1"/>
          </p:cNvSpPr>
          <p:nvPr/>
        </p:nvSpPr>
        <p:spPr bwMode="auto">
          <a:xfrm>
            <a:off x="381000" y="3429000"/>
            <a:ext cx="30480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5849" name="Rectangle 8">
            <a:extLst>
              <a:ext uri="{FF2B5EF4-FFF2-40B4-BE49-F238E27FC236}">
                <a16:creationId xmlns:a16="http://schemas.microsoft.com/office/drawing/2014/main" id="{5E2A7402-08DD-B423-4468-A6184F2B7343}"/>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13A2A0E3-32C7-193B-529E-BD90DDD5498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BE61ADA-E5EE-6A43-B477-8D549EAE291D}" type="slidenum">
              <a:rPr lang="en-US" altLang="en-US" sz="1400"/>
              <a:pPr>
                <a:spcBef>
                  <a:spcPct val="0"/>
                </a:spcBef>
                <a:buClrTx/>
                <a:buSzTx/>
                <a:buFontTx/>
                <a:buNone/>
              </a:pPr>
              <a:t>18</a:t>
            </a:fld>
            <a:endParaRPr lang="en-US" altLang="en-US" sz="1400"/>
          </a:p>
        </p:txBody>
      </p:sp>
      <p:sp>
        <p:nvSpPr>
          <p:cNvPr id="37891" name="Rectangle 2">
            <a:extLst>
              <a:ext uri="{FF2B5EF4-FFF2-40B4-BE49-F238E27FC236}">
                <a16:creationId xmlns:a16="http://schemas.microsoft.com/office/drawing/2014/main" id="{568F0D4C-4717-5EFA-7951-A6F4DF0279A1}"/>
              </a:ext>
            </a:extLst>
          </p:cNvPr>
          <p:cNvSpPr>
            <a:spLocks noGrp="1" noChangeArrowheads="1"/>
          </p:cNvSpPr>
          <p:nvPr>
            <p:ph type="title"/>
          </p:nvPr>
        </p:nvSpPr>
        <p:spPr>
          <a:xfrm>
            <a:off x="685800" y="0"/>
            <a:ext cx="8001000" cy="914400"/>
          </a:xfrm>
        </p:spPr>
        <p:txBody>
          <a:bodyPr/>
          <a:lstStyle/>
          <a:p>
            <a:r>
              <a:rPr lang="en-US" altLang="en-US"/>
              <a:t>Trace if-else statement</a:t>
            </a:r>
          </a:p>
        </p:txBody>
      </p:sp>
      <p:sp>
        <p:nvSpPr>
          <p:cNvPr id="37892" name="Rectangle 3">
            <a:extLst>
              <a:ext uri="{FF2B5EF4-FFF2-40B4-BE49-F238E27FC236}">
                <a16:creationId xmlns:a16="http://schemas.microsoft.com/office/drawing/2014/main" id="{9BD13605-5E7F-DDCE-9122-8C74A3B002A4}"/>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1989" name="Text Box 4">
            <a:extLst>
              <a:ext uri="{FF2B5EF4-FFF2-40B4-BE49-F238E27FC236}">
                <a16:creationId xmlns:a16="http://schemas.microsoft.com/office/drawing/2014/main" id="{D6F2067E-7504-4C0F-8E3D-684F820BF4E4}"/>
              </a:ext>
            </a:extLst>
          </p:cNvPr>
          <p:cNvSpPr txBox="1">
            <a:spLocks noChangeArrowheads="1"/>
          </p:cNvSpPr>
          <p:nvPr/>
        </p:nvSpPr>
        <p:spPr bwMode="auto">
          <a:xfrm>
            <a:off x="381000" y="1524000"/>
            <a:ext cx="3429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dirty="0">
                <a:solidFill>
                  <a:schemeClr val="accent4"/>
                </a:solidFill>
                <a:cs typeface="+mn-cs"/>
              </a:rPr>
              <a:t>if (score &gt;= 90.0)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("A");</a:t>
            </a:r>
          </a:p>
          <a:p>
            <a:pPr>
              <a:defRPr/>
            </a:pPr>
            <a:r>
              <a:rPr lang="en-US" dirty="0">
                <a:solidFill>
                  <a:schemeClr val="accent4"/>
                </a:solidFill>
                <a:cs typeface="+mn-cs"/>
              </a:rPr>
              <a:t>else if (score &gt;= 80.0)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("B");</a:t>
            </a:r>
          </a:p>
          <a:p>
            <a:pPr>
              <a:defRPr/>
            </a:pPr>
            <a:r>
              <a:rPr lang="en-US" dirty="0">
                <a:solidFill>
                  <a:schemeClr val="accent4"/>
                </a:solidFill>
                <a:cs typeface="+mn-cs"/>
              </a:rPr>
              <a:t>else if (score &gt;= 70.0)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("C");</a:t>
            </a:r>
          </a:p>
          <a:p>
            <a:pPr>
              <a:defRPr/>
            </a:pPr>
            <a:r>
              <a:rPr lang="en-US" dirty="0">
                <a:solidFill>
                  <a:schemeClr val="accent4"/>
                </a:solidFill>
                <a:cs typeface="+mn-cs"/>
              </a:rPr>
              <a:t>else if (score &gt;= 60.0)</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("D");</a:t>
            </a:r>
          </a:p>
          <a:p>
            <a:pPr>
              <a:defRPr/>
            </a:pPr>
            <a:r>
              <a:rPr lang="en-US" dirty="0">
                <a:solidFill>
                  <a:schemeClr val="accent4"/>
                </a:solidFill>
                <a:cs typeface="+mn-cs"/>
              </a:rPr>
              <a:t>else</a:t>
            </a:r>
          </a:p>
          <a:p>
            <a:pPr>
              <a:defRPr/>
            </a:pPr>
            <a:r>
              <a:rPr lang="en-US" dirty="0">
                <a:solidFill>
                  <a:schemeClr val="accent4"/>
                </a:solidFill>
                <a:cs typeface="+mn-cs"/>
              </a:rPr>
              <a:t>  </a:t>
            </a:r>
            <a:r>
              <a:rPr lang="en-US" dirty="0" err="1">
                <a:solidFill>
                  <a:schemeClr val="accent4"/>
                </a:solidFill>
                <a:cs typeface="+mn-cs"/>
              </a:rPr>
              <a:t>System.out.print</a:t>
            </a:r>
            <a:r>
              <a:rPr lang="en-US" dirty="0">
                <a:solidFill>
                  <a:schemeClr val="accent4"/>
                </a:solidFill>
                <a:cs typeface="+mn-cs"/>
              </a:rPr>
              <a:t>("F");</a:t>
            </a:r>
          </a:p>
        </p:txBody>
      </p:sp>
      <p:sp>
        <p:nvSpPr>
          <p:cNvPr id="37894" name="AutoShape 5">
            <a:extLst>
              <a:ext uri="{FF2B5EF4-FFF2-40B4-BE49-F238E27FC236}">
                <a16:creationId xmlns:a16="http://schemas.microsoft.com/office/drawing/2014/main" id="{686C7AFA-9642-3CA1-21F5-0A0463519EB3}"/>
              </a:ext>
            </a:extLst>
          </p:cNvPr>
          <p:cNvSpPr>
            <a:spLocks noChangeArrowheads="1"/>
          </p:cNvSpPr>
          <p:nvPr/>
        </p:nvSpPr>
        <p:spPr bwMode="auto">
          <a:xfrm>
            <a:off x="533400" y="914400"/>
            <a:ext cx="2590800" cy="536575"/>
          </a:xfrm>
          <a:prstGeom prst="wedgeRoundRectCallout">
            <a:avLst>
              <a:gd name="adj1" fmla="val -16421"/>
              <a:gd name="adj2" fmla="val 88463"/>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score is 70.0</a:t>
            </a:r>
          </a:p>
        </p:txBody>
      </p:sp>
      <p:sp>
        <p:nvSpPr>
          <p:cNvPr id="37895" name="Rectangle 8">
            <a:extLst>
              <a:ext uri="{FF2B5EF4-FFF2-40B4-BE49-F238E27FC236}">
                <a16:creationId xmlns:a16="http://schemas.microsoft.com/office/drawing/2014/main" id="{18BD8C24-A323-7838-1216-8675323E7746}"/>
              </a:ext>
            </a:extLst>
          </p:cNvPr>
          <p:cNvSpPr>
            <a:spLocks noChangeArrowheads="1"/>
          </p:cNvSpPr>
          <p:nvPr/>
        </p:nvSpPr>
        <p:spPr bwMode="auto">
          <a:xfrm>
            <a:off x="381000" y="5334000"/>
            <a:ext cx="30480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7896" name="Text Box 9">
            <a:extLst>
              <a:ext uri="{FF2B5EF4-FFF2-40B4-BE49-F238E27FC236}">
                <a16:creationId xmlns:a16="http://schemas.microsoft.com/office/drawing/2014/main" id="{0329E073-4C69-5081-2C83-DEE40AF9B194}"/>
              </a:ext>
            </a:extLst>
          </p:cNvPr>
          <p:cNvSpPr txBox="1">
            <a:spLocks noChangeArrowheads="1"/>
          </p:cNvSpPr>
          <p:nvPr/>
        </p:nvSpPr>
        <p:spPr bwMode="auto">
          <a:xfrm>
            <a:off x="381000" y="5257800"/>
            <a:ext cx="304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solidFill>
                <a:schemeClr val="bg2"/>
              </a:solidFill>
            </a:endParaRPr>
          </a:p>
        </p:txBody>
      </p:sp>
      <p:sp>
        <p:nvSpPr>
          <p:cNvPr id="37897" name="Rectangle 10">
            <a:extLst>
              <a:ext uri="{FF2B5EF4-FFF2-40B4-BE49-F238E27FC236}">
                <a16:creationId xmlns:a16="http://schemas.microsoft.com/office/drawing/2014/main" id="{D390AB33-E94D-0E90-E066-4FEF1C93A49C}"/>
              </a:ext>
            </a:extLst>
          </p:cNvPr>
          <p:cNvSpPr>
            <a:spLocks noChangeArrowheads="1"/>
          </p:cNvSpPr>
          <p:nvPr/>
        </p:nvSpPr>
        <p:spPr bwMode="auto">
          <a:xfrm>
            <a:off x="381000" y="5334000"/>
            <a:ext cx="3048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7898" name="AutoShape 6">
            <a:extLst>
              <a:ext uri="{FF2B5EF4-FFF2-40B4-BE49-F238E27FC236}">
                <a16:creationId xmlns:a16="http://schemas.microsoft.com/office/drawing/2014/main" id="{2ED1936E-C506-3DC0-06ED-B92AD11ACFB1}"/>
              </a:ext>
            </a:extLst>
          </p:cNvPr>
          <p:cNvSpPr>
            <a:spLocks noChangeArrowheads="1"/>
          </p:cNvSpPr>
          <p:nvPr/>
        </p:nvSpPr>
        <p:spPr bwMode="auto">
          <a:xfrm>
            <a:off x="3810000" y="914400"/>
            <a:ext cx="2590800" cy="536575"/>
          </a:xfrm>
          <a:prstGeom prst="wedgeRoundRectCallout">
            <a:avLst>
              <a:gd name="adj1" fmla="val -88847"/>
              <a:gd name="adj2" fmla="val 817162"/>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Exit the if statement</a:t>
            </a:r>
          </a:p>
        </p:txBody>
      </p:sp>
      <p:sp>
        <p:nvSpPr>
          <p:cNvPr id="37899" name="Rectangle 11">
            <a:extLst>
              <a:ext uri="{FF2B5EF4-FFF2-40B4-BE49-F238E27FC236}">
                <a16:creationId xmlns:a16="http://schemas.microsoft.com/office/drawing/2014/main" id="{762B1FFA-1E3E-6448-E808-B30A441B6CAF}"/>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ECCBF676-1BEE-9753-80AB-62AF2A93584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BD58FF3-8D98-6A44-A7A2-5A3A881D1323}" type="slidenum">
              <a:rPr lang="en-US" altLang="en-US" sz="1400"/>
              <a:pPr>
                <a:spcBef>
                  <a:spcPct val="0"/>
                </a:spcBef>
                <a:buClrTx/>
                <a:buSzTx/>
                <a:buFontTx/>
                <a:buNone/>
              </a:pPr>
              <a:t>19</a:t>
            </a:fld>
            <a:endParaRPr lang="en-US" altLang="en-US" sz="1400"/>
          </a:p>
        </p:txBody>
      </p:sp>
      <p:sp>
        <p:nvSpPr>
          <p:cNvPr id="39939" name="Rectangle 2">
            <a:extLst>
              <a:ext uri="{FF2B5EF4-FFF2-40B4-BE49-F238E27FC236}">
                <a16:creationId xmlns:a16="http://schemas.microsoft.com/office/drawing/2014/main" id="{AEA9922F-E87D-992C-DF7F-F5CF9DC571DB}"/>
              </a:ext>
            </a:extLst>
          </p:cNvPr>
          <p:cNvSpPr>
            <a:spLocks noGrp="1" noChangeArrowheads="1"/>
          </p:cNvSpPr>
          <p:nvPr>
            <p:ph type="title"/>
          </p:nvPr>
        </p:nvSpPr>
        <p:spPr>
          <a:xfrm>
            <a:off x="685800" y="0"/>
            <a:ext cx="8001000" cy="914400"/>
          </a:xfrm>
        </p:spPr>
        <p:txBody>
          <a:bodyPr/>
          <a:lstStyle/>
          <a:p>
            <a:r>
              <a:rPr lang="en-US" altLang="en-US"/>
              <a:t>Note</a:t>
            </a:r>
          </a:p>
        </p:txBody>
      </p:sp>
      <p:sp>
        <p:nvSpPr>
          <p:cNvPr id="39940" name="Rectangle 3">
            <a:extLst>
              <a:ext uri="{FF2B5EF4-FFF2-40B4-BE49-F238E27FC236}">
                <a16:creationId xmlns:a16="http://schemas.microsoft.com/office/drawing/2014/main" id="{968CBB98-3CCD-9969-011D-613FD56A464A}"/>
              </a:ext>
            </a:extLst>
          </p:cNvPr>
          <p:cNvSpPr>
            <a:spLocks noGrp="1" noChangeArrowheads="1"/>
          </p:cNvSpPr>
          <p:nvPr>
            <p:ph type="body" idx="1"/>
          </p:nvPr>
        </p:nvSpPr>
        <p:spPr>
          <a:xfrm>
            <a:off x="381000" y="914400"/>
            <a:ext cx="8534400" cy="838200"/>
          </a:xfrm>
        </p:spPr>
        <p:txBody>
          <a:bodyPr/>
          <a:lstStyle/>
          <a:p>
            <a:pPr marL="0" indent="0">
              <a:lnSpc>
                <a:spcPct val="90000"/>
              </a:lnSpc>
              <a:buFont typeface="Monotype Sorts" pitchFamily="2" charset="2"/>
              <a:buNone/>
            </a:pPr>
            <a:r>
              <a:rPr lang="en-US" altLang="en-US" sz="2800">
                <a:cs typeface="Times New Roman" panose="02020603050405020304" pitchFamily="18" charset="0"/>
              </a:rPr>
              <a:t>The </a:t>
            </a:r>
            <a:r>
              <a:rPr lang="en-US" altLang="en-US" sz="2800" u="sng">
                <a:cs typeface="Times New Roman" panose="02020603050405020304" pitchFamily="18" charset="0"/>
              </a:rPr>
              <a:t>else</a:t>
            </a:r>
            <a:r>
              <a:rPr lang="en-US" altLang="en-US" sz="2800">
                <a:cs typeface="Times New Roman" panose="02020603050405020304" pitchFamily="18" charset="0"/>
              </a:rPr>
              <a:t> clause matches the most recent </a:t>
            </a:r>
            <a:r>
              <a:rPr lang="en-US" altLang="en-US" sz="2800" u="sng">
                <a:cs typeface="Times New Roman" panose="02020603050405020304" pitchFamily="18" charset="0"/>
              </a:rPr>
              <a:t>if</a:t>
            </a:r>
            <a:r>
              <a:rPr lang="en-US" altLang="en-US" sz="2800">
                <a:cs typeface="Times New Roman" panose="02020603050405020304" pitchFamily="18" charset="0"/>
              </a:rPr>
              <a:t> clause in the same block. </a:t>
            </a:r>
            <a:endParaRPr lang="en-US" altLang="en-US" sz="2800">
              <a:latin typeface="Courier" pitchFamily="2" charset="0"/>
              <a:cs typeface="Times New Roman" panose="02020603050405020304" pitchFamily="18" charset="0"/>
            </a:endParaRPr>
          </a:p>
        </p:txBody>
      </p:sp>
      <p:sp>
        <p:nvSpPr>
          <p:cNvPr id="39941" name="Rectangle 5">
            <a:extLst>
              <a:ext uri="{FF2B5EF4-FFF2-40B4-BE49-F238E27FC236}">
                <a16:creationId xmlns:a16="http://schemas.microsoft.com/office/drawing/2014/main" id="{414B7A7D-273F-0B0F-EEFA-9DF21479BEE3}"/>
              </a:ext>
            </a:extLst>
          </p:cNvPr>
          <p:cNvSpPr>
            <a:spLocks noChangeArrowheads="1"/>
          </p:cNvSpPr>
          <p:nvPr/>
        </p:nvSpPr>
        <p:spPr bwMode="auto">
          <a:xfrm>
            <a:off x="2466975" y="2824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39942" name="Picture 8">
            <a:extLst>
              <a:ext uri="{FF2B5EF4-FFF2-40B4-BE49-F238E27FC236}">
                <a16:creationId xmlns:a16="http://schemas.microsoft.com/office/drawing/2014/main" id="{106246A2-DAE0-B25C-27DD-129C3167F3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2333625"/>
            <a:ext cx="8801100"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DD01D9A5-FA7A-763E-F6D8-A18D6EC80C3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A5A0656-CE3B-994F-A831-D5028261AE69}" type="slidenum">
              <a:rPr lang="en-US" altLang="en-US" sz="1400"/>
              <a:pPr>
                <a:spcBef>
                  <a:spcPct val="0"/>
                </a:spcBef>
                <a:buClrTx/>
                <a:buSzTx/>
                <a:buFontTx/>
                <a:buNone/>
              </a:pPr>
              <a:t>2</a:t>
            </a:fld>
            <a:endParaRPr lang="en-US" altLang="en-US" sz="1400"/>
          </a:p>
        </p:txBody>
      </p:sp>
      <p:sp>
        <p:nvSpPr>
          <p:cNvPr id="5123" name="Rectangle 2">
            <a:extLst>
              <a:ext uri="{FF2B5EF4-FFF2-40B4-BE49-F238E27FC236}">
                <a16:creationId xmlns:a16="http://schemas.microsoft.com/office/drawing/2014/main" id="{B5658B72-67CF-AD9C-EC1B-35FFA67554CF}"/>
              </a:ext>
            </a:extLst>
          </p:cNvPr>
          <p:cNvSpPr>
            <a:spLocks noGrp="1" noChangeArrowheads="1"/>
          </p:cNvSpPr>
          <p:nvPr>
            <p:ph type="title"/>
          </p:nvPr>
        </p:nvSpPr>
        <p:spPr>
          <a:xfrm>
            <a:off x="152400" y="228600"/>
            <a:ext cx="8763000" cy="1066800"/>
          </a:xfrm>
        </p:spPr>
        <p:txBody>
          <a:bodyPr/>
          <a:lstStyle/>
          <a:p>
            <a:r>
              <a:rPr lang="en-US" altLang="en-US"/>
              <a:t>Motivations</a:t>
            </a:r>
          </a:p>
        </p:txBody>
      </p:sp>
      <p:sp>
        <p:nvSpPr>
          <p:cNvPr id="5124" name="Rectangle 3">
            <a:extLst>
              <a:ext uri="{FF2B5EF4-FFF2-40B4-BE49-F238E27FC236}">
                <a16:creationId xmlns:a16="http://schemas.microsoft.com/office/drawing/2014/main" id="{36476575-274C-91A1-AA0D-B2240E049C4F}"/>
              </a:ext>
            </a:extLst>
          </p:cNvPr>
          <p:cNvSpPr>
            <a:spLocks noGrp="1" noChangeArrowheads="1"/>
          </p:cNvSpPr>
          <p:nvPr>
            <p:ph type="body" idx="1"/>
          </p:nvPr>
        </p:nvSpPr>
        <p:spPr>
          <a:xfrm>
            <a:off x="304800" y="1371600"/>
            <a:ext cx="8610600" cy="4114800"/>
          </a:xfrm>
        </p:spPr>
        <p:txBody>
          <a:bodyPr/>
          <a:lstStyle/>
          <a:p>
            <a:pPr marL="0" indent="0">
              <a:buFont typeface="Monotype Sorts" pitchFamily="2" charset="2"/>
              <a:buNone/>
            </a:pPr>
            <a:r>
              <a:rPr lang="en-US" altLang="en-US"/>
              <a:t>If you assigned a negative value for </a:t>
            </a:r>
            <a:r>
              <a:rPr lang="en-US" altLang="en-US" u="sng"/>
              <a:t>radius</a:t>
            </a:r>
            <a:r>
              <a:rPr lang="en-US" altLang="en-US"/>
              <a:t> in Listing 2.2, ComputeAreaWithConsoleInput.java, the program would print an invalid result. If the radius is negative, you don't want the program to compute the area. How can you deal with this situation?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a:extLst>
              <a:ext uri="{FF2B5EF4-FFF2-40B4-BE49-F238E27FC236}">
                <a16:creationId xmlns:a16="http://schemas.microsoft.com/office/drawing/2014/main" id="{E6034A31-3A0E-09C4-AABC-481DDC49006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EE587A1-4102-F24E-B51C-E1A0C31C6230}" type="slidenum">
              <a:rPr lang="en-US" altLang="en-US" sz="1400"/>
              <a:pPr>
                <a:spcBef>
                  <a:spcPct val="0"/>
                </a:spcBef>
                <a:buClrTx/>
                <a:buSzTx/>
                <a:buFontTx/>
                <a:buNone/>
              </a:pPr>
              <a:t>20</a:t>
            </a:fld>
            <a:endParaRPr lang="en-US" altLang="en-US" sz="1400"/>
          </a:p>
        </p:txBody>
      </p:sp>
      <p:sp>
        <p:nvSpPr>
          <p:cNvPr id="41987" name="Rectangle 2">
            <a:extLst>
              <a:ext uri="{FF2B5EF4-FFF2-40B4-BE49-F238E27FC236}">
                <a16:creationId xmlns:a16="http://schemas.microsoft.com/office/drawing/2014/main" id="{59EA0119-CE35-145A-1930-790C6BD66A75}"/>
              </a:ext>
            </a:extLst>
          </p:cNvPr>
          <p:cNvSpPr>
            <a:spLocks noGrp="1" noChangeArrowheads="1"/>
          </p:cNvSpPr>
          <p:nvPr>
            <p:ph type="title"/>
          </p:nvPr>
        </p:nvSpPr>
        <p:spPr>
          <a:xfrm>
            <a:off x="685800" y="0"/>
            <a:ext cx="8001000" cy="914400"/>
          </a:xfrm>
        </p:spPr>
        <p:txBody>
          <a:bodyPr/>
          <a:lstStyle/>
          <a:p>
            <a:r>
              <a:rPr lang="en-US" altLang="en-US"/>
              <a:t>Note, cont.</a:t>
            </a:r>
          </a:p>
        </p:txBody>
      </p:sp>
      <p:sp>
        <p:nvSpPr>
          <p:cNvPr id="46084" name="Rectangle 3">
            <a:extLst>
              <a:ext uri="{FF2B5EF4-FFF2-40B4-BE49-F238E27FC236}">
                <a16:creationId xmlns:a16="http://schemas.microsoft.com/office/drawing/2014/main" id="{B67D126B-9157-4B74-9F16-2BA8ADA7FEC2}"/>
              </a:ext>
            </a:extLst>
          </p:cNvPr>
          <p:cNvSpPr>
            <a:spLocks noGrp="1" noChangeArrowheads="1"/>
          </p:cNvSpPr>
          <p:nvPr>
            <p:ph type="body" idx="1"/>
          </p:nvPr>
        </p:nvSpPr>
        <p:spPr>
          <a:xfrm>
            <a:off x="457200" y="990600"/>
            <a:ext cx="8382000" cy="5181600"/>
          </a:xfrm>
        </p:spPr>
        <p:txBody>
          <a:bodyPr/>
          <a:lstStyle/>
          <a:p>
            <a:pPr marL="0" indent="0">
              <a:buFont typeface="Monotype Sorts" pitchFamily="2" charset="2"/>
              <a:buNone/>
              <a:defRPr/>
            </a:pPr>
            <a:r>
              <a:rPr lang="en-US" sz="2800" dirty="0">
                <a:cs typeface="Times New Roman" pitchFamily="18" charset="0"/>
              </a:rPr>
              <a:t>Nothing is printed from the preceding statement. To force the </a:t>
            </a:r>
            <a:r>
              <a:rPr lang="en-US" sz="2800" u="sng" dirty="0">
                <a:cs typeface="Times New Roman" pitchFamily="18" charset="0"/>
              </a:rPr>
              <a:t>else</a:t>
            </a:r>
            <a:r>
              <a:rPr lang="en-US" sz="2800" dirty="0">
                <a:cs typeface="Times New Roman" pitchFamily="18" charset="0"/>
              </a:rPr>
              <a:t> clause to match the first </a:t>
            </a:r>
            <a:r>
              <a:rPr lang="en-US" sz="2800" u="sng" dirty="0">
                <a:cs typeface="Times New Roman" pitchFamily="18" charset="0"/>
              </a:rPr>
              <a:t>if</a:t>
            </a:r>
            <a:r>
              <a:rPr lang="en-US" sz="2800" dirty="0">
                <a:cs typeface="Times New Roman" pitchFamily="18" charset="0"/>
              </a:rPr>
              <a:t> clause, you must add a pair of braces: </a:t>
            </a:r>
          </a:p>
          <a:p>
            <a:pPr marL="0" indent="0">
              <a:buFont typeface="Monotype Sorts" pitchFamily="2" charset="2"/>
              <a:buNone/>
              <a:defRPr/>
            </a:pP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int</a:t>
            </a: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i</a:t>
            </a:r>
            <a:r>
              <a:rPr lang="en-US" sz="2000" b="1" dirty="0">
                <a:solidFill>
                  <a:schemeClr val="accent4"/>
                </a:solidFill>
                <a:latin typeface="Courier New" pitchFamily="49" charset="0"/>
              </a:rPr>
              <a:t> = 1; </a:t>
            </a:r>
          </a:p>
          <a:p>
            <a:pPr marL="0" indent="0">
              <a:buFont typeface="Monotype Sorts" pitchFamily="2" charset="2"/>
              <a:buNone/>
              <a:defRPr/>
            </a:pP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int</a:t>
            </a:r>
            <a:r>
              <a:rPr lang="en-US" sz="2000" b="1" dirty="0">
                <a:solidFill>
                  <a:schemeClr val="accent4"/>
                </a:solidFill>
                <a:latin typeface="Courier New" pitchFamily="49" charset="0"/>
              </a:rPr>
              <a:t> j = 2;</a:t>
            </a:r>
          </a:p>
          <a:p>
            <a:pPr marL="0" indent="0">
              <a:buFont typeface="Monotype Sorts" pitchFamily="2" charset="2"/>
              <a:buNone/>
              <a:defRPr/>
            </a:pP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int</a:t>
            </a:r>
            <a:r>
              <a:rPr lang="en-US" sz="2000" b="1" dirty="0">
                <a:solidFill>
                  <a:schemeClr val="accent4"/>
                </a:solidFill>
                <a:latin typeface="Courier New" pitchFamily="49" charset="0"/>
              </a:rPr>
              <a:t> k = 3;</a:t>
            </a:r>
          </a:p>
          <a:p>
            <a:pPr marL="0" indent="0">
              <a:buFont typeface="Monotype Sorts" pitchFamily="2" charset="2"/>
              <a:buNone/>
              <a:defRPr/>
            </a:pPr>
            <a:r>
              <a:rPr lang="en-US" sz="2000" b="1" dirty="0">
                <a:solidFill>
                  <a:schemeClr val="accent4"/>
                </a:solidFill>
                <a:latin typeface="Courier New" pitchFamily="49" charset="0"/>
              </a:rPr>
              <a:t>  if (</a:t>
            </a:r>
            <a:r>
              <a:rPr lang="en-US" sz="2000" b="1" dirty="0" err="1">
                <a:solidFill>
                  <a:schemeClr val="accent4"/>
                </a:solidFill>
                <a:latin typeface="Courier New" pitchFamily="49" charset="0"/>
              </a:rPr>
              <a:t>i</a:t>
            </a:r>
            <a:r>
              <a:rPr lang="en-US" sz="2000" b="1" dirty="0">
                <a:solidFill>
                  <a:schemeClr val="accent4"/>
                </a:solidFill>
                <a:latin typeface="Courier New" pitchFamily="49" charset="0"/>
              </a:rPr>
              <a:t> &gt; j) </a:t>
            </a:r>
            <a:r>
              <a:rPr lang="en-US" sz="2000" b="1" dirty="0">
                <a:solidFill>
                  <a:srgbClr val="FF0000"/>
                </a:solidFill>
                <a:latin typeface="Courier New" pitchFamily="49" charset="0"/>
              </a:rPr>
              <a:t>{</a:t>
            </a:r>
          </a:p>
          <a:p>
            <a:pPr marL="0" indent="0">
              <a:buFont typeface="Monotype Sorts" pitchFamily="2" charset="2"/>
              <a:buNone/>
              <a:defRPr/>
            </a:pPr>
            <a:r>
              <a:rPr lang="en-US" sz="2000" b="1" dirty="0">
                <a:solidFill>
                  <a:schemeClr val="accent4"/>
                </a:solidFill>
                <a:latin typeface="Courier New" pitchFamily="49" charset="0"/>
              </a:rPr>
              <a:t>    if (</a:t>
            </a:r>
            <a:r>
              <a:rPr lang="en-US" sz="2000" b="1" dirty="0" err="1">
                <a:solidFill>
                  <a:schemeClr val="accent4"/>
                </a:solidFill>
                <a:latin typeface="Courier New" pitchFamily="49" charset="0"/>
              </a:rPr>
              <a:t>i</a:t>
            </a:r>
            <a:r>
              <a:rPr lang="en-US" sz="2000" b="1" dirty="0">
                <a:solidFill>
                  <a:schemeClr val="accent4"/>
                </a:solidFill>
                <a:latin typeface="Courier New" pitchFamily="49" charset="0"/>
              </a:rPr>
              <a:t> &gt; k)</a:t>
            </a:r>
          </a:p>
          <a:p>
            <a:pPr marL="0" indent="0">
              <a:buFont typeface="Monotype Sorts" pitchFamily="2" charset="2"/>
              <a:buNone/>
              <a:defRPr/>
            </a:pP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System.out.println</a:t>
            </a:r>
            <a:r>
              <a:rPr lang="en-US" sz="2000" b="1" dirty="0">
                <a:solidFill>
                  <a:schemeClr val="accent4"/>
                </a:solidFill>
                <a:latin typeface="Courier New" pitchFamily="49" charset="0"/>
              </a:rPr>
              <a:t>("A");</a:t>
            </a:r>
          </a:p>
          <a:p>
            <a:pPr marL="0" indent="0">
              <a:buFont typeface="Monotype Sorts" pitchFamily="2" charset="2"/>
              <a:buNone/>
              <a:defRPr/>
            </a:pPr>
            <a:r>
              <a:rPr lang="en-US" sz="2000" b="1" dirty="0">
                <a:solidFill>
                  <a:schemeClr val="accent4"/>
                </a:solidFill>
                <a:latin typeface="Courier New" pitchFamily="49" charset="0"/>
              </a:rPr>
              <a:t>  </a:t>
            </a:r>
            <a:r>
              <a:rPr lang="en-US" sz="2000" b="1" dirty="0">
                <a:solidFill>
                  <a:srgbClr val="FF0000"/>
                </a:solidFill>
                <a:latin typeface="Courier New" pitchFamily="49" charset="0"/>
              </a:rPr>
              <a:t>}</a:t>
            </a:r>
          </a:p>
          <a:p>
            <a:pPr marL="0" indent="0">
              <a:buFont typeface="Monotype Sorts" pitchFamily="2" charset="2"/>
              <a:buNone/>
              <a:defRPr/>
            </a:pPr>
            <a:r>
              <a:rPr lang="en-US" sz="2000" b="1" dirty="0">
                <a:solidFill>
                  <a:schemeClr val="accent4"/>
                </a:solidFill>
                <a:latin typeface="Courier New" pitchFamily="49" charset="0"/>
              </a:rPr>
              <a:t>  else </a:t>
            </a:r>
          </a:p>
          <a:p>
            <a:pPr marL="0" indent="0">
              <a:buFont typeface="Monotype Sorts" pitchFamily="2" charset="2"/>
              <a:buNone/>
              <a:defRPr/>
            </a:pP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System.out.println</a:t>
            </a:r>
            <a:r>
              <a:rPr lang="en-US" sz="2000" b="1" dirty="0">
                <a:solidFill>
                  <a:schemeClr val="accent4"/>
                </a:solidFill>
                <a:latin typeface="Courier New" pitchFamily="49" charset="0"/>
              </a:rPr>
              <a:t>("B");</a:t>
            </a:r>
          </a:p>
          <a:p>
            <a:pPr marL="0" indent="0">
              <a:buFont typeface="Monotype Sorts" pitchFamily="2" charset="2"/>
              <a:buNone/>
              <a:defRPr/>
            </a:pPr>
            <a:r>
              <a:rPr lang="en-US" sz="2800" dirty="0">
                <a:cs typeface="Times New Roman" pitchFamily="18" charset="0"/>
              </a:rPr>
              <a:t>This statement prints B.</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a:extLst>
              <a:ext uri="{FF2B5EF4-FFF2-40B4-BE49-F238E27FC236}">
                <a16:creationId xmlns:a16="http://schemas.microsoft.com/office/drawing/2014/main" id="{92AA8F16-D5C3-9F37-51A6-9EE62BC5997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16E5007-B18C-044A-B518-4EC9E467A6DD}" type="slidenum">
              <a:rPr lang="en-US" altLang="en-US" sz="1400"/>
              <a:pPr>
                <a:spcBef>
                  <a:spcPct val="0"/>
                </a:spcBef>
                <a:buClrTx/>
                <a:buSzTx/>
                <a:buFontTx/>
                <a:buNone/>
              </a:pPr>
              <a:t>21</a:t>
            </a:fld>
            <a:endParaRPr lang="en-US" altLang="en-US" sz="1400"/>
          </a:p>
        </p:txBody>
      </p:sp>
      <p:sp>
        <p:nvSpPr>
          <p:cNvPr id="44035" name="Rectangle 2">
            <a:extLst>
              <a:ext uri="{FF2B5EF4-FFF2-40B4-BE49-F238E27FC236}">
                <a16:creationId xmlns:a16="http://schemas.microsoft.com/office/drawing/2014/main" id="{4A6E6CD2-5937-7208-1420-EAEF661BB5F8}"/>
              </a:ext>
            </a:extLst>
          </p:cNvPr>
          <p:cNvSpPr>
            <a:spLocks noGrp="1" noChangeArrowheads="1"/>
          </p:cNvSpPr>
          <p:nvPr>
            <p:ph type="title"/>
          </p:nvPr>
        </p:nvSpPr>
        <p:spPr>
          <a:xfrm>
            <a:off x="685800" y="0"/>
            <a:ext cx="8001000" cy="914400"/>
          </a:xfrm>
        </p:spPr>
        <p:txBody>
          <a:bodyPr/>
          <a:lstStyle/>
          <a:p>
            <a:r>
              <a:rPr lang="en-US" altLang="en-US"/>
              <a:t>Common Errors</a:t>
            </a:r>
          </a:p>
        </p:txBody>
      </p:sp>
      <p:sp>
        <p:nvSpPr>
          <p:cNvPr id="44036" name="Rectangle 3">
            <a:extLst>
              <a:ext uri="{FF2B5EF4-FFF2-40B4-BE49-F238E27FC236}">
                <a16:creationId xmlns:a16="http://schemas.microsoft.com/office/drawing/2014/main" id="{7D72E1FA-B320-DA26-3187-C5D8C1D03728}"/>
              </a:ext>
            </a:extLst>
          </p:cNvPr>
          <p:cNvSpPr>
            <a:spLocks noGrp="1" noChangeArrowheads="1"/>
          </p:cNvSpPr>
          <p:nvPr>
            <p:ph type="body" idx="1"/>
          </p:nvPr>
        </p:nvSpPr>
        <p:spPr>
          <a:xfrm>
            <a:off x="457200" y="990600"/>
            <a:ext cx="8382000" cy="5486400"/>
          </a:xfrm>
        </p:spPr>
        <p:txBody>
          <a:bodyPr/>
          <a:lstStyle/>
          <a:p>
            <a:pPr marL="0" indent="0">
              <a:buFont typeface="Monotype Sorts" pitchFamily="2" charset="2"/>
              <a:buNone/>
            </a:pPr>
            <a:r>
              <a:rPr lang="en-US" altLang="en-US" sz="2400">
                <a:cs typeface="Times New Roman" panose="02020603050405020304" pitchFamily="18" charset="0"/>
              </a:rPr>
              <a:t>Adding a semicolon at the end of an </a:t>
            </a:r>
            <a:r>
              <a:rPr lang="en-US" altLang="en-US" sz="2400" u="sng">
                <a:cs typeface="Times New Roman" panose="02020603050405020304" pitchFamily="18" charset="0"/>
              </a:rPr>
              <a:t>if</a:t>
            </a:r>
            <a:r>
              <a:rPr lang="en-US" altLang="en-US" sz="2400">
                <a:cs typeface="Times New Roman" panose="02020603050405020304" pitchFamily="18" charset="0"/>
              </a:rPr>
              <a:t> clause is a common mistake.</a:t>
            </a:r>
          </a:p>
          <a:p>
            <a:pPr marL="0" indent="0">
              <a:buFont typeface="Monotype Sorts" pitchFamily="2" charset="2"/>
              <a:buNone/>
            </a:pPr>
            <a:r>
              <a:rPr lang="en-US" altLang="en-US" sz="2400"/>
              <a:t>if (radius &gt;= 0);</a:t>
            </a:r>
          </a:p>
          <a:p>
            <a:pPr marL="0" indent="0">
              <a:buFont typeface="Monotype Sorts" pitchFamily="2" charset="2"/>
              <a:buNone/>
            </a:pPr>
            <a:r>
              <a:rPr lang="en-US" altLang="en-US" sz="2400"/>
              <a:t>{</a:t>
            </a:r>
          </a:p>
          <a:p>
            <a:pPr marL="0" indent="0">
              <a:buFont typeface="Monotype Sorts" pitchFamily="2" charset="2"/>
              <a:buNone/>
            </a:pPr>
            <a:r>
              <a:rPr lang="en-US" altLang="en-US" sz="2400"/>
              <a:t>  area = radius*radius*PI;</a:t>
            </a:r>
          </a:p>
          <a:p>
            <a:pPr marL="0" indent="0">
              <a:buFont typeface="Monotype Sorts" pitchFamily="2" charset="2"/>
              <a:buNone/>
            </a:pPr>
            <a:r>
              <a:rPr lang="en-US" altLang="en-US" sz="2400"/>
              <a:t>  System.out.println(</a:t>
            </a:r>
          </a:p>
          <a:p>
            <a:pPr marL="0" indent="0">
              <a:buFont typeface="Monotype Sorts" pitchFamily="2" charset="2"/>
              <a:buNone/>
            </a:pPr>
            <a:r>
              <a:rPr lang="en-US" altLang="en-US" sz="2400"/>
              <a:t>    "The area for the circle of radius " +</a:t>
            </a:r>
          </a:p>
          <a:p>
            <a:pPr marL="0" indent="0">
              <a:buFont typeface="Monotype Sorts" pitchFamily="2" charset="2"/>
              <a:buNone/>
            </a:pPr>
            <a:r>
              <a:rPr lang="en-US" altLang="en-US" sz="2400"/>
              <a:t>    radius + " is " + area);</a:t>
            </a:r>
          </a:p>
          <a:p>
            <a:pPr marL="0" indent="0">
              <a:buFont typeface="Monotype Sorts" pitchFamily="2" charset="2"/>
              <a:buNone/>
            </a:pPr>
            <a:r>
              <a:rPr lang="en-US" altLang="en-US" sz="2400"/>
              <a:t>}</a:t>
            </a:r>
          </a:p>
          <a:p>
            <a:pPr marL="0" indent="0">
              <a:buFont typeface="Monotype Sorts" pitchFamily="2" charset="2"/>
              <a:buNone/>
            </a:pPr>
            <a:r>
              <a:rPr lang="en-US" altLang="en-US" sz="2400">
                <a:cs typeface="Times New Roman" panose="02020603050405020304" pitchFamily="18" charset="0"/>
              </a:rPr>
              <a:t>This mistake is hard to find, because it is not a compilation error or a runtime error, it is a logic error. </a:t>
            </a:r>
          </a:p>
          <a:p>
            <a:pPr marL="0" indent="0">
              <a:buFont typeface="Monotype Sorts" pitchFamily="2" charset="2"/>
              <a:buNone/>
            </a:pPr>
            <a:r>
              <a:rPr lang="en-US" altLang="en-US" sz="2400">
                <a:cs typeface="Times New Roman" panose="02020603050405020304" pitchFamily="18" charset="0"/>
              </a:rPr>
              <a:t>This error often occurs when you use the next-line block style.</a:t>
            </a:r>
            <a:endParaRPr lang="en-US" altLang="en-US" sz="2800"/>
          </a:p>
        </p:txBody>
      </p:sp>
      <p:sp>
        <p:nvSpPr>
          <p:cNvPr id="44037" name="Line 5">
            <a:extLst>
              <a:ext uri="{FF2B5EF4-FFF2-40B4-BE49-F238E27FC236}">
                <a16:creationId xmlns:a16="http://schemas.microsoft.com/office/drawing/2014/main" id="{3DC9C819-CB96-8602-BE45-1E318818B276}"/>
              </a:ext>
            </a:extLst>
          </p:cNvPr>
          <p:cNvSpPr>
            <a:spLocks noChangeShapeType="1"/>
          </p:cNvSpPr>
          <p:nvPr/>
        </p:nvSpPr>
        <p:spPr bwMode="auto">
          <a:xfrm flipH="1">
            <a:off x="2590800" y="2057400"/>
            <a:ext cx="838200" cy="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44038" name="Text Box 7">
            <a:extLst>
              <a:ext uri="{FF2B5EF4-FFF2-40B4-BE49-F238E27FC236}">
                <a16:creationId xmlns:a16="http://schemas.microsoft.com/office/drawing/2014/main" id="{FE41FDC2-BB13-CBEF-4E2A-431E5DABBDC7}"/>
              </a:ext>
            </a:extLst>
          </p:cNvPr>
          <p:cNvSpPr txBox="1">
            <a:spLocks noChangeArrowheads="1"/>
          </p:cNvSpPr>
          <p:nvPr/>
        </p:nvSpPr>
        <p:spPr bwMode="auto">
          <a:xfrm>
            <a:off x="3657600" y="1905000"/>
            <a:ext cx="1295400" cy="469900"/>
          </a:xfrm>
          <a:prstGeom prst="rect">
            <a:avLst/>
          </a:prstGeom>
          <a:noFill/>
          <a:ln w="12700">
            <a:solidFill>
              <a:srgbClr val="FF0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Wrong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244B5CF7-6C68-E67C-2A04-E2113BDA8C8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7D70B26-5E97-3E47-B558-5A54A67098D0}" type="slidenum">
              <a:rPr lang="en-US" altLang="en-US" sz="1400"/>
              <a:pPr>
                <a:spcBef>
                  <a:spcPct val="0"/>
                </a:spcBef>
                <a:buClrTx/>
                <a:buSzTx/>
                <a:buFontTx/>
                <a:buNone/>
              </a:pPr>
              <a:t>22</a:t>
            </a:fld>
            <a:endParaRPr lang="en-US" altLang="en-US" sz="1400"/>
          </a:p>
        </p:txBody>
      </p:sp>
      <p:sp>
        <p:nvSpPr>
          <p:cNvPr id="46083" name="Rectangle 2">
            <a:extLst>
              <a:ext uri="{FF2B5EF4-FFF2-40B4-BE49-F238E27FC236}">
                <a16:creationId xmlns:a16="http://schemas.microsoft.com/office/drawing/2014/main" id="{B5966050-DFF0-0BEA-0F63-672D44FAA950}"/>
              </a:ext>
            </a:extLst>
          </p:cNvPr>
          <p:cNvSpPr>
            <a:spLocks noGrp="1" noChangeArrowheads="1"/>
          </p:cNvSpPr>
          <p:nvPr>
            <p:ph type="title"/>
          </p:nvPr>
        </p:nvSpPr>
        <p:spPr>
          <a:xfrm>
            <a:off x="685800" y="0"/>
            <a:ext cx="8001000" cy="914400"/>
          </a:xfrm>
        </p:spPr>
        <p:txBody>
          <a:bodyPr/>
          <a:lstStyle/>
          <a:p>
            <a:r>
              <a:rPr lang="en-US" altLang="en-US"/>
              <a:t>TIP</a:t>
            </a:r>
          </a:p>
        </p:txBody>
      </p:sp>
      <p:sp>
        <p:nvSpPr>
          <p:cNvPr id="46084" name="Rectangle 6">
            <a:extLst>
              <a:ext uri="{FF2B5EF4-FFF2-40B4-BE49-F238E27FC236}">
                <a16:creationId xmlns:a16="http://schemas.microsoft.com/office/drawing/2014/main" id="{2F7742DB-4C6F-193D-C3DF-7CB1E7A295BD}"/>
              </a:ext>
            </a:extLst>
          </p:cNvPr>
          <p:cNvSpPr>
            <a:spLocks noChangeArrowheads="1"/>
          </p:cNvSpPr>
          <p:nvPr/>
        </p:nvSpPr>
        <p:spPr bwMode="auto">
          <a:xfrm>
            <a:off x="2928938" y="306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6085" name="Object 5">
            <a:extLst>
              <a:ext uri="{FF2B5EF4-FFF2-40B4-BE49-F238E27FC236}">
                <a16:creationId xmlns:a16="http://schemas.microsoft.com/office/drawing/2014/main" id="{BB4942AD-25FB-1692-854F-3DBCBEE34521}"/>
              </a:ext>
            </a:extLst>
          </p:cNvPr>
          <p:cNvGraphicFramePr>
            <a:graphicFrameLocks noChangeAspect="1"/>
          </p:cNvGraphicFramePr>
          <p:nvPr/>
        </p:nvGraphicFramePr>
        <p:xfrm>
          <a:off x="381000" y="1141413"/>
          <a:ext cx="8458200" cy="1866900"/>
        </p:xfrm>
        <a:graphic>
          <a:graphicData uri="http://schemas.openxmlformats.org/presentationml/2006/ole">
            <mc:AlternateContent xmlns:mc="http://schemas.openxmlformats.org/markup-compatibility/2006">
              <mc:Choice xmlns:v="urn:schemas-microsoft-com:vml" Requires="v">
                <p:oleObj name="Picture" r:id="rId3" imgW="20383500" imgH="4470400" progId="Word.Picture.8">
                  <p:embed/>
                </p:oleObj>
              </mc:Choice>
              <mc:Fallback>
                <p:oleObj name="Picture" r:id="rId3" imgW="20383500" imgH="4470400"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141413"/>
                        <a:ext cx="84582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a:extLst>
              <a:ext uri="{FF2B5EF4-FFF2-40B4-BE49-F238E27FC236}">
                <a16:creationId xmlns:a16="http://schemas.microsoft.com/office/drawing/2014/main" id="{4DDA6458-F36E-C701-8796-4C34D37310A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1578ED1-941D-B24D-8DE9-D7D80D63FA37}" type="slidenum">
              <a:rPr lang="en-US" altLang="en-US" sz="1400"/>
              <a:pPr>
                <a:spcBef>
                  <a:spcPct val="0"/>
                </a:spcBef>
                <a:buClrTx/>
                <a:buSzTx/>
                <a:buFontTx/>
                <a:buNone/>
              </a:pPr>
              <a:t>23</a:t>
            </a:fld>
            <a:endParaRPr lang="en-US" altLang="en-US" sz="1400"/>
          </a:p>
        </p:txBody>
      </p:sp>
      <p:sp>
        <p:nvSpPr>
          <p:cNvPr id="48131" name="Rectangle 2">
            <a:extLst>
              <a:ext uri="{FF2B5EF4-FFF2-40B4-BE49-F238E27FC236}">
                <a16:creationId xmlns:a16="http://schemas.microsoft.com/office/drawing/2014/main" id="{D79FBA4E-205A-3A12-4238-E857BF333060}"/>
              </a:ext>
            </a:extLst>
          </p:cNvPr>
          <p:cNvSpPr>
            <a:spLocks noGrp="1" noChangeArrowheads="1"/>
          </p:cNvSpPr>
          <p:nvPr>
            <p:ph type="title"/>
          </p:nvPr>
        </p:nvSpPr>
        <p:spPr>
          <a:xfrm>
            <a:off x="685800" y="0"/>
            <a:ext cx="8001000" cy="914400"/>
          </a:xfrm>
        </p:spPr>
        <p:txBody>
          <a:bodyPr/>
          <a:lstStyle/>
          <a:p>
            <a:r>
              <a:rPr lang="en-US" altLang="en-US"/>
              <a:t>CAUTION</a:t>
            </a:r>
          </a:p>
        </p:txBody>
      </p:sp>
      <p:sp>
        <p:nvSpPr>
          <p:cNvPr id="48132" name="Rectangle 3">
            <a:extLst>
              <a:ext uri="{FF2B5EF4-FFF2-40B4-BE49-F238E27FC236}">
                <a16:creationId xmlns:a16="http://schemas.microsoft.com/office/drawing/2014/main" id="{8FC17168-0EA4-54A4-96FD-3223AF006A85}"/>
              </a:ext>
            </a:extLst>
          </p:cNvPr>
          <p:cNvSpPr>
            <a:spLocks noChangeArrowheads="1"/>
          </p:cNvSpPr>
          <p:nvPr/>
        </p:nvSpPr>
        <p:spPr bwMode="auto">
          <a:xfrm>
            <a:off x="2928938" y="306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8133" name="Rectangle 6">
            <a:extLst>
              <a:ext uri="{FF2B5EF4-FFF2-40B4-BE49-F238E27FC236}">
                <a16:creationId xmlns:a16="http://schemas.microsoft.com/office/drawing/2014/main" id="{EEB0030F-73B5-E0A9-66AA-5F0411961C0F}"/>
              </a:ext>
            </a:extLst>
          </p:cNvPr>
          <p:cNvSpPr>
            <a:spLocks noChangeArrowheads="1"/>
          </p:cNvSpPr>
          <p:nvPr/>
        </p:nvSpPr>
        <p:spPr bwMode="auto">
          <a:xfrm>
            <a:off x="2771775" y="3119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48134" name="Object 5">
            <a:extLst>
              <a:ext uri="{FF2B5EF4-FFF2-40B4-BE49-F238E27FC236}">
                <a16:creationId xmlns:a16="http://schemas.microsoft.com/office/drawing/2014/main" id="{E9EDF71C-240D-B791-D981-BAFED4947523}"/>
              </a:ext>
            </a:extLst>
          </p:cNvPr>
          <p:cNvGraphicFramePr>
            <a:graphicFrameLocks noChangeAspect="1"/>
          </p:cNvGraphicFramePr>
          <p:nvPr/>
        </p:nvGraphicFramePr>
        <p:xfrm>
          <a:off x="228600" y="1295400"/>
          <a:ext cx="8915400" cy="1533525"/>
        </p:xfrm>
        <a:graphic>
          <a:graphicData uri="http://schemas.openxmlformats.org/presentationml/2006/ole">
            <mc:AlternateContent xmlns:mc="http://schemas.openxmlformats.org/markup-compatibility/2006">
              <mc:Choice xmlns:v="urn:schemas-microsoft-com:vml" Requires="v">
                <p:oleObj name="Picture" r:id="rId3" imgW="22377400" imgH="3835400" progId="Word.Picture.8">
                  <p:embed/>
                </p:oleObj>
              </mc:Choice>
              <mc:Fallback>
                <p:oleObj name="Picture" r:id="rId3" imgW="22377400" imgH="3835400"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295400"/>
                        <a:ext cx="89154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BD9F8179-AB16-F397-BA6F-F3BB7BEAE20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61E627D-66EB-E048-8981-A4D765B6D0CC}" type="slidenum">
              <a:rPr lang="en-US" altLang="en-US" sz="1400"/>
              <a:pPr>
                <a:spcBef>
                  <a:spcPct val="0"/>
                </a:spcBef>
                <a:buClrTx/>
                <a:buSzTx/>
                <a:buFontTx/>
                <a:buNone/>
              </a:pPr>
              <a:t>24</a:t>
            </a:fld>
            <a:endParaRPr lang="en-US" altLang="en-US" sz="1400"/>
          </a:p>
        </p:txBody>
      </p:sp>
      <p:sp>
        <p:nvSpPr>
          <p:cNvPr id="50179" name="Rectangle 2">
            <a:extLst>
              <a:ext uri="{FF2B5EF4-FFF2-40B4-BE49-F238E27FC236}">
                <a16:creationId xmlns:a16="http://schemas.microsoft.com/office/drawing/2014/main" id="{2EE26579-7DA3-D060-10E0-B10DEBBEBA5E}"/>
              </a:ext>
            </a:extLst>
          </p:cNvPr>
          <p:cNvSpPr>
            <a:spLocks noGrp="1" noChangeArrowheads="1"/>
          </p:cNvSpPr>
          <p:nvPr>
            <p:ph type="title"/>
          </p:nvPr>
        </p:nvSpPr>
        <p:spPr>
          <a:xfrm>
            <a:off x="193675" y="241300"/>
            <a:ext cx="8640763" cy="627063"/>
          </a:xfrm>
        </p:spPr>
        <p:txBody>
          <a:bodyPr/>
          <a:lstStyle/>
          <a:p>
            <a:r>
              <a:rPr lang="en-US" altLang="en-US" sz="3600"/>
              <a:t>Problem: An Improved Math Learning Tool</a:t>
            </a:r>
            <a:r>
              <a:rPr lang="en-US" altLang="en-US"/>
              <a:t> </a:t>
            </a:r>
          </a:p>
        </p:txBody>
      </p:sp>
      <p:sp>
        <p:nvSpPr>
          <p:cNvPr id="50180" name="Rectangle 3">
            <a:extLst>
              <a:ext uri="{FF2B5EF4-FFF2-40B4-BE49-F238E27FC236}">
                <a16:creationId xmlns:a16="http://schemas.microsoft.com/office/drawing/2014/main" id="{F554E26C-D061-F5F7-77D1-5665050F0DE8}"/>
              </a:ext>
            </a:extLst>
          </p:cNvPr>
          <p:cNvSpPr>
            <a:spLocks noGrp="1" noChangeArrowheads="1"/>
          </p:cNvSpPr>
          <p:nvPr>
            <p:ph type="body" idx="1"/>
          </p:nvPr>
        </p:nvSpPr>
        <p:spPr>
          <a:xfrm>
            <a:off x="228600" y="1066800"/>
            <a:ext cx="8683625" cy="4513263"/>
          </a:xfrm>
        </p:spPr>
        <p:txBody>
          <a:bodyPr/>
          <a:lstStyle/>
          <a:p>
            <a:pPr marL="0" indent="0">
              <a:buFont typeface="Monotype Sorts" pitchFamily="2" charset="2"/>
              <a:buNone/>
            </a:pPr>
            <a:r>
              <a:rPr lang="en-US" altLang="en-US" sz="3600"/>
              <a:t>This example creates a program to teach a first grade child how to learn subtractions. The program randomly generates two single-digit integers </a:t>
            </a:r>
            <a:r>
              <a:rPr lang="en-US" altLang="en-US" sz="3600" u="sng"/>
              <a:t>number1</a:t>
            </a:r>
            <a:r>
              <a:rPr lang="en-US" altLang="en-US" sz="3600"/>
              <a:t> and </a:t>
            </a:r>
            <a:r>
              <a:rPr lang="en-US" altLang="en-US" sz="3600" u="sng"/>
              <a:t>number2</a:t>
            </a:r>
            <a:r>
              <a:rPr lang="en-US" altLang="en-US" sz="3600"/>
              <a:t> with </a:t>
            </a:r>
            <a:r>
              <a:rPr lang="en-US" altLang="en-US" sz="3600" u="sng"/>
              <a:t>number1 &gt;= number2</a:t>
            </a:r>
            <a:r>
              <a:rPr lang="en-US" altLang="en-US" sz="3600"/>
              <a:t> and displays a question such as “What is 9 – 2?” to the student. After the student types the answer, the program displays whether the answer is correct.</a:t>
            </a:r>
          </a:p>
        </p:txBody>
      </p:sp>
      <p:sp>
        <p:nvSpPr>
          <p:cNvPr id="50181" name="Rectangle 8">
            <a:hlinkClick r:id="rId3"/>
            <a:extLst>
              <a:ext uri="{FF2B5EF4-FFF2-40B4-BE49-F238E27FC236}">
                <a16:creationId xmlns:a16="http://schemas.microsoft.com/office/drawing/2014/main" id="{C5485626-EE5E-2D77-217A-A65FE0CA79D0}"/>
              </a:ext>
            </a:extLst>
          </p:cNvPr>
          <p:cNvSpPr>
            <a:spLocks noChangeArrowheads="1"/>
          </p:cNvSpPr>
          <p:nvPr/>
        </p:nvSpPr>
        <p:spPr bwMode="auto">
          <a:xfrm>
            <a:off x="4840288" y="5810250"/>
            <a:ext cx="20066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SubtractionQuiz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D7482D30-9664-C1E4-BC36-65EBD6A11D1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4D59A65-E44A-D34A-8532-E08A3F3EEECA}" type="slidenum">
              <a:rPr lang="en-US" altLang="en-US" sz="1400"/>
              <a:pPr>
                <a:spcBef>
                  <a:spcPct val="0"/>
                </a:spcBef>
                <a:buClrTx/>
                <a:buSzTx/>
                <a:buFontTx/>
                <a:buNone/>
              </a:pPr>
              <a:t>25</a:t>
            </a:fld>
            <a:endParaRPr lang="en-US" altLang="en-US" sz="1400"/>
          </a:p>
        </p:txBody>
      </p:sp>
      <p:sp>
        <p:nvSpPr>
          <p:cNvPr id="52227" name="Rectangle 2">
            <a:extLst>
              <a:ext uri="{FF2B5EF4-FFF2-40B4-BE49-F238E27FC236}">
                <a16:creationId xmlns:a16="http://schemas.microsoft.com/office/drawing/2014/main" id="{89A0BB55-638D-69BB-E077-C4552FB1D32E}"/>
              </a:ext>
            </a:extLst>
          </p:cNvPr>
          <p:cNvSpPr>
            <a:spLocks noGrp="1" noChangeArrowheads="1"/>
          </p:cNvSpPr>
          <p:nvPr>
            <p:ph type="title"/>
          </p:nvPr>
        </p:nvSpPr>
        <p:spPr>
          <a:xfrm>
            <a:off x="193675" y="241300"/>
            <a:ext cx="8640763" cy="460375"/>
          </a:xfrm>
        </p:spPr>
        <p:txBody>
          <a:bodyPr/>
          <a:lstStyle/>
          <a:p>
            <a:r>
              <a:rPr lang="en-US" altLang="en-US" sz="3600"/>
              <a:t>Problem: Body Mass Index</a:t>
            </a:r>
            <a:r>
              <a:rPr lang="en-US" altLang="en-US"/>
              <a:t> </a:t>
            </a:r>
          </a:p>
        </p:txBody>
      </p:sp>
      <p:sp>
        <p:nvSpPr>
          <p:cNvPr id="52228" name="Rectangle 3">
            <a:extLst>
              <a:ext uri="{FF2B5EF4-FFF2-40B4-BE49-F238E27FC236}">
                <a16:creationId xmlns:a16="http://schemas.microsoft.com/office/drawing/2014/main" id="{ACB9CF5B-C3DF-C7A2-2D21-8E9EBCA9272D}"/>
              </a:ext>
            </a:extLst>
          </p:cNvPr>
          <p:cNvSpPr>
            <a:spLocks noGrp="1" noChangeArrowheads="1"/>
          </p:cNvSpPr>
          <p:nvPr>
            <p:ph type="body" idx="1"/>
          </p:nvPr>
        </p:nvSpPr>
        <p:spPr>
          <a:xfrm>
            <a:off x="193675" y="931863"/>
            <a:ext cx="8718550" cy="2497137"/>
          </a:xfrm>
        </p:spPr>
        <p:txBody>
          <a:bodyPr/>
          <a:lstStyle/>
          <a:p>
            <a:pPr marL="0" indent="0">
              <a:buFont typeface="Monotype Sorts" pitchFamily="2" charset="2"/>
              <a:buNone/>
            </a:pPr>
            <a:r>
              <a:rPr lang="en-US" altLang="en-US"/>
              <a:t>Body Mass Index (BMI) is a measure of health on weight. It can be calculated by taking your weight in kilograms and dividing by the square of your height in meters. The interpretation of BMI for people 16 years or older is as follows:</a:t>
            </a:r>
          </a:p>
        </p:txBody>
      </p:sp>
      <p:sp>
        <p:nvSpPr>
          <p:cNvPr id="52229" name="Rectangle 8">
            <a:extLst>
              <a:ext uri="{FF2B5EF4-FFF2-40B4-BE49-F238E27FC236}">
                <a16:creationId xmlns:a16="http://schemas.microsoft.com/office/drawing/2014/main" id="{BE5EA49E-78A9-A000-30B9-654645878AAE}"/>
              </a:ext>
            </a:extLst>
          </p:cNvPr>
          <p:cNvSpPr>
            <a:spLocks noChangeArrowheads="1"/>
          </p:cNvSpPr>
          <p:nvPr/>
        </p:nvSpPr>
        <p:spPr bwMode="auto">
          <a:xfrm>
            <a:off x="0" y="28876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2230" name="Rectangle 10">
            <a:extLst>
              <a:ext uri="{FF2B5EF4-FFF2-40B4-BE49-F238E27FC236}">
                <a16:creationId xmlns:a16="http://schemas.microsoft.com/office/drawing/2014/main" id="{044D71AA-E4B6-618A-789A-6FB8CD5C8DE8}"/>
              </a:ext>
            </a:extLst>
          </p:cNvPr>
          <p:cNvSpPr>
            <a:spLocks noChangeArrowheads="1"/>
          </p:cNvSpPr>
          <p:nvPr/>
        </p:nvSpPr>
        <p:spPr bwMode="auto">
          <a:xfrm>
            <a:off x="0" y="28876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2231" name="Rectangle 12">
            <a:extLst>
              <a:ext uri="{FF2B5EF4-FFF2-40B4-BE49-F238E27FC236}">
                <a16:creationId xmlns:a16="http://schemas.microsoft.com/office/drawing/2014/main" id="{C0F747A0-CB5C-3356-D17A-0D46A660A2E3}"/>
              </a:ext>
            </a:extLst>
          </p:cNvPr>
          <p:cNvSpPr>
            <a:spLocks noChangeArrowheads="1"/>
          </p:cNvSpPr>
          <p:nvPr/>
        </p:nvSpPr>
        <p:spPr bwMode="auto">
          <a:xfrm>
            <a:off x="0" y="3000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2232" name="Rectangle 14">
            <a:extLst>
              <a:ext uri="{FF2B5EF4-FFF2-40B4-BE49-F238E27FC236}">
                <a16:creationId xmlns:a16="http://schemas.microsoft.com/office/drawing/2014/main" id="{D747CADB-D4E2-FC09-0ADC-6E749FD3A5D9}"/>
              </a:ext>
            </a:extLst>
          </p:cNvPr>
          <p:cNvSpPr>
            <a:spLocks noChangeArrowheads="1"/>
          </p:cNvSpPr>
          <p:nvPr/>
        </p:nvSpPr>
        <p:spPr bwMode="auto">
          <a:xfrm>
            <a:off x="0" y="30337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 name="Rectangle 14">
            <a:extLst>
              <a:ext uri="{FF2B5EF4-FFF2-40B4-BE49-F238E27FC236}">
                <a16:creationId xmlns:a16="http://schemas.microsoft.com/office/drawing/2014/main" id="{21F97836-B955-429B-AA74-EBB20A5C9BF5}"/>
              </a:ext>
            </a:extLst>
          </p:cNvPr>
          <p:cNvSpPr>
            <a:spLocks noChangeArrowheads="1"/>
          </p:cNvSpPr>
          <p:nvPr/>
        </p:nvSpPr>
        <p:spPr bwMode="auto">
          <a:xfrm>
            <a:off x="0" y="0"/>
            <a:ext cx="9144000"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eaLnBrk="1" hangingPunct="1">
              <a:defRPr/>
            </a:pPr>
            <a:endParaRPr lang="en-US"/>
          </a:p>
        </p:txBody>
      </p:sp>
      <p:graphicFrame>
        <p:nvGraphicFramePr>
          <p:cNvPr id="52234" name="Object 2">
            <a:extLst>
              <a:ext uri="{FF2B5EF4-FFF2-40B4-BE49-F238E27FC236}">
                <a16:creationId xmlns:a16="http://schemas.microsoft.com/office/drawing/2014/main" id="{7B830F1C-6A3B-A7C4-6217-25A64EF9EDF1}"/>
              </a:ext>
            </a:extLst>
          </p:cNvPr>
          <p:cNvGraphicFramePr>
            <a:graphicFrameLocks noChangeAspect="1"/>
          </p:cNvGraphicFramePr>
          <p:nvPr/>
        </p:nvGraphicFramePr>
        <p:xfrm>
          <a:off x="423863" y="3541713"/>
          <a:ext cx="6334125" cy="1925637"/>
        </p:xfrm>
        <a:graphic>
          <a:graphicData uri="http://schemas.openxmlformats.org/presentationml/2006/ole">
            <mc:AlternateContent xmlns:mc="http://schemas.openxmlformats.org/markup-compatibility/2006">
              <mc:Choice xmlns:v="urn:schemas-microsoft-com:vml" Requires="v">
                <p:oleObj name="Picture" r:id="rId3" imgW="16281400" imgH="4914900" progId="Word.Picture.8">
                  <p:embed/>
                </p:oleObj>
              </mc:Choice>
              <mc:Fallback>
                <p:oleObj name="Picture" r:id="rId3" imgW="16281400" imgH="4914900" progId="Word.Pictur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863" y="3541713"/>
                        <a:ext cx="6334125"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5" name="Rectangle 8">
            <a:hlinkClick r:id="rId5"/>
            <a:extLst>
              <a:ext uri="{FF2B5EF4-FFF2-40B4-BE49-F238E27FC236}">
                <a16:creationId xmlns:a16="http://schemas.microsoft.com/office/drawing/2014/main" id="{55703060-0A39-67F6-D65E-ABEF9D8260F3}"/>
              </a:ext>
            </a:extLst>
          </p:cNvPr>
          <p:cNvSpPr>
            <a:spLocks noChangeArrowheads="1"/>
          </p:cNvSpPr>
          <p:nvPr/>
        </p:nvSpPr>
        <p:spPr bwMode="auto">
          <a:xfrm>
            <a:off x="4106863" y="5734050"/>
            <a:ext cx="3160712"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ComputeAndInterpretBMI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A9F4D1C7-D4FB-427B-AB7F-64DD51894DA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3B9EA81-54CC-6943-B1CA-01766FFF9CE7}" type="slidenum">
              <a:rPr lang="en-US" altLang="en-US" sz="1400"/>
              <a:pPr>
                <a:spcBef>
                  <a:spcPct val="0"/>
                </a:spcBef>
                <a:buClrTx/>
                <a:buSzTx/>
                <a:buFontTx/>
                <a:buNone/>
              </a:pPr>
              <a:t>26</a:t>
            </a:fld>
            <a:endParaRPr lang="en-US" altLang="en-US" sz="1400"/>
          </a:p>
        </p:txBody>
      </p:sp>
      <p:sp>
        <p:nvSpPr>
          <p:cNvPr id="54275" name="Rectangle 2">
            <a:extLst>
              <a:ext uri="{FF2B5EF4-FFF2-40B4-BE49-F238E27FC236}">
                <a16:creationId xmlns:a16="http://schemas.microsoft.com/office/drawing/2014/main" id="{C8C6CBF0-2B17-B0AE-A5F0-7A53A01296D0}"/>
              </a:ext>
            </a:extLst>
          </p:cNvPr>
          <p:cNvSpPr>
            <a:spLocks noGrp="1" noChangeArrowheads="1"/>
          </p:cNvSpPr>
          <p:nvPr>
            <p:ph type="title"/>
          </p:nvPr>
        </p:nvSpPr>
        <p:spPr>
          <a:xfrm>
            <a:off x="685800" y="228600"/>
            <a:ext cx="7772400" cy="533400"/>
          </a:xfrm>
        </p:spPr>
        <p:txBody>
          <a:bodyPr/>
          <a:lstStyle/>
          <a:p>
            <a:r>
              <a:rPr lang="en-US" altLang="en-US"/>
              <a:t>Problem: Computing Taxes</a:t>
            </a:r>
          </a:p>
        </p:txBody>
      </p:sp>
      <p:sp>
        <p:nvSpPr>
          <p:cNvPr id="54276" name="Rectangle 3">
            <a:extLst>
              <a:ext uri="{FF2B5EF4-FFF2-40B4-BE49-F238E27FC236}">
                <a16:creationId xmlns:a16="http://schemas.microsoft.com/office/drawing/2014/main" id="{5DD29516-F508-86A1-FAE5-E74965AD0289}"/>
              </a:ext>
            </a:extLst>
          </p:cNvPr>
          <p:cNvSpPr>
            <a:spLocks noGrp="1" noChangeArrowheads="1"/>
          </p:cNvSpPr>
          <p:nvPr>
            <p:ph type="body" idx="1"/>
          </p:nvPr>
        </p:nvSpPr>
        <p:spPr>
          <a:xfrm>
            <a:off x="231775" y="1009650"/>
            <a:ext cx="8610600" cy="2590800"/>
          </a:xfrm>
        </p:spPr>
        <p:txBody>
          <a:bodyPr/>
          <a:lstStyle/>
          <a:p>
            <a:pPr marL="0" indent="0">
              <a:buFont typeface="Monotype Sorts" pitchFamily="2" charset="2"/>
              <a:buNone/>
            </a:pPr>
            <a:r>
              <a:rPr lang="en-US" altLang="en-US">
                <a:cs typeface="Times New Roman" panose="02020603050405020304" pitchFamily="18" charset="0"/>
              </a:rPr>
              <a:t>The US federal personal income tax is calculated based on the filing status and taxable income. There are four filing statuses: single filers, married filing jointly, married filing separately, and head of household. The tax rates for 2009 are shown below.</a:t>
            </a:r>
            <a:endParaRPr lang="en-US" altLang="en-US" sz="2600"/>
          </a:p>
        </p:txBody>
      </p:sp>
      <p:sp>
        <p:nvSpPr>
          <p:cNvPr id="54277" name="Rectangle 91">
            <a:extLst>
              <a:ext uri="{FF2B5EF4-FFF2-40B4-BE49-F238E27FC236}">
                <a16:creationId xmlns:a16="http://schemas.microsoft.com/office/drawing/2014/main" id="{2E0C4AA9-C32D-73D3-B7B3-29022D1C4ADF}"/>
              </a:ext>
            </a:extLst>
          </p:cNvPr>
          <p:cNvSpPr>
            <a:spLocks noChangeArrowheads="1"/>
          </p:cNvSpPr>
          <p:nvPr/>
        </p:nvSpPr>
        <p:spPr bwMode="auto">
          <a:xfrm>
            <a:off x="0" y="2562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tabLst>
                <a:tab pos="3246438"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3246438"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3246438"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3246438"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3246438"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54278" name="Picture 42">
            <a:extLst>
              <a:ext uri="{FF2B5EF4-FFF2-40B4-BE49-F238E27FC236}">
                <a16:creationId xmlns:a16="http://schemas.microsoft.com/office/drawing/2014/main" id="{0EB9E0AE-5319-5421-6F33-B8EFBD2494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 y="3736975"/>
            <a:ext cx="9201150" cy="235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BC72F741-2214-8E7C-4FDB-8ACAC3B1CAB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F612059-7F87-4341-9857-DCC5191E04EB}" type="slidenum">
              <a:rPr lang="en-US" altLang="en-US" sz="1400"/>
              <a:pPr>
                <a:spcBef>
                  <a:spcPct val="0"/>
                </a:spcBef>
                <a:buClrTx/>
                <a:buSzTx/>
                <a:buFontTx/>
                <a:buNone/>
              </a:pPr>
              <a:t>27</a:t>
            </a:fld>
            <a:endParaRPr lang="en-US" altLang="en-US" sz="1400"/>
          </a:p>
        </p:txBody>
      </p:sp>
      <p:sp>
        <p:nvSpPr>
          <p:cNvPr id="56323" name="Rectangle 2">
            <a:extLst>
              <a:ext uri="{FF2B5EF4-FFF2-40B4-BE49-F238E27FC236}">
                <a16:creationId xmlns:a16="http://schemas.microsoft.com/office/drawing/2014/main" id="{4F3AA006-A364-DE42-A687-FEFA74B4B99F}"/>
              </a:ext>
            </a:extLst>
          </p:cNvPr>
          <p:cNvSpPr>
            <a:spLocks noGrp="1" noChangeArrowheads="1"/>
          </p:cNvSpPr>
          <p:nvPr>
            <p:ph type="title"/>
          </p:nvPr>
        </p:nvSpPr>
        <p:spPr>
          <a:xfrm>
            <a:off x="228600" y="228600"/>
            <a:ext cx="8686800" cy="533400"/>
          </a:xfrm>
        </p:spPr>
        <p:txBody>
          <a:bodyPr/>
          <a:lstStyle/>
          <a:p>
            <a:r>
              <a:rPr lang="en-US" altLang="en-US"/>
              <a:t>Problem: Computing Taxes, cont.</a:t>
            </a:r>
          </a:p>
        </p:txBody>
      </p:sp>
      <p:sp>
        <p:nvSpPr>
          <p:cNvPr id="56324" name="Rectangle 8">
            <a:extLst>
              <a:ext uri="{FF2B5EF4-FFF2-40B4-BE49-F238E27FC236}">
                <a16:creationId xmlns:a16="http://schemas.microsoft.com/office/drawing/2014/main" id="{CC1452D0-4A52-9087-A22D-C4FDB73642C7}"/>
              </a:ext>
            </a:extLst>
          </p:cNvPr>
          <p:cNvSpPr>
            <a:spLocks noChangeArrowheads="1"/>
          </p:cNvSpPr>
          <p:nvPr/>
        </p:nvSpPr>
        <p:spPr bwMode="auto">
          <a:xfrm>
            <a:off x="1833563" y="2549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3" name="Rectangle 9">
            <a:extLst>
              <a:ext uri="{FF2B5EF4-FFF2-40B4-BE49-F238E27FC236}">
                <a16:creationId xmlns:a16="http://schemas.microsoft.com/office/drawing/2014/main" id="{B0792E80-55C2-444E-AC7E-FE477C4CC188}"/>
              </a:ext>
            </a:extLst>
          </p:cNvPr>
          <p:cNvSpPr>
            <a:spLocks noGrp="1" noChangeArrowheads="1"/>
          </p:cNvSpPr>
          <p:nvPr>
            <p:ph type="body" idx="1"/>
          </p:nvPr>
        </p:nvSpPr>
        <p:spPr>
          <a:xfrm>
            <a:off x="228600" y="838200"/>
            <a:ext cx="8610600" cy="5356225"/>
          </a:xfrm>
        </p:spPr>
        <p:txBody>
          <a:bodyPr/>
          <a:lstStyle/>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if (status == 0) {</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  // Compute tax for single filers</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else if (status == 1) {</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  // Compute tax for married file jointly </a:t>
            </a: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  // or qualifying widow(</a:t>
            </a:r>
            <a:r>
              <a:rPr lang="en-US" sz="2000" b="1" dirty="0" err="1">
                <a:solidFill>
                  <a:schemeClr val="accent4"/>
                </a:solidFill>
                <a:latin typeface="Courier New" pitchFamily="49" charset="0"/>
                <a:cs typeface="Courier New" pitchFamily="49" charset="0"/>
              </a:rPr>
              <a:t>er</a:t>
            </a:r>
            <a:r>
              <a:rPr lang="en-US" sz="2000" b="1" dirty="0">
                <a:solidFill>
                  <a:schemeClr val="accent4"/>
                </a:solidFill>
                <a:latin typeface="Courier New" pitchFamily="49" charset="0"/>
                <a:cs typeface="Courier New" pitchFamily="49" charset="0"/>
              </a:rPr>
              <a:t>)</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else if (status == 2) {</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  // Compute tax for married file separately</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else if (status == 3) {</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  // Compute tax for head of household</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else {</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  // Display wrong status</a:t>
            </a:r>
            <a:endParaRPr lang="en-US" sz="2000" b="1" dirty="0">
              <a:solidFill>
                <a:schemeClr val="accent4"/>
              </a:solidFill>
              <a:latin typeface="Courier"/>
              <a:cs typeface="Times New Roman" pitchFamily="18" charset="0"/>
            </a:endParaRPr>
          </a:p>
          <a:p>
            <a:pPr marL="0" indent="0">
              <a:lnSpc>
                <a:spcPct val="90000"/>
              </a:lnSpc>
              <a:buFont typeface="Monotype Sorts" pitchFamily="2" charset="2"/>
              <a:buNone/>
              <a:defRPr/>
            </a:pPr>
            <a:r>
              <a:rPr lang="en-US" sz="2000" b="1" dirty="0">
                <a:solidFill>
                  <a:schemeClr val="accent4"/>
                </a:solidFill>
                <a:latin typeface="Courier New" pitchFamily="49" charset="0"/>
                <a:cs typeface="Courier New" pitchFamily="49" charset="0"/>
              </a:rPr>
              <a:t>}</a:t>
            </a:r>
          </a:p>
        </p:txBody>
      </p:sp>
      <p:sp>
        <p:nvSpPr>
          <p:cNvPr id="56326" name="Rectangle 8">
            <a:hlinkClick r:id="rId3"/>
            <a:extLst>
              <a:ext uri="{FF2B5EF4-FFF2-40B4-BE49-F238E27FC236}">
                <a16:creationId xmlns:a16="http://schemas.microsoft.com/office/drawing/2014/main" id="{F47FF347-757E-BE56-C43E-A7E2DD449644}"/>
              </a:ext>
            </a:extLst>
          </p:cNvPr>
          <p:cNvSpPr>
            <a:spLocks noChangeArrowheads="1"/>
          </p:cNvSpPr>
          <p:nvPr/>
        </p:nvSpPr>
        <p:spPr bwMode="auto">
          <a:xfrm>
            <a:off x="5416550" y="5924550"/>
            <a:ext cx="18510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ComputeTax</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a:extLst>
              <a:ext uri="{FF2B5EF4-FFF2-40B4-BE49-F238E27FC236}">
                <a16:creationId xmlns:a16="http://schemas.microsoft.com/office/drawing/2014/main" id="{14D0357B-C52E-C326-30D2-2607B334BFD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29EA95F-A8EC-134F-B9B2-E12909C75A58}" type="slidenum">
              <a:rPr lang="en-US" altLang="en-US" sz="1400"/>
              <a:pPr>
                <a:spcBef>
                  <a:spcPct val="0"/>
                </a:spcBef>
                <a:buClrTx/>
                <a:buSzTx/>
                <a:buFontTx/>
                <a:buNone/>
              </a:pPr>
              <a:t>28</a:t>
            </a:fld>
            <a:endParaRPr lang="en-US" altLang="en-US" sz="1400"/>
          </a:p>
        </p:txBody>
      </p:sp>
      <p:sp>
        <p:nvSpPr>
          <p:cNvPr id="58371" name="Rectangle 2">
            <a:extLst>
              <a:ext uri="{FF2B5EF4-FFF2-40B4-BE49-F238E27FC236}">
                <a16:creationId xmlns:a16="http://schemas.microsoft.com/office/drawing/2014/main" id="{F5A08F70-B35A-5CF7-14DA-1EE2C03CBB88}"/>
              </a:ext>
            </a:extLst>
          </p:cNvPr>
          <p:cNvSpPr>
            <a:spLocks noGrp="1" noChangeArrowheads="1"/>
          </p:cNvSpPr>
          <p:nvPr>
            <p:ph type="title"/>
          </p:nvPr>
        </p:nvSpPr>
        <p:spPr>
          <a:xfrm>
            <a:off x="533400" y="0"/>
            <a:ext cx="7772400" cy="1371600"/>
          </a:xfrm>
        </p:spPr>
        <p:txBody>
          <a:bodyPr/>
          <a:lstStyle/>
          <a:p>
            <a:r>
              <a:rPr lang="en-US" altLang="en-US"/>
              <a:t>Logical Operators</a:t>
            </a:r>
          </a:p>
        </p:txBody>
      </p:sp>
      <p:graphicFrame>
        <p:nvGraphicFramePr>
          <p:cNvPr id="2" name="Table 1">
            <a:extLst>
              <a:ext uri="{FF2B5EF4-FFF2-40B4-BE49-F238E27FC236}">
                <a16:creationId xmlns:a16="http://schemas.microsoft.com/office/drawing/2014/main" id="{BD8DC50A-370C-4B87-A853-02649FDCE346}"/>
              </a:ext>
            </a:extLst>
          </p:cNvPr>
          <p:cNvGraphicFramePr>
            <a:graphicFrameLocks noGrp="1"/>
          </p:cNvGraphicFramePr>
          <p:nvPr/>
        </p:nvGraphicFramePr>
        <p:xfrm>
          <a:off x="269875" y="1355725"/>
          <a:ext cx="8604250" cy="4611688"/>
        </p:xfrm>
        <a:graphic>
          <a:graphicData uri="http://schemas.openxmlformats.org/drawingml/2006/table">
            <a:tbl>
              <a:tblPr/>
              <a:tblGrid>
                <a:gridCol w="2868613">
                  <a:extLst>
                    <a:ext uri="{9D8B030D-6E8A-4147-A177-3AD203B41FA5}">
                      <a16:colId xmlns:a16="http://schemas.microsoft.com/office/drawing/2014/main" val="20000"/>
                    </a:ext>
                  </a:extLst>
                </a:gridCol>
                <a:gridCol w="2867025">
                  <a:extLst>
                    <a:ext uri="{9D8B030D-6E8A-4147-A177-3AD203B41FA5}">
                      <a16:colId xmlns:a16="http://schemas.microsoft.com/office/drawing/2014/main" val="20001"/>
                    </a:ext>
                  </a:extLst>
                </a:gridCol>
                <a:gridCol w="2868612">
                  <a:extLst>
                    <a:ext uri="{9D8B030D-6E8A-4147-A177-3AD203B41FA5}">
                      <a16:colId xmlns:a16="http://schemas.microsoft.com/office/drawing/2014/main" val="20002"/>
                    </a:ext>
                  </a:extLst>
                </a:gridCol>
              </a:tblGrid>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dirty="0">
                          <a:ln>
                            <a:noFill/>
                          </a:ln>
                          <a:solidFill>
                            <a:srgbClr val="FFFFFF"/>
                          </a:solidFill>
                          <a:effectLst/>
                          <a:latin typeface="Times New Roman" pitchFamily="18" charset="0"/>
                          <a:cs typeface="Arial" pitchFamily="34" charset="0"/>
                        </a:rPr>
                        <a:t>Operator</a:t>
                      </a:r>
                      <a:endParaRPr kumimoji="0" lang="en-US" sz="20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Name</a:t>
                      </a:r>
                      <a:endParaRPr kumimoji="0" lang="en-US" sz="20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Description</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not</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negation</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dirty="0">
                          <a:ln>
                            <a:noFill/>
                          </a:ln>
                          <a:solidFill>
                            <a:srgbClr val="FFFFFF"/>
                          </a:solidFill>
                          <a:effectLst/>
                          <a:latin typeface="Times New Roman" pitchFamily="18" charset="0"/>
                          <a:cs typeface="Arial" pitchFamily="34" charset="0"/>
                        </a:rPr>
                        <a:t>&amp;&amp;</a:t>
                      </a:r>
                      <a:endParaRPr kumimoji="0" lang="en-US" sz="2000" b="1" i="0" u="none" strike="noStrike" cap="none" normalizeH="0" baseline="0" dirty="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and</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conjunction</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extLst>
                  <a:ext uri="{0D108BD9-81ED-4DB2-BD59-A6C34878D82A}">
                    <a16:rowId xmlns:a16="http://schemas.microsoft.com/office/drawing/2014/main" val="10002"/>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or</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disjunction</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922338">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exclusive or</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logical exclusion</a:t>
                      </a:r>
                      <a:endParaRPr kumimoji="0" lang="en-US" sz="24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a:extLst>
              <a:ext uri="{FF2B5EF4-FFF2-40B4-BE49-F238E27FC236}">
                <a16:creationId xmlns:a16="http://schemas.microsoft.com/office/drawing/2014/main" id="{A00E8417-97B2-A97B-3E3A-097A9374D5F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646878A-5729-9F42-957D-5C7F644CFF2F}" type="slidenum">
              <a:rPr lang="en-US" altLang="en-US" sz="1400"/>
              <a:pPr>
                <a:spcBef>
                  <a:spcPct val="0"/>
                </a:spcBef>
                <a:buClrTx/>
                <a:buSzTx/>
                <a:buFontTx/>
                <a:buNone/>
              </a:pPr>
              <a:t>29</a:t>
            </a:fld>
            <a:endParaRPr lang="en-US" altLang="en-US" sz="1400"/>
          </a:p>
        </p:txBody>
      </p:sp>
      <p:sp>
        <p:nvSpPr>
          <p:cNvPr id="60419" name="Rectangle 2">
            <a:extLst>
              <a:ext uri="{FF2B5EF4-FFF2-40B4-BE49-F238E27FC236}">
                <a16:creationId xmlns:a16="http://schemas.microsoft.com/office/drawing/2014/main" id="{E375D308-BD30-BA16-4A55-DD6044F07DD1}"/>
              </a:ext>
            </a:extLst>
          </p:cNvPr>
          <p:cNvSpPr>
            <a:spLocks noGrp="1" noChangeArrowheads="1"/>
          </p:cNvSpPr>
          <p:nvPr>
            <p:ph type="title"/>
          </p:nvPr>
        </p:nvSpPr>
        <p:spPr>
          <a:xfrm>
            <a:off x="533400" y="0"/>
            <a:ext cx="7772400" cy="1371600"/>
          </a:xfrm>
        </p:spPr>
        <p:txBody>
          <a:bodyPr/>
          <a:lstStyle/>
          <a:p>
            <a:r>
              <a:rPr lang="en-US" altLang="en-US"/>
              <a:t>Truth Table for Operator !</a:t>
            </a:r>
          </a:p>
        </p:txBody>
      </p:sp>
      <p:sp>
        <p:nvSpPr>
          <p:cNvPr id="60420" name="Rectangle 3">
            <a:extLst>
              <a:ext uri="{FF2B5EF4-FFF2-40B4-BE49-F238E27FC236}">
                <a16:creationId xmlns:a16="http://schemas.microsoft.com/office/drawing/2014/main" id="{A24F4D99-2CA3-754C-F734-0FAA2F502A22}"/>
              </a:ext>
            </a:extLst>
          </p:cNvPr>
          <p:cNvSpPr>
            <a:spLocks noChangeArrowheads="1"/>
          </p:cNvSpPr>
          <p:nvPr/>
        </p:nvSpPr>
        <p:spPr bwMode="auto">
          <a:xfrm>
            <a:off x="236220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1" name="Rectangle 4">
            <a:extLst>
              <a:ext uri="{FF2B5EF4-FFF2-40B4-BE49-F238E27FC236}">
                <a16:creationId xmlns:a16="http://schemas.microsoft.com/office/drawing/2014/main" id="{1A0E4F79-5766-E2AA-884E-931CEA4593CC}"/>
              </a:ext>
            </a:extLst>
          </p:cNvPr>
          <p:cNvSpPr>
            <a:spLocks noChangeArrowheads="1"/>
          </p:cNvSpPr>
          <p:nvPr/>
        </p:nvSpPr>
        <p:spPr bwMode="auto">
          <a:xfrm>
            <a:off x="2052638" y="3019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2" name="Rectangle 5">
            <a:extLst>
              <a:ext uri="{FF2B5EF4-FFF2-40B4-BE49-F238E27FC236}">
                <a16:creationId xmlns:a16="http://schemas.microsoft.com/office/drawing/2014/main" id="{F7EF903B-0C4E-21BA-6BB9-0588964FE72B}"/>
              </a:ext>
            </a:extLst>
          </p:cNvPr>
          <p:cNvSpPr>
            <a:spLocks noChangeArrowheads="1"/>
          </p:cNvSpPr>
          <p:nvPr/>
        </p:nvSpPr>
        <p:spPr bwMode="auto">
          <a:xfrm>
            <a:off x="0" y="2971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3" name="Rectangle 6">
            <a:extLst>
              <a:ext uri="{FF2B5EF4-FFF2-40B4-BE49-F238E27FC236}">
                <a16:creationId xmlns:a16="http://schemas.microsoft.com/office/drawing/2014/main" id="{38702B95-AE3C-B6A1-7D23-9C39C40B313D}"/>
              </a:ext>
            </a:extLst>
          </p:cNvPr>
          <p:cNvSpPr>
            <a:spLocks noChangeArrowheads="1"/>
          </p:cNvSpPr>
          <p:nvPr/>
        </p:nvSpPr>
        <p:spPr bwMode="auto">
          <a:xfrm>
            <a:off x="0" y="3021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4" name="Rectangle 7">
            <a:extLst>
              <a:ext uri="{FF2B5EF4-FFF2-40B4-BE49-F238E27FC236}">
                <a16:creationId xmlns:a16="http://schemas.microsoft.com/office/drawing/2014/main" id="{602E7142-5DD2-B8BF-A262-9BF2D2F7A980}"/>
              </a:ext>
            </a:extLst>
          </p:cNvPr>
          <p:cNvSpPr>
            <a:spLocks noChangeArrowheads="1"/>
          </p:cNvSpPr>
          <p:nvPr/>
        </p:nvSpPr>
        <p:spPr bwMode="auto">
          <a:xfrm>
            <a:off x="0" y="3021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3C4BCD02-2F14-42F3-AD10-456D2E9B060E}"/>
              </a:ext>
            </a:extLst>
          </p:cNvPr>
          <p:cNvGraphicFramePr>
            <a:graphicFrameLocks noGrp="1"/>
          </p:cNvGraphicFramePr>
          <p:nvPr/>
        </p:nvGraphicFramePr>
        <p:xfrm>
          <a:off x="155575" y="1431925"/>
          <a:ext cx="8718550" cy="4224338"/>
        </p:xfrm>
        <a:graphic>
          <a:graphicData uri="http://schemas.openxmlformats.org/drawingml/2006/table">
            <a:tbl>
              <a:tblPr/>
              <a:tblGrid>
                <a:gridCol w="966788">
                  <a:extLst>
                    <a:ext uri="{9D8B030D-6E8A-4147-A177-3AD203B41FA5}">
                      <a16:colId xmlns:a16="http://schemas.microsoft.com/office/drawing/2014/main" val="20000"/>
                    </a:ext>
                  </a:extLst>
                </a:gridCol>
                <a:gridCol w="966787">
                  <a:extLst>
                    <a:ext uri="{9D8B030D-6E8A-4147-A177-3AD203B41FA5}">
                      <a16:colId xmlns:a16="http://schemas.microsoft.com/office/drawing/2014/main" val="20001"/>
                    </a:ext>
                  </a:extLst>
                </a:gridCol>
                <a:gridCol w="6784975">
                  <a:extLst>
                    <a:ext uri="{9D8B030D-6E8A-4147-A177-3AD203B41FA5}">
                      <a16:colId xmlns:a16="http://schemas.microsoft.com/office/drawing/2014/main" val="20002"/>
                    </a:ext>
                  </a:extLst>
                </a:gridCol>
              </a:tblGrid>
              <a:tr h="14081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p</a:t>
                      </a:r>
                      <a:endParaRPr kumimoji="0" lang="en-US" sz="24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!p</a:t>
                      </a:r>
                      <a:endParaRPr kumimoji="0" lang="en-US" sz="24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Example (assume age = 24, weight = 140)</a:t>
                      </a:r>
                      <a:endParaRPr kumimoji="0" lang="en-US" sz="24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4081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true</a:t>
                      </a:r>
                      <a:endParaRPr kumimoji="0" lang="en-US" sz="24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0" i="0" u="none" strike="noStrike" cap="none" normalizeH="0" baseline="0">
                          <a:ln>
                            <a:noFill/>
                          </a:ln>
                          <a:solidFill>
                            <a:srgbClr val="000000"/>
                          </a:solidFill>
                          <a:effectLst/>
                          <a:latin typeface="Times New Roman" pitchFamily="18" charset="0"/>
                          <a:cs typeface="Arial" pitchFamily="34" charset="0"/>
                        </a:rPr>
                        <a:t>false</a:t>
                      </a:r>
                      <a:endParaRPr kumimoji="0" lang="en-US" sz="24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0" i="0" u="none" strike="noStrike" cap="none" normalizeH="0" baseline="0">
                          <a:ln>
                            <a:noFill/>
                          </a:ln>
                          <a:solidFill>
                            <a:srgbClr val="000000"/>
                          </a:solidFill>
                          <a:effectLst/>
                          <a:latin typeface="Times New Roman" pitchFamily="18" charset="0"/>
                          <a:cs typeface="Arial" pitchFamily="34" charset="0"/>
                        </a:rPr>
                        <a:t>!(age &gt; 18) is false, because (age &gt; 18) is true.</a:t>
                      </a:r>
                      <a:endParaRPr kumimoji="0" lang="en-US" sz="24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14081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1" i="0" u="none" strike="noStrike" cap="none" normalizeH="0" baseline="0">
                          <a:ln>
                            <a:noFill/>
                          </a:ln>
                          <a:solidFill>
                            <a:srgbClr val="FFFFFF"/>
                          </a:solidFill>
                          <a:effectLst/>
                          <a:latin typeface="Times New Roman" pitchFamily="18" charset="0"/>
                          <a:cs typeface="Arial" pitchFamily="34" charset="0"/>
                        </a:rPr>
                        <a:t>false</a:t>
                      </a:r>
                      <a:endParaRPr kumimoji="0" lang="en-US" sz="24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800" b="0" i="0" u="none" strike="noStrike" cap="none" normalizeH="0" baseline="0">
                          <a:ln>
                            <a:noFill/>
                          </a:ln>
                          <a:solidFill>
                            <a:srgbClr val="000000"/>
                          </a:solidFill>
                          <a:effectLst/>
                          <a:latin typeface="Times New Roman" pitchFamily="18" charset="0"/>
                          <a:cs typeface="Arial" pitchFamily="34" charset="0"/>
                        </a:rPr>
                        <a:t>true</a:t>
                      </a:r>
                      <a:endParaRPr kumimoji="0" lang="en-US" sz="24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!(weight == 150)</a:t>
                      </a:r>
                      <a:r>
                        <a:rPr kumimoji="0" lang="en-US" sz="2800" b="0" i="0" u="none" strike="noStrike" cap="none" normalizeH="0" baseline="0">
                          <a:ln>
                            <a:noFill/>
                          </a:ln>
                          <a:solidFill>
                            <a:srgbClr val="000000"/>
                          </a:solidFill>
                          <a:effectLst/>
                          <a:latin typeface="Times New Roman" pitchFamily="18" charset="0"/>
                          <a:cs typeface="Arial" pitchFamily="34" charset="0"/>
                        </a:rPr>
                        <a:t> is </a:t>
                      </a:r>
                      <a:r>
                        <a:rPr kumimoji="0" lang="en-US" sz="2000" b="0" i="0" u="none" strike="noStrike" cap="none" normalizeH="0" baseline="0">
                          <a:ln>
                            <a:noFill/>
                          </a:ln>
                          <a:solidFill>
                            <a:srgbClr val="000000"/>
                          </a:solidFill>
                          <a:effectLst/>
                          <a:latin typeface="Times New Roman" pitchFamily="18" charset="0"/>
                          <a:cs typeface="Arial" pitchFamily="34" charset="0"/>
                        </a:rPr>
                        <a:t>true</a:t>
                      </a:r>
                      <a:r>
                        <a:rPr kumimoji="0" lang="en-US" sz="2800" b="0" i="0" u="none" strike="noStrike" cap="none" normalizeH="0" baseline="0">
                          <a:ln>
                            <a:noFill/>
                          </a:ln>
                          <a:solidFill>
                            <a:srgbClr val="000000"/>
                          </a:solidFill>
                          <a:effectLst/>
                          <a:latin typeface="Times New Roman" pitchFamily="18" charset="0"/>
                          <a:cs typeface="Arial" pitchFamily="34" charset="0"/>
                        </a:rPr>
                        <a:t>, because </a:t>
                      </a:r>
                      <a:r>
                        <a:rPr kumimoji="0" lang="en-US" sz="2000" b="0" i="0" u="none" strike="noStrike" cap="none" normalizeH="0" baseline="0">
                          <a:ln>
                            <a:noFill/>
                          </a:ln>
                          <a:solidFill>
                            <a:srgbClr val="000000"/>
                          </a:solidFill>
                          <a:effectLst/>
                          <a:latin typeface="Times New Roman" pitchFamily="18" charset="0"/>
                          <a:cs typeface="Arial" pitchFamily="34" charset="0"/>
                        </a:rPr>
                        <a:t>(weight == 150)</a:t>
                      </a:r>
                      <a:r>
                        <a:rPr kumimoji="0" lang="en-US" sz="2800" b="0" i="0" u="none" strike="noStrike" cap="none" normalizeH="0" baseline="0">
                          <a:ln>
                            <a:noFill/>
                          </a:ln>
                          <a:solidFill>
                            <a:srgbClr val="000000"/>
                          </a:solidFill>
                          <a:effectLst/>
                          <a:latin typeface="Times New Roman" pitchFamily="18" charset="0"/>
                          <a:cs typeface="Arial" pitchFamily="34" charset="0"/>
                        </a:rPr>
                        <a:t> is </a:t>
                      </a:r>
                      <a:r>
                        <a:rPr kumimoji="0" lang="en-US" sz="2000" b="0" i="0" u="none" strike="noStrike" cap="none" normalizeH="0" baseline="0">
                          <a:ln>
                            <a:noFill/>
                          </a:ln>
                          <a:solidFill>
                            <a:srgbClr val="000000"/>
                          </a:solidFill>
                          <a:effectLst/>
                          <a:latin typeface="Times New Roman" pitchFamily="18" charset="0"/>
                          <a:cs typeface="Arial" pitchFamily="34" charset="0"/>
                        </a:rPr>
                        <a:t>false</a:t>
                      </a:r>
                      <a:r>
                        <a:rPr kumimoji="0" lang="en-US" sz="2800" b="0" i="0" u="none" strike="noStrike" cap="none" normalizeH="0" baseline="0">
                          <a:ln>
                            <a:noFill/>
                          </a:ln>
                          <a:solidFill>
                            <a:srgbClr val="000000"/>
                          </a:solidFill>
                          <a:effectLst/>
                          <a:latin typeface="Times New Roman" pitchFamily="18" charset="0"/>
                          <a:cs typeface="Arial" pitchFamily="34" charset="0"/>
                        </a:rPr>
                        <a:t>.</a:t>
                      </a:r>
                      <a:endParaRPr kumimoji="0" lang="en-US" sz="28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6">
            <a:extLst>
              <a:ext uri="{FF2B5EF4-FFF2-40B4-BE49-F238E27FC236}">
                <a16:creationId xmlns:a16="http://schemas.microsoft.com/office/drawing/2014/main" id="{89D6F97C-B0A6-766A-2D34-650F8BF90112}"/>
              </a:ext>
            </a:extLst>
          </p:cNvPr>
          <p:cNvSpPr>
            <a:spLocks noGrp="1" noChangeArrowheads="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7653A47-5FB0-694B-AF30-DB1CA7F9A2BD}" type="slidenum">
              <a:rPr lang="en-US" altLang="en-US" sz="1400"/>
              <a:pPr>
                <a:spcBef>
                  <a:spcPct val="0"/>
                </a:spcBef>
                <a:buClrTx/>
                <a:buSzTx/>
                <a:buFontTx/>
                <a:buNone/>
              </a:pPr>
              <a:t>3</a:t>
            </a:fld>
            <a:endParaRPr lang="en-US" altLang="en-US" sz="1400"/>
          </a:p>
        </p:txBody>
      </p:sp>
      <p:sp>
        <p:nvSpPr>
          <p:cNvPr id="7171" name="Rectangle 2">
            <a:extLst>
              <a:ext uri="{FF2B5EF4-FFF2-40B4-BE49-F238E27FC236}">
                <a16:creationId xmlns:a16="http://schemas.microsoft.com/office/drawing/2014/main" id="{D37851BC-51CC-AAD4-0A72-4C035390CB83}"/>
              </a:ext>
            </a:extLst>
          </p:cNvPr>
          <p:cNvSpPr>
            <a:spLocks noGrp="1" noChangeArrowheads="1"/>
          </p:cNvSpPr>
          <p:nvPr>
            <p:ph type="ctrTitle"/>
          </p:nvPr>
        </p:nvSpPr>
        <p:spPr>
          <a:xfrm>
            <a:off x="609600" y="228600"/>
            <a:ext cx="7772400" cy="457200"/>
          </a:xfrm>
        </p:spPr>
        <p:txBody>
          <a:bodyPr/>
          <a:lstStyle/>
          <a:p>
            <a:r>
              <a:rPr lang="en-US" altLang="en-US" sz="4000"/>
              <a:t>Objectives</a:t>
            </a:r>
          </a:p>
        </p:txBody>
      </p:sp>
      <p:sp>
        <p:nvSpPr>
          <p:cNvPr id="7172" name="Rectangle 3">
            <a:extLst>
              <a:ext uri="{FF2B5EF4-FFF2-40B4-BE49-F238E27FC236}">
                <a16:creationId xmlns:a16="http://schemas.microsoft.com/office/drawing/2014/main" id="{1BF45004-F440-6FAE-27C1-0443DCD2AC9D}"/>
              </a:ext>
            </a:extLst>
          </p:cNvPr>
          <p:cNvSpPr>
            <a:spLocks noChangeArrowheads="1"/>
          </p:cNvSpPr>
          <p:nvPr/>
        </p:nvSpPr>
        <p:spPr bwMode="auto">
          <a:xfrm>
            <a:off x="304800" y="914400"/>
            <a:ext cx="8610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eaLnBrk="1" hangingPunct="1">
              <a:spcBef>
                <a:spcPct val="0"/>
              </a:spcBef>
              <a:buClrTx/>
              <a:buSzTx/>
              <a:buFont typeface="Wingdings" pitchFamily="2" charset="2"/>
              <a:buChar char="§"/>
            </a:pPr>
            <a:r>
              <a:rPr lang="en-US" altLang="en-US" sz="2000"/>
              <a:t>To declare </a:t>
            </a:r>
            <a:r>
              <a:rPr lang="en-US" altLang="en-US" sz="2000" b="1"/>
              <a:t>boolean</a:t>
            </a:r>
            <a:r>
              <a:rPr lang="en-US" altLang="en-US" sz="2000"/>
              <a:t> variables and write Boolean expressions using relational operators (§3.2).</a:t>
            </a:r>
          </a:p>
          <a:p>
            <a:pPr eaLnBrk="1" hangingPunct="1">
              <a:spcBef>
                <a:spcPct val="0"/>
              </a:spcBef>
              <a:buClrTx/>
              <a:buSzTx/>
              <a:buFont typeface="Wingdings" pitchFamily="2" charset="2"/>
              <a:buChar char="§"/>
            </a:pPr>
            <a:r>
              <a:rPr lang="en-US" altLang="en-US" sz="2000"/>
              <a:t>To implement selection control using one-way </a:t>
            </a:r>
            <a:r>
              <a:rPr lang="en-US" altLang="en-US" sz="2000" b="1"/>
              <a:t>if</a:t>
            </a:r>
            <a:r>
              <a:rPr lang="en-US" altLang="en-US" sz="2000"/>
              <a:t> statements (§3.3).</a:t>
            </a:r>
          </a:p>
          <a:p>
            <a:pPr eaLnBrk="1" hangingPunct="1">
              <a:spcBef>
                <a:spcPct val="0"/>
              </a:spcBef>
              <a:buClrTx/>
              <a:buSzTx/>
              <a:buFont typeface="Wingdings" pitchFamily="2" charset="2"/>
              <a:buChar char="§"/>
            </a:pPr>
            <a:r>
              <a:rPr lang="en-US" altLang="en-US" sz="2000"/>
              <a:t>To implement selection control using two-way </a:t>
            </a:r>
            <a:r>
              <a:rPr lang="en-US" altLang="en-US" sz="2000" b="1"/>
              <a:t>if-else</a:t>
            </a:r>
            <a:r>
              <a:rPr lang="en-US" altLang="en-US" sz="2000"/>
              <a:t> statements (§3.4).</a:t>
            </a:r>
          </a:p>
          <a:p>
            <a:pPr eaLnBrk="1" hangingPunct="1">
              <a:spcBef>
                <a:spcPct val="0"/>
              </a:spcBef>
              <a:buClrTx/>
              <a:buSzTx/>
              <a:buFont typeface="Wingdings" pitchFamily="2" charset="2"/>
              <a:buChar char="§"/>
            </a:pPr>
            <a:r>
              <a:rPr lang="en-US" altLang="en-US" sz="2000"/>
              <a:t>To implement selection control using nested </a:t>
            </a:r>
            <a:r>
              <a:rPr lang="en-US" altLang="en-US" sz="2000" b="1"/>
              <a:t>if</a:t>
            </a:r>
            <a:r>
              <a:rPr lang="en-US" altLang="en-US" sz="2000"/>
              <a:t> and multi-way </a:t>
            </a:r>
            <a:r>
              <a:rPr lang="en-US" altLang="en-US" sz="2000" b="1"/>
              <a:t>if</a:t>
            </a:r>
            <a:r>
              <a:rPr lang="en-US" altLang="en-US" sz="2000"/>
              <a:t> statements (§3.5).</a:t>
            </a:r>
          </a:p>
          <a:p>
            <a:pPr eaLnBrk="1" hangingPunct="1">
              <a:spcBef>
                <a:spcPct val="0"/>
              </a:spcBef>
              <a:buClrTx/>
              <a:buSzTx/>
              <a:buFont typeface="Wingdings" pitchFamily="2" charset="2"/>
              <a:buChar char="§"/>
            </a:pPr>
            <a:r>
              <a:rPr lang="en-US" altLang="en-US" sz="2000"/>
              <a:t>To avoid common errors and pitfalls in </a:t>
            </a:r>
            <a:r>
              <a:rPr lang="en-US" altLang="en-US" sz="2000" b="1"/>
              <a:t>if</a:t>
            </a:r>
            <a:r>
              <a:rPr lang="en-US" altLang="en-US" sz="2000"/>
              <a:t> statements (§3.6).</a:t>
            </a:r>
          </a:p>
          <a:p>
            <a:pPr eaLnBrk="1" hangingPunct="1">
              <a:spcBef>
                <a:spcPct val="0"/>
              </a:spcBef>
              <a:buClrTx/>
              <a:buSzTx/>
              <a:buFont typeface="Wingdings" pitchFamily="2" charset="2"/>
              <a:buChar char="§"/>
            </a:pPr>
            <a:r>
              <a:rPr lang="en-US" altLang="en-US" sz="2000"/>
              <a:t>To generate random numbers using the </a:t>
            </a:r>
            <a:r>
              <a:rPr lang="en-US" altLang="en-US" sz="2000" b="1"/>
              <a:t>Math.random()</a:t>
            </a:r>
            <a:r>
              <a:rPr lang="en-US" altLang="en-US" sz="2000"/>
              <a:t> method (§3.7).</a:t>
            </a:r>
          </a:p>
          <a:p>
            <a:pPr eaLnBrk="1" hangingPunct="1">
              <a:spcBef>
                <a:spcPct val="0"/>
              </a:spcBef>
              <a:buClrTx/>
              <a:buSzTx/>
              <a:buFont typeface="Wingdings" pitchFamily="2" charset="2"/>
              <a:buChar char="§"/>
            </a:pPr>
            <a:r>
              <a:rPr lang="en-US" altLang="en-US" sz="2000"/>
              <a:t>To program using selection statements for a variety of examples (</a:t>
            </a:r>
            <a:r>
              <a:rPr lang="en-US" altLang="en-US" sz="2000" b="1"/>
              <a:t>SubtractionQuiz</a:t>
            </a:r>
            <a:r>
              <a:rPr lang="en-US" altLang="en-US" sz="2000"/>
              <a:t>, </a:t>
            </a:r>
            <a:r>
              <a:rPr lang="en-US" altLang="en-US" sz="2000" b="1"/>
              <a:t>BMI</a:t>
            </a:r>
            <a:r>
              <a:rPr lang="en-US" altLang="en-US" sz="2000"/>
              <a:t>, </a:t>
            </a:r>
            <a:r>
              <a:rPr lang="en-US" altLang="en-US" sz="2000" b="1"/>
              <a:t>ComputeTax</a:t>
            </a:r>
            <a:r>
              <a:rPr lang="en-US" altLang="en-US" sz="2000"/>
              <a:t>) (§§3.7–3.9).</a:t>
            </a:r>
          </a:p>
          <a:p>
            <a:pPr eaLnBrk="1" hangingPunct="1">
              <a:spcBef>
                <a:spcPct val="0"/>
              </a:spcBef>
              <a:buClrTx/>
              <a:buSzTx/>
              <a:buFont typeface="Wingdings" pitchFamily="2" charset="2"/>
              <a:buChar char="§"/>
            </a:pPr>
            <a:r>
              <a:rPr lang="en-US" altLang="en-US" sz="2000"/>
              <a:t>To combine conditions using logical operators (</a:t>
            </a:r>
            <a:r>
              <a:rPr lang="en-US" altLang="en-US" sz="2000" b="1"/>
              <a:t>&amp;&amp;</a:t>
            </a:r>
            <a:r>
              <a:rPr lang="en-US" altLang="en-US" sz="2000"/>
              <a:t>, </a:t>
            </a:r>
            <a:r>
              <a:rPr lang="en-US" altLang="en-US" sz="2000" b="1"/>
              <a:t>||</a:t>
            </a:r>
            <a:r>
              <a:rPr lang="en-US" altLang="en-US" sz="2000"/>
              <a:t>, and </a:t>
            </a:r>
            <a:r>
              <a:rPr lang="en-US" altLang="en-US" sz="2000" b="1"/>
              <a:t>!</a:t>
            </a:r>
            <a:r>
              <a:rPr lang="en-US" altLang="en-US" sz="2000"/>
              <a:t>) (§3.10).</a:t>
            </a:r>
          </a:p>
          <a:p>
            <a:pPr eaLnBrk="1" hangingPunct="1">
              <a:spcBef>
                <a:spcPct val="0"/>
              </a:spcBef>
              <a:buClrTx/>
              <a:buSzTx/>
              <a:buFont typeface="Wingdings" pitchFamily="2" charset="2"/>
              <a:buChar char="§"/>
            </a:pPr>
            <a:r>
              <a:rPr lang="en-US" altLang="en-US" sz="2000"/>
              <a:t>To program using selection statements with combined conditions (</a:t>
            </a:r>
            <a:r>
              <a:rPr lang="en-US" altLang="en-US" sz="2000" b="1"/>
              <a:t>LeapYear</a:t>
            </a:r>
            <a:r>
              <a:rPr lang="en-US" altLang="en-US" sz="2000"/>
              <a:t>, </a:t>
            </a:r>
            <a:r>
              <a:rPr lang="en-US" altLang="en-US" sz="2000" b="1"/>
              <a:t>Lottery</a:t>
            </a:r>
            <a:r>
              <a:rPr lang="en-US" altLang="en-US" sz="2000"/>
              <a:t>) (§§3.11–3.12).</a:t>
            </a:r>
          </a:p>
          <a:p>
            <a:pPr eaLnBrk="1" hangingPunct="1">
              <a:spcBef>
                <a:spcPct val="0"/>
              </a:spcBef>
              <a:buClrTx/>
              <a:buSzTx/>
              <a:buFont typeface="Wingdings" pitchFamily="2" charset="2"/>
              <a:buChar char="§"/>
            </a:pPr>
            <a:r>
              <a:rPr lang="en-US" altLang="en-US" sz="2000"/>
              <a:t>To implement selection control using </a:t>
            </a:r>
            <a:r>
              <a:rPr lang="en-US" altLang="en-US" sz="2000" b="1"/>
              <a:t>switch</a:t>
            </a:r>
            <a:r>
              <a:rPr lang="en-US" altLang="en-US" sz="2000"/>
              <a:t> statements (§3.13).</a:t>
            </a:r>
          </a:p>
          <a:p>
            <a:pPr eaLnBrk="1" hangingPunct="1">
              <a:spcBef>
                <a:spcPct val="0"/>
              </a:spcBef>
              <a:buClrTx/>
              <a:buSzTx/>
              <a:buFont typeface="Wingdings" pitchFamily="2" charset="2"/>
              <a:buChar char="§"/>
            </a:pPr>
            <a:r>
              <a:rPr lang="en-US" altLang="en-US" sz="2000"/>
              <a:t>To write expressions using the conditional expression (§3.14).</a:t>
            </a:r>
          </a:p>
          <a:p>
            <a:pPr eaLnBrk="1" hangingPunct="1">
              <a:spcBef>
                <a:spcPct val="0"/>
              </a:spcBef>
              <a:buClrTx/>
              <a:buSzTx/>
              <a:buFont typeface="Wingdings" pitchFamily="2" charset="2"/>
              <a:buChar char="§"/>
            </a:pPr>
            <a:r>
              <a:rPr lang="en-US" altLang="en-US" sz="2000"/>
              <a:t>To examine the rules governing operator precedence and associativity (§3.15).</a:t>
            </a:r>
          </a:p>
          <a:p>
            <a:pPr eaLnBrk="1" hangingPunct="1">
              <a:spcBef>
                <a:spcPct val="0"/>
              </a:spcBef>
              <a:buClrTx/>
              <a:buSzTx/>
              <a:buFont typeface="Wingdings" pitchFamily="2" charset="2"/>
              <a:buChar char="§"/>
            </a:pPr>
            <a:r>
              <a:rPr lang="en-US" altLang="en-US" sz="2000"/>
              <a:t>To apply common techniques to debug errors (§3.16).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a:extLst>
              <a:ext uri="{FF2B5EF4-FFF2-40B4-BE49-F238E27FC236}">
                <a16:creationId xmlns:a16="http://schemas.microsoft.com/office/drawing/2014/main" id="{45307648-E5FC-0815-77D9-4D98A98BEF9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8D381C6-31C7-9A46-A609-AF1EF03046A6}" type="slidenum">
              <a:rPr lang="en-US" altLang="en-US" sz="1400"/>
              <a:pPr>
                <a:spcBef>
                  <a:spcPct val="0"/>
                </a:spcBef>
                <a:buClrTx/>
                <a:buSzTx/>
                <a:buFontTx/>
                <a:buNone/>
              </a:pPr>
              <a:t>30</a:t>
            </a:fld>
            <a:endParaRPr lang="en-US" altLang="en-US" sz="1400"/>
          </a:p>
        </p:txBody>
      </p:sp>
      <p:sp>
        <p:nvSpPr>
          <p:cNvPr id="62467" name="Rectangle 2">
            <a:extLst>
              <a:ext uri="{FF2B5EF4-FFF2-40B4-BE49-F238E27FC236}">
                <a16:creationId xmlns:a16="http://schemas.microsoft.com/office/drawing/2014/main" id="{4919D429-B87B-7F42-DC7D-4F9F90B381D5}"/>
              </a:ext>
            </a:extLst>
          </p:cNvPr>
          <p:cNvSpPr>
            <a:spLocks noGrp="1" noChangeArrowheads="1"/>
          </p:cNvSpPr>
          <p:nvPr>
            <p:ph type="title"/>
          </p:nvPr>
        </p:nvSpPr>
        <p:spPr>
          <a:xfrm>
            <a:off x="533400" y="0"/>
            <a:ext cx="7772400" cy="1371600"/>
          </a:xfrm>
        </p:spPr>
        <p:txBody>
          <a:bodyPr/>
          <a:lstStyle/>
          <a:p>
            <a:r>
              <a:rPr lang="en-US" altLang="en-US"/>
              <a:t>Truth Table for Operator &amp;&amp;</a:t>
            </a:r>
          </a:p>
        </p:txBody>
      </p:sp>
      <p:sp>
        <p:nvSpPr>
          <p:cNvPr id="62468" name="Rectangle 3">
            <a:extLst>
              <a:ext uri="{FF2B5EF4-FFF2-40B4-BE49-F238E27FC236}">
                <a16:creationId xmlns:a16="http://schemas.microsoft.com/office/drawing/2014/main" id="{8D26671C-7DBB-E250-8BD9-A028493FF8A4}"/>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2469" name="Rectangle 4">
            <a:extLst>
              <a:ext uri="{FF2B5EF4-FFF2-40B4-BE49-F238E27FC236}">
                <a16:creationId xmlns:a16="http://schemas.microsoft.com/office/drawing/2014/main" id="{3B187782-FD24-2092-0538-AC28DBD0DB41}"/>
              </a:ext>
            </a:extLst>
          </p:cNvPr>
          <p:cNvSpPr>
            <a:spLocks noChangeArrowheads="1"/>
          </p:cNvSpPr>
          <p:nvPr/>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2470" name="Rectangle 5">
            <a:extLst>
              <a:ext uri="{FF2B5EF4-FFF2-40B4-BE49-F238E27FC236}">
                <a16:creationId xmlns:a16="http://schemas.microsoft.com/office/drawing/2014/main" id="{415D3296-86BD-2287-8976-FA4B7231CEE6}"/>
              </a:ext>
            </a:extLst>
          </p:cNvPr>
          <p:cNvSpPr>
            <a:spLocks noChangeArrowheads="1"/>
          </p:cNvSpPr>
          <p:nvPr/>
        </p:nvSpPr>
        <p:spPr bwMode="auto">
          <a:xfrm>
            <a:off x="0" y="2811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5F048496-4582-459F-A050-A05FCDC187D8}"/>
              </a:ext>
            </a:extLst>
          </p:cNvPr>
          <p:cNvGraphicFramePr>
            <a:graphicFrameLocks noGrp="1"/>
          </p:cNvGraphicFramePr>
          <p:nvPr/>
        </p:nvGraphicFramePr>
        <p:xfrm>
          <a:off x="250825" y="1239838"/>
          <a:ext cx="8642350" cy="5078412"/>
        </p:xfrm>
        <a:graphic>
          <a:graphicData uri="http://schemas.openxmlformats.org/drawingml/2006/table">
            <a:tbl>
              <a:tblPr/>
              <a:tblGrid>
                <a:gridCol w="828675">
                  <a:extLst>
                    <a:ext uri="{9D8B030D-6E8A-4147-A177-3AD203B41FA5}">
                      <a16:colId xmlns:a16="http://schemas.microsoft.com/office/drawing/2014/main" val="20000"/>
                    </a:ext>
                  </a:extLst>
                </a:gridCol>
                <a:gridCol w="688935">
                  <a:extLst>
                    <a:ext uri="{9D8B030D-6E8A-4147-A177-3AD203B41FA5}">
                      <a16:colId xmlns:a16="http://schemas.microsoft.com/office/drawing/2014/main" val="20001"/>
                    </a:ext>
                  </a:extLst>
                </a:gridCol>
                <a:gridCol w="1212890">
                  <a:extLst>
                    <a:ext uri="{9D8B030D-6E8A-4147-A177-3AD203B41FA5}">
                      <a16:colId xmlns:a16="http://schemas.microsoft.com/office/drawing/2014/main" val="20002"/>
                    </a:ext>
                  </a:extLst>
                </a:gridCol>
                <a:gridCol w="5911850">
                  <a:extLst>
                    <a:ext uri="{9D8B030D-6E8A-4147-A177-3AD203B41FA5}">
                      <a16:colId xmlns:a16="http://schemas.microsoft.com/office/drawing/2014/main" val="20003"/>
                    </a:ext>
                  </a:extLst>
                </a:gridCol>
              </a:tblGrid>
              <a:tr h="728813">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p</a:t>
                      </a:r>
                      <a:r>
                        <a:rPr kumimoji="0" lang="en-US" sz="2000" b="1" i="0" u="none" strike="noStrike" cap="none" normalizeH="0" baseline="-25000" dirty="0">
                          <a:ln>
                            <a:noFill/>
                          </a:ln>
                          <a:solidFill>
                            <a:srgbClr val="FFFFFF"/>
                          </a:solidFill>
                          <a:effectLst/>
                          <a:latin typeface="Times New Roman" pitchFamily="18" charset="0"/>
                          <a:cs typeface="Arial" pitchFamily="34" charset="0"/>
                        </a:rPr>
                        <a:t>1</a:t>
                      </a:r>
                      <a:endParaRPr kumimoji="0" lang="en-US" sz="18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2</a:t>
                      </a:r>
                      <a:endParaRPr kumimoji="0" lang="en-US" sz="18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p</a:t>
                      </a:r>
                      <a:r>
                        <a:rPr kumimoji="0" lang="en-US" sz="2000" b="1" i="0" u="none" strike="noStrike" cap="none" normalizeH="0" baseline="-25000" dirty="0">
                          <a:ln>
                            <a:noFill/>
                          </a:ln>
                          <a:solidFill>
                            <a:srgbClr val="FFFFFF"/>
                          </a:solidFill>
                          <a:effectLst/>
                          <a:latin typeface="Times New Roman" pitchFamily="18" charset="0"/>
                          <a:cs typeface="Arial" pitchFamily="34" charset="0"/>
                        </a:rPr>
                        <a:t>1</a:t>
                      </a:r>
                      <a:r>
                        <a:rPr kumimoji="0" lang="en-US" sz="2000" b="1" i="0" u="none" strike="noStrike" cap="none" normalizeH="0" baseline="0" dirty="0">
                          <a:ln>
                            <a:noFill/>
                          </a:ln>
                          <a:solidFill>
                            <a:srgbClr val="FFFFFF"/>
                          </a:solidFill>
                          <a:effectLst/>
                          <a:latin typeface="Times New Roman" pitchFamily="18" charset="0"/>
                          <a:cs typeface="Arial" pitchFamily="34" charset="0"/>
                        </a:rPr>
                        <a:t> &amp;&amp; p</a:t>
                      </a:r>
                      <a:r>
                        <a:rPr kumimoji="0" lang="en-US" sz="2000" b="1" i="0" u="none" strike="noStrike" cap="none" normalizeH="0" baseline="-25000" dirty="0">
                          <a:ln>
                            <a:noFill/>
                          </a:ln>
                          <a:solidFill>
                            <a:srgbClr val="FFFFFF"/>
                          </a:solidFill>
                          <a:effectLst/>
                          <a:latin typeface="Times New Roman" pitchFamily="18" charset="0"/>
                          <a:cs typeface="Arial" pitchFamily="34" charset="0"/>
                        </a:rPr>
                        <a:t>2</a:t>
                      </a:r>
                      <a:endParaRPr kumimoji="0" lang="en-US" sz="18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Example (assume age = 24, weight = 140)</a:t>
                      </a:r>
                      <a:endParaRPr kumimoji="0" lang="en-US" sz="1800" b="1" i="0" u="none" strike="noStrike" cap="none" normalizeH="0" baseline="0" dirty="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68009">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(age &lt;= 18) &amp;&amp; (weight &lt; 140) is false, because both conditions are both false.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64319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21920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457200" algn="l"/>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(age &gt; 18) &amp;&amp; (weight &gt; 140) is false, because (weight &gt; 140) is false.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121920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defRPr/>
                      </a:pPr>
                      <a:r>
                        <a:rPr kumimoji="0" lang="en-US" sz="2000" b="0" i="0" u="none" strike="noStrike" cap="none" normalizeH="0" baseline="0" dirty="0">
                          <a:ln>
                            <a:noFill/>
                          </a:ln>
                          <a:solidFill>
                            <a:srgbClr val="000000"/>
                          </a:solidFill>
                          <a:effectLst/>
                          <a:latin typeface="Times New Roman" pitchFamily="18" charset="0"/>
                          <a:cs typeface="Arial" pitchFamily="34" charset="0"/>
                        </a:rPr>
                        <a:t> (age &gt; 18) &amp;&amp; (weight &gt;= 140) is true, because both (age &gt; 18) and (weight &gt;= 140) are true.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a:extLst>
              <a:ext uri="{FF2B5EF4-FFF2-40B4-BE49-F238E27FC236}">
                <a16:creationId xmlns:a16="http://schemas.microsoft.com/office/drawing/2014/main" id="{AC5A4953-BD83-BE7E-A640-53E754A2DDD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15A71B0-A2AE-6A42-A1E6-452BC25C83B9}" type="slidenum">
              <a:rPr lang="en-US" altLang="en-US" sz="1400"/>
              <a:pPr>
                <a:spcBef>
                  <a:spcPct val="0"/>
                </a:spcBef>
                <a:buClrTx/>
                <a:buSzTx/>
                <a:buFontTx/>
                <a:buNone/>
              </a:pPr>
              <a:t>31</a:t>
            </a:fld>
            <a:endParaRPr lang="en-US" altLang="en-US" sz="1400"/>
          </a:p>
        </p:txBody>
      </p:sp>
      <p:sp>
        <p:nvSpPr>
          <p:cNvPr id="64515" name="Rectangle 2">
            <a:extLst>
              <a:ext uri="{FF2B5EF4-FFF2-40B4-BE49-F238E27FC236}">
                <a16:creationId xmlns:a16="http://schemas.microsoft.com/office/drawing/2014/main" id="{D9655F92-3BC9-6E37-488D-EB006669B1BD}"/>
              </a:ext>
            </a:extLst>
          </p:cNvPr>
          <p:cNvSpPr>
            <a:spLocks noGrp="1" noChangeArrowheads="1"/>
          </p:cNvSpPr>
          <p:nvPr>
            <p:ph type="title"/>
          </p:nvPr>
        </p:nvSpPr>
        <p:spPr>
          <a:xfrm>
            <a:off x="533400" y="0"/>
            <a:ext cx="7772400" cy="1371600"/>
          </a:xfrm>
        </p:spPr>
        <p:txBody>
          <a:bodyPr/>
          <a:lstStyle/>
          <a:p>
            <a:r>
              <a:rPr lang="en-US" altLang="en-US"/>
              <a:t>Truth Table for Operator ||</a:t>
            </a:r>
          </a:p>
        </p:txBody>
      </p:sp>
      <p:sp>
        <p:nvSpPr>
          <p:cNvPr id="64516" name="Rectangle 3">
            <a:extLst>
              <a:ext uri="{FF2B5EF4-FFF2-40B4-BE49-F238E27FC236}">
                <a16:creationId xmlns:a16="http://schemas.microsoft.com/office/drawing/2014/main" id="{F772572C-3EAA-274F-9D0F-F1CD856F63B4}"/>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4517" name="Rectangle 4">
            <a:extLst>
              <a:ext uri="{FF2B5EF4-FFF2-40B4-BE49-F238E27FC236}">
                <a16:creationId xmlns:a16="http://schemas.microsoft.com/office/drawing/2014/main" id="{4D6CDD94-925D-23CE-B868-353D0A539374}"/>
              </a:ext>
            </a:extLst>
          </p:cNvPr>
          <p:cNvSpPr>
            <a:spLocks noChangeArrowheads="1"/>
          </p:cNvSpPr>
          <p:nvPr/>
        </p:nvSpPr>
        <p:spPr bwMode="auto">
          <a:xfrm>
            <a:off x="0" y="2792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4518" name="Rectangle 5">
            <a:extLst>
              <a:ext uri="{FF2B5EF4-FFF2-40B4-BE49-F238E27FC236}">
                <a16:creationId xmlns:a16="http://schemas.microsoft.com/office/drawing/2014/main" id="{D035CE0D-194F-428D-A95B-40E626D5EF80}"/>
              </a:ext>
            </a:extLst>
          </p:cNvPr>
          <p:cNvSpPr>
            <a:spLocks noChangeArrowheads="1"/>
          </p:cNvSpPr>
          <p:nvPr/>
        </p:nvSpPr>
        <p:spPr bwMode="auto">
          <a:xfrm>
            <a:off x="0" y="281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678175F2-BF1D-4D93-A10A-C64EC6078983}"/>
              </a:ext>
            </a:extLst>
          </p:cNvPr>
          <p:cNvGraphicFramePr>
            <a:graphicFrameLocks noGrp="1"/>
          </p:cNvGraphicFramePr>
          <p:nvPr/>
        </p:nvGraphicFramePr>
        <p:xfrm>
          <a:off x="155575" y="1393825"/>
          <a:ext cx="8718550" cy="5080000"/>
        </p:xfrm>
        <a:graphic>
          <a:graphicData uri="http://schemas.openxmlformats.org/drawingml/2006/table">
            <a:tbl>
              <a:tblPr/>
              <a:tblGrid>
                <a:gridCol w="852488">
                  <a:extLst>
                    <a:ext uri="{9D8B030D-6E8A-4147-A177-3AD203B41FA5}">
                      <a16:colId xmlns:a16="http://schemas.microsoft.com/office/drawing/2014/main" val="20000"/>
                    </a:ext>
                  </a:extLst>
                </a:gridCol>
                <a:gridCol w="835025">
                  <a:extLst>
                    <a:ext uri="{9D8B030D-6E8A-4147-A177-3AD203B41FA5}">
                      <a16:colId xmlns:a16="http://schemas.microsoft.com/office/drawing/2014/main" val="20001"/>
                    </a:ext>
                  </a:extLst>
                </a:gridCol>
                <a:gridCol w="1084262">
                  <a:extLst>
                    <a:ext uri="{9D8B030D-6E8A-4147-A177-3AD203B41FA5}">
                      <a16:colId xmlns:a16="http://schemas.microsoft.com/office/drawing/2014/main" val="20002"/>
                    </a:ext>
                  </a:extLst>
                </a:gridCol>
                <a:gridCol w="5946775">
                  <a:extLst>
                    <a:ext uri="{9D8B030D-6E8A-4147-A177-3AD203B41FA5}">
                      <a16:colId xmlns:a16="http://schemas.microsoft.com/office/drawing/2014/main" val="20003"/>
                    </a:ext>
                  </a:extLst>
                </a:gridCol>
              </a:tblGrid>
              <a:tr h="7315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dirty="0">
                          <a:ln>
                            <a:noFill/>
                          </a:ln>
                          <a:solidFill>
                            <a:srgbClr val="FFFFFF"/>
                          </a:solidFill>
                          <a:effectLst/>
                          <a:latin typeface="Times New Roman" pitchFamily="18" charset="0"/>
                          <a:cs typeface="Arial" pitchFamily="34" charset="0"/>
                        </a:rPr>
                        <a:t>p</a:t>
                      </a:r>
                      <a:r>
                        <a:rPr kumimoji="0" lang="en-US" sz="2400" b="1" i="0" u="none" strike="noStrike" cap="none" normalizeH="0" baseline="-25000" dirty="0">
                          <a:ln>
                            <a:noFill/>
                          </a:ln>
                          <a:solidFill>
                            <a:srgbClr val="FFFFFF"/>
                          </a:solidFill>
                          <a:effectLst/>
                          <a:latin typeface="Times New Roman" pitchFamily="18" charset="0"/>
                          <a:cs typeface="Arial" pitchFamily="34" charset="0"/>
                        </a:rPr>
                        <a:t>1</a:t>
                      </a:r>
                      <a:endParaRPr kumimoji="0" lang="en-US" sz="20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p</a:t>
                      </a:r>
                      <a:r>
                        <a:rPr kumimoji="0" lang="en-US" sz="2400" b="1" i="0" u="none" strike="noStrike" cap="none" normalizeH="0" baseline="-25000">
                          <a:ln>
                            <a:noFill/>
                          </a:ln>
                          <a:solidFill>
                            <a:srgbClr val="FFFFFF"/>
                          </a:solidFill>
                          <a:effectLst/>
                          <a:latin typeface="Times New Roman" pitchFamily="18" charset="0"/>
                          <a:cs typeface="Arial" pitchFamily="34" charset="0"/>
                        </a:rPr>
                        <a:t>2</a:t>
                      </a:r>
                      <a:endParaRPr kumimoji="0" lang="en-US" sz="20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p</a:t>
                      </a:r>
                      <a:r>
                        <a:rPr kumimoji="0" lang="en-US" sz="2400" b="1" i="0" u="none" strike="noStrike" cap="none" normalizeH="0" baseline="-25000">
                          <a:ln>
                            <a:noFill/>
                          </a:ln>
                          <a:solidFill>
                            <a:srgbClr val="FFFFFF"/>
                          </a:solidFill>
                          <a:effectLst/>
                          <a:latin typeface="Times New Roman" pitchFamily="18" charset="0"/>
                          <a:cs typeface="Arial" pitchFamily="34" charset="0"/>
                        </a:rPr>
                        <a:t>1</a:t>
                      </a:r>
                      <a:r>
                        <a:rPr kumimoji="0" lang="en-US" sz="2400" b="1" i="0" u="none" strike="noStrike" cap="none" normalizeH="0" baseline="0">
                          <a:ln>
                            <a:noFill/>
                          </a:ln>
                          <a:solidFill>
                            <a:srgbClr val="FFFFFF"/>
                          </a:solidFill>
                          <a:effectLst/>
                          <a:latin typeface="Times New Roman" pitchFamily="18" charset="0"/>
                          <a:cs typeface="Arial" pitchFamily="34" charset="0"/>
                        </a:rPr>
                        <a:t> || p</a:t>
                      </a:r>
                      <a:r>
                        <a:rPr kumimoji="0" lang="en-US" sz="2400" b="1" i="0" u="none" strike="noStrike" cap="none" normalizeH="0" baseline="-25000">
                          <a:ln>
                            <a:noFill/>
                          </a:ln>
                          <a:solidFill>
                            <a:srgbClr val="FFFFFF"/>
                          </a:solidFill>
                          <a:effectLst/>
                          <a:latin typeface="Times New Roman" pitchFamily="18" charset="0"/>
                          <a:cs typeface="Arial" pitchFamily="34" charset="0"/>
                        </a:rPr>
                        <a:t>2</a:t>
                      </a:r>
                      <a:endParaRPr kumimoji="0" lang="en-US" sz="20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Example (assume age = 24, weihgt = 140)</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315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false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13411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false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 </a:t>
                      </a:r>
                      <a:r>
                        <a:rPr kumimoji="0" lang="en-US" sz="2000" b="0" i="0" u="none" strike="noStrike" cap="none" normalizeH="0" baseline="0" dirty="0">
                          <a:ln>
                            <a:noFill/>
                          </a:ln>
                          <a:solidFill>
                            <a:srgbClr val="000000"/>
                          </a:solidFill>
                          <a:effectLst/>
                          <a:latin typeface="Times New Roman" pitchFamily="18" charset="0"/>
                          <a:cs typeface="Arial" pitchFamily="34" charset="0"/>
                        </a:rPr>
                        <a:t>(age &gt; 34) || (weight &lt;= 140) is true, because (age &gt; 34) </a:t>
                      </a:r>
                      <a:r>
                        <a:rPr kumimoji="0" lang="en-US" sz="2000" b="0" i="0" u="none" strike="noStrike" cap="none" normalizeH="0" baseline="0">
                          <a:ln>
                            <a:noFill/>
                          </a:ln>
                          <a:solidFill>
                            <a:srgbClr val="000000"/>
                          </a:solidFill>
                          <a:effectLst/>
                          <a:latin typeface="Times New Roman" pitchFamily="18" charset="0"/>
                          <a:cs typeface="Arial" pitchFamily="34" charset="0"/>
                        </a:rPr>
                        <a:t>is false, </a:t>
                      </a:r>
                      <a:r>
                        <a:rPr kumimoji="0" lang="en-US" sz="2000" b="0" i="0" u="none" strike="noStrike" cap="none" normalizeH="0" baseline="0" dirty="0">
                          <a:ln>
                            <a:noFill/>
                          </a:ln>
                          <a:solidFill>
                            <a:srgbClr val="000000"/>
                          </a:solidFill>
                          <a:effectLst/>
                          <a:latin typeface="Times New Roman" pitchFamily="18" charset="0"/>
                          <a:cs typeface="Arial" pitchFamily="34" charset="0"/>
                        </a:rPr>
                        <a:t>but (weight &lt;= 140) is true.</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544321">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true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800" b="0" i="0" u="none" strike="noStrike" cap="none" normalizeH="0" baseline="0" dirty="0">
                          <a:ln>
                            <a:noFill/>
                          </a:ln>
                          <a:solidFill>
                            <a:srgbClr val="000000"/>
                          </a:solidFill>
                          <a:effectLst/>
                          <a:latin typeface="Times New Roman" pitchFamily="18" charset="0"/>
                          <a:cs typeface="Arial" pitchFamily="34" charset="0"/>
                        </a:rPr>
                        <a:t>true</a:t>
                      </a:r>
                      <a:endParaRPr kumimoji="0" lang="en-US" sz="2400" b="0" i="0" u="none" strike="noStrike" cap="none" normalizeH="0" baseline="0" dirty="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457200" algn="l"/>
                          <a:tab pos="938213" algn="ctr"/>
                          <a:tab pos="2025650" algn="ctr"/>
                          <a:tab pos="3052763" algn="ctr"/>
                          <a:tab pos="4090988" algn="ctr"/>
                        </a:tabLst>
                      </a:pPr>
                      <a:r>
                        <a:rPr kumimoji="0" lang="en-US" sz="2400" b="0" i="0" u="none" strike="noStrike" cap="none" normalizeH="0" baseline="0" dirty="0">
                          <a:ln>
                            <a:noFill/>
                          </a:ln>
                          <a:solidFill>
                            <a:srgbClr val="000000"/>
                          </a:solidFill>
                          <a:effectLst/>
                          <a:latin typeface="Times New Roman" pitchFamily="18" charset="0"/>
                          <a:cs typeface="Arial" pitchFamily="34" charset="0"/>
                        </a:rPr>
                        <a:t>(age &gt; 14) || (weight &gt;= 150) is false, because (age &gt; 14) is true.</a:t>
                      </a:r>
                      <a:endParaRPr kumimoji="0" lang="en-US" sz="20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731520">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1" i="0" u="none" strike="noStrike" cap="none" normalizeH="0" baseline="0">
                          <a:ln>
                            <a:noFill/>
                          </a:ln>
                          <a:solidFill>
                            <a:srgbClr val="FFFFFF"/>
                          </a:solidFill>
                          <a:effectLst/>
                          <a:latin typeface="Times New Roman" pitchFamily="18" charset="0"/>
                          <a:cs typeface="Arial" pitchFamily="34" charset="0"/>
                        </a:rPr>
                        <a:t>true</a:t>
                      </a:r>
                      <a:endParaRPr kumimoji="0" lang="en-US" sz="20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4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800" b="0" i="0" u="none" strike="noStrike" cap="none" normalizeH="0" baseline="0">
                          <a:ln>
                            <a:noFill/>
                          </a:ln>
                          <a:solidFill>
                            <a:srgbClr val="000000"/>
                          </a:solidFill>
                          <a:effectLst/>
                          <a:latin typeface="Times New Roman" pitchFamily="18" charset="0"/>
                          <a:cs typeface="Arial" pitchFamily="34" charset="0"/>
                        </a:rPr>
                        <a:t>true</a:t>
                      </a:r>
                      <a:endParaRPr kumimoji="0" lang="en-US" sz="24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sz="2400" b="0" i="0" u="none" strike="noStrike" cap="none" normalizeH="0" baseline="0">
                          <a:ln>
                            <a:noFill/>
                          </a:ln>
                          <a:solidFill>
                            <a:srgbClr val="000000"/>
                          </a:solidFill>
                          <a:effectLst/>
                          <a:latin typeface="Times New Roman" pitchFamily="18" charset="0"/>
                          <a:cs typeface="Arial" pitchFamily="34" charset="0"/>
                        </a:rPr>
                        <a:t> </a:t>
                      </a:r>
                      <a:endParaRPr kumimoji="0" lang="en-US" sz="3600" b="0" i="0" u="none" strike="noStrike" cap="none" normalizeH="0" baseline="0">
                        <a:ln>
                          <a:noFill/>
                        </a:ln>
                        <a:solidFill>
                          <a:srgbClr val="000080"/>
                        </a:solidFill>
                        <a:effectLst/>
                        <a:latin typeface="Goudy Sans Book"/>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a:extLst>
              <a:ext uri="{FF2B5EF4-FFF2-40B4-BE49-F238E27FC236}">
                <a16:creationId xmlns:a16="http://schemas.microsoft.com/office/drawing/2014/main" id="{9FEF34DA-2317-270B-C14C-E40E1BC7B74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066C300-F8B8-304D-B7DC-AAE9B7E58BA0}" type="slidenum">
              <a:rPr lang="en-US" altLang="en-US" sz="1400"/>
              <a:pPr>
                <a:spcBef>
                  <a:spcPct val="0"/>
                </a:spcBef>
                <a:buClrTx/>
                <a:buSzTx/>
                <a:buFontTx/>
                <a:buNone/>
              </a:pPr>
              <a:t>32</a:t>
            </a:fld>
            <a:endParaRPr lang="en-US" altLang="en-US" sz="1400"/>
          </a:p>
        </p:txBody>
      </p:sp>
      <p:sp>
        <p:nvSpPr>
          <p:cNvPr id="66563" name="Rectangle 2">
            <a:extLst>
              <a:ext uri="{FF2B5EF4-FFF2-40B4-BE49-F238E27FC236}">
                <a16:creationId xmlns:a16="http://schemas.microsoft.com/office/drawing/2014/main" id="{E4A49C96-1A87-D2E6-C888-4596FCC31182}"/>
              </a:ext>
            </a:extLst>
          </p:cNvPr>
          <p:cNvSpPr>
            <a:spLocks noGrp="1" noChangeArrowheads="1"/>
          </p:cNvSpPr>
          <p:nvPr>
            <p:ph type="title"/>
          </p:nvPr>
        </p:nvSpPr>
        <p:spPr>
          <a:xfrm>
            <a:off x="533400" y="0"/>
            <a:ext cx="7772400" cy="1371600"/>
          </a:xfrm>
        </p:spPr>
        <p:txBody>
          <a:bodyPr/>
          <a:lstStyle/>
          <a:p>
            <a:r>
              <a:rPr lang="en-US" altLang="en-US"/>
              <a:t>Truth Table for Operator ^</a:t>
            </a:r>
          </a:p>
        </p:txBody>
      </p:sp>
      <p:sp>
        <p:nvSpPr>
          <p:cNvPr id="66564" name="Rectangle 3">
            <a:extLst>
              <a:ext uri="{FF2B5EF4-FFF2-40B4-BE49-F238E27FC236}">
                <a16:creationId xmlns:a16="http://schemas.microsoft.com/office/drawing/2014/main" id="{1EEC6B55-8BB0-30AA-5DED-BFCBD138CEDD}"/>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6565" name="Rectangle 4">
            <a:extLst>
              <a:ext uri="{FF2B5EF4-FFF2-40B4-BE49-F238E27FC236}">
                <a16:creationId xmlns:a16="http://schemas.microsoft.com/office/drawing/2014/main" id="{2856789F-C72F-02A8-4297-67C279279B5C}"/>
              </a:ext>
            </a:extLst>
          </p:cNvPr>
          <p:cNvSpPr>
            <a:spLocks noChangeArrowheads="1"/>
          </p:cNvSpPr>
          <p:nvPr/>
        </p:nvSpPr>
        <p:spPr bwMode="auto">
          <a:xfrm>
            <a:off x="2052638" y="2795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6566" name="Rectangle 7">
            <a:extLst>
              <a:ext uri="{FF2B5EF4-FFF2-40B4-BE49-F238E27FC236}">
                <a16:creationId xmlns:a16="http://schemas.microsoft.com/office/drawing/2014/main" id="{16BDE176-FEAA-6251-A876-B55DB1202DA2}"/>
              </a:ext>
            </a:extLst>
          </p:cNvPr>
          <p:cNvSpPr>
            <a:spLocks noChangeArrowheads="1"/>
          </p:cNvSpPr>
          <p:nvPr/>
        </p:nvSpPr>
        <p:spPr bwMode="auto">
          <a:xfrm>
            <a:off x="0" y="281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 name="Table 1">
            <a:extLst>
              <a:ext uri="{FF2B5EF4-FFF2-40B4-BE49-F238E27FC236}">
                <a16:creationId xmlns:a16="http://schemas.microsoft.com/office/drawing/2014/main" id="{428EC9CD-D663-460D-8388-7CDA0C1BEA12}"/>
              </a:ext>
            </a:extLst>
          </p:cNvPr>
          <p:cNvGraphicFramePr>
            <a:graphicFrameLocks noGrp="1"/>
          </p:cNvGraphicFramePr>
          <p:nvPr/>
        </p:nvGraphicFramePr>
        <p:xfrm>
          <a:off x="193675" y="1316038"/>
          <a:ext cx="8680450" cy="5175250"/>
        </p:xfrm>
        <a:graphic>
          <a:graphicData uri="http://schemas.openxmlformats.org/drawingml/2006/table">
            <a:tbl>
              <a:tblPr/>
              <a:tblGrid>
                <a:gridCol w="831850">
                  <a:extLst>
                    <a:ext uri="{9D8B030D-6E8A-4147-A177-3AD203B41FA5}">
                      <a16:colId xmlns:a16="http://schemas.microsoft.com/office/drawing/2014/main" val="20000"/>
                    </a:ext>
                  </a:extLst>
                </a:gridCol>
                <a:gridCol w="830263">
                  <a:extLst>
                    <a:ext uri="{9D8B030D-6E8A-4147-A177-3AD203B41FA5}">
                      <a16:colId xmlns:a16="http://schemas.microsoft.com/office/drawing/2014/main" val="20001"/>
                    </a:ext>
                  </a:extLst>
                </a:gridCol>
                <a:gridCol w="892175">
                  <a:extLst>
                    <a:ext uri="{9D8B030D-6E8A-4147-A177-3AD203B41FA5}">
                      <a16:colId xmlns:a16="http://schemas.microsoft.com/office/drawing/2014/main" val="20002"/>
                    </a:ext>
                  </a:extLst>
                </a:gridCol>
                <a:gridCol w="6126162">
                  <a:extLst>
                    <a:ext uri="{9D8B030D-6E8A-4147-A177-3AD203B41FA5}">
                      <a16:colId xmlns:a16="http://schemas.microsoft.com/office/drawing/2014/main" val="20003"/>
                    </a:ext>
                  </a:extLst>
                </a:gridCol>
              </a:tblGrid>
              <a:tr h="63190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dirty="0">
                          <a:ln>
                            <a:noFill/>
                          </a:ln>
                          <a:solidFill>
                            <a:srgbClr val="FFFFFF"/>
                          </a:solidFill>
                          <a:effectLst/>
                          <a:latin typeface="Times New Roman" pitchFamily="18" charset="0"/>
                          <a:cs typeface="Arial" pitchFamily="34" charset="0"/>
                        </a:rPr>
                        <a:t>p</a:t>
                      </a:r>
                      <a:r>
                        <a:rPr kumimoji="0" lang="en-US" sz="2000" b="1" i="0" u="none" strike="noStrike" cap="none" normalizeH="0" baseline="-25000" dirty="0">
                          <a:ln>
                            <a:noFill/>
                          </a:ln>
                          <a:solidFill>
                            <a:srgbClr val="FFFFFF"/>
                          </a:solidFill>
                          <a:effectLst/>
                          <a:latin typeface="Times New Roman" pitchFamily="18" charset="0"/>
                          <a:cs typeface="Arial" pitchFamily="34" charset="0"/>
                        </a:rPr>
                        <a:t>1</a:t>
                      </a:r>
                      <a:endParaRPr kumimoji="0" lang="en-US" sz="1800" b="1" i="0" u="none" strike="noStrike" cap="none" normalizeH="0" baseline="0" dirty="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2</a:t>
                      </a:r>
                      <a:endParaRPr kumimoji="0" lang="en-US" sz="18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1 </a:t>
                      </a:r>
                      <a:r>
                        <a:rPr kumimoji="0" lang="en-US" sz="2000" b="1" i="0" u="none" strike="noStrike" cap="none" normalizeH="0" baseline="0">
                          <a:ln>
                            <a:noFill/>
                          </a:ln>
                          <a:solidFill>
                            <a:srgbClr val="FFFFFF"/>
                          </a:solidFill>
                          <a:effectLst/>
                          <a:latin typeface="Times New Roman" pitchFamily="18" charset="0"/>
                          <a:cs typeface="Arial" pitchFamily="34" charset="0"/>
                        </a:rPr>
                        <a:t>^</a:t>
                      </a:r>
                      <a:r>
                        <a:rPr kumimoji="0" lang="en-US" sz="2000" b="1" i="0" u="none" strike="noStrike" cap="none" normalizeH="0" baseline="-25000">
                          <a:ln>
                            <a:noFill/>
                          </a:ln>
                          <a:solidFill>
                            <a:srgbClr val="FFFFFF"/>
                          </a:solidFill>
                          <a:effectLst/>
                          <a:latin typeface="Times New Roman" pitchFamily="18" charset="0"/>
                          <a:cs typeface="Arial" pitchFamily="34" charset="0"/>
                        </a:rPr>
                        <a:t> </a:t>
                      </a:r>
                      <a:r>
                        <a:rPr kumimoji="0" lang="en-US" sz="2000" b="1" i="0" u="none" strike="noStrike" cap="none" normalizeH="0" baseline="0">
                          <a:ln>
                            <a:noFill/>
                          </a:ln>
                          <a:solidFill>
                            <a:srgbClr val="FFFFFF"/>
                          </a:solidFill>
                          <a:effectLst/>
                          <a:latin typeface="Times New Roman" pitchFamily="18" charset="0"/>
                          <a:cs typeface="Arial" pitchFamily="34" charset="0"/>
                        </a:rPr>
                        <a:t>p</a:t>
                      </a:r>
                      <a:r>
                        <a:rPr kumimoji="0" lang="en-US" sz="2000" b="1" i="0" u="none" strike="noStrike" cap="none" normalizeH="0" baseline="-25000">
                          <a:ln>
                            <a:noFill/>
                          </a:ln>
                          <a:solidFill>
                            <a:srgbClr val="FFFFFF"/>
                          </a:solidFill>
                          <a:effectLst/>
                          <a:latin typeface="Times New Roman" pitchFamily="18" charset="0"/>
                          <a:cs typeface="Arial" pitchFamily="34" charset="0"/>
                        </a:rPr>
                        <a:t>2</a:t>
                      </a:r>
                      <a:endParaRPr kumimoji="0" lang="en-US" sz="1800" b="1" i="0" u="none" strike="noStrike" cap="none" normalizeH="0" baseline="0">
                        <a:ln>
                          <a:noFill/>
                        </a:ln>
                        <a:solidFill>
                          <a:srgbClr val="FFFFFF"/>
                        </a:solidFill>
                        <a:effectLst/>
                        <a:latin typeface="I Times Italic"/>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Example (assume age = 24, weight = 140)</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7653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defRPr/>
                      </a:pPr>
                      <a:r>
                        <a:rPr kumimoji="0" lang="en-US" sz="1800" b="0" i="0" u="none" strike="noStrike" cap="none" normalizeH="0" baseline="0" dirty="0">
                          <a:ln>
                            <a:noFill/>
                          </a:ln>
                          <a:solidFill>
                            <a:srgbClr val="000000"/>
                          </a:solidFill>
                          <a:effectLst/>
                          <a:latin typeface="Times New Roman" pitchFamily="18" charset="0"/>
                          <a:cs typeface="Arial" pitchFamily="34" charset="0"/>
                        </a:rPr>
                        <a:t>(age &gt; 34) ^ (weight &gt; 140) is true, because (age &gt; 34) is false and (weight &gt; 140) is false.</a:t>
                      </a:r>
                      <a:endParaRPr kumimoji="0" lang="en-US" sz="16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1"/>
                  </a:ext>
                </a:extLst>
              </a:tr>
              <a:tr h="115838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false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defRPr/>
                      </a:pPr>
                      <a:r>
                        <a:rPr kumimoji="0" lang="en-US" sz="2000" b="0" i="0" u="none" strike="noStrike" cap="none" normalizeH="0" baseline="0" dirty="0">
                          <a:ln>
                            <a:noFill/>
                          </a:ln>
                          <a:solidFill>
                            <a:srgbClr val="000000"/>
                          </a:solidFill>
                          <a:effectLst/>
                          <a:latin typeface="Times New Roman" pitchFamily="18" charset="0"/>
                          <a:cs typeface="Arial" pitchFamily="34" charset="0"/>
                        </a:rPr>
                        <a:t> </a:t>
                      </a:r>
                      <a:r>
                        <a:rPr kumimoji="0" lang="en-US" sz="1800" b="0" i="0" u="none" strike="noStrike" cap="none" normalizeH="0" baseline="0" dirty="0">
                          <a:ln>
                            <a:noFill/>
                          </a:ln>
                          <a:solidFill>
                            <a:srgbClr val="000000"/>
                          </a:solidFill>
                          <a:effectLst/>
                          <a:latin typeface="Times New Roman" pitchFamily="18" charset="0"/>
                          <a:cs typeface="Arial" pitchFamily="34" charset="0"/>
                        </a:rPr>
                        <a:t>(age &gt; 34) ^ (weight &gt;= 140) is true, because (age &gt; 34) is false but (weight &gt;= 140) is true.</a:t>
                      </a:r>
                      <a:endParaRPr kumimoji="0" lang="en-US" sz="16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37653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false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true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457200" algn="l"/>
                          <a:tab pos="938213" algn="ctr"/>
                          <a:tab pos="2025650" algn="ctr"/>
                          <a:tab pos="3052763" algn="ctr"/>
                          <a:tab pos="4090988" algn="ctr"/>
                        </a:tabLst>
                      </a:pPr>
                      <a:r>
                        <a:rPr kumimoji="0" lang="en-US" sz="2000" b="0" i="0" u="none" strike="noStrike" cap="none" normalizeH="0" baseline="0" dirty="0">
                          <a:ln>
                            <a:noFill/>
                          </a:ln>
                          <a:solidFill>
                            <a:srgbClr val="000000"/>
                          </a:solidFill>
                          <a:effectLst/>
                          <a:latin typeface="Times New Roman" pitchFamily="18" charset="0"/>
                          <a:cs typeface="Arial" pitchFamily="34" charset="0"/>
                        </a:rPr>
                        <a:t>(age &gt; 14) ^ (weight &gt; 140) is true, because (age &gt; 14) is true and (weight &gt; 140) is false.</a:t>
                      </a:r>
                      <a:endParaRPr kumimoji="0" lang="en-US" sz="1800" b="0" i="0" u="none" strike="noStrike" cap="none" normalizeH="0" baseline="0" dirty="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3"/>
                  </a:ext>
                </a:extLst>
              </a:tr>
              <a:tr h="631902">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1" i="0" u="none" strike="noStrike" cap="none" normalizeH="0" baseline="0">
                          <a:ln>
                            <a:noFill/>
                          </a:ln>
                          <a:solidFill>
                            <a:srgbClr val="FFFFFF"/>
                          </a:solidFill>
                          <a:effectLst/>
                          <a:latin typeface="Times New Roman" pitchFamily="18" charset="0"/>
                          <a:cs typeface="Arial" pitchFamily="34" charset="0"/>
                        </a:rPr>
                        <a:t>true</a:t>
                      </a:r>
                      <a:endParaRPr kumimoji="0" lang="en-US" sz="1800" b="1" i="0" u="none" strike="noStrike" cap="none" normalizeH="0" baseline="0">
                        <a:ln>
                          <a:noFill/>
                        </a:ln>
                        <a:solidFill>
                          <a:srgbClr val="FFFFFF"/>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2000" b="0" i="0" u="none" strike="noStrike" cap="none" normalizeH="0" baseline="0">
                          <a:ln>
                            <a:noFill/>
                          </a:ln>
                          <a:solidFill>
                            <a:srgbClr val="000000"/>
                          </a:solidFill>
                          <a:effectLst/>
                          <a:latin typeface="Times New Roman" pitchFamily="18" charset="0"/>
                          <a:cs typeface="Arial" pitchFamily="34" charset="0"/>
                        </a:rPr>
                        <a:t>true</a:t>
                      </a:r>
                      <a:endParaRPr kumimoji="0" lang="en-US" sz="18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tab pos="938213" algn="ctr"/>
                          <a:tab pos="2025650" algn="ctr"/>
                          <a:tab pos="3052763" algn="ctr"/>
                          <a:tab pos="4090988" algn="ctr"/>
                        </a:tabLst>
                      </a:pPr>
                      <a:r>
                        <a:rPr kumimoji="0" lang="en-US" sz="1600" b="0" i="0" u="none" strike="noStrike" cap="none" normalizeH="0" baseline="0">
                          <a:ln>
                            <a:noFill/>
                          </a:ln>
                          <a:solidFill>
                            <a:srgbClr val="000000"/>
                          </a:solidFill>
                          <a:effectLst/>
                          <a:latin typeface="Times New Roman" pitchFamily="18" charset="0"/>
                          <a:cs typeface="Arial" pitchFamily="34" charset="0"/>
                        </a:rPr>
                        <a:t>false</a:t>
                      </a:r>
                      <a:endParaRPr kumimoji="0" lang="en-US" sz="2000" b="0" i="0" u="none" strike="noStrike" cap="none" normalizeH="0" baseline="0">
                        <a:ln>
                          <a:noFill/>
                        </a:ln>
                        <a:solidFill>
                          <a:srgbClr val="000080"/>
                        </a:solidFill>
                        <a:effectLst/>
                        <a:latin typeface="Goudy Sans Medium"/>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F6F6"/>
                    </a:solidFill>
                  </a:tcPr>
                </a:tc>
                <a:tc>
                  <a:txBody>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Arial" pitchFamily="34" charset="0"/>
                        </a:rPr>
                        <a:t> </a:t>
                      </a:r>
                      <a:endParaRPr kumimoji="0" lang="en-US" sz="1600" b="0" i="0" u="none" strike="noStrike" cap="none" normalizeH="0" baseline="0">
                        <a:ln>
                          <a:noFill/>
                        </a:ln>
                        <a:solidFill>
                          <a:srgbClr val="000000"/>
                        </a:solidFill>
                        <a:effectLst/>
                        <a:latin typeface="Times"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4">
            <a:extLst>
              <a:ext uri="{FF2B5EF4-FFF2-40B4-BE49-F238E27FC236}">
                <a16:creationId xmlns:a16="http://schemas.microsoft.com/office/drawing/2014/main" id="{A6B51521-11F0-ADAD-B521-AF78CF77D0D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9DA8154-44BA-4946-9C16-F18F05E78493}" type="slidenum">
              <a:rPr lang="en-US" altLang="en-US" sz="1400"/>
              <a:pPr>
                <a:spcBef>
                  <a:spcPct val="0"/>
                </a:spcBef>
                <a:buClrTx/>
                <a:buSzTx/>
                <a:buFontTx/>
                <a:buNone/>
              </a:pPr>
              <a:t>33</a:t>
            </a:fld>
            <a:endParaRPr lang="en-US" altLang="en-US" sz="1400"/>
          </a:p>
        </p:txBody>
      </p:sp>
      <p:sp>
        <p:nvSpPr>
          <p:cNvPr id="68611" name="Rectangle 2">
            <a:extLst>
              <a:ext uri="{FF2B5EF4-FFF2-40B4-BE49-F238E27FC236}">
                <a16:creationId xmlns:a16="http://schemas.microsoft.com/office/drawing/2014/main" id="{34679DA2-33C8-7D0E-0F86-E2FE071ECBCD}"/>
              </a:ext>
            </a:extLst>
          </p:cNvPr>
          <p:cNvSpPr>
            <a:spLocks noGrp="1" noChangeArrowheads="1"/>
          </p:cNvSpPr>
          <p:nvPr>
            <p:ph type="title"/>
          </p:nvPr>
        </p:nvSpPr>
        <p:spPr>
          <a:xfrm>
            <a:off x="533400" y="0"/>
            <a:ext cx="7772400" cy="1371600"/>
          </a:xfrm>
        </p:spPr>
        <p:txBody>
          <a:bodyPr/>
          <a:lstStyle/>
          <a:p>
            <a:r>
              <a:rPr lang="en-US" altLang="en-US"/>
              <a:t>Examples</a:t>
            </a:r>
          </a:p>
        </p:txBody>
      </p:sp>
      <p:sp>
        <p:nvSpPr>
          <p:cNvPr id="68612" name="Text Box 3">
            <a:extLst>
              <a:ext uri="{FF2B5EF4-FFF2-40B4-BE49-F238E27FC236}">
                <a16:creationId xmlns:a16="http://schemas.microsoft.com/office/drawing/2014/main" id="{6CD1922B-AAA5-A0BC-2716-1730407B3211}"/>
              </a:ext>
            </a:extLst>
          </p:cNvPr>
          <p:cNvSpPr txBox="1">
            <a:spLocks noChangeArrowheads="1"/>
          </p:cNvSpPr>
          <p:nvPr/>
        </p:nvSpPr>
        <p:spPr bwMode="auto">
          <a:xfrm>
            <a:off x="381000" y="1371600"/>
            <a:ext cx="8534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1771650" algn="l"/>
                <a:tab pos="36576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1771650" algn="l"/>
                <a:tab pos="36576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1771650" algn="l"/>
                <a:tab pos="36576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1771650" algn="l"/>
                <a:tab pos="36576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1771650" algn="l"/>
                <a:tab pos="36576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t>Here is a program that checks whether a number is divisible by </a:t>
            </a:r>
            <a:r>
              <a:rPr lang="en-US" altLang="en-US" sz="2400" u="sng"/>
              <a:t>2</a:t>
            </a:r>
            <a:r>
              <a:rPr lang="en-US" altLang="en-US" sz="2400"/>
              <a:t> and </a:t>
            </a:r>
            <a:r>
              <a:rPr lang="en-US" altLang="en-US" sz="2400" u="sng"/>
              <a:t>3</a:t>
            </a:r>
            <a:r>
              <a:rPr lang="en-US" altLang="en-US" sz="2400"/>
              <a:t>, whether a number is divisible by </a:t>
            </a:r>
            <a:r>
              <a:rPr lang="en-US" altLang="en-US" sz="2400" u="sng"/>
              <a:t>2</a:t>
            </a:r>
            <a:r>
              <a:rPr lang="en-US" altLang="en-US" sz="2400"/>
              <a:t> or </a:t>
            </a:r>
            <a:r>
              <a:rPr lang="en-US" altLang="en-US" sz="2400" u="sng"/>
              <a:t>3</a:t>
            </a:r>
            <a:r>
              <a:rPr lang="en-US" altLang="en-US" sz="2400"/>
              <a:t>, and whether a number is divisible by </a:t>
            </a:r>
            <a:r>
              <a:rPr lang="en-US" altLang="en-US" sz="2400" u="sng"/>
              <a:t>2</a:t>
            </a:r>
            <a:r>
              <a:rPr lang="en-US" altLang="en-US" sz="2400"/>
              <a:t> or </a:t>
            </a:r>
            <a:r>
              <a:rPr lang="en-US" altLang="en-US" sz="2400" u="sng"/>
              <a:t>3</a:t>
            </a:r>
            <a:r>
              <a:rPr lang="en-US" altLang="en-US" sz="2400"/>
              <a:t> but not both:</a:t>
            </a:r>
          </a:p>
        </p:txBody>
      </p:sp>
      <p:sp>
        <p:nvSpPr>
          <p:cNvPr id="68613" name="Rectangle 8">
            <a:hlinkClick r:id="rId3"/>
            <a:extLst>
              <a:ext uri="{FF2B5EF4-FFF2-40B4-BE49-F238E27FC236}">
                <a16:creationId xmlns:a16="http://schemas.microsoft.com/office/drawing/2014/main" id="{A4E54D9A-68CE-8ADD-AF8C-829D1BE5B3F8}"/>
              </a:ext>
            </a:extLst>
          </p:cNvPr>
          <p:cNvSpPr>
            <a:spLocks noChangeArrowheads="1"/>
          </p:cNvSpPr>
          <p:nvPr/>
        </p:nvSpPr>
        <p:spPr bwMode="auto">
          <a:xfrm>
            <a:off x="4765675" y="5426075"/>
            <a:ext cx="261937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TestBooleanOperators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a:extLst>
              <a:ext uri="{FF2B5EF4-FFF2-40B4-BE49-F238E27FC236}">
                <a16:creationId xmlns:a16="http://schemas.microsoft.com/office/drawing/2014/main" id="{4A83DB4C-B09E-003F-F246-A78ABDFA9C7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139F0CC-A1F5-FF42-BDF1-E77DC5B660B2}" type="slidenum">
              <a:rPr lang="en-US" altLang="en-US" sz="1400"/>
              <a:pPr>
                <a:spcBef>
                  <a:spcPct val="0"/>
                </a:spcBef>
                <a:buClrTx/>
                <a:buSzTx/>
                <a:buFontTx/>
                <a:buNone/>
              </a:pPr>
              <a:t>34</a:t>
            </a:fld>
            <a:endParaRPr lang="en-US" altLang="en-US" sz="1400"/>
          </a:p>
        </p:txBody>
      </p:sp>
      <p:sp>
        <p:nvSpPr>
          <p:cNvPr id="70659" name="Rectangle 2">
            <a:extLst>
              <a:ext uri="{FF2B5EF4-FFF2-40B4-BE49-F238E27FC236}">
                <a16:creationId xmlns:a16="http://schemas.microsoft.com/office/drawing/2014/main" id="{86141034-6C6E-1A54-13F7-E5DFB8FE7159}"/>
              </a:ext>
            </a:extLst>
          </p:cNvPr>
          <p:cNvSpPr>
            <a:spLocks noGrp="1" noChangeArrowheads="1"/>
          </p:cNvSpPr>
          <p:nvPr>
            <p:ph type="title"/>
          </p:nvPr>
        </p:nvSpPr>
        <p:spPr>
          <a:xfrm>
            <a:off x="533400" y="0"/>
            <a:ext cx="7772400" cy="1371600"/>
          </a:xfrm>
        </p:spPr>
        <p:txBody>
          <a:bodyPr/>
          <a:lstStyle/>
          <a:p>
            <a:r>
              <a:rPr lang="en-US" altLang="en-US"/>
              <a:t>Examples</a:t>
            </a:r>
          </a:p>
        </p:txBody>
      </p:sp>
      <p:sp>
        <p:nvSpPr>
          <p:cNvPr id="70660" name="Text Box 3">
            <a:extLst>
              <a:ext uri="{FF2B5EF4-FFF2-40B4-BE49-F238E27FC236}">
                <a16:creationId xmlns:a16="http://schemas.microsoft.com/office/drawing/2014/main" id="{C93060D0-C38E-EBED-990E-D02122FE3297}"/>
              </a:ext>
            </a:extLst>
          </p:cNvPr>
          <p:cNvSpPr txBox="1">
            <a:spLocks noChangeArrowheads="1"/>
          </p:cNvSpPr>
          <p:nvPr/>
        </p:nvSpPr>
        <p:spPr bwMode="auto">
          <a:xfrm>
            <a:off x="381000" y="1371600"/>
            <a:ext cx="8534400" cy="463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1771650" algn="l"/>
                <a:tab pos="365760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1771650" algn="l"/>
                <a:tab pos="365760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1771650" algn="l"/>
                <a:tab pos="365760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1771650" algn="l"/>
                <a:tab pos="365760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1771650" algn="l"/>
                <a:tab pos="36576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1771650" algn="l"/>
                <a:tab pos="3657600" algn="l"/>
              </a:tabLst>
              <a:defRPr sz="2000">
                <a:solidFill>
                  <a:schemeClr val="tx1"/>
                </a:solidFill>
                <a:latin typeface="Times New Roman" panose="02020603050405020304" pitchFamily="18" charset="0"/>
              </a:defRPr>
            </a:lvl9pPr>
          </a:lstStyle>
          <a:p>
            <a:pPr>
              <a:spcBef>
                <a:spcPct val="50000"/>
              </a:spcBef>
              <a:buClrTx/>
              <a:buSzTx/>
              <a:buFontTx/>
              <a:buNone/>
            </a:pPr>
            <a:r>
              <a:rPr lang="en-US" altLang="en-US" sz="2200"/>
              <a:t>System.out.println("Is " + number + " divisible by 2 and 3? " +</a:t>
            </a:r>
          </a:p>
          <a:p>
            <a:pPr>
              <a:spcBef>
                <a:spcPct val="50000"/>
              </a:spcBef>
              <a:buClrTx/>
              <a:buSzTx/>
              <a:buFontTx/>
              <a:buNone/>
            </a:pPr>
            <a:r>
              <a:rPr lang="en-US" altLang="en-US" sz="2200"/>
              <a:t>  ((number % 2 == 0) &amp;&amp; (number % 3 == 0)));</a:t>
            </a:r>
          </a:p>
          <a:p>
            <a:pPr>
              <a:spcBef>
                <a:spcPct val="50000"/>
              </a:spcBef>
              <a:buClrTx/>
              <a:buSzTx/>
              <a:buFontTx/>
              <a:buNone/>
            </a:pPr>
            <a:r>
              <a:rPr lang="en-US" altLang="en-US" sz="2200"/>
              <a:t>  </a:t>
            </a:r>
          </a:p>
          <a:p>
            <a:pPr>
              <a:spcBef>
                <a:spcPct val="50000"/>
              </a:spcBef>
              <a:buClrTx/>
              <a:buSzTx/>
              <a:buFontTx/>
              <a:buNone/>
            </a:pPr>
            <a:r>
              <a:rPr lang="en-US" altLang="en-US" sz="2200"/>
              <a:t>System.out.println("Is " + num</a:t>
            </a:r>
            <a:r>
              <a:rPr lang="en-US" altLang="en-US" sz="2400"/>
              <a:t>ber</a:t>
            </a:r>
            <a:r>
              <a:rPr lang="en-US" altLang="en-US" sz="2200"/>
              <a:t> + " divisible by 2 or 3? " +</a:t>
            </a:r>
          </a:p>
          <a:p>
            <a:pPr>
              <a:spcBef>
                <a:spcPct val="50000"/>
              </a:spcBef>
              <a:buClrTx/>
              <a:buSzTx/>
              <a:buFontTx/>
              <a:buNone/>
            </a:pPr>
            <a:r>
              <a:rPr lang="en-US" altLang="en-US" sz="2200"/>
              <a:t>  ((num</a:t>
            </a:r>
            <a:r>
              <a:rPr lang="en-US" altLang="en-US" sz="2400"/>
              <a:t>ber</a:t>
            </a:r>
            <a:r>
              <a:rPr lang="en-US" altLang="en-US" sz="2200"/>
              <a:t> % 2 == 0) || (num</a:t>
            </a:r>
            <a:r>
              <a:rPr lang="en-US" altLang="en-US" sz="2400"/>
              <a:t>ber</a:t>
            </a:r>
            <a:r>
              <a:rPr lang="en-US" altLang="en-US" sz="2200"/>
              <a:t> % 3 == 0)));</a:t>
            </a:r>
          </a:p>
          <a:p>
            <a:pPr>
              <a:spcBef>
                <a:spcPct val="50000"/>
              </a:spcBef>
              <a:buClrTx/>
              <a:buSzTx/>
              <a:buFontTx/>
              <a:buNone/>
            </a:pPr>
            <a:r>
              <a:rPr lang="en-US" altLang="en-US" sz="2200"/>
              <a:t> </a:t>
            </a:r>
          </a:p>
          <a:p>
            <a:pPr>
              <a:spcBef>
                <a:spcPct val="50000"/>
              </a:spcBef>
              <a:buClrTx/>
              <a:buSzTx/>
              <a:buFontTx/>
              <a:buNone/>
            </a:pPr>
            <a:r>
              <a:rPr lang="en-US" altLang="en-US" sz="2200"/>
              <a:t> System.out.println("Is " + num</a:t>
            </a:r>
            <a:r>
              <a:rPr lang="en-US" altLang="en-US" sz="2400"/>
              <a:t>ber</a:t>
            </a:r>
            <a:r>
              <a:rPr lang="en-US" altLang="en-US" sz="2200"/>
              <a:t> + </a:t>
            </a:r>
          </a:p>
          <a:p>
            <a:pPr>
              <a:spcBef>
                <a:spcPct val="50000"/>
              </a:spcBef>
              <a:buClrTx/>
              <a:buSzTx/>
              <a:buFontTx/>
              <a:buNone/>
            </a:pPr>
            <a:r>
              <a:rPr lang="en-US" altLang="en-US" sz="2200"/>
              <a:t>   " divisible by 2 or 3, but not both? " +</a:t>
            </a:r>
          </a:p>
          <a:p>
            <a:pPr>
              <a:spcBef>
                <a:spcPct val="50000"/>
              </a:spcBef>
              <a:buClrTx/>
              <a:buSzTx/>
              <a:buFontTx/>
              <a:buNone/>
            </a:pPr>
            <a:r>
              <a:rPr lang="en-US" altLang="en-US" sz="2200"/>
              <a:t>   ((num</a:t>
            </a:r>
            <a:r>
              <a:rPr lang="en-US" altLang="en-US" sz="2400"/>
              <a:t>ber</a:t>
            </a:r>
            <a:r>
              <a:rPr lang="en-US" altLang="en-US" sz="2200"/>
              <a:t> % 2 == 0) ^ (num</a:t>
            </a:r>
            <a:r>
              <a:rPr lang="en-US" altLang="en-US" sz="2400"/>
              <a:t>ber</a:t>
            </a:r>
            <a:r>
              <a:rPr lang="en-US" altLang="en-US" sz="2200"/>
              <a:t> % 3 == 0))); </a:t>
            </a:r>
          </a:p>
        </p:txBody>
      </p:sp>
      <p:sp>
        <p:nvSpPr>
          <p:cNvPr id="70661" name="Rectangle 8">
            <a:hlinkClick r:id="rId3"/>
            <a:extLst>
              <a:ext uri="{FF2B5EF4-FFF2-40B4-BE49-F238E27FC236}">
                <a16:creationId xmlns:a16="http://schemas.microsoft.com/office/drawing/2014/main" id="{336DE456-AADF-C5F0-8559-769E581A3DCF}"/>
              </a:ext>
            </a:extLst>
          </p:cNvPr>
          <p:cNvSpPr>
            <a:spLocks noChangeArrowheads="1"/>
          </p:cNvSpPr>
          <p:nvPr/>
        </p:nvSpPr>
        <p:spPr bwMode="auto">
          <a:xfrm>
            <a:off x="5676900" y="4887913"/>
            <a:ext cx="26209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TestBooleanOperators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a:extLst>
              <a:ext uri="{FF2B5EF4-FFF2-40B4-BE49-F238E27FC236}">
                <a16:creationId xmlns:a16="http://schemas.microsoft.com/office/drawing/2014/main" id="{088414EA-ECCB-0365-C09D-5D9965F3D73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CB155EE-3E86-4140-9576-2611460D59B6}" type="slidenum">
              <a:rPr lang="en-US" altLang="en-US" sz="1400"/>
              <a:pPr>
                <a:spcBef>
                  <a:spcPct val="0"/>
                </a:spcBef>
                <a:buClrTx/>
                <a:buSzTx/>
                <a:buFontTx/>
                <a:buNone/>
              </a:pPr>
              <a:t>35</a:t>
            </a:fld>
            <a:endParaRPr lang="en-US" altLang="en-US" sz="1400"/>
          </a:p>
        </p:txBody>
      </p:sp>
      <p:sp>
        <p:nvSpPr>
          <p:cNvPr id="72707" name="Rectangle 2">
            <a:extLst>
              <a:ext uri="{FF2B5EF4-FFF2-40B4-BE49-F238E27FC236}">
                <a16:creationId xmlns:a16="http://schemas.microsoft.com/office/drawing/2014/main" id="{6476EF28-9665-7011-59F2-3B6942BC04F5}"/>
              </a:ext>
            </a:extLst>
          </p:cNvPr>
          <p:cNvSpPr>
            <a:spLocks noGrp="1" noChangeArrowheads="1"/>
          </p:cNvSpPr>
          <p:nvPr>
            <p:ph type="title"/>
          </p:nvPr>
        </p:nvSpPr>
        <p:spPr>
          <a:xfrm>
            <a:off x="685800" y="381000"/>
            <a:ext cx="7772400" cy="1047750"/>
          </a:xfrm>
        </p:spPr>
        <p:txBody>
          <a:bodyPr/>
          <a:lstStyle/>
          <a:p>
            <a:r>
              <a:rPr lang="en-US" altLang="en-US" sz="3900"/>
              <a:t>The &amp; and | Operators</a:t>
            </a:r>
            <a:endParaRPr lang="en-US" altLang="en-US"/>
          </a:p>
        </p:txBody>
      </p:sp>
      <p:sp>
        <p:nvSpPr>
          <p:cNvPr id="72708" name="Rectangle 3">
            <a:extLst>
              <a:ext uri="{FF2B5EF4-FFF2-40B4-BE49-F238E27FC236}">
                <a16:creationId xmlns:a16="http://schemas.microsoft.com/office/drawing/2014/main" id="{E73BB956-3A6D-CFA3-B59B-6D11C66918D8}"/>
              </a:ext>
            </a:extLst>
          </p:cNvPr>
          <p:cNvSpPr>
            <a:spLocks noGrp="1" noChangeArrowheads="1"/>
          </p:cNvSpPr>
          <p:nvPr>
            <p:ph type="body" idx="1"/>
          </p:nvPr>
        </p:nvSpPr>
        <p:spPr>
          <a:xfrm>
            <a:off x="269875" y="2008188"/>
            <a:ext cx="8524875" cy="1366837"/>
          </a:xfrm>
        </p:spPr>
        <p:txBody>
          <a:bodyPr/>
          <a:lstStyle/>
          <a:p>
            <a:pPr>
              <a:buFont typeface="Monotype Sorts" pitchFamily="2" charset="2"/>
              <a:buNone/>
            </a:pPr>
            <a:r>
              <a:rPr lang="en-US" altLang="en-US">
                <a:latin typeface="Book Antiqua" panose="02040602050305030304" pitchFamily="18" charset="0"/>
              </a:rPr>
              <a:t>Supplement III.B, “The &amp; and | Operators”</a:t>
            </a:r>
          </a:p>
        </p:txBody>
      </p:sp>
      <p:sp>
        <p:nvSpPr>
          <p:cNvPr id="72709" name="Rectangle 4">
            <a:extLst>
              <a:ext uri="{FF2B5EF4-FFF2-40B4-BE49-F238E27FC236}">
                <a16:creationId xmlns:a16="http://schemas.microsoft.com/office/drawing/2014/main" id="{77886E4F-FA70-9B7F-061A-D93965B5DDCA}"/>
              </a:ext>
            </a:extLst>
          </p:cNvPr>
          <p:cNvSpPr>
            <a:spLocks noChangeArrowheads="1"/>
          </p:cNvSpPr>
          <p:nvPr/>
        </p:nvSpPr>
        <p:spPr bwMode="auto">
          <a:xfrm>
            <a:off x="152400" y="152400"/>
            <a:ext cx="1270000" cy="6096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a:extLst>
              <a:ext uri="{FF2B5EF4-FFF2-40B4-BE49-F238E27FC236}">
                <a16:creationId xmlns:a16="http://schemas.microsoft.com/office/drawing/2014/main" id="{8B57954C-4842-E7BF-1B0A-EC73779894A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5806626-2165-E340-A47F-3D1FAB57C8ED}" type="slidenum">
              <a:rPr lang="en-US" altLang="en-US" sz="1400"/>
              <a:pPr>
                <a:spcBef>
                  <a:spcPct val="0"/>
                </a:spcBef>
                <a:buClrTx/>
                <a:buSzTx/>
                <a:buFontTx/>
                <a:buNone/>
              </a:pPr>
              <a:t>36</a:t>
            </a:fld>
            <a:endParaRPr lang="en-US" altLang="en-US" sz="1400"/>
          </a:p>
        </p:txBody>
      </p:sp>
      <p:sp>
        <p:nvSpPr>
          <p:cNvPr id="74755" name="Rectangle 2">
            <a:extLst>
              <a:ext uri="{FF2B5EF4-FFF2-40B4-BE49-F238E27FC236}">
                <a16:creationId xmlns:a16="http://schemas.microsoft.com/office/drawing/2014/main" id="{1111C9A1-EE54-82D8-C368-C5D626FF3D71}"/>
              </a:ext>
            </a:extLst>
          </p:cNvPr>
          <p:cNvSpPr>
            <a:spLocks noGrp="1" noChangeArrowheads="1"/>
          </p:cNvSpPr>
          <p:nvPr>
            <p:ph type="title"/>
          </p:nvPr>
        </p:nvSpPr>
        <p:spPr>
          <a:xfrm>
            <a:off x="685800" y="381000"/>
            <a:ext cx="7772400" cy="1047750"/>
          </a:xfrm>
        </p:spPr>
        <p:txBody>
          <a:bodyPr/>
          <a:lstStyle/>
          <a:p>
            <a:r>
              <a:rPr lang="en-US" altLang="en-US" sz="3900"/>
              <a:t>The &amp; and | Operators</a:t>
            </a:r>
            <a:endParaRPr lang="en-US" altLang="en-US"/>
          </a:p>
        </p:txBody>
      </p:sp>
      <p:sp>
        <p:nvSpPr>
          <p:cNvPr id="74756" name="Rectangle 3">
            <a:extLst>
              <a:ext uri="{FF2B5EF4-FFF2-40B4-BE49-F238E27FC236}">
                <a16:creationId xmlns:a16="http://schemas.microsoft.com/office/drawing/2014/main" id="{8C10953A-E531-8A01-1719-EC35705B15F2}"/>
              </a:ext>
            </a:extLst>
          </p:cNvPr>
          <p:cNvSpPr>
            <a:spLocks noGrp="1" noChangeArrowheads="1"/>
          </p:cNvSpPr>
          <p:nvPr>
            <p:ph type="body" idx="1"/>
          </p:nvPr>
        </p:nvSpPr>
        <p:spPr>
          <a:xfrm>
            <a:off x="685800" y="1524000"/>
            <a:ext cx="7924800" cy="4876800"/>
          </a:xfrm>
        </p:spPr>
        <p:txBody>
          <a:bodyPr/>
          <a:lstStyle/>
          <a:p>
            <a:pPr>
              <a:buFont typeface="Monotype Sorts" pitchFamily="2" charset="2"/>
              <a:buNone/>
            </a:pPr>
            <a:r>
              <a:rPr lang="en-US" altLang="en-US" sz="2600" b="1">
                <a:latin typeface="Courier New" panose="02070309020205020404" pitchFamily="49" charset="0"/>
              </a:rPr>
              <a:t>If x is 1, what is x after this expression?</a:t>
            </a:r>
          </a:p>
          <a:p>
            <a:pPr>
              <a:buFont typeface="Monotype Sorts" pitchFamily="2" charset="2"/>
              <a:buNone/>
            </a:pPr>
            <a:r>
              <a:rPr lang="en-US" altLang="en-US" sz="2600" b="1">
                <a:latin typeface="Courier New" panose="02070309020205020404" pitchFamily="49" charset="0"/>
              </a:rPr>
              <a:t>(x &gt; 1) &amp; (x++ &lt; 10)</a:t>
            </a:r>
          </a:p>
          <a:p>
            <a:pPr>
              <a:buFont typeface="Monotype Sorts" pitchFamily="2" charset="2"/>
              <a:buNone/>
            </a:pPr>
            <a:endParaRPr lang="en-US" altLang="en-US" sz="2600" b="1">
              <a:latin typeface="Courier New" panose="02070309020205020404" pitchFamily="49" charset="0"/>
            </a:endParaRPr>
          </a:p>
          <a:p>
            <a:pPr>
              <a:buFont typeface="Monotype Sorts" pitchFamily="2" charset="2"/>
              <a:buNone/>
            </a:pPr>
            <a:r>
              <a:rPr lang="en-US" altLang="en-US" sz="2600" b="1">
                <a:latin typeface="Courier New" panose="02070309020205020404" pitchFamily="49" charset="0"/>
              </a:rPr>
              <a:t>If x is 1, what is x after this expression?</a:t>
            </a:r>
          </a:p>
          <a:p>
            <a:pPr>
              <a:buFont typeface="Monotype Sorts" pitchFamily="2" charset="2"/>
              <a:buNone/>
            </a:pPr>
            <a:r>
              <a:rPr lang="en-US" altLang="en-US" sz="2600" b="1">
                <a:latin typeface="Courier New" panose="02070309020205020404" pitchFamily="49" charset="0"/>
              </a:rPr>
              <a:t>(1 &gt; x) &amp;&amp; ( 1 &gt; x++)</a:t>
            </a:r>
            <a:endParaRPr lang="en-US" altLang="en-US" sz="2800" b="1">
              <a:latin typeface="Book Antiqua" panose="02040602050305030304" pitchFamily="18" charset="0"/>
            </a:endParaRPr>
          </a:p>
          <a:p>
            <a:pPr>
              <a:buFont typeface="Monotype Sorts" pitchFamily="2" charset="2"/>
              <a:buNone/>
            </a:pPr>
            <a:endParaRPr lang="en-US" altLang="en-US" sz="2800" b="1">
              <a:latin typeface="Book Antiqua" panose="02040602050305030304" pitchFamily="18" charset="0"/>
            </a:endParaRPr>
          </a:p>
          <a:p>
            <a:pPr>
              <a:buFont typeface="Monotype Sorts" pitchFamily="2" charset="2"/>
              <a:buNone/>
            </a:pPr>
            <a:r>
              <a:rPr lang="en-US" altLang="en-US" sz="2600" b="1">
                <a:latin typeface="Courier New" panose="02070309020205020404" pitchFamily="49" charset="0"/>
              </a:rPr>
              <a:t>How about (1 == x) | (10 &gt; x++)?</a:t>
            </a:r>
          </a:p>
          <a:p>
            <a:pPr>
              <a:buFont typeface="Monotype Sorts" pitchFamily="2" charset="2"/>
              <a:buNone/>
            </a:pPr>
            <a:r>
              <a:rPr lang="en-US" altLang="en-US" sz="2600" b="1">
                <a:latin typeface="Courier New" panose="02070309020205020404" pitchFamily="49" charset="0"/>
              </a:rPr>
              <a:t>(1 == x) || (10 &gt; x++)?</a:t>
            </a:r>
          </a:p>
        </p:txBody>
      </p:sp>
      <p:sp>
        <p:nvSpPr>
          <p:cNvPr id="74757" name="Rectangle 4">
            <a:extLst>
              <a:ext uri="{FF2B5EF4-FFF2-40B4-BE49-F238E27FC236}">
                <a16:creationId xmlns:a16="http://schemas.microsoft.com/office/drawing/2014/main" id="{E6CFA1F1-99D9-CF6E-0F5A-F44B34408BD5}"/>
              </a:ext>
            </a:extLst>
          </p:cNvPr>
          <p:cNvSpPr>
            <a:spLocks noChangeArrowheads="1"/>
          </p:cNvSpPr>
          <p:nvPr/>
        </p:nvSpPr>
        <p:spPr bwMode="auto">
          <a:xfrm>
            <a:off x="152400" y="152400"/>
            <a:ext cx="1270000" cy="6096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a:extLst>
              <a:ext uri="{FF2B5EF4-FFF2-40B4-BE49-F238E27FC236}">
                <a16:creationId xmlns:a16="http://schemas.microsoft.com/office/drawing/2014/main" id="{65618C02-97BE-CA1C-1FA8-1ACB4971D32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A56CF22-9898-914B-AC04-D4CAFF874808}" type="slidenum">
              <a:rPr lang="en-US" altLang="en-US" sz="1400"/>
              <a:pPr>
                <a:spcBef>
                  <a:spcPct val="0"/>
                </a:spcBef>
                <a:buClrTx/>
                <a:buSzTx/>
                <a:buFontTx/>
                <a:buNone/>
              </a:pPr>
              <a:t>37</a:t>
            </a:fld>
            <a:endParaRPr lang="en-US" altLang="en-US" sz="1400"/>
          </a:p>
        </p:txBody>
      </p:sp>
      <p:sp>
        <p:nvSpPr>
          <p:cNvPr id="76803" name="Rectangle 2">
            <a:extLst>
              <a:ext uri="{FF2B5EF4-FFF2-40B4-BE49-F238E27FC236}">
                <a16:creationId xmlns:a16="http://schemas.microsoft.com/office/drawing/2014/main" id="{C170A949-B566-E2A7-79A5-AC224A93A788}"/>
              </a:ext>
            </a:extLst>
          </p:cNvPr>
          <p:cNvSpPr>
            <a:spLocks noGrp="1" noChangeArrowheads="1"/>
          </p:cNvSpPr>
          <p:nvPr>
            <p:ph type="title"/>
          </p:nvPr>
        </p:nvSpPr>
        <p:spPr>
          <a:xfrm>
            <a:off x="304800" y="304800"/>
            <a:ext cx="8458200" cy="838200"/>
          </a:xfrm>
        </p:spPr>
        <p:txBody>
          <a:bodyPr/>
          <a:lstStyle/>
          <a:p>
            <a:r>
              <a:rPr lang="en-US" altLang="en-US"/>
              <a:t>Problem: Determining </a:t>
            </a:r>
            <a:r>
              <a:rPr lang="en-US" altLang="en-US">
                <a:cs typeface="Times New Roman" panose="02020603050405020304" pitchFamily="18" charset="0"/>
              </a:rPr>
              <a:t>Leap Year?</a:t>
            </a:r>
            <a:endParaRPr lang="en-US" altLang="en-US"/>
          </a:p>
        </p:txBody>
      </p:sp>
      <p:sp>
        <p:nvSpPr>
          <p:cNvPr id="76804" name="Text Box 5">
            <a:extLst>
              <a:ext uri="{FF2B5EF4-FFF2-40B4-BE49-F238E27FC236}">
                <a16:creationId xmlns:a16="http://schemas.microsoft.com/office/drawing/2014/main" id="{FD604C52-DC53-87B9-1447-6B56DEB22617}"/>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76805" name="Text Box 6">
            <a:extLst>
              <a:ext uri="{FF2B5EF4-FFF2-40B4-BE49-F238E27FC236}">
                <a16:creationId xmlns:a16="http://schemas.microsoft.com/office/drawing/2014/main" id="{B20C17A2-0236-945F-361F-E45B2F04EC8F}"/>
              </a:ext>
            </a:extLst>
          </p:cNvPr>
          <p:cNvSpPr txBox="1">
            <a:spLocks noChangeArrowheads="1"/>
          </p:cNvSpPr>
          <p:nvPr/>
        </p:nvSpPr>
        <p:spPr bwMode="auto">
          <a:xfrm>
            <a:off x="152400" y="1447800"/>
            <a:ext cx="89916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This program </a:t>
            </a:r>
            <a:r>
              <a:rPr lang="en-US" altLang="en-US">
                <a:cs typeface="Times New Roman" panose="02020603050405020304" pitchFamily="18" charset="0"/>
              </a:rPr>
              <a:t>first prompts the user to enter a year as an </a:t>
            </a:r>
            <a:r>
              <a:rPr lang="en-US" altLang="en-US" u="sng">
                <a:cs typeface="Times New Roman" panose="02020603050405020304" pitchFamily="18" charset="0"/>
              </a:rPr>
              <a:t>int</a:t>
            </a:r>
            <a:r>
              <a:rPr lang="en-US" altLang="en-US">
                <a:cs typeface="Times New Roman" panose="02020603050405020304" pitchFamily="18" charset="0"/>
              </a:rPr>
              <a:t> value and checks if it is a leap year.</a:t>
            </a:r>
          </a:p>
          <a:p>
            <a:pPr>
              <a:spcBef>
                <a:spcPct val="50000"/>
              </a:spcBef>
              <a:buClrTx/>
              <a:buSzTx/>
              <a:buFontTx/>
              <a:buNone/>
            </a:pPr>
            <a:r>
              <a:rPr lang="en-US" altLang="en-US">
                <a:cs typeface="Times New Roman" panose="02020603050405020304" pitchFamily="18" charset="0"/>
              </a:rPr>
              <a:t>A year is a leap year if it </a:t>
            </a:r>
            <a:r>
              <a:rPr lang="en-US" altLang="en-US">
                <a:solidFill>
                  <a:srgbClr val="FF5050"/>
                </a:solidFill>
                <a:cs typeface="Times New Roman" panose="02020603050405020304" pitchFamily="18" charset="0"/>
              </a:rPr>
              <a:t>is divisible by 4</a:t>
            </a:r>
            <a:r>
              <a:rPr lang="en-US" altLang="en-US">
                <a:cs typeface="Times New Roman" panose="02020603050405020304" pitchFamily="18" charset="0"/>
              </a:rPr>
              <a:t> but </a:t>
            </a:r>
            <a:r>
              <a:rPr lang="en-US" altLang="en-US">
                <a:solidFill>
                  <a:schemeClr val="accent1"/>
                </a:solidFill>
                <a:cs typeface="Times New Roman" panose="02020603050405020304" pitchFamily="18" charset="0"/>
              </a:rPr>
              <a:t>not by 100</a:t>
            </a:r>
            <a:r>
              <a:rPr lang="en-US" altLang="en-US">
                <a:cs typeface="Times New Roman" panose="02020603050405020304" pitchFamily="18" charset="0"/>
              </a:rPr>
              <a:t>, or it is </a:t>
            </a:r>
            <a:r>
              <a:rPr lang="en-US" altLang="en-US">
                <a:solidFill>
                  <a:schemeClr val="tx2"/>
                </a:solidFill>
                <a:cs typeface="Times New Roman" panose="02020603050405020304" pitchFamily="18" charset="0"/>
              </a:rPr>
              <a:t>divisible by 400</a:t>
            </a:r>
            <a:r>
              <a:rPr lang="en-US" altLang="en-US">
                <a:cs typeface="Times New Roman" panose="02020603050405020304" pitchFamily="18" charset="0"/>
              </a:rPr>
              <a:t>.</a:t>
            </a:r>
          </a:p>
          <a:p>
            <a:pPr>
              <a:spcBef>
                <a:spcPct val="50000"/>
              </a:spcBef>
              <a:buClrTx/>
              <a:buSzTx/>
              <a:buFontTx/>
              <a:buNone/>
            </a:pPr>
            <a:r>
              <a:rPr lang="en-US" altLang="en-US">
                <a:cs typeface="Times New Roman" panose="02020603050405020304" pitchFamily="18" charset="0"/>
              </a:rPr>
              <a:t> (</a:t>
            </a:r>
            <a:r>
              <a:rPr lang="en-US" altLang="en-US">
                <a:solidFill>
                  <a:srgbClr val="FF5050"/>
                </a:solidFill>
                <a:cs typeface="Times New Roman" panose="02020603050405020304" pitchFamily="18" charset="0"/>
              </a:rPr>
              <a:t>year % 4 == 0</a:t>
            </a:r>
            <a:r>
              <a:rPr lang="en-US" altLang="en-US">
                <a:cs typeface="Times New Roman" panose="02020603050405020304" pitchFamily="18" charset="0"/>
              </a:rPr>
              <a:t> &amp;&amp; </a:t>
            </a:r>
            <a:r>
              <a:rPr lang="en-US" altLang="en-US">
                <a:solidFill>
                  <a:schemeClr val="accent1"/>
                </a:solidFill>
                <a:cs typeface="Times New Roman" panose="02020603050405020304" pitchFamily="18" charset="0"/>
              </a:rPr>
              <a:t>year % 100 != 0</a:t>
            </a:r>
            <a:r>
              <a:rPr lang="en-US" altLang="en-US">
                <a:cs typeface="Times New Roman" panose="02020603050405020304" pitchFamily="18" charset="0"/>
              </a:rPr>
              <a:t>) || (</a:t>
            </a:r>
            <a:r>
              <a:rPr lang="en-US" altLang="en-US">
                <a:solidFill>
                  <a:schemeClr val="tx2"/>
                </a:solidFill>
                <a:cs typeface="Times New Roman" panose="02020603050405020304" pitchFamily="18" charset="0"/>
              </a:rPr>
              <a:t>year % 400 == 0</a:t>
            </a:r>
            <a:r>
              <a:rPr lang="en-US" altLang="en-US">
                <a:cs typeface="Times New Roman" panose="02020603050405020304" pitchFamily="18" charset="0"/>
              </a:rPr>
              <a:t>)</a:t>
            </a:r>
            <a:endParaRPr lang="en-US" altLang="en-US"/>
          </a:p>
        </p:txBody>
      </p:sp>
      <p:sp>
        <p:nvSpPr>
          <p:cNvPr id="76806" name="Rectangle 8">
            <a:hlinkClick r:id="rId3"/>
            <a:extLst>
              <a:ext uri="{FF2B5EF4-FFF2-40B4-BE49-F238E27FC236}">
                <a16:creationId xmlns:a16="http://schemas.microsoft.com/office/drawing/2014/main" id="{5FA2550B-965B-B6A2-4B60-67DD1BCC3F15}"/>
              </a:ext>
            </a:extLst>
          </p:cNvPr>
          <p:cNvSpPr>
            <a:spLocks noChangeArrowheads="1"/>
          </p:cNvSpPr>
          <p:nvPr/>
        </p:nvSpPr>
        <p:spPr bwMode="auto">
          <a:xfrm>
            <a:off x="5943600" y="5426075"/>
            <a:ext cx="144145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LeapYear</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a:extLst>
              <a:ext uri="{FF2B5EF4-FFF2-40B4-BE49-F238E27FC236}">
                <a16:creationId xmlns:a16="http://schemas.microsoft.com/office/drawing/2014/main" id="{47FE5636-6B3D-43F1-86B9-7339F8C9C6C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C6DE3B2-9D5C-2D44-A5F0-FF7DAA2D3F35}" type="slidenum">
              <a:rPr lang="en-US" altLang="en-US" sz="1400"/>
              <a:pPr>
                <a:spcBef>
                  <a:spcPct val="0"/>
                </a:spcBef>
                <a:buClrTx/>
                <a:buSzTx/>
                <a:buFontTx/>
                <a:buNone/>
              </a:pPr>
              <a:t>38</a:t>
            </a:fld>
            <a:endParaRPr lang="en-US" altLang="en-US" sz="1400"/>
          </a:p>
        </p:txBody>
      </p:sp>
      <p:sp>
        <p:nvSpPr>
          <p:cNvPr id="78851" name="Rectangle 2">
            <a:extLst>
              <a:ext uri="{FF2B5EF4-FFF2-40B4-BE49-F238E27FC236}">
                <a16:creationId xmlns:a16="http://schemas.microsoft.com/office/drawing/2014/main" id="{2421F81C-DB62-7904-3570-C1B312A6131C}"/>
              </a:ext>
            </a:extLst>
          </p:cNvPr>
          <p:cNvSpPr>
            <a:spLocks noGrp="1" noChangeArrowheads="1"/>
          </p:cNvSpPr>
          <p:nvPr>
            <p:ph type="title"/>
          </p:nvPr>
        </p:nvSpPr>
        <p:spPr>
          <a:xfrm>
            <a:off x="193675" y="241300"/>
            <a:ext cx="8640763" cy="460375"/>
          </a:xfrm>
        </p:spPr>
        <p:txBody>
          <a:bodyPr/>
          <a:lstStyle/>
          <a:p>
            <a:r>
              <a:rPr lang="en-US" altLang="en-US" sz="3600"/>
              <a:t>Problem: Lottery</a:t>
            </a:r>
            <a:r>
              <a:rPr lang="en-US" altLang="en-US"/>
              <a:t> </a:t>
            </a:r>
          </a:p>
        </p:txBody>
      </p:sp>
      <p:sp>
        <p:nvSpPr>
          <p:cNvPr id="78852" name="Rectangle 3">
            <a:extLst>
              <a:ext uri="{FF2B5EF4-FFF2-40B4-BE49-F238E27FC236}">
                <a16:creationId xmlns:a16="http://schemas.microsoft.com/office/drawing/2014/main" id="{F29A4EFF-357F-3B16-46DE-168C85687398}"/>
              </a:ext>
            </a:extLst>
          </p:cNvPr>
          <p:cNvSpPr>
            <a:spLocks noGrp="1" noChangeArrowheads="1"/>
          </p:cNvSpPr>
          <p:nvPr>
            <p:ph type="body" idx="1"/>
          </p:nvPr>
        </p:nvSpPr>
        <p:spPr>
          <a:xfrm>
            <a:off x="193675" y="855663"/>
            <a:ext cx="8683625" cy="1690687"/>
          </a:xfrm>
        </p:spPr>
        <p:txBody>
          <a:bodyPr/>
          <a:lstStyle/>
          <a:p>
            <a:pPr marL="0" indent="0">
              <a:buFont typeface="Monotype Sorts" pitchFamily="2" charset="2"/>
              <a:buNone/>
            </a:pPr>
            <a:r>
              <a:rPr lang="en-US" altLang="en-US" sz="2800"/>
              <a:t>Write a program that randomly generates a lottery of a two-digit number, prompts the user to enter a two-digit number, and determines whether the user wins according to the following rule:</a:t>
            </a:r>
          </a:p>
        </p:txBody>
      </p:sp>
      <p:sp>
        <p:nvSpPr>
          <p:cNvPr id="78853" name="Text Box 6">
            <a:extLst>
              <a:ext uri="{FF2B5EF4-FFF2-40B4-BE49-F238E27FC236}">
                <a16:creationId xmlns:a16="http://schemas.microsoft.com/office/drawing/2014/main" id="{F15BC66C-F4FD-BBD7-DBD4-E620FD73B996}"/>
              </a:ext>
            </a:extLst>
          </p:cNvPr>
          <p:cNvSpPr txBox="1">
            <a:spLocks noChangeArrowheads="1"/>
          </p:cNvSpPr>
          <p:nvPr/>
        </p:nvSpPr>
        <p:spPr bwMode="auto">
          <a:xfrm>
            <a:off x="231775" y="2698750"/>
            <a:ext cx="837247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Char char="•"/>
            </a:pPr>
            <a:r>
              <a:rPr lang="en-US" altLang="en-US" sz="2800"/>
              <a:t>If the user input matches the lottery in exact order, the award is $10,000.</a:t>
            </a:r>
          </a:p>
          <a:p>
            <a:pPr>
              <a:spcBef>
                <a:spcPct val="0"/>
              </a:spcBef>
              <a:buClrTx/>
              <a:buSzTx/>
              <a:buFontTx/>
              <a:buChar char="•"/>
            </a:pPr>
            <a:r>
              <a:rPr lang="en-US" altLang="en-US" sz="2800"/>
              <a:t>If the user input matches the lottery, the award is $3,000.</a:t>
            </a:r>
          </a:p>
          <a:p>
            <a:pPr>
              <a:spcBef>
                <a:spcPct val="0"/>
              </a:spcBef>
              <a:buClrTx/>
              <a:buSzTx/>
              <a:buFontTx/>
              <a:buChar char="•"/>
            </a:pPr>
            <a:r>
              <a:rPr lang="en-US" altLang="en-US" sz="2800"/>
              <a:t>If one digit in the user input matches a digit in the lottery, the award is $1,000.</a:t>
            </a:r>
          </a:p>
        </p:txBody>
      </p:sp>
      <p:sp>
        <p:nvSpPr>
          <p:cNvPr id="78854" name="Rectangle 8">
            <a:hlinkClick r:id="rId3"/>
            <a:extLst>
              <a:ext uri="{FF2B5EF4-FFF2-40B4-BE49-F238E27FC236}">
                <a16:creationId xmlns:a16="http://schemas.microsoft.com/office/drawing/2014/main" id="{CD0AE186-75CF-180E-1202-B3D97F2B364C}"/>
              </a:ext>
            </a:extLst>
          </p:cNvPr>
          <p:cNvSpPr>
            <a:spLocks noChangeArrowheads="1"/>
          </p:cNvSpPr>
          <p:nvPr/>
        </p:nvSpPr>
        <p:spPr bwMode="auto">
          <a:xfrm>
            <a:off x="5954713" y="5765800"/>
            <a:ext cx="14303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Lottery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a:extLst>
              <a:ext uri="{FF2B5EF4-FFF2-40B4-BE49-F238E27FC236}">
                <a16:creationId xmlns:a16="http://schemas.microsoft.com/office/drawing/2014/main" id="{9DD5A628-A718-86D5-3351-BD1514D53A6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B5FEB8B-3D24-5641-9B23-4EE36C5F05DD}" type="slidenum">
              <a:rPr lang="en-US" altLang="en-US" sz="1400"/>
              <a:pPr>
                <a:spcBef>
                  <a:spcPct val="0"/>
                </a:spcBef>
                <a:buClrTx/>
                <a:buSzTx/>
                <a:buFontTx/>
                <a:buNone/>
              </a:pPr>
              <a:t>39</a:t>
            </a:fld>
            <a:endParaRPr lang="en-US" altLang="en-US" sz="1400"/>
          </a:p>
        </p:txBody>
      </p:sp>
      <p:sp>
        <p:nvSpPr>
          <p:cNvPr id="80899" name="Rectangle 2">
            <a:extLst>
              <a:ext uri="{FF2B5EF4-FFF2-40B4-BE49-F238E27FC236}">
                <a16:creationId xmlns:a16="http://schemas.microsoft.com/office/drawing/2014/main" id="{6F225C09-CE40-D8A3-FC6B-5FDFDA7F877E}"/>
              </a:ext>
            </a:extLst>
          </p:cNvPr>
          <p:cNvSpPr>
            <a:spLocks noGrp="1" noChangeArrowheads="1"/>
          </p:cNvSpPr>
          <p:nvPr>
            <p:ph type="title"/>
          </p:nvPr>
        </p:nvSpPr>
        <p:spPr>
          <a:xfrm>
            <a:off x="609600" y="228600"/>
            <a:ext cx="7772400" cy="685800"/>
          </a:xfrm>
        </p:spPr>
        <p:txBody>
          <a:bodyPr/>
          <a:lstStyle/>
          <a:p>
            <a:r>
              <a:rPr lang="en-US" altLang="en-US" sz="4200">
                <a:latin typeface="Courier New" panose="02070309020205020404" pitchFamily="49" charset="0"/>
              </a:rPr>
              <a:t>switch</a:t>
            </a:r>
            <a:r>
              <a:rPr lang="en-US" altLang="en-US"/>
              <a:t> Statements</a:t>
            </a:r>
          </a:p>
        </p:txBody>
      </p:sp>
      <p:sp>
        <p:nvSpPr>
          <p:cNvPr id="80900" name="Rectangle 3">
            <a:extLst>
              <a:ext uri="{FF2B5EF4-FFF2-40B4-BE49-F238E27FC236}">
                <a16:creationId xmlns:a16="http://schemas.microsoft.com/office/drawing/2014/main" id="{92D623B7-1255-944A-9587-23EDBB33A1A9}"/>
              </a:ext>
            </a:extLst>
          </p:cNvPr>
          <p:cNvSpPr>
            <a:spLocks noGrp="1" noChangeArrowheads="1"/>
          </p:cNvSpPr>
          <p:nvPr>
            <p:ph type="body" idx="1"/>
          </p:nvPr>
        </p:nvSpPr>
        <p:spPr>
          <a:xfrm>
            <a:off x="228600" y="990600"/>
            <a:ext cx="8686800" cy="5334000"/>
          </a:xfrm>
        </p:spPr>
        <p:txBody>
          <a:bodyPr/>
          <a:lstStyle/>
          <a:p>
            <a:pPr marL="0" indent="0">
              <a:lnSpc>
                <a:spcPct val="90000"/>
              </a:lnSpc>
              <a:buFont typeface="Monotype Sorts" pitchFamily="2" charset="2"/>
              <a:buNone/>
            </a:pPr>
            <a:r>
              <a:rPr lang="en-US" altLang="en-US" sz="2500">
                <a:cs typeface="Times New Roman" panose="02020603050405020304" pitchFamily="18" charset="0"/>
              </a:rPr>
              <a:t>switch (status) {</a:t>
            </a:r>
          </a:p>
          <a:p>
            <a:pPr marL="0" indent="0">
              <a:lnSpc>
                <a:spcPct val="90000"/>
              </a:lnSpc>
              <a:buFont typeface="Monotype Sorts" pitchFamily="2" charset="2"/>
              <a:buNone/>
            </a:pPr>
            <a:r>
              <a:rPr lang="en-US" altLang="en-US" sz="2500">
                <a:cs typeface="Times New Roman" panose="02020603050405020304" pitchFamily="18" charset="0"/>
              </a:rPr>
              <a:t>  case 0:  compute taxes for single filers;</a:t>
            </a:r>
          </a:p>
          <a:p>
            <a:pPr marL="0" indent="0">
              <a:lnSpc>
                <a:spcPct val="90000"/>
              </a:lnSpc>
              <a:buFont typeface="Monotype Sorts" pitchFamily="2" charset="2"/>
              <a:buNone/>
            </a:pPr>
            <a:r>
              <a:rPr lang="en-US" altLang="en-US" sz="2500">
                <a:cs typeface="Times New Roman" panose="02020603050405020304" pitchFamily="18" charset="0"/>
              </a:rPr>
              <a:t>           break;</a:t>
            </a:r>
          </a:p>
          <a:p>
            <a:pPr marL="0" indent="0">
              <a:lnSpc>
                <a:spcPct val="90000"/>
              </a:lnSpc>
              <a:buFont typeface="Monotype Sorts" pitchFamily="2" charset="2"/>
              <a:buNone/>
            </a:pPr>
            <a:r>
              <a:rPr lang="en-US" altLang="en-US" sz="2500">
                <a:cs typeface="Times New Roman" panose="02020603050405020304" pitchFamily="18" charset="0"/>
              </a:rPr>
              <a:t>  case 1:  compute taxes for married file jointly;</a:t>
            </a:r>
          </a:p>
          <a:p>
            <a:pPr marL="0" indent="0">
              <a:lnSpc>
                <a:spcPct val="90000"/>
              </a:lnSpc>
              <a:buFont typeface="Monotype Sorts" pitchFamily="2" charset="2"/>
              <a:buNone/>
            </a:pPr>
            <a:r>
              <a:rPr lang="en-US" altLang="en-US" sz="2500">
                <a:cs typeface="Times New Roman" panose="02020603050405020304" pitchFamily="18" charset="0"/>
              </a:rPr>
              <a:t>           break;</a:t>
            </a:r>
          </a:p>
          <a:p>
            <a:pPr marL="0" indent="0">
              <a:lnSpc>
                <a:spcPct val="90000"/>
              </a:lnSpc>
              <a:buFont typeface="Monotype Sorts" pitchFamily="2" charset="2"/>
              <a:buNone/>
            </a:pPr>
            <a:r>
              <a:rPr lang="en-US" altLang="en-US" sz="2500">
                <a:cs typeface="Times New Roman" panose="02020603050405020304" pitchFamily="18" charset="0"/>
              </a:rPr>
              <a:t>  case 2:  compute taxes for married file separately;</a:t>
            </a:r>
          </a:p>
          <a:p>
            <a:pPr marL="0" indent="0">
              <a:lnSpc>
                <a:spcPct val="90000"/>
              </a:lnSpc>
              <a:buFont typeface="Monotype Sorts" pitchFamily="2" charset="2"/>
              <a:buNone/>
            </a:pPr>
            <a:r>
              <a:rPr lang="en-US" altLang="en-US" sz="2500">
                <a:cs typeface="Times New Roman" panose="02020603050405020304" pitchFamily="18" charset="0"/>
              </a:rPr>
              <a:t>           break;</a:t>
            </a:r>
          </a:p>
          <a:p>
            <a:pPr marL="0" indent="0">
              <a:lnSpc>
                <a:spcPct val="90000"/>
              </a:lnSpc>
              <a:buFont typeface="Monotype Sorts" pitchFamily="2" charset="2"/>
              <a:buNone/>
            </a:pPr>
            <a:r>
              <a:rPr lang="en-US" altLang="en-US" sz="2500">
                <a:cs typeface="Times New Roman" panose="02020603050405020304" pitchFamily="18" charset="0"/>
              </a:rPr>
              <a:t>  case 3:  compute taxes for head of household;</a:t>
            </a:r>
          </a:p>
          <a:p>
            <a:pPr marL="0" indent="0">
              <a:lnSpc>
                <a:spcPct val="90000"/>
              </a:lnSpc>
              <a:buFont typeface="Monotype Sorts" pitchFamily="2" charset="2"/>
              <a:buNone/>
            </a:pPr>
            <a:r>
              <a:rPr lang="en-US" altLang="en-US" sz="2500">
                <a:cs typeface="Times New Roman" panose="02020603050405020304" pitchFamily="18" charset="0"/>
              </a:rPr>
              <a:t>           break;</a:t>
            </a:r>
          </a:p>
          <a:p>
            <a:pPr marL="0" indent="0">
              <a:lnSpc>
                <a:spcPct val="90000"/>
              </a:lnSpc>
              <a:buFont typeface="Monotype Sorts" pitchFamily="2" charset="2"/>
              <a:buNone/>
            </a:pPr>
            <a:r>
              <a:rPr lang="en-US" altLang="en-US" sz="2500">
                <a:cs typeface="Times New Roman" panose="02020603050405020304" pitchFamily="18" charset="0"/>
              </a:rPr>
              <a:t>  default: System.out.println("Errors: invalid status");</a:t>
            </a:r>
          </a:p>
          <a:p>
            <a:pPr marL="0" indent="0">
              <a:lnSpc>
                <a:spcPct val="90000"/>
              </a:lnSpc>
              <a:buFont typeface="Monotype Sorts" pitchFamily="2" charset="2"/>
              <a:buNone/>
            </a:pPr>
            <a:r>
              <a:rPr lang="en-US" altLang="en-US" sz="2500">
                <a:cs typeface="Times New Roman" panose="02020603050405020304" pitchFamily="18" charset="0"/>
              </a:rPr>
              <a:t>           System.exit(1);</a:t>
            </a:r>
          </a:p>
          <a:p>
            <a:pPr marL="0" indent="0">
              <a:lnSpc>
                <a:spcPct val="90000"/>
              </a:lnSpc>
              <a:buFont typeface="Monotype Sorts" pitchFamily="2" charset="2"/>
              <a:buNone/>
            </a:pPr>
            <a:r>
              <a:rPr lang="en-US" altLang="en-US" sz="2500">
                <a:cs typeface="Times New Roman" panose="02020603050405020304"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a:extLst>
              <a:ext uri="{FF2B5EF4-FFF2-40B4-BE49-F238E27FC236}">
                <a16:creationId xmlns:a16="http://schemas.microsoft.com/office/drawing/2014/main" id="{2085EBB1-3BBA-646F-FC2D-EEEE5169E60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2E27934-683D-C942-B7A8-D3F17018D5AC}" type="slidenum">
              <a:rPr lang="en-US" altLang="en-US" sz="1400"/>
              <a:pPr>
                <a:spcBef>
                  <a:spcPct val="0"/>
                </a:spcBef>
                <a:buClrTx/>
                <a:buSzTx/>
                <a:buFontTx/>
                <a:buNone/>
              </a:pPr>
              <a:t>4</a:t>
            </a:fld>
            <a:endParaRPr lang="en-US" altLang="en-US" sz="1400"/>
          </a:p>
        </p:txBody>
      </p:sp>
      <p:sp>
        <p:nvSpPr>
          <p:cNvPr id="9219" name="Rectangle 2">
            <a:extLst>
              <a:ext uri="{FF2B5EF4-FFF2-40B4-BE49-F238E27FC236}">
                <a16:creationId xmlns:a16="http://schemas.microsoft.com/office/drawing/2014/main" id="{3E78C6AC-7FEA-EF74-196D-3781B0AFC0E2}"/>
              </a:ext>
            </a:extLst>
          </p:cNvPr>
          <p:cNvSpPr>
            <a:spLocks noGrp="1" noChangeArrowheads="1"/>
          </p:cNvSpPr>
          <p:nvPr>
            <p:ph type="title"/>
          </p:nvPr>
        </p:nvSpPr>
        <p:spPr>
          <a:xfrm>
            <a:off x="685800" y="304800"/>
            <a:ext cx="7772400" cy="533400"/>
          </a:xfrm>
        </p:spPr>
        <p:txBody>
          <a:bodyPr/>
          <a:lstStyle/>
          <a:p>
            <a:r>
              <a:rPr lang="en-US" altLang="en-US" sz="3900"/>
              <a:t>The </a:t>
            </a:r>
            <a:r>
              <a:rPr lang="en-US" altLang="en-US" sz="3900">
                <a:latin typeface="Courier New" panose="02070309020205020404" pitchFamily="49" charset="0"/>
              </a:rPr>
              <a:t>boolean</a:t>
            </a:r>
            <a:r>
              <a:rPr lang="en-US" altLang="en-US" sz="3900"/>
              <a:t> Type and Operators</a:t>
            </a:r>
            <a:endParaRPr lang="en-US" altLang="en-US"/>
          </a:p>
        </p:txBody>
      </p:sp>
      <p:sp>
        <p:nvSpPr>
          <p:cNvPr id="9220" name="Rectangle 3">
            <a:extLst>
              <a:ext uri="{FF2B5EF4-FFF2-40B4-BE49-F238E27FC236}">
                <a16:creationId xmlns:a16="http://schemas.microsoft.com/office/drawing/2014/main" id="{86C3760D-F0CD-C5D0-6CC7-4577636BD171}"/>
              </a:ext>
            </a:extLst>
          </p:cNvPr>
          <p:cNvSpPr>
            <a:spLocks noGrp="1" noChangeArrowheads="1"/>
          </p:cNvSpPr>
          <p:nvPr>
            <p:ph type="body" idx="1"/>
          </p:nvPr>
        </p:nvSpPr>
        <p:spPr>
          <a:xfrm>
            <a:off x="457200" y="1066800"/>
            <a:ext cx="8305800" cy="4051300"/>
          </a:xfrm>
        </p:spPr>
        <p:txBody>
          <a:bodyPr/>
          <a:lstStyle/>
          <a:p>
            <a:pPr marL="0" indent="0">
              <a:spcBef>
                <a:spcPct val="100000"/>
              </a:spcBef>
              <a:buFont typeface="Monotype Sorts" pitchFamily="2" charset="2"/>
              <a:buNone/>
            </a:pPr>
            <a:r>
              <a:rPr lang="en-US" altLang="en-US"/>
              <a:t>Often in a program you need to compare two values, such as whether i is greater than j. Java provides six comparison operators (also known as relational operators) that can be used to compare two values. The result of the comparison is a Boolean value: true or false. </a:t>
            </a:r>
          </a:p>
          <a:p>
            <a:pPr marL="0" indent="0">
              <a:spcBef>
                <a:spcPct val="100000"/>
              </a:spcBef>
              <a:buFont typeface="Monotype Sorts" pitchFamily="2" charset="2"/>
              <a:buNone/>
            </a:pPr>
            <a:r>
              <a:rPr lang="en-US" altLang="en-US" sz="3000" b="1">
                <a:latin typeface="Courier New" panose="02070309020205020404" pitchFamily="49" charset="0"/>
              </a:rPr>
              <a:t>boolean b = (1 &gt; 2);</a:t>
            </a:r>
            <a:r>
              <a:rPr lang="en-US" altLang="en-US" b="1">
                <a:latin typeface="Book Antiqua" panose="02040602050305030304" pitchFamily="18" charset="0"/>
              </a:rPr>
              <a:t> </a:t>
            </a:r>
            <a:endParaRPr lang="en-US" altLang="en-US" b="1"/>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a:extLst>
              <a:ext uri="{FF2B5EF4-FFF2-40B4-BE49-F238E27FC236}">
                <a16:creationId xmlns:a16="http://schemas.microsoft.com/office/drawing/2014/main" id="{08B722B0-D3B4-D174-F417-FBCF1288F87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B5C3E82-6C4F-2D4E-8811-6ABD70C4DDB9}" type="slidenum">
              <a:rPr lang="en-US" altLang="en-US" sz="1400"/>
              <a:pPr>
                <a:spcBef>
                  <a:spcPct val="0"/>
                </a:spcBef>
                <a:buClrTx/>
                <a:buSzTx/>
                <a:buFontTx/>
                <a:buNone/>
              </a:pPr>
              <a:t>40</a:t>
            </a:fld>
            <a:endParaRPr lang="en-US" altLang="en-US" sz="1400"/>
          </a:p>
        </p:txBody>
      </p:sp>
      <p:sp>
        <p:nvSpPr>
          <p:cNvPr id="82947" name="Rectangle 2">
            <a:extLst>
              <a:ext uri="{FF2B5EF4-FFF2-40B4-BE49-F238E27FC236}">
                <a16:creationId xmlns:a16="http://schemas.microsoft.com/office/drawing/2014/main" id="{0D094873-A737-A668-A4D9-66F4EC4870AD}"/>
              </a:ext>
            </a:extLst>
          </p:cNvPr>
          <p:cNvSpPr>
            <a:spLocks noGrp="1" noChangeArrowheads="1"/>
          </p:cNvSpPr>
          <p:nvPr>
            <p:ph type="title"/>
          </p:nvPr>
        </p:nvSpPr>
        <p:spPr>
          <a:xfrm>
            <a:off x="685800" y="165100"/>
            <a:ext cx="7772400" cy="536575"/>
          </a:xfrm>
        </p:spPr>
        <p:txBody>
          <a:bodyPr/>
          <a:lstStyle/>
          <a:p>
            <a:r>
              <a:rPr lang="en-US" altLang="en-US" sz="3800">
                <a:latin typeface="Courier New" panose="02070309020205020404" pitchFamily="49" charset="0"/>
              </a:rPr>
              <a:t>switch</a:t>
            </a:r>
            <a:r>
              <a:rPr lang="en-US" altLang="en-US" sz="4000"/>
              <a:t> Statement Flow Chart</a:t>
            </a:r>
          </a:p>
        </p:txBody>
      </p:sp>
      <p:sp>
        <p:nvSpPr>
          <p:cNvPr id="82948" name="Rectangle 7">
            <a:extLst>
              <a:ext uri="{FF2B5EF4-FFF2-40B4-BE49-F238E27FC236}">
                <a16:creationId xmlns:a16="http://schemas.microsoft.com/office/drawing/2014/main" id="{664C2E7E-6FA0-1501-C128-F86ED4FEB6C9}"/>
              </a:ext>
            </a:extLst>
          </p:cNvPr>
          <p:cNvSpPr>
            <a:spLocks noChangeArrowheads="1"/>
          </p:cNvSpPr>
          <p:nvPr/>
        </p:nvSpPr>
        <p:spPr bwMode="auto">
          <a:xfrm>
            <a:off x="274320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2949" name="Rectangle 9">
            <a:extLst>
              <a:ext uri="{FF2B5EF4-FFF2-40B4-BE49-F238E27FC236}">
                <a16:creationId xmlns:a16="http://schemas.microsoft.com/office/drawing/2014/main" id="{5F5FE6EB-B142-EFC3-5A4E-F2927D2F187E}"/>
              </a:ext>
            </a:extLst>
          </p:cNvPr>
          <p:cNvSpPr>
            <a:spLocks noChangeArrowheads="1"/>
          </p:cNvSpPr>
          <p:nvPr/>
        </p:nvSpPr>
        <p:spPr bwMode="auto">
          <a:xfrm>
            <a:off x="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82950" name="Picture 8">
            <a:extLst>
              <a:ext uri="{FF2B5EF4-FFF2-40B4-BE49-F238E27FC236}">
                <a16:creationId xmlns:a16="http://schemas.microsoft.com/office/drawing/2014/main" id="{54244226-5172-CAF8-4084-CDE54F1439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650" y="1035050"/>
            <a:ext cx="8064500" cy="5338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a:extLst>
              <a:ext uri="{FF2B5EF4-FFF2-40B4-BE49-F238E27FC236}">
                <a16:creationId xmlns:a16="http://schemas.microsoft.com/office/drawing/2014/main" id="{898EC537-90E0-0A1F-B2AC-3426E22A865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8B84E3E-AA11-2A4D-A548-6832362CD4BA}" type="slidenum">
              <a:rPr lang="en-US" altLang="en-US" sz="1400"/>
              <a:pPr>
                <a:spcBef>
                  <a:spcPct val="0"/>
                </a:spcBef>
                <a:buClrTx/>
                <a:buSzTx/>
                <a:buFontTx/>
                <a:buNone/>
              </a:pPr>
              <a:t>41</a:t>
            </a:fld>
            <a:endParaRPr lang="en-US" altLang="en-US" sz="1400"/>
          </a:p>
        </p:txBody>
      </p:sp>
      <p:sp>
        <p:nvSpPr>
          <p:cNvPr id="84995" name="Rectangle 2">
            <a:extLst>
              <a:ext uri="{FF2B5EF4-FFF2-40B4-BE49-F238E27FC236}">
                <a16:creationId xmlns:a16="http://schemas.microsoft.com/office/drawing/2014/main" id="{47E59461-016D-90FC-C83F-5EEC8AF5F6B4}"/>
              </a:ext>
            </a:extLst>
          </p:cNvPr>
          <p:cNvSpPr>
            <a:spLocks noGrp="1" noChangeArrowheads="1"/>
          </p:cNvSpPr>
          <p:nvPr>
            <p:ph type="title"/>
          </p:nvPr>
        </p:nvSpPr>
        <p:spPr>
          <a:xfrm>
            <a:off x="685800" y="0"/>
            <a:ext cx="7772400" cy="762000"/>
          </a:xfrm>
        </p:spPr>
        <p:txBody>
          <a:bodyPr/>
          <a:lstStyle/>
          <a:p>
            <a:r>
              <a:rPr lang="en-US" altLang="en-US" sz="4200">
                <a:latin typeface="Courier New" panose="02070309020205020404" pitchFamily="49" charset="0"/>
              </a:rPr>
              <a:t>switch</a:t>
            </a:r>
            <a:r>
              <a:rPr lang="en-US" altLang="en-US"/>
              <a:t> Statement Rules</a:t>
            </a:r>
          </a:p>
        </p:txBody>
      </p:sp>
      <p:sp>
        <p:nvSpPr>
          <p:cNvPr id="84996" name="Rectangle 5">
            <a:extLst>
              <a:ext uri="{FF2B5EF4-FFF2-40B4-BE49-F238E27FC236}">
                <a16:creationId xmlns:a16="http://schemas.microsoft.com/office/drawing/2014/main" id="{3DEAA4E2-E6ED-8626-5ED8-599A6F736F45}"/>
              </a:ext>
            </a:extLst>
          </p:cNvPr>
          <p:cNvSpPr>
            <a:spLocks noChangeArrowheads="1"/>
          </p:cNvSpPr>
          <p:nvPr/>
        </p:nvSpPr>
        <p:spPr bwMode="auto">
          <a:xfrm>
            <a:off x="4343400" y="1371600"/>
            <a:ext cx="365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1900">
                <a:cs typeface="Times New Roman" panose="02020603050405020304" pitchFamily="18" charset="0"/>
              </a:rPr>
              <a:t>switch (switch-expression) {</a:t>
            </a:r>
          </a:p>
          <a:p>
            <a:pPr>
              <a:buFont typeface="Monotype Sorts" pitchFamily="2" charset="2"/>
              <a:buNone/>
            </a:pPr>
            <a:r>
              <a:rPr lang="en-US" altLang="en-US" sz="1900">
                <a:cs typeface="Times New Roman" panose="02020603050405020304" pitchFamily="18" charset="0"/>
              </a:rPr>
              <a:t>  case value1:  statement(s)1;</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case value2: statement(s)2;</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a:t>
            </a:r>
          </a:p>
          <a:p>
            <a:pPr>
              <a:buFont typeface="Monotype Sorts" pitchFamily="2" charset="2"/>
              <a:buNone/>
            </a:pPr>
            <a:r>
              <a:rPr lang="en-US" altLang="en-US" sz="1900">
                <a:cs typeface="Times New Roman" panose="02020603050405020304" pitchFamily="18" charset="0"/>
              </a:rPr>
              <a:t>  case valueN: statement(s)N;</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default: statement(s)-for-default;</a:t>
            </a:r>
          </a:p>
          <a:p>
            <a:pPr>
              <a:buFont typeface="Monotype Sorts" pitchFamily="2" charset="2"/>
              <a:buNone/>
            </a:pPr>
            <a:r>
              <a:rPr lang="en-US" altLang="en-US" sz="1900">
                <a:cs typeface="Times New Roman" panose="02020603050405020304" pitchFamily="18" charset="0"/>
              </a:rPr>
              <a:t>}</a:t>
            </a:r>
          </a:p>
        </p:txBody>
      </p:sp>
      <p:grpSp>
        <p:nvGrpSpPr>
          <p:cNvPr id="52239" name="Group 15">
            <a:extLst>
              <a:ext uri="{FF2B5EF4-FFF2-40B4-BE49-F238E27FC236}">
                <a16:creationId xmlns:a16="http://schemas.microsoft.com/office/drawing/2014/main" id="{23EFCB61-96BB-7D90-74A6-1740B03EBBCD}"/>
              </a:ext>
            </a:extLst>
          </p:cNvPr>
          <p:cNvGrpSpPr>
            <a:grpSpLocks/>
          </p:cNvGrpSpPr>
          <p:nvPr/>
        </p:nvGrpSpPr>
        <p:grpSpPr bwMode="auto">
          <a:xfrm>
            <a:off x="762000" y="1066800"/>
            <a:ext cx="4724400" cy="1295400"/>
            <a:chOff x="96" y="384"/>
            <a:chExt cx="2976" cy="816"/>
          </a:xfrm>
        </p:grpSpPr>
        <p:sp>
          <p:nvSpPr>
            <p:cNvPr id="85003" name="Rectangle 6">
              <a:extLst>
                <a:ext uri="{FF2B5EF4-FFF2-40B4-BE49-F238E27FC236}">
                  <a16:creationId xmlns:a16="http://schemas.microsoft.com/office/drawing/2014/main" id="{4A37FDFB-5265-FA49-699A-A38165FCFEFF}"/>
                </a:ext>
              </a:extLst>
            </p:cNvPr>
            <p:cNvSpPr>
              <a:spLocks noChangeArrowheads="1"/>
            </p:cNvSpPr>
            <p:nvPr/>
          </p:nvSpPr>
          <p:spPr bwMode="auto">
            <a:xfrm>
              <a:off x="96" y="384"/>
              <a:ext cx="1728" cy="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Font typeface="Monotype Sorts" pitchFamily="2" charset="2"/>
                <a:buNone/>
              </a:pPr>
              <a:r>
                <a:rPr lang="en-US" altLang="en-US" sz="1800">
                  <a:solidFill>
                    <a:schemeClr val="tx2"/>
                  </a:solidFill>
                  <a:cs typeface="Times New Roman" panose="02020603050405020304" pitchFamily="18" charset="0"/>
                </a:rPr>
                <a:t>The </a:t>
              </a:r>
              <a:r>
                <a:rPr lang="en-US" altLang="en-US" sz="1800" u="sng">
                  <a:solidFill>
                    <a:schemeClr val="tx2"/>
                  </a:solidFill>
                  <a:cs typeface="Times New Roman" panose="02020603050405020304" pitchFamily="18" charset="0"/>
                </a:rPr>
                <a:t>switch-expression</a:t>
              </a:r>
              <a:r>
                <a:rPr lang="en-US" altLang="en-US" sz="1800">
                  <a:solidFill>
                    <a:schemeClr val="tx2"/>
                  </a:solidFill>
                  <a:cs typeface="Times New Roman" panose="02020603050405020304" pitchFamily="18" charset="0"/>
                </a:rPr>
                <a:t> must yield a value of </a:t>
              </a:r>
              <a:r>
                <a:rPr lang="en-US" altLang="en-US" sz="1800" u="sng">
                  <a:solidFill>
                    <a:schemeClr val="tx2"/>
                  </a:solidFill>
                  <a:cs typeface="Times New Roman" panose="02020603050405020304" pitchFamily="18" charset="0"/>
                </a:rPr>
                <a:t>char</a:t>
              </a:r>
              <a:r>
                <a:rPr lang="en-US" altLang="en-US" sz="1800">
                  <a:solidFill>
                    <a:schemeClr val="tx2"/>
                  </a:solidFill>
                  <a:cs typeface="Times New Roman" panose="02020603050405020304" pitchFamily="18" charset="0"/>
                </a:rPr>
                <a:t>, </a:t>
              </a:r>
              <a:r>
                <a:rPr lang="en-US" altLang="en-US" sz="1800" u="sng">
                  <a:solidFill>
                    <a:schemeClr val="tx2"/>
                  </a:solidFill>
                  <a:cs typeface="Times New Roman" panose="02020603050405020304" pitchFamily="18" charset="0"/>
                </a:rPr>
                <a:t>byte</a:t>
              </a:r>
              <a:r>
                <a:rPr lang="en-US" altLang="en-US" sz="1800">
                  <a:solidFill>
                    <a:schemeClr val="tx2"/>
                  </a:solidFill>
                  <a:cs typeface="Times New Roman" panose="02020603050405020304" pitchFamily="18" charset="0"/>
                </a:rPr>
                <a:t>, </a:t>
              </a:r>
              <a:r>
                <a:rPr lang="en-US" altLang="en-US" sz="1800" u="sng">
                  <a:solidFill>
                    <a:schemeClr val="tx2"/>
                  </a:solidFill>
                  <a:cs typeface="Times New Roman" panose="02020603050405020304" pitchFamily="18" charset="0"/>
                </a:rPr>
                <a:t>short</a:t>
              </a:r>
              <a:r>
                <a:rPr lang="en-US" altLang="en-US" sz="1800">
                  <a:solidFill>
                    <a:schemeClr val="tx2"/>
                  </a:solidFill>
                  <a:cs typeface="Times New Roman" panose="02020603050405020304" pitchFamily="18" charset="0"/>
                </a:rPr>
                <a:t>, or </a:t>
              </a:r>
              <a:r>
                <a:rPr lang="en-US" altLang="en-US" sz="1800" u="sng">
                  <a:solidFill>
                    <a:schemeClr val="tx2"/>
                  </a:solidFill>
                  <a:cs typeface="Times New Roman" panose="02020603050405020304" pitchFamily="18" charset="0"/>
                </a:rPr>
                <a:t>int</a:t>
              </a:r>
              <a:r>
                <a:rPr lang="en-US" altLang="en-US" sz="1800">
                  <a:solidFill>
                    <a:schemeClr val="tx2"/>
                  </a:solidFill>
                  <a:cs typeface="Times New Roman" panose="02020603050405020304" pitchFamily="18" charset="0"/>
                </a:rPr>
                <a:t> type and must always be enclosed in parentheses.</a:t>
              </a:r>
            </a:p>
          </p:txBody>
        </p:sp>
        <p:sp>
          <p:nvSpPr>
            <p:cNvPr id="85004" name="Line 7">
              <a:extLst>
                <a:ext uri="{FF2B5EF4-FFF2-40B4-BE49-F238E27FC236}">
                  <a16:creationId xmlns:a16="http://schemas.microsoft.com/office/drawing/2014/main" id="{57D49DB3-464C-635D-C2D9-8350CB6E08CB}"/>
                </a:ext>
              </a:extLst>
            </p:cNvPr>
            <p:cNvSpPr>
              <a:spLocks noChangeShapeType="1"/>
            </p:cNvSpPr>
            <p:nvPr/>
          </p:nvSpPr>
          <p:spPr bwMode="auto">
            <a:xfrm>
              <a:off x="1536" y="480"/>
              <a:ext cx="1536" cy="192"/>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nvGrpSpPr>
          <p:cNvPr id="52238" name="Group 14">
            <a:extLst>
              <a:ext uri="{FF2B5EF4-FFF2-40B4-BE49-F238E27FC236}">
                <a16:creationId xmlns:a16="http://schemas.microsoft.com/office/drawing/2014/main" id="{C586554A-491C-467B-21E5-4FAE5645ADDF}"/>
              </a:ext>
            </a:extLst>
          </p:cNvPr>
          <p:cNvGrpSpPr>
            <a:grpSpLocks/>
          </p:cNvGrpSpPr>
          <p:nvPr/>
        </p:nvGrpSpPr>
        <p:grpSpPr bwMode="auto">
          <a:xfrm>
            <a:off x="685800" y="1981200"/>
            <a:ext cx="4419600" cy="4191000"/>
            <a:chOff x="48" y="960"/>
            <a:chExt cx="2784" cy="2640"/>
          </a:xfrm>
        </p:grpSpPr>
        <p:sp>
          <p:nvSpPr>
            <p:cNvPr id="84999" name="Rectangle 8">
              <a:extLst>
                <a:ext uri="{FF2B5EF4-FFF2-40B4-BE49-F238E27FC236}">
                  <a16:creationId xmlns:a16="http://schemas.microsoft.com/office/drawing/2014/main" id="{236C55D8-6719-5229-3F97-E624A7D2843A}"/>
                </a:ext>
              </a:extLst>
            </p:cNvPr>
            <p:cNvSpPr>
              <a:spLocks noChangeArrowheads="1"/>
            </p:cNvSpPr>
            <p:nvPr/>
          </p:nvSpPr>
          <p:spPr bwMode="auto">
            <a:xfrm>
              <a:off x="48" y="1440"/>
              <a:ext cx="2160" cy="2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sz="1800">
                  <a:solidFill>
                    <a:schemeClr val="tx2"/>
                  </a:solidFill>
                  <a:cs typeface="Times New Roman" panose="02020603050405020304" pitchFamily="18" charset="0"/>
                </a:rPr>
                <a:t>The </a:t>
              </a:r>
              <a:r>
                <a:rPr lang="en-US" altLang="en-US" sz="1800" u="sng">
                  <a:solidFill>
                    <a:schemeClr val="tx2"/>
                  </a:solidFill>
                  <a:cs typeface="Times New Roman" panose="02020603050405020304" pitchFamily="18" charset="0"/>
                </a:rPr>
                <a:t>value1</a:t>
              </a:r>
              <a:r>
                <a:rPr lang="en-US" altLang="en-US" sz="1800">
                  <a:solidFill>
                    <a:schemeClr val="tx2"/>
                  </a:solidFill>
                  <a:cs typeface="Times New Roman" panose="02020603050405020304" pitchFamily="18" charset="0"/>
                </a:rPr>
                <a:t>, ..., and </a:t>
              </a:r>
              <a:r>
                <a:rPr lang="en-US" altLang="en-US" sz="1800" u="sng">
                  <a:solidFill>
                    <a:schemeClr val="tx2"/>
                  </a:solidFill>
                  <a:cs typeface="Times New Roman" panose="02020603050405020304" pitchFamily="18" charset="0"/>
                </a:rPr>
                <a:t>valueN</a:t>
              </a:r>
              <a:r>
                <a:rPr lang="en-US" altLang="en-US" sz="1800">
                  <a:solidFill>
                    <a:schemeClr val="tx2"/>
                  </a:solidFill>
                  <a:cs typeface="Times New Roman" panose="02020603050405020304" pitchFamily="18" charset="0"/>
                </a:rPr>
                <a:t> must have the same data type as the value of the </a:t>
              </a:r>
              <a:r>
                <a:rPr lang="en-US" altLang="en-US" sz="1800" u="sng">
                  <a:solidFill>
                    <a:schemeClr val="tx2"/>
                  </a:solidFill>
                  <a:cs typeface="Times New Roman" panose="02020603050405020304" pitchFamily="18" charset="0"/>
                </a:rPr>
                <a:t>switch-expression</a:t>
              </a:r>
              <a:r>
                <a:rPr lang="en-US" altLang="en-US" sz="1800">
                  <a:solidFill>
                    <a:schemeClr val="tx2"/>
                  </a:solidFill>
                  <a:cs typeface="Times New Roman" panose="02020603050405020304" pitchFamily="18" charset="0"/>
                </a:rPr>
                <a:t>. The resulting statements in the </a:t>
              </a:r>
              <a:r>
                <a:rPr lang="en-US" altLang="en-US" sz="1800" u="sng">
                  <a:solidFill>
                    <a:schemeClr val="tx2"/>
                  </a:solidFill>
                  <a:cs typeface="Times New Roman" panose="02020603050405020304" pitchFamily="18" charset="0"/>
                </a:rPr>
                <a:t>case</a:t>
              </a:r>
              <a:r>
                <a:rPr lang="en-US" altLang="en-US" sz="1800">
                  <a:solidFill>
                    <a:schemeClr val="tx2"/>
                  </a:solidFill>
                  <a:cs typeface="Times New Roman" panose="02020603050405020304" pitchFamily="18" charset="0"/>
                </a:rPr>
                <a:t> statement are executed when the value in the </a:t>
              </a:r>
              <a:r>
                <a:rPr lang="en-US" altLang="en-US" sz="1800" u="sng">
                  <a:solidFill>
                    <a:schemeClr val="tx2"/>
                  </a:solidFill>
                  <a:cs typeface="Times New Roman" panose="02020603050405020304" pitchFamily="18" charset="0"/>
                </a:rPr>
                <a:t>case</a:t>
              </a:r>
              <a:r>
                <a:rPr lang="en-US" altLang="en-US" sz="1800">
                  <a:solidFill>
                    <a:schemeClr val="tx2"/>
                  </a:solidFill>
                  <a:cs typeface="Times New Roman" panose="02020603050405020304" pitchFamily="18" charset="0"/>
                </a:rPr>
                <a:t> statement matches the value of the </a:t>
              </a:r>
              <a:r>
                <a:rPr lang="en-US" altLang="en-US" sz="1800" u="sng">
                  <a:solidFill>
                    <a:schemeClr val="tx2"/>
                  </a:solidFill>
                  <a:cs typeface="Times New Roman" panose="02020603050405020304" pitchFamily="18" charset="0"/>
                </a:rPr>
                <a:t>switch-expression</a:t>
              </a:r>
              <a:r>
                <a:rPr lang="en-US" altLang="en-US" sz="1800">
                  <a:solidFill>
                    <a:schemeClr val="tx2"/>
                  </a:solidFill>
                  <a:cs typeface="Times New Roman" panose="02020603050405020304" pitchFamily="18" charset="0"/>
                </a:rPr>
                <a:t>. Note that </a:t>
              </a:r>
              <a:r>
                <a:rPr lang="en-US" altLang="en-US" sz="1800" u="sng">
                  <a:solidFill>
                    <a:schemeClr val="tx2"/>
                  </a:solidFill>
                  <a:cs typeface="Times New Roman" panose="02020603050405020304" pitchFamily="18" charset="0"/>
                </a:rPr>
                <a:t>value1</a:t>
              </a:r>
              <a:r>
                <a:rPr lang="en-US" altLang="en-US" sz="1800">
                  <a:solidFill>
                    <a:schemeClr val="tx2"/>
                  </a:solidFill>
                  <a:cs typeface="Times New Roman" panose="02020603050405020304" pitchFamily="18" charset="0"/>
                </a:rPr>
                <a:t>, ..., and </a:t>
              </a:r>
              <a:r>
                <a:rPr lang="en-US" altLang="en-US" sz="1800" u="sng">
                  <a:solidFill>
                    <a:schemeClr val="tx2"/>
                  </a:solidFill>
                  <a:cs typeface="Times New Roman" panose="02020603050405020304" pitchFamily="18" charset="0"/>
                </a:rPr>
                <a:t>valueN</a:t>
              </a:r>
              <a:r>
                <a:rPr lang="en-US" altLang="en-US" sz="1800">
                  <a:solidFill>
                    <a:schemeClr val="tx2"/>
                  </a:solidFill>
                  <a:cs typeface="Times New Roman" panose="02020603050405020304" pitchFamily="18" charset="0"/>
                </a:rPr>
                <a:t> are constant expressions, meaning that they cannot contain variables in the expression, such as 1 + </a:t>
              </a:r>
              <a:r>
                <a:rPr lang="en-US" altLang="en-US" sz="1800" u="sng">
                  <a:solidFill>
                    <a:schemeClr val="tx2"/>
                  </a:solidFill>
                  <a:cs typeface="Times New Roman" panose="02020603050405020304" pitchFamily="18" charset="0"/>
                </a:rPr>
                <a:t>x</a:t>
              </a:r>
              <a:r>
                <a:rPr lang="en-US" altLang="en-US" sz="1800">
                  <a:solidFill>
                    <a:schemeClr val="tx2"/>
                  </a:solidFill>
                  <a:cs typeface="Times New Roman" panose="02020603050405020304" pitchFamily="18" charset="0"/>
                </a:rPr>
                <a:t>. </a:t>
              </a:r>
            </a:p>
          </p:txBody>
        </p:sp>
        <p:sp>
          <p:nvSpPr>
            <p:cNvPr id="85000" name="Line 10">
              <a:extLst>
                <a:ext uri="{FF2B5EF4-FFF2-40B4-BE49-F238E27FC236}">
                  <a16:creationId xmlns:a16="http://schemas.microsoft.com/office/drawing/2014/main" id="{03FB864C-2D75-9467-504F-1107D2E8D6A5}"/>
                </a:ext>
              </a:extLst>
            </p:cNvPr>
            <p:cNvSpPr>
              <a:spLocks noChangeShapeType="1"/>
            </p:cNvSpPr>
            <p:nvPr/>
          </p:nvSpPr>
          <p:spPr bwMode="auto">
            <a:xfrm flipV="1">
              <a:off x="2016" y="960"/>
              <a:ext cx="816" cy="672"/>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85001" name="Line 11">
              <a:extLst>
                <a:ext uri="{FF2B5EF4-FFF2-40B4-BE49-F238E27FC236}">
                  <a16:creationId xmlns:a16="http://schemas.microsoft.com/office/drawing/2014/main" id="{5F478C4F-40B2-23D7-2138-0B7DBC742439}"/>
                </a:ext>
              </a:extLst>
            </p:cNvPr>
            <p:cNvSpPr>
              <a:spLocks noChangeShapeType="1"/>
            </p:cNvSpPr>
            <p:nvPr/>
          </p:nvSpPr>
          <p:spPr bwMode="auto">
            <a:xfrm flipV="1">
              <a:off x="2016" y="1392"/>
              <a:ext cx="768" cy="24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85002" name="Line 12">
              <a:extLst>
                <a:ext uri="{FF2B5EF4-FFF2-40B4-BE49-F238E27FC236}">
                  <a16:creationId xmlns:a16="http://schemas.microsoft.com/office/drawing/2014/main" id="{33BF46AB-C411-4850-E6B9-ADE519DD3FE0}"/>
                </a:ext>
              </a:extLst>
            </p:cNvPr>
            <p:cNvSpPr>
              <a:spLocks noChangeShapeType="1"/>
            </p:cNvSpPr>
            <p:nvPr/>
          </p:nvSpPr>
          <p:spPr bwMode="auto">
            <a:xfrm>
              <a:off x="2016" y="1632"/>
              <a:ext cx="768" cy="384"/>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2239"/>
                                        </p:tgtEl>
                                        <p:attrNameLst>
                                          <p:attrName>style.visibility</p:attrName>
                                        </p:attrNameLst>
                                      </p:cBhvr>
                                      <p:to>
                                        <p:strVal val="visible"/>
                                      </p:to>
                                    </p:set>
                                    <p:anim calcmode="lin" valueType="num">
                                      <p:cBhvr additive="base">
                                        <p:cTn id="7" dur="500" fill="hold"/>
                                        <p:tgtEl>
                                          <p:spTgt spid="52239"/>
                                        </p:tgtEl>
                                        <p:attrNameLst>
                                          <p:attrName>ppt_x</p:attrName>
                                        </p:attrNameLst>
                                      </p:cBhvr>
                                      <p:tavLst>
                                        <p:tav tm="0">
                                          <p:val>
                                            <p:strVal val="0-#ppt_w/2"/>
                                          </p:val>
                                        </p:tav>
                                        <p:tav tm="100000">
                                          <p:val>
                                            <p:strVal val="#ppt_x"/>
                                          </p:val>
                                        </p:tav>
                                      </p:tavLst>
                                    </p:anim>
                                    <p:anim calcmode="lin" valueType="num">
                                      <p:cBhvr additive="base">
                                        <p:cTn id="8" dur="500" fill="hold"/>
                                        <p:tgtEl>
                                          <p:spTgt spid="522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2238"/>
                                        </p:tgtEl>
                                        <p:attrNameLst>
                                          <p:attrName>style.visibility</p:attrName>
                                        </p:attrNameLst>
                                      </p:cBhvr>
                                      <p:to>
                                        <p:strVal val="visible"/>
                                      </p:to>
                                    </p:set>
                                    <p:anim calcmode="lin" valueType="num">
                                      <p:cBhvr additive="base">
                                        <p:cTn id="13" dur="500" fill="hold"/>
                                        <p:tgtEl>
                                          <p:spTgt spid="52238"/>
                                        </p:tgtEl>
                                        <p:attrNameLst>
                                          <p:attrName>ppt_x</p:attrName>
                                        </p:attrNameLst>
                                      </p:cBhvr>
                                      <p:tavLst>
                                        <p:tav tm="0">
                                          <p:val>
                                            <p:strVal val="0-#ppt_w/2"/>
                                          </p:val>
                                        </p:tav>
                                        <p:tav tm="100000">
                                          <p:val>
                                            <p:strVal val="#ppt_x"/>
                                          </p:val>
                                        </p:tav>
                                      </p:tavLst>
                                    </p:anim>
                                    <p:anim calcmode="lin" valueType="num">
                                      <p:cBhvr additive="base">
                                        <p:cTn id="14" dur="500" fill="hold"/>
                                        <p:tgtEl>
                                          <p:spTgt spid="522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Slide Number Placeholder 4">
            <a:extLst>
              <a:ext uri="{FF2B5EF4-FFF2-40B4-BE49-F238E27FC236}">
                <a16:creationId xmlns:a16="http://schemas.microsoft.com/office/drawing/2014/main" id="{03EC8873-F8B9-CD36-90A8-71B729D3E15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7A0B70C-B985-634F-A4C4-CED7BC5A0E8C}" type="slidenum">
              <a:rPr lang="en-US" altLang="en-US" sz="1400"/>
              <a:pPr>
                <a:spcBef>
                  <a:spcPct val="0"/>
                </a:spcBef>
                <a:buClrTx/>
                <a:buSzTx/>
                <a:buFontTx/>
                <a:buNone/>
              </a:pPr>
              <a:t>42</a:t>
            </a:fld>
            <a:endParaRPr lang="en-US" altLang="en-US" sz="1400"/>
          </a:p>
        </p:txBody>
      </p:sp>
      <p:sp>
        <p:nvSpPr>
          <p:cNvPr id="87043" name="Rectangle 2">
            <a:extLst>
              <a:ext uri="{FF2B5EF4-FFF2-40B4-BE49-F238E27FC236}">
                <a16:creationId xmlns:a16="http://schemas.microsoft.com/office/drawing/2014/main" id="{F8CC9302-8C62-93E9-B1B5-C53E8723219C}"/>
              </a:ext>
            </a:extLst>
          </p:cNvPr>
          <p:cNvSpPr>
            <a:spLocks noGrp="1" noChangeArrowheads="1"/>
          </p:cNvSpPr>
          <p:nvPr>
            <p:ph type="title"/>
          </p:nvPr>
        </p:nvSpPr>
        <p:spPr>
          <a:xfrm>
            <a:off x="685800" y="0"/>
            <a:ext cx="7772400" cy="762000"/>
          </a:xfrm>
        </p:spPr>
        <p:txBody>
          <a:bodyPr/>
          <a:lstStyle/>
          <a:p>
            <a:r>
              <a:rPr lang="en-US" altLang="en-US" sz="4200">
                <a:latin typeface="Courier New" panose="02070309020205020404" pitchFamily="49" charset="0"/>
              </a:rPr>
              <a:t>switch</a:t>
            </a:r>
            <a:r>
              <a:rPr lang="en-US" altLang="en-US"/>
              <a:t> Statement Rules</a:t>
            </a:r>
          </a:p>
        </p:txBody>
      </p:sp>
      <p:sp>
        <p:nvSpPr>
          <p:cNvPr id="114691" name="Rectangle 3">
            <a:extLst>
              <a:ext uri="{FF2B5EF4-FFF2-40B4-BE49-F238E27FC236}">
                <a16:creationId xmlns:a16="http://schemas.microsoft.com/office/drawing/2014/main" id="{58CD76F6-CE75-3D5E-DBEB-17578DD3BB80}"/>
              </a:ext>
            </a:extLst>
          </p:cNvPr>
          <p:cNvSpPr>
            <a:spLocks noGrp="1" noChangeArrowheads="1"/>
          </p:cNvSpPr>
          <p:nvPr>
            <p:ph type="body" idx="1"/>
          </p:nvPr>
        </p:nvSpPr>
        <p:spPr>
          <a:xfrm>
            <a:off x="228600" y="1219200"/>
            <a:ext cx="3048000" cy="2057400"/>
          </a:xfrm>
        </p:spPr>
        <p:txBody>
          <a:bodyPr/>
          <a:lstStyle/>
          <a:p>
            <a:pPr marL="55563" indent="-55563" defTabSz="287338">
              <a:spcBef>
                <a:spcPct val="0"/>
              </a:spcBef>
              <a:buFont typeface="Monotype Sorts" pitchFamily="2" charset="2"/>
              <a:buNone/>
            </a:pPr>
            <a:r>
              <a:rPr lang="en-US" altLang="en-US" sz="2800">
                <a:solidFill>
                  <a:schemeClr val="tx2"/>
                </a:solidFill>
                <a:latin typeface="Courier" pitchFamily="2" charset="0"/>
                <a:cs typeface="Times New Roman" panose="02020603050405020304" pitchFamily="18" charset="0"/>
              </a:rPr>
              <a:t>	</a:t>
            </a:r>
            <a:r>
              <a:rPr lang="en-US" altLang="en-US" sz="1600">
                <a:solidFill>
                  <a:schemeClr val="tx2"/>
                </a:solidFill>
                <a:cs typeface="Times New Roman" panose="02020603050405020304" pitchFamily="18" charset="0"/>
              </a:rPr>
              <a:t>The keyword </a:t>
            </a:r>
            <a:r>
              <a:rPr lang="en-US" altLang="en-US" sz="1600" u="sng">
                <a:solidFill>
                  <a:schemeClr val="tx2"/>
                </a:solidFill>
                <a:cs typeface="Times New Roman" panose="02020603050405020304" pitchFamily="18" charset="0"/>
              </a:rPr>
              <a:t>break</a:t>
            </a:r>
            <a:r>
              <a:rPr lang="en-US" altLang="en-US" sz="1600">
                <a:solidFill>
                  <a:schemeClr val="tx2"/>
                </a:solidFill>
                <a:cs typeface="Times New Roman" panose="02020603050405020304" pitchFamily="18" charset="0"/>
              </a:rPr>
              <a:t> is optional, but it should be used at the end of each case in order to terminate the remainder of the </a:t>
            </a:r>
            <a:r>
              <a:rPr lang="en-US" altLang="en-US" sz="1600" u="sng">
                <a:solidFill>
                  <a:schemeClr val="tx2"/>
                </a:solidFill>
                <a:cs typeface="Times New Roman" panose="02020603050405020304" pitchFamily="18" charset="0"/>
              </a:rPr>
              <a:t>switch</a:t>
            </a:r>
            <a:r>
              <a:rPr lang="en-US" altLang="en-US" sz="1600">
                <a:solidFill>
                  <a:schemeClr val="tx2"/>
                </a:solidFill>
                <a:cs typeface="Times New Roman" panose="02020603050405020304" pitchFamily="18" charset="0"/>
              </a:rPr>
              <a:t> statement. If the </a:t>
            </a:r>
            <a:r>
              <a:rPr lang="en-US" altLang="en-US" sz="1600" u="sng">
                <a:solidFill>
                  <a:schemeClr val="tx2"/>
                </a:solidFill>
                <a:cs typeface="Times New Roman" panose="02020603050405020304" pitchFamily="18" charset="0"/>
              </a:rPr>
              <a:t>break</a:t>
            </a:r>
            <a:r>
              <a:rPr lang="en-US" altLang="en-US" sz="1600">
                <a:solidFill>
                  <a:schemeClr val="tx2"/>
                </a:solidFill>
                <a:cs typeface="Times New Roman" panose="02020603050405020304" pitchFamily="18" charset="0"/>
              </a:rPr>
              <a:t> statement is not present, the next </a:t>
            </a:r>
            <a:r>
              <a:rPr lang="en-US" altLang="en-US" sz="1600" u="sng">
                <a:solidFill>
                  <a:schemeClr val="tx2"/>
                </a:solidFill>
                <a:cs typeface="Times New Roman" panose="02020603050405020304" pitchFamily="18" charset="0"/>
              </a:rPr>
              <a:t>case</a:t>
            </a:r>
            <a:r>
              <a:rPr lang="en-US" altLang="en-US" sz="1600">
                <a:solidFill>
                  <a:schemeClr val="tx2"/>
                </a:solidFill>
                <a:cs typeface="Times New Roman" panose="02020603050405020304" pitchFamily="18" charset="0"/>
              </a:rPr>
              <a:t> statement will be executed.</a:t>
            </a:r>
          </a:p>
        </p:txBody>
      </p:sp>
      <p:sp>
        <p:nvSpPr>
          <p:cNvPr id="87045" name="Rectangle 4">
            <a:extLst>
              <a:ext uri="{FF2B5EF4-FFF2-40B4-BE49-F238E27FC236}">
                <a16:creationId xmlns:a16="http://schemas.microsoft.com/office/drawing/2014/main" id="{CA514D39-8E96-17FC-537C-36931EA00498}"/>
              </a:ext>
            </a:extLst>
          </p:cNvPr>
          <p:cNvSpPr>
            <a:spLocks noChangeArrowheads="1"/>
          </p:cNvSpPr>
          <p:nvPr/>
        </p:nvSpPr>
        <p:spPr bwMode="auto">
          <a:xfrm>
            <a:off x="4343400" y="1371600"/>
            <a:ext cx="365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1900">
                <a:cs typeface="Times New Roman" panose="02020603050405020304" pitchFamily="18" charset="0"/>
              </a:rPr>
              <a:t>switch (switch-expression) {</a:t>
            </a:r>
          </a:p>
          <a:p>
            <a:pPr>
              <a:buFont typeface="Monotype Sorts" pitchFamily="2" charset="2"/>
              <a:buNone/>
            </a:pPr>
            <a:r>
              <a:rPr lang="en-US" altLang="en-US" sz="1900">
                <a:cs typeface="Times New Roman" panose="02020603050405020304" pitchFamily="18" charset="0"/>
              </a:rPr>
              <a:t>  case value1:  statement(s)1;</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case value2: statement(s)2;</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a:t>
            </a:r>
          </a:p>
          <a:p>
            <a:pPr>
              <a:buFont typeface="Monotype Sorts" pitchFamily="2" charset="2"/>
              <a:buNone/>
            </a:pPr>
            <a:r>
              <a:rPr lang="en-US" altLang="en-US" sz="1900">
                <a:cs typeface="Times New Roman" panose="02020603050405020304" pitchFamily="18" charset="0"/>
              </a:rPr>
              <a:t>  case valueN: statement(s)N;</a:t>
            </a:r>
          </a:p>
          <a:p>
            <a:pPr>
              <a:buFont typeface="Monotype Sorts" pitchFamily="2" charset="2"/>
              <a:buNone/>
            </a:pPr>
            <a:r>
              <a:rPr lang="en-US" altLang="en-US" sz="1900">
                <a:cs typeface="Times New Roman" panose="02020603050405020304" pitchFamily="18" charset="0"/>
              </a:rPr>
              <a:t>           break;</a:t>
            </a:r>
          </a:p>
          <a:p>
            <a:pPr>
              <a:buFont typeface="Monotype Sorts" pitchFamily="2" charset="2"/>
              <a:buNone/>
            </a:pPr>
            <a:r>
              <a:rPr lang="en-US" altLang="en-US" sz="1900">
                <a:cs typeface="Times New Roman" panose="02020603050405020304" pitchFamily="18" charset="0"/>
              </a:rPr>
              <a:t>  default: statement(s)-for-default;</a:t>
            </a:r>
          </a:p>
          <a:p>
            <a:pPr>
              <a:buFont typeface="Monotype Sorts" pitchFamily="2" charset="2"/>
              <a:buNone/>
            </a:pPr>
            <a:r>
              <a:rPr lang="en-US" altLang="en-US" sz="1900">
                <a:cs typeface="Times New Roman" panose="02020603050405020304" pitchFamily="18" charset="0"/>
              </a:rPr>
              <a:t>}</a:t>
            </a:r>
          </a:p>
        </p:txBody>
      </p:sp>
      <p:sp>
        <p:nvSpPr>
          <p:cNvPr id="114695" name="Line 7">
            <a:extLst>
              <a:ext uri="{FF2B5EF4-FFF2-40B4-BE49-F238E27FC236}">
                <a16:creationId xmlns:a16="http://schemas.microsoft.com/office/drawing/2014/main" id="{80B01A72-BEFD-FA08-ECA0-008B52B0AF25}"/>
              </a:ext>
            </a:extLst>
          </p:cNvPr>
          <p:cNvSpPr>
            <a:spLocks noChangeShapeType="1"/>
          </p:cNvSpPr>
          <p:nvPr/>
        </p:nvSpPr>
        <p:spPr bwMode="auto">
          <a:xfrm>
            <a:off x="3200400" y="1981200"/>
            <a:ext cx="1828800" cy="3048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14701" name="Line 13">
            <a:extLst>
              <a:ext uri="{FF2B5EF4-FFF2-40B4-BE49-F238E27FC236}">
                <a16:creationId xmlns:a16="http://schemas.microsoft.com/office/drawing/2014/main" id="{ADDA2A7F-5162-9628-4F3B-D14AF4464CA1}"/>
              </a:ext>
            </a:extLst>
          </p:cNvPr>
          <p:cNvSpPr>
            <a:spLocks noChangeShapeType="1"/>
          </p:cNvSpPr>
          <p:nvPr/>
        </p:nvSpPr>
        <p:spPr bwMode="auto">
          <a:xfrm>
            <a:off x="3200400" y="1981200"/>
            <a:ext cx="1828800" cy="990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14702" name="Line 14">
            <a:extLst>
              <a:ext uri="{FF2B5EF4-FFF2-40B4-BE49-F238E27FC236}">
                <a16:creationId xmlns:a16="http://schemas.microsoft.com/office/drawing/2014/main" id="{2DB41160-B923-50B3-B071-D063BB690342}"/>
              </a:ext>
            </a:extLst>
          </p:cNvPr>
          <p:cNvSpPr>
            <a:spLocks noChangeShapeType="1"/>
          </p:cNvSpPr>
          <p:nvPr/>
        </p:nvSpPr>
        <p:spPr bwMode="auto">
          <a:xfrm>
            <a:off x="3200400" y="1981200"/>
            <a:ext cx="1828800" cy="19812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nvGrpSpPr>
          <p:cNvPr id="114706" name="Group 18">
            <a:extLst>
              <a:ext uri="{FF2B5EF4-FFF2-40B4-BE49-F238E27FC236}">
                <a16:creationId xmlns:a16="http://schemas.microsoft.com/office/drawing/2014/main" id="{61A571B4-A10C-73DD-6B40-37DE687FEAB1}"/>
              </a:ext>
            </a:extLst>
          </p:cNvPr>
          <p:cNvGrpSpPr>
            <a:grpSpLocks/>
          </p:cNvGrpSpPr>
          <p:nvPr/>
        </p:nvGrpSpPr>
        <p:grpSpPr bwMode="auto">
          <a:xfrm>
            <a:off x="228600" y="3733800"/>
            <a:ext cx="4267200" cy="1524000"/>
            <a:chOff x="144" y="2352"/>
            <a:chExt cx="2688" cy="960"/>
          </a:xfrm>
        </p:grpSpPr>
        <p:sp>
          <p:nvSpPr>
            <p:cNvPr id="87051" name="Rectangle 15">
              <a:extLst>
                <a:ext uri="{FF2B5EF4-FFF2-40B4-BE49-F238E27FC236}">
                  <a16:creationId xmlns:a16="http://schemas.microsoft.com/office/drawing/2014/main" id="{DC06B8AE-1A67-ADC7-DB3B-886E0FC26AC4}"/>
                </a:ext>
              </a:extLst>
            </p:cNvPr>
            <p:cNvSpPr>
              <a:spLocks noChangeArrowheads="1"/>
            </p:cNvSpPr>
            <p:nvPr/>
          </p:nvSpPr>
          <p:spPr bwMode="auto">
            <a:xfrm>
              <a:off x="144" y="2352"/>
              <a:ext cx="1920" cy="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sz="2800">
                  <a:solidFill>
                    <a:schemeClr val="tx2"/>
                  </a:solidFill>
                  <a:latin typeface="Courier" pitchFamily="2" charset="0"/>
                  <a:cs typeface="Times New Roman" panose="02020603050405020304" pitchFamily="18" charset="0"/>
                </a:rPr>
                <a:t>	</a:t>
              </a:r>
              <a:r>
                <a:rPr lang="en-US" altLang="en-US" sz="1600">
                  <a:solidFill>
                    <a:schemeClr val="tx2"/>
                  </a:solidFill>
                  <a:cs typeface="Times New Roman" panose="02020603050405020304" pitchFamily="18" charset="0"/>
                </a:rPr>
                <a:t>The </a:t>
              </a:r>
              <a:r>
                <a:rPr lang="en-US" altLang="en-US" sz="1600" u="sng">
                  <a:solidFill>
                    <a:schemeClr val="tx2"/>
                  </a:solidFill>
                  <a:cs typeface="Times New Roman" panose="02020603050405020304" pitchFamily="18" charset="0"/>
                </a:rPr>
                <a:t>default</a:t>
              </a:r>
              <a:r>
                <a:rPr lang="en-US" altLang="en-US" sz="1600">
                  <a:solidFill>
                    <a:schemeClr val="tx2"/>
                  </a:solidFill>
                  <a:cs typeface="Times New Roman" panose="02020603050405020304" pitchFamily="18" charset="0"/>
                </a:rPr>
                <a:t> case, which is optional, can be used to perform actions when none of the specified cases matches the </a:t>
              </a:r>
              <a:r>
                <a:rPr lang="en-US" altLang="en-US" sz="1600" u="sng">
                  <a:solidFill>
                    <a:schemeClr val="tx2"/>
                  </a:solidFill>
                  <a:cs typeface="Times New Roman" panose="02020603050405020304" pitchFamily="18" charset="0"/>
                </a:rPr>
                <a:t>switch-expression</a:t>
              </a:r>
              <a:r>
                <a:rPr lang="en-US" altLang="en-US" sz="1600">
                  <a:solidFill>
                    <a:schemeClr val="tx2"/>
                  </a:solidFill>
                  <a:cs typeface="Times New Roman" panose="02020603050405020304" pitchFamily="18" charset="0"/>
                </a:rPr>
                <a:t>.</a:t>
              </a:r>
            </a:p>
          </p:txBody>
        </p:sp>
        <p:sp>
          <p:nvSpPr>
            <p:cNvPr id="87052" name="Line 16">
              <a:extLst>
                <a:ext uri="{FF2B5EF4-FFF2-40B4-BE49-F238E27FC236}">
                  <a16:creationId xmlns:a16="http://schemas.microsoft.com/office/drawing/2014/main" id="{1500D492-8B2D-9564-D081-377C8D5143D0}"/>
                </a:ext>
              </a:extLst>
            </p:cNvPr>
            <p:cNvSpPr>
              <a:spLocks noChangeShapeType="1"/>
            </p:cNvSpPr>
            <p:nvPr/>
          </p:nvSpPr>
          <p:spPr bwMode="auto">
            <a:xfrm>
              <a:off x="2016" y="2736"/>
              <a:ext cx="816" cy="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sp>
        <p:nvSpPr>
          <p:cNvPr id="114705" name="Rectangle 17">
            <a:extLst>
              <a:ext uri="{FF2B5EF4-FFF2-40B4-BE49-F238E27FC236}">
                <a16:creationId xmlns:a16="http://schemas.microsoft.com/office/drawing/2014/main" id="{59C83766-3932-2396-5906-4E354C09D3B6}"/>
              </a:ext>
            </a:extLst>
          </p:cNvPr>
          <p:cNvSpPr>
            <a:spLocks noChangeArrowheads="1"/>
          </p:cNvSpPr>
          <p:nvPr/>
        </p:nvSpPr>
        <p:spPr bwMode="auto">
          <a:xfrm>
            <a:off x="3581400" y="5003800"/>
            <a:ext cx="533082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55563" indent="-55563" defTabSz="287338">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defTabSz="287338">
              <a:spcBef>
                <a:spcPct val="20000"/>
              </a:spcBef>
              <a:buClr>
                <a:schemeClr val="tx1"/>
              </a:buClr>
              <a:buChar char="–"/>
              <a:defRPr sz="2800">
                <a:solidFill>
                  <a:schemeClr val="tx1"/>
                </a:solidFill>
                <a:latin typeface="Times New Roman" panose="02020603050405020304" pitchFamily="18" charset="0"/>
              </a:defRPr>
            </a:lvl2pPr>
            <a:lvl3pPr marL="1143000" indent="-228600" defTabSz="287338">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defTabSz="287338">
              <a:spcBef>
                <a:spcPct val="20000"/>
              </a:spcBef>
              <a:buClr>
                <a:schemeClr val="tx1"/>
              </a:buClr>
              <a:buChar char="–"/>
              <a:defRPr sz="2000">
                <a:solidFill>
                  <a:schemeClr val="tx1"/>
                </a:solidFill>
                <a:latin typeface="Times New Roman" panose="02020603050405020304" pitchFamily="18" charset="0"/>
              </a:defRPr>
            </a:lvl4pPr>
            <a:lvl5pPr marL="2057400" indent="-228600" defTabSz="287338">
              <a:spcBef>
                <a:spcPct val="20000"/>
              </a:spcBef>
              <a:buClr>
                <a:schemeClr val="tx2"/>
              </a:buClr>
              <a:buChar char="•"/>
              <a:defRPr sz="2000">
                <a:solidFill>
                  <a:schemeClr val="tx1"/>
                </a:solidFill>
                <a:latin typeface="Times New Roman" panose="02020603050405020304" pitchFamily="18" charset="0"/>
              </a:defRPr>
            </a:lvl5pPr>
            <a:lvl6pPr marL="25146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287338"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sz="1800"/>
              <a:t>When the value in a </a:t>
            </a:r>
            <a:r>
              <a:rPr lang="en-US" altLang="en-US" sz="1800" b="1"/>
              <a:t>case</a:t>
            </a:r>
            <a:r>
              <a:rPr lang="en-US" altLang="en-US" sz="1800"/>
              <a:t> statement matches the value of the </a:t>
            </a:r>
            <a:r>
              <a:rPr lang="en-US" altLang="en-US" sz="1800" b="1"/>
              <a:t>switch-expression</a:t>
            </a:r>
            <a:r>
              <a:rPr lang="en-US" altLang="en-US" sz="1800"/>
              <a:t>,  the statements </a:t>
            </a:r>
            <a:r>
              <a:rPr lang="en-US" altLang="en-US" sz="1800" i="1"/>
              <a:t>starting from this case</a:t>
            </a:r>
            <a:r>
              <a:rPr lang="en-US" altLang="en-US" sz="1800"/>
              <a:t> are executed until either a </a:t>
            </a:r>
            <a:r>
              <a:rPr lang="en-US" altLang="en-US" sz="1800" b="1"/>
              <a:t>break</a:t>
            </a:r>
            <a:r>
              <a:rPr lang="en-US" altLang="en-US" sz="1800"/>
              <a:t> statement or the end of the </a:t>
            </a:r>
            <a:r>
              <a:rPr lang="en-US" altLang="en-US" sz="1800" b="1"/>
              <a:t>switch</a:t>
            </a:r>
            <a:r>
              <a:rPr lang="en-US" altLang="en-US" sz="1800"/>
              <a:t>  statement is reached.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4695"/>
                                        </p:tgtEl>
                                        <p:attrNameLst>
                                          <p:attrName>style.visibility</p:attrName>
                                        </p:attrNameLst>
                                      </p:cBhvr>
                                      <p:to>
                                        <p:strVal val="visible"/>
                                      </p:to>
                                    </p:set>
                                    <p:anim calcmode="lin" valueType="num">
                                      <p:cBhvr additive="base">
                                        <p:cTn id="13" dur="500" fill="hold"/>
                                        <p:tgtEl>
                                          <p:spTgt spid="114695"/>
                                        </p:tgtEl>
                                        <p:attrNameLst>
                                          <p:attrName>ppt_x</p:attrName>
                                        </p:attrNameLst>
                                      </p:cBhvr>
                                      <p:tavLst>
                                        <p:tav tm="0">
                                          <p:val>
                                            <p:strVal val="0-#ppt_w/2"/>
                                          </p:val>
                                        </p:tav>
                                        <p:tav tm="100000">
                                          <p:val>
                                            <p:strVal val="#ppt_x"/>
                                          </p:val>
                                        </p:tav>
                                      </p:tavLst>
                                    </p:anim>
                                    <p:anim calcmode="lin" valueType="num">
                                      <p:cBhvr additive="base">
                                        <p:cTn id="14" dur="500" fill="hold"/>
                                        <p:tgtEl>
                                          <p:spTgt spid="11469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4701"/>
                                        </p:tgtEl>
                                        <p:attrNameLst>
                                          <p:attrName>style.visibility</p:attrName>
                                        </p:attrNameLst>
                                      </p:cBhvr>
                                      <p:to>
                                        <p:strVal val="visible"/>
                                      </p:to>
                                    </p:set>
                                    <p:anim calcmode="lin" valueType="num">
                                      <p:cBhvr additive="base">
                                        <p:cTn id="19" dur="500" fill="hold"/>
                                        <p:tgtEl>
                                          <p:spTgt spid="114701"/>
                                        </p:tgtEl>
                                        <p:attrNameLst>
                                          <p:attrName>ppt_x</p:attrName>
                                        </p:attrNameLst>
                                      </p:cBhvr>
                                      <p:tavLst>
                                        <p:tav tm="0">
                                          <p:val>
                                            <p:strVal val="0-#ppt_w/2"/>
                                          </p:val>
                                        </p:tav>
                                        <p:tav tm="100000">
                                          <p:val>
                                            <p:strVal val="#ppt_x"/>
                                          </p:val>
                                        </p:tav>
                                      </p:tavLst>
                                    </p:anim>
                                    <p:anim calcmode="lin" valueType="num">
                                      <p:cBhvr additive="base">
                                        <p:cTn id="20" dur="500" fill="hold"/>
                                        <p:tgtEl>
                                          <p:spTgt spid="11470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14702"/>
                                        </p:tgtEl>
                                        <p:attrNameLst>
                                          <p:attrName>style.visibility</p:attrName>
                                        </p:attrNameLst>
                                      </p:cBhvr>
                                      <p:to>
                                        <p:strVal val="visible"/>
                                      </p:to>
                                    </p:set>
                                    <p:anim calcmode="lin" valueType="num">
                                      <p:cBhvr additive="base">
                                        <p:cTn id="25" dur="500" fill="hold"/>
                                        <p:tgtEl>
                                          <p:spTgt spid="114702"/>
                                        </p:tgtEl>
                                        <p:attrNameLst>
                                          <p:attrName>ppt_x</p:attrName>
                                        </p:attrNameLst>
                                      </p:cBhvr>
                                      <p:tavLst>
                                        <p:tav tm="0">
                                          <p:val>
                                            <p:strVal val="0-#ppt_w/2"/>
                                          </p:val>
                                        </p:tav>
                                        <p:tav tm="100000">
                                          <p:val>
                                            <p:strVal val="#ppt_x"/>
                                          </p:val>
                                        </p:tav>
                                      </p:tavLst>
                                    </p:anim>
                                    <p:anim calcmode="lin" valueType="num">
                                      <p:cBhvr additive="base">
                                        <p:cTn id="26" dur="500" fill="hold"/>
                                        <p:tgtEl>
                                          <p:spTgt spid="11470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14706"/>
                                        </p:tgtEl>
                                        <p:attrNameLst>
                                          <p:attrName>style.visibility</p:attrName>
                                        </p:attrNameLst>
                                      </p:cBhvr>
                                      <p:to>
                                        <p:strVal val="visible"/>
                                      </p:to>
                                    </p:set>
                                    <p:anim calcmode="lin" valueType="num">
                                      <p:cBhvr additive="base">
                                        <p:cTn id="31" dur="500" fill="hold"/>
                                        <p:tgtEl>
                                          <p:spTgt spid="114706"/>
                                        </p:tgtEl>
                                        <p:attrNameLst>
                                          <p:attrName>ppt_x</p:attrName>
                                        </p:attrNameLst>
                                      </p:cBhvr>
                                      <p:tavLst>
                                        <p:tav tm="0">
                                          <p:val>
                                            <p:strVal val="0-#ppt_w/2"/>
                                          </p:val>
                                        </p:tav>
                                        <p:tav tm="100000">
                                          <p:val>
                                            <p:strVal val="#ppt_x"/>
                                          </p:val>
                                        </p:tav>
                                      </p:tavLst>
                                    </p:anim>
                                    <p:anim calcmode="lin" valueType="num">
                                      <p:cBhvr additive="base">
                                        <p:cTn id="32" dur="500" fill="hold"/>
                                        <p:tgtEl>
                                          <p:spTgt spid="11470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4705"/>
                                        </p:tgtEl>
                                        <p:attrNameLst>
                                          <p:attrName>style.visibility</p:attrName>
                                        </p:attrNameLst>
                                      </p:cBhvr>
                                      <p:to>
                                        <p:strVal val="visible"/>
                                      </p:to>
                                    </p:set>
                                    <p:anim calcmode="lin" valueType="num">
                                      <p:cBhvr additive="base">
                                        <p:cTn id="37" dur="500" fill="hold"/>
                                        <p:tgtEl>
                                          <p:spTgt spid="114705"/>
                                        </p:tgtEl>
                                        <p:attrNameLst>
                                          <p:attrName>ppt_x</p:attrName>
                                        </p:attrNameLst>
                                      </p:cBhvr>
                                      <p:tavLst>
                                        <p:tav tm="0">
                                          <p:val>
                                            <p:strVal val="0-#ppt_w/2"/>
                                          </p:val>
                                        </p:tav>
                                        <p:tav tm="100000">
                                          <p:val>
                                            <p:strVal val="#ppt_x"/>
                                          </p:val>
                                        </p:tav>
                                      </p:tavLst>
                                    </p:anim>
                                    <p:anim calcmode="lin" valueType="num">
                                      <p:cBhvr additive="base">
                                        <p:cTn id="38" dur="500" fill="hold"/>
                                        <p:tgtEl>
                                          <p:spTgt spid="1147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autoUpdateAnimBg="0"/>
      <p:bldP spid="114705"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a:extLst>
              <a:ext uri="{FF2B5EF4-FFF2-40B4-BE49-F238E27FC236}">
                <a16:creationId xmlns:a16="http://schemas.microsoft.com/office/drawing/2014/main" id="{81564766-E279-A497-FD73-04EC0847E11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8F120A2-3911-C846-B6D7-42B5580877DD}" type="slidenum">
              <a:rPr lang="en-US" altLang="en-US" sz="1400"/>
              <a:pPr>
                <a:spcBef>
                  <a:spcPct val="0"/>
                </a:spcBef>
                <a:buClrTx/>
                <a:buSzTx/>
                <a:buFontTx/>
                <a:buNone/>
              </a:pPr>
              <a:t>43</a:t>
            </a:fld>
            <a:endParaRPr lang="en-US" altLang="en-US" sz="1400"/>
          </a:p>
        </p:txBody>
      </p:sp>
      <p:sp>
        <p:nvSpPr>
          <p:cNvPr id="89091" name="Rectangle 2">
            <a:extLst>
              <a:ext uri="{FF2B5EF4-FFF2-40B4-BE49-F238E27FC236}">
                <a16:creationId xmlns:a16="http://schemas.microsoft.com/office/drawing/2014/main" id="{055D6190-9A5A-6BBE-CC06-C58645982C1B}"/>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89092" name="Rectangle 3">
            <a:extLst>
              <a:ext uri="{FF2B5EF4-FFF2-40B4-BE49-F238E27FC236}">
                <a16:creationId xmlns:a16="http://schemas.microsoft.com/office/drawing/2014/main" id="{9FF244E9-3C86-A12A-8909-6D6A037F055E}"/>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9093" name="Text Box 4">
            <a:extLst>
              <a:ext uri="{FF2B5EF4-FFF2-40B4-BE49-F238E27FC236}">
                <a16:creationId xmlns:a16="http://schemas.microsoft.com/office/drawing/2014/main" id="{A6087639-74DC-36FE-F536-9CE00CE3A2F0}"/>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89094" name="Rectangle 6">
            <a:extLst>
              <a:ext uri="{FF2B5EF4-FFF2-40B4-BE49-F238E27FC236}">
                <a16:creationId xmlns:a16="http://schemas.microsoft.com/office/drawing/2014/main" id="{24BF8FC9-575E-E2A4-B5EB-F0ED734C6F23}"/>
              </a:ext>
            </a:extLst>
          </p:cNvPr>
          <p:cNvSpPr>
            <a:spLocks noChangeArrowheads="1"/>
          </p:cNvSpPr>
          <p:nvPr/>
        </p:nvSpPr>
        <p:spPr bwMode="auto">
          <a:xfrm>
            <a:off x="1492250" y="2306638"/>
            <a:ext cx="422275"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89447" name="AutoShape 7">
            <a:extLst>
              <a:ext uri="{FF2B5EF4-FFF2-40B4-BE49-F238E27FC236}">
                <a16:creationId xmlns:a16="http://schemas.microsoft.com/office/drawing/2014/main" id="{AC3B9C2D-3301-CD3E-4355-AF2F4A5CF333}"/>
              </a:ext>
            </a:extLst>
          </p:cNvPr>
          <p:cNvSpPr>
            <a:spLocks noChangeArrowheads="1"/>
          </p:cNvSpPr>
          <p:nvPr/>
        </p:nvSpPr>
        <p:spPr bwMode="auto">
          <a:xfrm>
            <a:off x="654050" y="1123950"/>
            <a:ext cx="2573338" cy="536575"/>
          </a:xfrm>
          <a:prstGeom prst="wedgeRoundRectCallout">
            <a:avLst>
              <a:gd name="adj1" fmla="val -6745"/>
              <a:gd name="adj2" fmla="val 177255"/>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Suppose day is 2: </a:t>
            </a:r>
          </a:p>
        </p:txBody>
      </p:sp>
      <p:sp>
        <p:nvSpPr>
          <p:cNvPr id="89096" name="Rectangle 8">
            <a:extLst>
              <a:ext uri="{FF2B5EF4-FFF2-40B4-BE49-F238E27FC236}">
                <a16:creationId xmlns:a16="http://schemas.microsoft.com/office/drawing/2014/main" id="{25314585-1029-AC3F-A77C-A31A0E095B71}"/>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a:extLst>
              <a:ext uri="{FF2B5EF4-FFF2-40B4-BE49-F238E27FC236}">
                <a16:creationId xmlns:a16="http://schemas.microsoft.com/office/drawing/2014/main" id="{E3CC7F49-D2D5-DF77-16A2-594AED1F671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8346931-04A4-A74A-9637-0D4D8DC63D73}" type="slidenum">
              <a:rPr lang="en-US" altLang="en-US" sz="1400"/>
              <a:pPr>
                <a:spcBef>
                  <a:spcPct val="0"/>
                </a:spcBef>
                <a:buClrTx/>
                <a:buSzTx/>
                <a:buFontTx/>
                <a:buNone/>
              </a:pPr>
              <a:t>44</a:t>
            </a:fld>
            <a:endParaRPr lang="en-US" altLang="en-US" sz="1400"/>
          </a:p>
        </p:txBody>
      </p:sp>
      <p:sp>
        <p:nvSpPr>
          <p:cNvPr id="91139" name="Rectangle 2">
            <a:extLst>
              <a:ext uri="{FF2B5EF4-FFF2-40B4-BE49-F238E27FC236}">
                <a16:creationId xmlns:a16="http://schemas.microsoft.com/office/drawing/2014/main" id="{380F6260-CF87-0539-1B8D-08CE0FEE4099}"/>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91140" name="Rectangle 3">
            <a:extLst>
              <a:ext uri="{FF2B5EF4-FFF2-40B4-BE49-F238E27FC236}">
                <a16:creationId xmlns:a16="http://schemas.microsoft.com/office/drawing/2014/main" id="{F4DAC271-2666-19B0-F8A0-F62F54C7EEA1}"/>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1141" name="Text Box 4">
            <a:extLst>
              <a:ext uri="{FF2B5EF4-FFF2-40B4-BE49-F238E27FC236}">
                <a16:creationId xmlns:a16="http://schemas.microsoft.com/office/drawing/2014/main" id="{61B0264E-D76F-C9FE-D106-37B1A22EA422}"/>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189447" name="AutoShape 7">
            <a:extLst>
              <a:ext uri="{FF2B5EF4-FFF2-40B4-BE49-F238E27FC236}">
                <a16:creationId xmlns:a16="http://schemas.microsoft.com/office/drawing/2014/main" id="{36E6D6B8-827B-B286-E836-1C135A138870}"/>
              </a:ext>
            </a:extLst>
          </p:cNvPr>
          <p:cNvSpPr>
            <a:spLocks noChangeArrowheads="1"/>
          </p:cNvSpPr>
          <p:nvPr/>
        </p:nvSpPr>
        <p:spPr bwMode="auto">
          <a:xfrm>
            <a:off x="654050" y="1123950"/>
            <a:ext cx="2573338" cy="536575"/>
          </a:xfrm>
          <a:prstGeom prst="wedgeRoundRectCallout">
            <a:avLst>
              <a:gd name="adj1" fmla="val -33736"/>
              <a:gd name="adj2" fmla="val 29805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Match case 2 </a:t>
            </a:r>
          </a:p>
        </p:txBody>
      </p:sp>
      <p:sp>
        <p:nvSpPr>
          <p:cNvPr id="91143" name="Rectangle 8">
            <a:extLst>
              <a:ext uri="{FF2B5EF4-FFF2-40B4-BE49-F238E27FC236}">
                <a16:creationId xmlns:a16="http://schemas.microsoft.com/office/drawing/2014/main" id="{0A57B33B-9490-C8DA-3F3E-68948CCF580A}"/>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
        <p:nvSpPr>
          <p:cNvPr id="91144" name="Rectangle 6">
            <a:extLst>
              <a:ext uri="{FF2B5EF4-FFF2-40B4-BE49-F238E27FC236}">
                <a16:creationId xmlns:a16="http://schemas.microsoft.com/office/drawing/2014/main" id="{66B03E4E-C47A-BF49-4150-AE1503258AA2}"/>
              </a:ext>
            </a:extLst>
          </p:cNvPr>
          <p:cNvSpPr>
            <a:spLocks noChangeArrowheads="1"/>
          </p:cNvSpPr>
          <p:nvPr/>
        </p:nvSpPr>
        <p:spPr bwMode="auto">
          <a:xfrm>
            <a:off x="574675" y="3082925"/>
            <a:ext cx="949325"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a:extLst>
              <a:ext uri="{FF2B5EF4-FFF2-40B4-BE49-F238E27FC236}">
                <a16:creationId xmlns:a16="http://schemas.microsoft.com/office/drawing/2014/main" id="{6067B5C4-806C-3FD4-7E64-3190E40BC03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FA00746-419D-F541-9A99-8BC820003174}" type="slidenum">
              <a:rPr lang="en-US" altLang="en-US" sz="1400"/>
              <a:pPr>
                <a:spcBef>
                  <a:spcPct val="0"/>
                </a:spcBef>
                <a:buClrTx/>
                <a:buSzTx/>
                <a:buFontTx/>
                <a:buNone/>
              </a:pPr>
              <a:t>45</a:t>
            </a:fld>
            <a:endParaRPr lang="en-US" altLang="en-US" sz="1400"/>
          </a:p>
        </p:txBody>
      </p:sp>
      <p:sp>
        <p:nvSpPr>
          <p:cNvPr id="93187" name="Rectangle 2">
            <a:extLst>
              <a:ext uri="{FF2B5EF4-FFF2-40B4-BE49-F238E27FC236}">
                <a16:creationId xmlns:a16="http://schemas.microsoft.com/office/drawing/2014/main" id="{C5DF82AC-76EA-A775-DC2F-20C59D62C36D}"/>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93188" name="Rectangle 3">
            <a:extLst>
              <a:ext uri="{FF2B5EF4-FFF2-40B4-BE49-F238E27FC236}">
                <a16:creationId xmlns:a16="http://schemas.microsoft.com/office/drawing/2014/main" id="{63196BC4-EBE9-439F-6DE6-2EF3E0A2F836}"/>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3189" name="Text Box 4">
            <a:extLst>
              <a:ext uri="{FF2B5EF4-FFF2-40B4-BE49-F238E27FC236}">
                <a16:creationId xmlns:a16="http://schemas.microsoft.com/office/drawing/2014/main" id="{A3135FC6-6C32-2FC6-50E3-EEF1D12939C6}"/>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189447" name="AutoShape 7">
            <a:extLst>
              <a:ext uri="{FF2B5EF4-FFF2-40B4-BE49-F238E27FC236}">
                <a16:creationId xmlns:a16="http://schemas.microsoft.com/office/drawing/2014/main" id="{13930B48-0A6F-0E39-844F-8646555A9A88}"/>
              </a:ext>
            </a:extLst>
          </p:cNvPr>
          <p:cNvSpPr>
            <a:spLocks noChangeArrowheads="1"/>
          </p:cNvSpPr>
          <p:nvPr/>
        </p:nvSpPr>
        <p:spPr bwMode="auto">
          <a:xfrm>
            <a:off x="654050" y="1123950"/>
            <a:ext cx="2573338" cy="536575"/>
          </a:xfrm>
          <a:prstGeom prst="wedgeRoundRectCallout">
            <a:avLst>
              <a:gd name="adj1" fmla="val -31958"/>
              <a:gd name="adj2" fmla="val 388944"/>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Fall through case 3</a:t>
            </a:r>
          </a:p>
        </p:txBody>
      </p:sp>
      <p:sp>
        <p:nvSpPr>
          <p:cNvPr id="93191" name="Rectangle 8">
            <a:extLst>
              <a:ext uri="{FF2B5EF4-FFF2-40B4-BE49-F238E27FC236}">
                <a16:creationId xmlns:a16="http://schemas.microsoft.com/office/drawing/2014/main" id="{37538DD4-7884-9D87-6CDB-E2859827C34A}"/>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
        <p:nvSpPr>
          <p:cNvPr id="93192" name="Rectangle 6">
            <a:extLst>
              <a:ext uri="{FF2B5EF4-FFF2-40B4-BE49-F238E27FC236}">
                <a16:creationId xmlns:a16="http://schemas.microsoft.com/office/drawing/2014/main" id="{F1757D66-9D3D-0578-1B38-C81982A06CCC}"/>
              </a:ext>
            </a:extLst>
          </p:cNvPr>
          <p:cNvSpPr>
            <a:spLocks noChangeArrowheads="1"/>
          </p:cNvSpPr>
          <p:nvPr/>
        </p:nvSpPr>
        <p:spPr bwMode="auto">
          <a:xfrm>
            <a:off x="574675" y="3429000"/>
            <a:ext cx="949325"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4">
            <a:extLst>
              <a:ext uri="{FF2B5EF4-FFF2-40B4-BE49-F238E27FC236}">
                <a16:creationId xmlns:a16="http://schemas.microsoft.com/office/drawing/2014/main" id="{4D336F38-D000-59EF-E7D4-453BED27C39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4334499-EF69-1C41-A160-DAE25E2AA9D2}" type="slidenum">
              <a:rPr lang="en-US" altLang="en-US" sz="1400"/>
              <a:pPr>
                <a:spcBef>
                  <a:spcPct val="0"/>
                </a:spcBef>
                <a:buClrTx/>
                <a:buSzTx/>
                <a:buFontTx/>
                <a:buNone/>
              </a:pPr>
              <a:t>46</a:t>
            </a:fld>
            <a:endParaRPr lang="en-US" altLang="en-US" sz="1400"/>
          </a:p>
        </p:txBody>
      </p:sp>
      <p:sp>
        <p:nvSpPr>
          <p:cNvPr id="95235" name="Rectangle 2">
            <a:extLst>
              <a:ext uri="{FF2B5EF4-FFF2-40B4-BE49-F238E27FC236}">
                <a16:creationId xmlns:a16="http://schemas.microsoft.com/office/drawing/2014/main" id="{B0E820EA-6C97-E65A-F9EC-22159C98F8D4}"/>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95236" name="Rectangle 3">
            <a:extLst>
              <a:ext uri="{FF2B5EF4-FFF2-40B4-BE49-F238E27FC236}">
                <a16:creationId xmlns:a16="http://schemas.microsoft.com/office/drawing/2014/main" id="{96A7CAD7-E478-C8F2-728C-F8ED47B441BF}"/>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5237" name="Text Box 4">
            <a:extLst>
              <a:ext uri="{FF2B5EF4-FFF2-40B4-BE49-F238E27FC236}">
                <a16:creationId xmlns:a16="http://schemas.microsoft.com/office/drawing/2014/main" id="{6AA0A266-6327-BE64-B795-164A87EB7235}"/>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189447" name="AutoShape 7">
            <a:extLst>
              <a:ext uri="{FF2B5EF4-FFF2-40B4-BE49-F238E27FC236}">
                <a16:creationId xmlns:a16="http://schemas.microsoft.com/office/drawing/2014/main" id="{F05C8D5C-5EEC-98DA-51DF-484DF5AFE738}"/>
              </a:ext>
            </a:extLst>
          </p:cNvPr>
          <p:cNvSpPr>
            <a:spLocks noChangeArrowheads="1"/>
          </p:cNvSpPr>
          <p:nvPr/>
        </p:nvSpPr>
        <p:spPr bwMode="auto">
          <a:xfrm>
            <a:off x="654050" y="1123950"/>
            <a:ext cx="2573338" cy="536575"/>
          </a:xfrm>
          <a:prstGeom prst="wedgeRoundRectCallout">
            <a:avLst>
              <a:gd name="adj1" fmla="val -30181"/>
              <a:gd name="adj2" fmla="val 445750"/>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Fall through case 4 </a:t>
            </a:r>
          </a:p>
        </p:txBody>
      </p:sp>
      <p:sp>
        <p:nvSpPr>
          <p:cNvPr id="95239" name="Rectangle 8">
            <a:extLst>
              <a:ext uri="{FF2B5EF4-FFF2-40B4-BE49-F238E27FC236}">
                <a16:creationId xmlns:a16="http://schemas.microsoft.com/office/drawing/2014/main" id="{4C744E02-89F4-70ED-3E53-6BEFCDB2BF82}"/>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
        <p:nvSpPr>
          <p:cNvPr id="95240" name="Rectangle 6">
            <a:extLst>
              <a:ext uri="{FF2B5EF4-FFF2-40B4-BE49-F238E27FC236}">
                <a16:creationId xmlns:a16="http://schemas.microsoft.com/office/drawing/2014/main" id="{9D3BDF07-5083-5AAA-3576-6EE9655FEB93}"/>
              </a:ext>
            </a:extLst>
          </p:cNvPr>
          <p:cNvSpPr>
            <a:spLocks noChangeArrowheads="1"/>
          </p:cNvSpPr>
          <p:nvPr/>
        </p:nvSpPr>
        <p:spPr bwMode="auto">
          <a:xfrm>
            <a:off x="571500" y="3773488"/>
            <a:ext cx="949325"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a:extLst>
              <a:ext uri="{FF2B5EF4-FFF2-40B4-BE49-F238E27FC236}">
                <a16:creationId xmlns:a16="http://schemas.microsoft.com/office/drawing/2014/main" id="{03C2C27A-3AB1-6FE0-940A-4F3DE54D392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8173DAD-B9A0-2147-AA0E-814E017A8E19}" type="slidenum">
              <a:rPr lang="en-US" altLang="en-US" sz="1400"/>
              <a:pPr>
                <a:spcBef>
                  <a:spcPct val="0"/>
                </a:spcBef>
                <a:buClrTx/>
                <a:buSzTx/>
                <a:buFontTx/>
                <a:buNone/>
              </a:pPr>
              <a:t>47</a:t>
            </a:fld>
            <a:endParaRPr lang="en-US" altLang="en-US" sz="1400"/>
          </a:p>
        </p:txBody>
      </p:sp>
      <p:sp>
        <p:nvSpPr>
          <p:cNvPr id="97283" name="Rectangle 2">
            <a:extLst>
              <a:ext uri="{FF2B5EF4-FFF2-40B4-BE49-F238E27FC236}">
                <a16:creationId xmlns:a16="http://schemas.microsoft.com/office/drawing/2014/main" id="{4741C430-4D59-83DA-0133-454809BF0316}"/>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97284" name="Rectangle 3">
            <a:extLst>
              <a:ext uri="{FF2B5EF4-FFF2-40B4-BE49-F238E27FC236}">
                <a16:creationId xmlns:a16="http://schemas.microsoft.com/office/drawing/2014/main" id="{A14F6A9F-6A52-8075-B63A-51FAAC6B38C6}"/>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7285" name="Text Box 4">
            <a:extLst>
              <a:ext uri="{FF2B5EF4-FFF2-40B4-BE49-F238E27FC236}">
                <a16:creationId xmlns:a16="http://schemas.microsoft.com/office/drawing/2014/main" id="{C92B33E0-5DBE-72C7-E70E-29D2D1AA96CE}"/>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189447" name="AutoShape 7">
            <a:extLst>
              <a:ext uri="{FF2B5EF4-FFF2-40B4-BE49-F238E27FC236}">
                <a16:creationId xmlns:a16="http://schemas.microsoft.com/office/drawing/2014/main" id="{495E346C-39E3-3AE4-1CDF-DC8B47EB3E6F}"/>
              </a:ext>
            </a:extLst>
          </p:cNvPr>
          <p:cNvSpPr>
            <a:spLocks noChangeArrowheads="1"/>
          </p:cNvSpPr>
          <p:nvPr/>
        </p:nvSpPr>
        <p:spPr bwMode="auto">
          <a:xfrm>
            <a:off x="654050" y="1123950"/>
            <a:ext cx="2573338" cy="536575"/>
          </a:xfrm>
          <a:prstGeom prst="wedgeRoundRectCallout">
            <a:avLst>
              <a:gd name="adj1" fmla="val -30630"/>
              <a:gd name="adj2" fmla="val 50830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Fall through case 5 </a:t>
            </a:r>
          </a:p>
        </p:txBody>
      </p:sp>
      <p:sp>
        <p:nvSpPr>
          <p:cNvPr id="97287" name="Rectangle 8">
            <a:extLst>
              <a:ext uri="{FF2B5EF4-FFF2-40B4-BE49-F238E27FC236}">
                <a16:creationId xmlns:a16="http://schemas.microsoft.com/office/drawing/2014/main" id="{91322481-BB4C-6CEB-9693-9257777D1596}"/>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
        <p:nvSpPr>
          <p:cNvPr id="97288" name="Rectangle 6">
            <a:extLst>
              <a:ext uri="{FF2B5EF4-FFF2-40B4-BE49-F238E27FC236}">
                <a16:creationId xmlns:a16="http://schemas.microsoft.com/office/drawing/2014/main" id="{0E903304-3D66-3652-B801-3CA92FF8994B}"/>
              </a:ext>
            </a:extLst>
          </p:cNvPr>
          <p:cNvSpPr>
            <a:spLocks noChangeArrowheads="1"/>
          </p:cNvSpPr>
          <p:nvPr/>
        </p:nvSpPr>
        <p:spPr bwMode="auto">
          <a:xfrm>
            <a:off x="568325" y="4119563"/>
            <a:ext cx="949325"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4">
            <a:extLst>
              <a:ext uri="{FF2B5EF4-FFF2-40B4-BE49-F238E27FC236}">
                <a16:creationId xmlns:a16="http://schemas.microsoft.com/office/drawing/2014/main" id="{F5C264DC-D25B-8BE2-78A6-EA885EA76A7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A65963E-0B1E-A340-BC94-FC77035DC6E3}" type="slidenum">
              <a:rPr lang="en-US" altLang="en-US" sz="1400"/>
              <a:pPr>
                <a:spcBef>
                  <a:spcPct val="0"/>
                </a:spcBef>
                <a:buClrTx/>
                <a:buSzTx/>
                <a:buFontTx/>
                <a:buNone/>
              </a:pPr>
              <a:t>48</a:t>
            </a:fld>
            <a:endParaRPr lang="en-US" altLang="en-US" sz="1400"/>
          </a:p>
        </p:txBody>
      </p:sp>
      <p:sp>
        <p:nvSpPr>
          <p:cNvPr id="99331" name="Rectangle 2">
            <a:extLst>
              <a:ext uri="{FF2B5EF4-FFF2-40B4-BE49-F238E27FC236}">
                <a16:creationId xmlns:a16="http://schemas.microsoft.com/office/drawing/2014/main" id="{B1B3AA04-5E3A-5044-3B6F-875794888586}"/>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99332" name="Rectangle 3">
            <a:extLst>
              <a:ext uri="{FF2B5EF4-FFF2-40B4-BE49-F238E27FC236}">
                <a16:creationId xmlns:a16="http://schemas.microsoft.com/office/drawing/2014/main" id="{508DED6E-8B22-4875-1772-D1376B65F5F9}"/>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9333" name="Text Box 4">
            <a:extLst>
              <a:ext uri="{FF2B5EF4-FFF2-40B4-BE49-F238E27FC236}">
                <a16:creationId xmlns:a16="http://schemas.microsoft.com/office/drawing/2014/main" id="{69949BE9-605F-41D1-A67B-C3571607DC68}"/>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189447" name="AutoShape 7">
            <a:extLst>
              <a:ext uri="{FF2B5EF4-FFF2-40B4-BE49-F238E27FC236}">
                <a16:creationId xmlns:a16="http://schemas.microsoft.com/office/drawing/2014/main" id="{C950893C-88E7-D731-2049-A0BAD5F9CE26}"/>
              </a:ext>
            </a:extLst>
          </p:cNvPr>
          <p:cNvSpPr>
            <a:spLocks noChangeArrowheads="1"/>
          </p:cNvSpPr>
          <p:nvPr/>
        </p:nvSpPr>
        <p:spPr bwMode="auto">
          <a:xfrm>
            <a:off x="654050" y="1123950"/>
            <a:ext cx="2573338" cy="536575"/>
          </a:xfrm>
          <a:prstGeom prst="wedgeRoundRectCallout">
            <a:avLst>
              <a:gd name="adj1" fmla="val 150185"/>
              <a:gd name="adj2" fmla="val 514778"/>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Encounter break</a:t>
            </a:r>
          </a:p>
        </p:txBody>
      </p:sp>
      <p:sp>
        <p:nvSpPr>
          <p:cNvPr id="99335" name="Rectangle 8">
            <a:extLst>
              <a:ext uri="{FF2B5EF4-FFF2-40B4-BE49-F238E27FC236}">
                <a16:creationId xmlns:a16="http://schemas.microsoft.com/office/drawing/2014/main" id="{50BF0935-4B2B-E0FA-1A7B-B9AD2881E2AD}"/>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
        <p:nvSpPr>
          <p:cNvPr id="99336" name="Rectangle 6">
            <a:extLst>
              <a:ext uri="{FF2B5EF4-FFF2-40B4-BE49-F238E27FC236}">
                <a16:creationId xmlns:a16="http://schemas.microsoft.com/office/drawing/2014/main" id="{C16395CB-BBF2-D492-D6CC-05D0E098DEDD}"/>
              </a:ext>
            </a:extLst>
          </p:cNvPr>
          <p:cNvSpPr>
            <a:spLocks noChangeArrowheads="1"/>
          </p:cNvSpPr>
          <p:nvPr/>
        </p:nvSpPr>
        <p:spPr bwMode="auto">
          <a:xfrm>
            <a:off x="5494338" y="4119563"/>
            <a:ext cx="947737" cy="3460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4">
            <a:extLst>
              <a:ext uri="{FF2B5EF4-FFF2-40B4-BE49-F238E27FC236}">
                <a16:creationId xmlns:a16="http://schemas.microsoft.com/office/drawing/2014/main" id="{C655141E-25F1-67D2-F86F-3A6AAB04458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B4CD321-26B2-1145-96EC-A2BABC89A801}" type="slidenum">
              <a:rPr lang="en-US" altLang="en-US" sz="1400"/>
              <a:pPr>
                <a:spcBef>
                  <a:spcPct val="0"/>
                </a:spcBef>
                <a:buClrTx/>
                <a:buSzTx/>
                <a:buFontTx/>
                <a:buNone/>
              </a:pPr>
              <a:t>49</a:t>
            </a:fld>
            <a:endParaRPr lang="en-US" altLang="en-US" sz="1400"/>
          </a:p>
        </p:txBody>
      </p:sp>
      <p:sp>
        <p:nvSpPr>
          <p:cNvPr id="101379" name="Rectangle 2">
            <a:extLst>
              <a:ext uri="{FF2B5EF4-FFF2-40B4-BE49-F238E27FC236}">
                <a16:creationId xmlns:a16="http://schemas.microsoft.com/office/drawing/2014/main" id="{6D6B61CB-5773-779B-5174-A4B75F30B3D1}"/>
              </a:ext>
            </a:extLst>
          </p:cNvPr>
          <p:cNvSpPr>
            <a:spLocks noGrp="1" noChangeArrowheads="1"/>
          </p:cNvSpPr>
          <p:nvPr>
            <p:ph type="title"/>
          </p:nvPr>
        </p:nvSpPr>
        <p:spPr>
          <a:xfrm>
            <a:off x="685800" y="317500"/>
            <a:ext cx="8001000" cy="500063"/>
          </a:xfrm>
        </p:spPr>
        <p:txBody>
          <a:bodyPr/>
          <a:lstStyle/>
          <a:p>
            <a:r>
              <a:rPr lang="en-US" altLang="en-US" sz="4000"/>
              <a:t>Trace switch statement</a:t>
            </a:r>
          </a:p>
        </p:txBody>
      </p:sp>
      <p:sp>
        <p:nvSpPr>
          <p:cNvPr id="101380" name="Rectangle 3">
            <a:extLst>
              <a:ext uri="{FF2B5EF4-FFF2-40B4-BE49-F238E27FC236}">
                <a16:creationId xmlns:a16="http://schemas.microsoft.com/office/drawing/2014/main" id="{13F9C84F-8E2C-2646-17F6-3DE437CF1DBC}"/>
              </a:ext>
            </a:extLst>
          </p:cNvPr>
          <p:cNvSpPr>
            <a:spLocks noChangeArrowheads="1"/>
          </p:cNvSpPr>
          <p:nvPr/>
        </p:nvSpPr>
        <p:spPr bwMode="auto">
          <a:xfrm>
            <a:off x="27051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01381" name="Text Box 4">
            <a:extLst>
              <a:ext uri="{FF2B5EF4-FFF2-40B4-BE49-F238E27FC236}">
                <a16:creationId xmlns:a16="http://schemas.microsoft.com/office/drawing/2014/main" id="{8C9FCB42-5235-120D-0E27-00C815C4E91B}"/>
              </a:ext>
            </a:extLst>
          </p:cNvPr>
          <p:cNvSpPr txBox="1">
            <a:spLocks noChangeArrowheads="1"/>
          </p:cNvSpPr>
          <p:nvPr/>
        </p:nvSpPr>
        <p:spPr bwMode="auto">
          <a:xfrm>
            <a:off x="385763" y="2238375"/>
            <a:ext cx="82962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b="1"/>
              <a:t>switch</a:t>
            </a:r>
            <a:r>
              <a:rPr lang="en-US" altLang="en-US" sz="2400"/>
              <a:t> (day) {</a:t>
            </a:r>
            <a:endParaRPr lang="en-US" altLang="en-US" sz="2400" u="sng"/>
          </a:p>
          <a:p>
            <a:pPr>
              <a:spcBef>
                <a:spcPct val="0"/>
              </a:spcBef>
              <a:buClrTx/>
              <a:buSzTx/>
              <a:buFontTx/>
              <a:buNone/>
            </a:pPr>
            <a:r>
              <a:rPr lang="en-US" altLang="en-US" sz="2400"/>
              <a:t>  </a:t>
            </a:r>
            <a:r>
              <a:rPr lang="en-US" altLang="en-US" sz="2400" b="1"/>
              <a:t>case</a:t>
            </a:r>
            <a:r>
              <a:rPr lang="en-US" altLang="en-US" sz="2400"/>
              <a:t> 1: </a:t>
            </a:r>
            <a:endParaRPr lang="en-US" altLang="en-US" sz="2400" u="sng"/>
          </a:p>
          <a:p>
            <a:pPr>
              <a:spcBef>
                <a:spcPct val="0"/>
              </a:spcBef>
              <a:buClrTx/>
              <a:buSzTx/>
              <a:buFontTx/>
              <a:buNone/>
            </a:pPr>
            <a:r>
              <a:rPr lang="en-US" altLang="en-US" sz="2400"/>
              <a:t>  </a:t>
            </a:r>
            <a:r>
              <a:rPr lang="en-US" altLang="en-US" sz="2400" b="1"/>
              <a:t>case</a:t>
            </a:r>
            <a:r>
              <a:rPr lang="en-US" altLang="en-US" sz="2400"/>
              <a:t> 2: </a:t>
            </a:r>
            <a:endParaRPr lang="en-US" altLang="en-US" sz="2400" u="sng"/>
          </a:p>
          <a:p>
            <a:pPr>
              <a:spcBef>
                <a:spcPct val="0"/>
              </a:spcBef>
              <a:buClrTx/>
              <a:buSzTx/>
              <a:buFontTx/>
              <a:buNone/>
            </a:pPr>
            <a:r>
              <a:rPr lang="en-US" altLang="en-US" sz="2400"/>
              <a:t>  </a:t>
            </a:r>
            <a:r>
              <a:rPr lang="en-US" altLang="en-US" sz="2400" b="1"/>
              <a:t>case</a:t>
            </a:r>
            <a:r>
              <a:rPr lang="en-US" altLang="en-US" sz="2400"/>
              <a:t> 3: </a:t>
            </a:r>
            <a:endParaRPr lang="en-US" altLang="en-US" sz="2400" u="sng"/>
          </a:p>
          <a:p>
            <a:pPr>
              <a:spcBef>
                <a:spcPct val="0"/>
              </a:spcBef>
              <a:buClrTx/>
              <a:buSzTx/>
              <a:buFontTx/>
              <a:buNone/>
            </a:pPr>
            <a:r>
              <a:rPr lang="en-US" altLang="en-US" sz="2400"/>
              <a:t>  </a:t>
            </a:r>
            <a:r>
              <a:rPr lang="en-US" altLang="en-US" sz="2400" b="1"/>
              <a:t>case</a:t>
            </a:r>
            <a:r>
              <a:rPr lang="en-US" altLang="en-US" sz="2400"/>
              <a:t> 4: </a:t>
            </a:r>
            <a:endParaRPr lang="en-US" altLang="en-US" sz="2400" u="sng"/>
          </a:p>
          <a:p>
            <a:pPr>
              <a:spcBef>
                <a:spcPct val="0"/>
              </a:spcBef>
              <a:buClrTx/>
              <a:buSzTx/>
              <a:buFontTx/>
              <a:buNone/>
            </a:pPr>
            <a:r>
              <a:rPr lang="en-US" altLang="en-US" sz="2400"/>
              <a:t>  </a:t>
            </a:r>
            <a:r>
              <a:rPr lang="en-US" altLang="en-US" sz="2400" b="1"/>
              <a:t>case</a:t>
            </a:r>
            <a:r>
              <a:rPr lang="en-US" altLang="en-US" sz="2400"/>
              <a:t> 5: System.out.println("Weekday"); </a:t>
            </a:r>
            <a:r>
              <a:rPr lang="en-US" altLang="en-US" sz="2400" b="1"/>
              <a:t>break</a:t>
            </a:r>
            <a:r>
              <a:rPr lang="en-US" altLang="en-US" sz="2400"/>
              <a:t>;</a:t>
            </a:r>
            <a:endParaRPr lang="en-US" altLang="en-US" sz="2400" u="sng"/>
          </a:p>
          <a:p>
            <a:pPr>
              <a:spcBef>
                <a:spcPct val="0"/>
              </a:spcBef>
              <a:buClrTx/>
              <a:buSzTx/>
              <a:buFontTx/>
              <a:buNone/>
            </a:pPr>
            <a:r>
              <a:rPr lang="en-US" altLang="en-US" sz="2400"/>
              <a:t>  </a:t>
            </a:r>
            <a:r>
              <a:rPr lang="en-US" altLang="en-US" sz="2400" b="1"/>
              <a:t>case</a:t>
            </a:r>
            <a:r>
              <a:rPr lang="en-US" altLang="en-US" sz="2400"/>
              <a:t> 0:  </a:t>
            </a:r>
            <a:endParaRPr lang="en-US" altLang="en-US" sz="2400" u="sng"/>
          </a:p>
          <a:p>
            <a:pPr>
              <a:spcBef>
                <a:spcPct val="0"/>
              </a:spcBef>
              <a:buClrTx/>
              <a:buSzTx/>
              <a:buFontTx/>
              <a:buNone/>
            </a:pPr>
            <a:r>
              <a:rPr lang="en-US" altLang="en-US" sz="2400"/>
              <a:t>  </a:t>
            </a:r>
            <a:r>
              <a:rPr lang="en-US" altLang="en-US" sz="2400" b="1"/>
              <a:t>case</a:t>
            </a:r>
            <a:r>
              <a:rPr lang="en-US" altLang="en-US" sz="2400"/>
              <a:t> 6: System.out.println("Weekend"); </a:t>
            </a:r>
            <a:endParaRPr lang="en-US" altLang="en-US" sz="2400" u="sng"/>
          </a:p>
          <a:p>
            <a:pPr>
              <a:spcBef>
                <a:spcPct val="0"/>
              </a:spcBef>
              <a:buClrTx/>
              <a:buSzTx/>
              <a:buFontTx/>
              <a:buNone/>
            </a:pPr>
            <a:r>
              <a:rPr lang="en-US" altLang="en-US" sz="2400"/>
              <a:t>}  </a:t>
            </a:r>
            <a:endParaRPr lang="en-US" altLang="en-US" sz="2400" u="sng"/>
          </a:p>
        </p:txBody>
      </p:sp>
      <p:sp>
        <p:nvSpPr>
          <p:cNvPr id="189447" name="AutoShape 7">
            <a:extLst>
              <a:ext uri="{FF2B5EF4-FFF2-40B4-BE49-F238E27FC236}">
                <a16:creationId xmlns:a16="http://schemas.microsoft.com/office/drawing/2014/main" id="{0567242A-97F2-8D93-4050-713CECC8DFC6}"/>
              </a:ext>
            </a:extLst>
          </p:cNvPr>
          <p:cNvSpPr>
            <a:spLocks noChangeArrowheads="1"/>
          </p:cNvSpPr>
          <p:nvPr/>
        </p:nvSpPr>
        <p:spPr bwMode="auto">
          <a:xfrm>
            <a:off x="654050" y="1123950"/>
            <a:ext cx="2573338" cy="536575"/>
          </a:xfrm>
          <a:prstGeom prst="wedgeRoundRectCallout">
            <a:avLst>
              <a:gd name="adj1" fmla="val -57167"/>
              <a:gd name="adj2" fmla="val 834032"/>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Exit the statement</a:t>
            </a:r>
          </a:p>
        </p:txBody>
      </p:sp>
      <p:sp>
        <p:nvSpPr>
          <p:cNvPr id="101383" name="Rectangle 8">
            <a:extLst>
              <a:ext uri="{FF2B5EF4-FFF2-40B4-BE49-F238E27FC236}">
                <a16:creationId xmlns:a16="http://schemas.microsoft.com/office/drawing/2014/main" id="{887FE512-CA6A-171D-8EF5-BDDDAD480CAF}"/>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9447"/>
                                        </p:tgtEl>
                                        <p:attrNameLst>
                                          <p:attrName>style.visibility</p:attrName>
                                        </p:attrNameLst>
                                      </p:cBhvr>
                                      <p:to>
                                        <p:strVal val="visible"/>
                                      </p:to>
                                    </p:set>
                                    <p:anim calcmode="lin" valueType="num">
                                      <p:cBhvr additive="base">
                                        <p:cTn id="7" dur="500" fill="hold"/>
                                        <p:tgtEl>
                                          <p:spTgt spid="189447"/>
                                        </p:tgtEl>
                                        <p:attrNameLst>
                                          <p:attrName>ppt_x</p:attrName>
                                        </p:attrNameLst>
                                      </p:cBhvr>
                                      <p:tavLst>
                                        <p:tav tm="0">
                                          <p:val>
                                            <p:strVal val="0-#ppt_w/2"/>
                                          </p:val>
                                        </p:tav>
                                        <p:tav tm="100000">
                                          <p:val>
                                            <p:strVal val="#ppt_x"/>
                                          </p:val>
                                        </p:tav>
                                      </p:tavLst>
                                    </p:anim>
                                    <p:anim calcmode="lin" valueType="num">
                                      <p:cBhvr additive="base">
                                        <p:cTn id="8" dur="500" fill="hold"/>
                                        <p:tgtEl>
                                          <p:spTgt spid="1894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8AD4D93C-994B-54B4-8699-0944F5D4C5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DCBC67D-0D3A-D94C-AF89-1FBAB6CAAD41}" type="slidenum">
              <a:rPr lang="en-US" altLang="en-US" sz="1400"/>
              <a:pPr>
                <a:spcBef>
                  <a:spcPct val="0"/>
                </a:spcBef>
                <a:buClrTx/>
                <a:buSzTx/>
                <a:buFontTx/>
                <a:buNone/>
              </a:pPr>
              <a:t>5</a:t>
            </a:fld>
            <a:endParaRPr lang="en-US" altLang="en-US" sz="1400"/>
          </a:p>
        </p:txBody>
      </p:sp>
      <p:sp>
        <p:nvSpPr>
          <p:cNvPr id="11267" name="Rectangle 2">
            <a:extLst>
              <a:ext uri="{FF2B5EF4-FFF2-40B4-BE49-F238E27FC236}">
                <a16:creationId xmlns:a16="http://schemas.microsoft.com/office/drawing/2014/main" id="{15C2859E-205F-7E75-C621-83F1DE505CAA}"/>
              </a:ext>
            </a:extLst>
          </p:cNvPr>
          <p:cNvSpPr>
            <a:spLocks noGrp="1" noChangeArrowheads="1"/>
          </p:cNvSpPr>
          <p:nvPr>
            <p:ph type="title"/>
          </p:nvPr>
        </p:nvSpPr>
        <p:spPr>
          <a:xfrm>
            <a:off x="533400" y="0"/>
            <a:ext cx="7772400" cy="1371600"/>
          </a:xfrm>
        </p:spPr>
        <p:txBody>
          <a:bodyPr/>
          <a:lstStyle/>
          <a:p>
            <a:r>
              <a:rPr lang="en-US" altLang="en-US"/>
              <a:t>Relational Operators</a:t>
            </a:r>
          </a:p>
        </p:txBody>
      </p:sp>
      <p:sp>
        <p:nvSpPr>
          <p:cNvPr id="11268" name="Rectangle 5">
            <a:extLst>
              <a:ext uri="{FF2B5EF4-FFF2-40B4-BE49-F238E27FC236}">
                <a16:creationId xmlns:a16="http://schemas.microsoft.com/office/drawing/2014/main" id="{E393F09B-18CC-C52F-E241-4B963D844B10}"/>
              </a:ext>
            </a:extLst>
          </p:cNvPr>
          <p:cNvSpPr>
            <a:spLocks noChangeArrowheads="1"/>
          </p:cNvSpPr>
          <p:nvPr/>
        </p:nvSpPr>
        <p:spPr bwMode="auto">
          <a:xfrm>
            <a:off x="0" y="2647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269" name="Rectangle 7">
            <a:extLst>
              <a:ext uri="{FF2B5EF4-FFF2-40B4-BE49-F238E27FC236}">
                <a16:creationId xmlns:a16="http://schemas.microsoft.com/office/drawing/2014/main" id="{2632D09E-3FC0-E3FA-1329-22B2E69A43D9}"/>
              </a:ext>
            </a:extLst>
          </p:cNvPr>
          <p:cNvSpPr>
            <a:spLocks noChangeArrowheads="1"/>
          </p:cNvSpPr>
          <p:nvPr/>
        </p:nvSpPr>
        <p:spPr bwMode="auto">
          <a:xfrm>
            <a:off x="0" y="2647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1270" name="Object 6">
            <a:extLst>
              <a:ext uri="{FF2B5EF4-FFF2-40B4-BE49-F238E27FC236}">
                <a16:creationId xmlns:a16="http://schemas.microsoft.com/office/drawing/2014/main" id="{17C5D7BD-4834-871C-C7DB-7876D2127E45}"/>
              </a:ext>
            </a:extLst>
          </p:cNvPr>
          <p:cNvGraphicFramePr>
            <a:graphicFrameLocks noChangeAspect="1"/>
          </p:cNvGraphicFramePr>
          <p:nvPr/>
        </p:nvGraphicFramePr>
        <p:xfrm>
          <a:off x="193675" y="1431925"/>
          <a:ext cx="8794750" cy="3255963"/>
        </p:xfrm>
        <a:graphic>
          <a:graphicData uri="http://schemas.openxmlformats.org/presentationml/2006/ole">
            <mc:AlternateContent xmlns:mc="http://schemas.openxmlformats.org/markup-compatibility/2006">
              <mc:Choice xmlns:v="urn:schemas-microsoft-com:vml" Requires="v">
                <p:oleObj name="Picture" r:id="rId3" imgW="4229100" imgH="1562100" progId="Word.Picture.8">
                  <p:embed/>
                </p:oleObj>
              </mc:Choice>
              <mc:Fallback>
                <p:oleObj name="Picture" r:id="rId3" imgW="4229100" imgH="15621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675" y="1431925"/>
                        <a:ext cx="8794750" cy="325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4">
            <a:extLst>
              <a:ext uri="{FF2B5EF4-FFF2-40B4-BE49-F238E27FC236}">
                <a16:creationId xmlns:a16="http://schemas.microsoft.com/office/drawing/2014/main" id="{12D37EC6-4E5E-F5DD-4766-2486071DB65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13D5581-560F-6A47-9F0E-D80A0B1011AA}" type="slidenum">
              <a:rPr lang="en-US" altLang="en-US" sz="1400"/>
              <a:pPr>
                <a:spcBef>
                  <a:spcPct val="0"/>
                </a:spcBef>
                <a:buClrTx/>
                <a:buSzTx/>
                <a:buFontTx/>
                <a:buNone/>
              </a:pPr>
              <a:t>50</a:t>
            </a:fld>
            <a:endParaRPr lang="en-US" altLang="en-US" sz="1400"/>
          </a:p>
        </p:txBody>
      </p:sp>
      <p:sp>
        <p:nvSpPr>
          <p:cNvPr id="103427" name="Rectangle 2">
            <a:extLst>
              <a:ext uri="{FF2B5EF4-FFF2-40B4-BE49-F238E27FC236}">
                <a16:creationId xmlns:a16="http://schemas.microsoft.com/office/drawing/2014/main" id="{92B6408D-B882-F375-E516-DF2D987D8FDB}"/>
              </a:ext>
            </a:extLst>
          </p:cNvPr>
          <p:cNvSpPr>
            <a:spLocks noGrp="1" noChangeArrowheads="1"/>
          </p:cNvSpPr>
          <p:nvPr>
            <p:ph type="title"/>
          </p:nvPr>
        </p:nvSpPr>
        <p:spPr>
          <a:xfrm>
            <a:off x="193675" y="241300"/>
            <a:ext cx="8640763" cy="460375"/>
          </a:xfrm>
        </p:spPr>
        <p:txBody>
          <a:bodyPr/>
          <a:lstStyle/>
          <a:p>
            <a:r>
              <a:rPr lang="en-US" altLang="en-US" sz="3600"/>
              <a:t>Problem: Chinese Zodiac</a:t>
            </a:r>
            <a:r>
              <a:rPr lang="en-US" altLang="en-US"/>
              <a:t> </a:t>
            </a:r>
          </a:p>
        </p:txBody>
      </p:sp>
      <p:sp>
        <p:nvSpPr>
          <p:cNvPr id="103428" name="Rectangle 3">
            <a:extLst>
              <a:ext uri="{FF2B5EF4-FFF2-40B4-BE49-F238E27FC236}">
                <a16:creationId xmlns:a16="http://schemas.microsoft.com/office/drawing/2014/main" id="{DCADAD0C-4904-E72A-73A0-A39A3EA3D64B}"/>
              </a:ext>
            </a:extLst>
          </p:cNvPr>
          <p:cNvSpPr>
            <a:spLocks noGrp="1" noChangeArrowheads="1"/>
          </p:cNvSpPr>
          <p:nvPr>
            <p:ph type="body" idx="1"/>
          </p:nvPr>
        </p:nvSpPr>
        <p:spPr>
          <a:xfrm>
            <a:off x="193675" y="855663"/>
            <a:ext cx="8683625" cy="1690687"/>
          </a:xfrm>
        </p:spPr>
        <p:txBody>
          <a:bodyPr/>
          <a:lstStyle/>
          <a:p>
            <a:pPr marL="0" indent="0">
              <a:buFont typeface="Monotype Sorts" pitchFamily="2" charset="2"/>
              <a:buNone/>
            </a:pPr>
            <a:r>
              <a:rPr lang="en-US" altLang="en-US" sz="2800"/>
              <a:t>Write a program </a:t>
            </a:r>
            <a:r>
              <a:rPr lang="en-US" altLang="en-US"/>
              <a:t>that prompts the user to enter a year and displays the animal for the year. </a:t>
            </a:r>
          </a:p>
        </p:txBody>
      </p:sp>
      <p:sp>
        <p:nvSpPr>
          <p:cNvPr id="103429" name="Rectangle 8">
            <a:extLst>
              <a:ext uri="{FF2B5EF4-FFF2-40B4-BE49-F238E27FC236}">
                <a16:creationId xmlns:a16="http://schemas.microsoft.com/office/drawing/2014/main" id="{973F9AD3-71D1-0B83-3D10-26379533DB9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103430" name="Picture 11">
            <a:extLst>
              <a:ext uri="{FF2B5EF4-FFF2-40B4-BE49-F238E27FC236}">
                <a16:creationId xmlns:a16="http://schemas.microsoft.com/office/drawing/2014/main" id="{0B80D23F-4A5E-1842-3D96-AE0C6C8701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8850" y="1931988"/>
            <a:ext cx="7226300" cy="368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3431" name="Rectangle 8">
            <a:hlinkClick r:id="rId4"/>
            <a:extLst>
              <a:ext uri="{FF2B5EF4-FFF2-40B4-BE49-F238E27FC236}">
                <a16:creationId xmlns:a16="http://schemas.microsoft.com/office/drawing/2014/main" id="{71AB267B-D113-CCE1-4BF0-368BC925414B}"/>
              </a:ext>
            </a:extLst>
          </p:cNvPr>
          <p:cNvSpPr>
            <a:spLocks noChangeArrowheads="1"/>
          </p:cNvSpPr>
          <p:nvPr/>
        </p:nvSpPr>
        <p:spPr bwMode="auto">
          <a:xfrm>
            <a:off x="5545138" y="5694363"/>
            <a:ext cx="1852612"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ChineseZodiac</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4">
            <a:extLst>
              <a:ext uri="{FF2B5EF4-FFF2-40B4-BE49-F238E27FC236}">
                <a16:creationId xmlns:a16="http://schemas.microsoft.com/office/drawing/2014/main" id="{58674920-B714-6133-E1DF-240291D14A9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44FD201-31F4-7D4F-8DB4-EBB969C4E6C3}" type="slidenum">
              <a:rPr lang="en-US" altLang="en-US" sz="1400"/>
              <a:pPr>
                <a:spcBef>
                  <a:spcPct val="0"/>
                </a:spcBef>
                <a:buClrTx/>
                <a:buSzTx/>
                <a:buFontTx/>
                <a:buNone/>
              </a:pPr>
              <a:t>51</a:t>
            </a:fld>
            <a:endParaRPr lang="en-US" altLang="en-US" sz="1400"/>
          </a:p>
        </p:txBody>
      </p:sp>
      <p:sp>
        <p:nvSpPr>
          <p:cNvPr id="105475" name="Rectangle 2">
            <a:extLst>
              <a:ext uri="{FF2B5EF4-FFF2-40B4-BE49-F238E27FC236}">
                <a16:creationId xmlns:a16="http://schemas.microsoft.com/office/drawing/2014/main" id="{9968732A-8D6B-2321-0C44-B5C12D0D9096}"/>
              </a:ext>
            </a:extLst>
          </p:cNvPr>
          <p:cNvSpPr>
            <a:spLocks noGrp="1" noChangeArrowheads="1"/>
          </p:cNvSpPr>
          <p:nvPr>
            <p:ph type="title"/>
          </p:nvPr>
        </p:nvSpPr>
        <p:spPr>
          <a:xfrm>
            <a:off x="685800" y="228600"/>
            <a:ext cx="7772400" cy="609600"/>
          </a:xfrm>
        </p:spPr>
        <p:txBody>
          <a:bodyPr/>
          <a:lstStyle/>
          <a:p>
            <a:r>
              <a:rPr lang="en-US" altLang="en-US"/>
              <a:t>Conditional Operators</a:t>
            </a:r>
            <a:endParaRPr lang="en-US" altLang="en-US" b="1">
              <a:latin typeface="Book Antiqua" panose="02040602050305030304" pitchFamily="18" charset="0"/>
            </a:endParaRPr>
          </a:p>
        </p:txBody>
      </p:sp>
      <p:sp>
        <p:nvSpPr>
          <p:cNvPr id="105476" name="Rectangle 3">
            <a:extLst>
              <a:ext uri="{FF2B5EF4-FFF2-40B4-BE49-F238E27FC236}">
                <a16:creationId xmlns:a16="http://schemas.microsoft.com/office/drawing/2014/main" id="{0C77D7AD-4102-E5AD-0C1C-68CE8C877925}"/>
              </a:ext>
            </a:extLst>
          </p:cNvPr>
          <p:cNvSpPr>
            <a:spLocks noGrp="1" noChangeArrowheads="1"/>
          </p:cNvSpPr>
          <p:nvPr>
            <p:ph type="body" idx="1"/>
          </p:nvPr>
        </p:nvSpPr>
        <p:spPr>
          <a:xfrm>
            <a:off x="304800" y="990600"/>
            <a:ext cx="8534400" cy="5334000"/>
          </a:xfrm>
        </p:spPr>
        <p:txBody>
          <a:bodyPr/>
          <a:lstStyle/>
          <a:p>
            <a:pPr>
              <a:lnSpc>
                <a:spcPct val="90000"/>
              </a:lnSpc>
              <a:buFont typeface="Monotype Sorts" pitchFamily="2" charset="2"/>
              <a:buNone/>
            </a:pPr>
            <a:r>
              <a:rPr lang="en-US" altLang="en-US" sz="3000"/>
              <a:t>if (x &gt; 0) </a:t>
            </a:r>
          </a:p>
          <a:p>
            <a:pPr>
              <a:lnSpc>
                <a:spcPct val="90000"/>
              </a:lnSpc>
              <a:buFont typeface="Monotype Sorts" pitchFamily="2" charset="2"/>
              <a:buNone/>
            </a:pPr>
            <a:r>
              <a:rPr lang="en-US" altLang="en-US" sz="3000"/>
              <a:t>  y = 1</a:t>
            </a:r>
          </a:p>
          <a:p>
            <a:pPr>
              <a:lnSpc>
                <a:spcPct val="90000"/>
              </a:lnSpc>
              <a:spcBef>
                <a:spcPct val="0"/>
              </a:spcBef>
              <a:buFont typeface="Monotype Sorts" pitchFamily="2" charset="2"/>
              <a:buNone/>
            </a:pPr>
            <a:r>
              <a:rPr lang="en-US" altLang="en-US" sz="3000"/>
              <a:t>else </a:t>
            </a:r>
          </a:p>
          <a:p>
            <a:pPr>
              <a:lnSpc>
                <a:spcPct val="90000"/>
              </a:lnSpc>
              <a:spcBef>
                <a:spcPct val="0"/>
              </a:spcBef>
              <a:buFont typeface="Monotype Sorts" pitchFamily="2" charset="2"/>
              <a:buNone/>
            </a:pPr>
            <a:r>
              <a:rPr lang="en-US" altLang="en-US" sz="3000"/>
              <a:t>  y = -1;</a:t>
            </a:r>
          </a:p>
          <a:p>
            <a:pPr>
              <a:lnSpc>
                <a:spcPct val="90000"/>
              </a:lnSpc>
              <a:spcBef>
                <a:spcPct val="0"/>
              </a:spcBef>
              <a:buFont typeface="Monotype Sorts" pitchFamily="2" charset="2"/>
              <a:buNone/>
            </a:pPr>
            <a:endParaRPr lang="en-US" altLang="en-US" sz="3000"/>
          </a:p>
          <a:p>
            <a:pPr>
              <a:lnSpc>
                <a:spcPct val="90000"/>
              </a:lnSpc>
              <a:spcBef>
                <a:spcPct val="0"/>
              </a:spcBef>
              <a:buFont typeface="Monotype Sorts" pitchFamily="2" charset="2"/>
              <a:buNone/>
            </a:pPr>
            <a:r>
              <a:rPr lang="en-US" altLang="en-US" sz="3000"/>
              <a:t>is equivalent to</a:t>
            </a:r>
          </a:p>
          <a:p>
            <a:pPr>
              <a:lnSpc>
                <a:spcPct val="90000"/>
              </a:lnSpc>
              <a:spcBef>
                <a:spcPct val="0"/>
              </a:spcBef>
              <a:buFont typeface="Monotype Sorts" pitchFamily="2" charset="2"/>
              <a:buNone/>
            </a:pPr>
            <a:endParaRPr lang="en-US" altLang="en-US" sz="3000"/>
          </a:p>
          <a:p>
            <a:pPr>
              <a:lnSpc>
                <a:spcPct val="90000"/>
              </a:lnSpc>
              <a:spcBef>
                <a:spcPct val="0"/>
              </a:spcBef>
              <a:buFont typeface="Monotype Sorts" pitchFamily="2" charset="2"/>
              <a:buNone/>
            </a:pPr>
            <a:r>
              <a:rPr lang="en-US" altLang="en-US" sz="3000"/>
              <a:t>y = (x &gt; 0) ? 1 : -1;</a:t>
            </a:r>
          </a:p>
          <a:p>
            <a:pPr>
              <a:lnSpc>
                <a:spcPct val="90000"/>
              </a:lnSpc>
              <a:spcBef>
                <a:spcPct val="0"/>
              </a:spcBef>
              <a:buFont typeface="Monotype Sorts" pitchFamily="2" charset="2"/>
              <a:buNone/>
            </a:pPr>
            <a:r>
              <a:rPr lang="en-US" altLang="en-US" sz="3000"/>
              <a:t>(boolean-expression) ? expression1 : expression2</a:t>
            </a:r>
          </a:p>
          <a:p>
            <a:pPr>
              <a:lnSpc>
                <a:spcPct val="90000"/>
              </a:lnSpc>
              <a:spcBef>
                <a:spcPct val="0"/>
              </a:spcBef>
              <a:buFont typeface="Monotype Sorts" pitchFamily="2" charset="2"/>
              <a:buNone/>
            </a:pPr>
            <a:endParaRPr lang="en-US" altLang="en-US" sz="3000"/>
          </a:p>
          <a:p>
            <a:pPr>
              <a:lnSpc>
                <a:spcPct val="90000"/>
              </a:lnSpc>
              <a:spcBef>
                <a:spcPct val="0"/>
              </a:spcBef>
              <a:buFont typeface="Monotype Sorts" pitchFamily="2" charset="2"/>
              <a:buNone/>
            </a:pPr>
            <a:r>
              <a:rPr lang="en-US" altLang="en-US" sz="3000"/>
              <a:t>Ternary operator</a:t>
            </a:r>
          </a:p>
          <a:p>
            <a:pPr>
              <a:lnSpc>
                <a:spcPct val="90000"/>
              </a:lnSpc>
              <a:spcBef>
                <a:spcPct val="0"/>
              </a:spcBef>
              <a:buFont typeface="Monotype Sorts" pitchFamily="2" charset="2"/>
              <a:buNone/>
            </a:pPr>
            <a:r>
              <a:rPr lang="en-US" altLang="en-US" sz="3000"/>
              <a:t>Binary operator</a:t>
            </a:r>
          </a:p>
          <a:p>
            <a:pPr>
              <a:lnSpc>
                <a:spcPct val="90000"/>
              </a:lnSpc>
              <a:spcBef>
                <a:spcPct val="0"/>
              </a:spcBef>
              <a:buFont typeface="Monotype Sorts" pitchFamily="2" charset="2"/>
              <a:buNone/>
            </a:pPr>
            <a:r>
              <a:rPr lang="en-US" altLang="en-US" sz="3000"/>
              <a:t>Unary operator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4">
            <a:extLst>
              <a:ext uri="{FF2B5EF4-FFF2-40B4-BE49-F238E27FC236}">
                <a16:creationId xmlns:a16="http://schemas.microsoft.com/office/drawing/2014/main" id="{0996AB38-6D6A-7BC3-5E3C-98614F6CA8E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FF5AF14-B5BF-074C-B444-89C27C043733}" type="slidenum">
              <a:rPr lang="en-US" altLang="en-US" sz="1400"/>
              <a:pPr>
                <a:spcBef>
                  <a:spcPct val="0"/>
                </a:spcBef>
                <a:buClrTx/>
                <a:buSzTx/>
                <a:buFontTx/>
                <a:buNone/>
              </a:pPr>
              <a:t>52</a:t>
            </a:fld>
            <a:endParaRPr lang="en-US" altLang="en-US" sz="1400"/>
          </a:p>
        </p:txBody>
      </p:sp>
      <p:sp>
        <p:nvSpPr>
          <p:cNvPr id="107523" name="Rectangle 2">
            <a:extLst>
              <a:ext uri="{FF2B5EF4-FFF2-40B4-BE49-F238E27FC236}">
                <a16:creationId xmlns:a16="http://schemas.microsoft.com/office/drawing/2014/main" id="{65080D8D-A508-0F38-1986-41499109CDA3}"/>
              </a:ext>
            </a:extLst>
          </p:cNvPr>
          <p:cNvSpPr>
            <a:spLocks noGrp="1" noChangeArrowheads="1"/>
          </p:cNvSpPr>
          <p:nvPr>
            <p:ph type="title"/>
          </p:nvPr>
        </p:nvSpPr>
        <p:spPr>
          <a:xfrm>
            <a:off x="685800" y="0"/>
            <a:ext cx="7772400" cy="1428750"/>
          </a:xfrm>
        </p:spPr>
        <p:txBody>
          <a:bodyPr/>
          <a:lstStyle/>
          <a:p>
            <a:r>
              <a:rPr lang="en-US" altLang="en-US"/>
              <a:t>Conditional Operator</a:t>
            </a:r>
            <a:endParaRPr lang="en-US" altLang="en-US" b="1">
              <a:latin typeface="Book Antiqua" panose="02040602050305030304" pitchFamily="18" charset="0"/>
            </a:endParaRPr>
          </a:p>
        </p:txBody>
      </p:sp>
      <p:sp>
        <p:nvSpPr>
          <p:cNvPr id="107524" name="Rectangle 3">
            <a:extLst>
              <a:ext uri="{FF2B5EF4-FFF2-40B4-BE49-F238E27FC236}">
                <a16:creationId xmlns:a16="http://schemas.microsoft.com/office/drawing/2014/main" id="{AED7B9FF-43D8-5726-0EA1-EAA609A8E868}"/>
              </a:ext>
            </a:extLst>
          </p:cNvPr>
          <p:cNvSpPr>
            <a:spLocks noGrp="1" noChangeArrowheads="1"/>
          </p:cNvSpPr>
          <p:nvPr>
            <p:ph type="body" idx="1"/>
          </p:nvPr>
        </p:nvSpPr>
        <p:spPr>
          <a:xfrm>
            <a:off x="228600" y="1524000"/>
            <a:ext cx="8915400" cy="4495800"/>
          </a:xfrm>
        </p:spPr>
        <p:txBody>
          <a:bodyPr/>
          <a:lstStyle/>
          <a:p>
            <a:pPr>
              <a:buFont typeface="Monotype Sorts" pitchFamily="2" charset="2"/>
              <a:buNone/>
            </a:pPr>
            <a:r>
              <a:rPr lang="en-US" altLang="en-US" sz="2800" b="1">
                <a:latin typeface="Courier New" panose="02070309020205020404" pitchFamily="49" charset="0"/>
              </a:rPr>
              <a:t>if (num % 2 == 0)</a:t>
            </a:r>
          </a:p>
          <a:p>
            <a:pPr>
              <a:buFont typeface="Monotype Sorts" pitchFamily="2" charset="2"/>
              <a:buNone/>
            </a:pPr>
            <a:r>
              <a:rPr lang="en-US" altLang="en-US" sz="2800" b="1">
                <a:latin typeface="Courier New" panose="02070309020205020404" pitchFamily="49" charset="0"/>
              </a:rPr>
              <a:t>  System.out.println(num + “is even”);</a:t>
            </a:r>
          </a:p>
          <a:p>
            <a:pPr>
              <a:spcBef>
                <a:spcPct val="0"/>
              </a:spcBef>
              <a:buFont typeface="Monotype Sorts" pitchFamily="2" charset="2"/>
              <a:buNone/>
            </a:pPr>
            <a:r>
              <a:rPr lang="en-US" altLang="en-US" sz="2800" b="1">
                <a:latin typeface="Courier New" panose="02070309020205020404" pitchFamily="49" charset="0"/>
              </a:rPr>
              <a:t>else </a:t>
            </a:r>
          </a:p>
          <a:p>
            <a:pPr>
              <a:spcBef>
                <a:spcPct val="0"/>
              </a:spcBef>
              <a:buFont typeface="Monotype Sorts" pitchFamily="2" charset="2"/>
              <a:buNone/>
            </a:pPr>
            <a:r>
              <a:rPr lang="en-US" altLang="en-US" sz="2800" b="1">
                <a:latin typeface="Courier New" panose="02070309020205020404" pitchFamily="49" charset="0"/>
              </a:rPr>
              <a:t>  System.out.println(num + “is odd”);</a:t>
            </a:r>
          </a:p>
          <a:p>
            <a:pPr>
              <a:spcBef>
                <a:spcPct val="0"/>
              </a:spcBef>
              <a:buFont typeface="Monotype Sorts" pitchFamily="2" charset="2"/>
              <a:buNone/>
            </a:pPr>
            <a:endParaRPr lang="en-US" altLang="en-US" sz="2800" b="1">
              <a:latin typeface="Courier New" panose="02070309020205020404" pitchFamily="49" charset="0"/>
            </a:endParaRPr>
          </a:p>
          <a:p>
            <a:pPr>
              <a:spcBef>
                <a:spcPct val="0"/>
              </a:spcBef>
              <a:buFont typeface="Monotype Sorts" pitchFamily="2" charset="2"/>
              <a:buNone/>
            </a:pPr>
            <a:endParaRPr lang="en-US" altLang="en-US" sz="2800" b="1">
              <a:latin typeface="Courier New" panose="02070309020205020404" pitchFamily="49" charset="0"/>
            </a:endParaRPr>
          </a:p>
          <a:p>
            <a:pPr>
              <a:spcBef>
                <a:spcPct val="0"/>
              </a:spcBef>
              <a:buFont typeface="Monotype Sorts" pitchFamily="2" charset="2"/>
              <a:buNone/>
            </a:pPr>
            <a:r>
              <a:rPr lang="en-US" altLang="en-US" sz="2800" b="1">
                <a:latin typeface="Courier New" panose="02070309020205020404" pitchFamily="49" charset="0"/>
              </a:rPr>
              <a:t>System.out.println(</a:t>
            </a:r>
          </a:p>
          <a:p>
            <a:pPr>
              <a:spcBef>
                <a:spcPct val="0"/>
              </a:spcBef>
              <a:buFont typeface="Monotype Sorts" pitchFamily="2" charset="2"/>
              <a:buNone/>
            </a:pPr>
            <a:r>
              <a:rPr lang="en-US" altLang="en-US" sz="2800" b="1">
                <a:latin typeface="Courier New" panose="02070309020205020404" pitchFamily="49" charset="0"/>
              </a:rPr>
              <a:t>  (num % 2 == 0)? num + “is even” :</a:t>
            </a:r>
          </a:p>
          <a:p>
            <a:pPr>
              <a:spcBef>
                <a:spcPct val="0"/>
              </a:spcBef>
              <a:buFont typeface="Monotype Sorts" pitchFamily="2" charset="2"/>
              <a:buNone/>
            </a:pPr>
            <a:r>
              <a:rPr lang="en-US" altLang="en-US" sz="2800" b="1">
                <a:latin typeface="Courier New" panose="02070309020205020404" pitchFamily="49" charset="0"/>
              </a:rPr>
              <a:t>  num + “is odd”);</a:t>
            </a:r>
          </a:p>
          <a:p>
            <a:pPr>
              <a:spcBef>
                <a:spcPct val="0"/>
              </a:spcBef>
              <a:buFont typeface="Monotype Sorts" pitchFamily="2" charset="2"/>
              <a:buNone/>
            </a:pPr>
            <a:endParaRPr lang="en-US" altLang="en-US" sz="2800">
              <a:latin typeface="Courier New" panose="02070309020205020404" pitchFamily="49"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4">
            <a:extLst>
              <a:ext uri="{FF2B5EF4-FFF2-40B4-BE49-F238E27FC236}">
                <a16:creationId xmlns:a16="http://schemas.microsoft.com/office/drawing/2014/main" id="{F7BC0FE2-820B-05C4-10AF-BB0F23E867C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1C36A25-FE44-B948-8D4B-E7EF3907C21A}" type="slidenum">
              <a:rPr lang="en-US" altLang="en-US" sz="1400"/>
              <a:pPr>
                <a:spcBef>
                  <a:spcPct val="0"/>
                </a:spcBef>
                <a:buClrTx/>
                <a:buSzTx/>
                <a:buFontTx/>
                <a:buNone/>
              </a:pPr>
              <a:t>53</a:t>
            </a:fld>
            <a:endParaRPr lang="en-US" altLang="en-US" sz="1400"/>
          </a:p>
        </p:txBody>
      </p:sp>
      <p:sp>
        <p:nvSpPr>
          <p:cNvPr id="109571" name="Rectangle 2">
            <a:extLst>
              <a:ext uri="{FF2B5EF4-FFF2-40B4-BE49-F238E27FC236}">
                <a16:creationId xmlns:a16="http://schemas.microsoft.com/office/drawing/2014/main" id="{E4FD9435-5ED8-DE58-C1E8-4E64815DE5A3}"/>
              </a:ext>
            </a:extLst>
          </p:cNvPr>
          <p:cNvSpPr>
            <a:spLocks noGrp="1" noChangeArrowheads="1"/>
          </p:cNvSpPr>
          <p:nvPr>
            <p:ph type="title"/>
          </p:nvPr>
        </p:nvSpPr>
        <p:spPr>
          <a:xfrm>
            <a:off x="685800" y="0"/>
            <a:ext cx="7772400" cy="1428750"/>
          </a:xfrm>
        </p:spPr>
        <p:txBody>
          <a:bodyPr/>
          <a:lstStyle/>
          <a:p>
            <a:r>
              <a:rPr lang="en-US" altLang="en-US"/>
              <a:t>Conditional Operator, cont.</a:t>
            </a:r>
            <a:endParaRPr lang="en-US" altLang="en-US" b="1">
              <a:latin typeface="Book Antiqua" panose="02040602050305030304" pitchFamily="18" charset="0"/>
            </a:endParaRPr>
          </a:p>
        </p:txBody>
      </p:sp>
      <p:sp>
        <p:nvSpPr>
          <p:cNvPr id="109572" name="Rectangle 3">
            <a:extLst>
              <a:ext uri="{FF2B5EF4-FFF2-40B4-BE49-F238E27FC236}">
                <a16:creationId xmlns:a16="http://schemas.microsoft.com/office/drawing/2014/main" id="{5E51CAA3-AE59-7FD2-E2B2-9D1136774D05}"/>
              </a:ext>
            </a:extLst>
          </p:cNvPr>
          <p:cNvSpPr>
            <a:spLocks noGrp="1" noChangeArrowheads="1"/>
          </p:cNvSpPr>
          <p:nvPr>
            <p:ph type="body" idx="1"/>
          </p:nvPr>
        </p:nvSpPr>
        <p:spPr>
          <a:xfrm>
            <a:off x="347663" y="1524000"/>
            <a:ext cx="8602662" cy="944563"/>
          </a:xfrm>
        </p:spPr>
        <p:txBody>
          <a:bodyPr/>
          <a:lstStyle/>
          <a:p>
            <a:pPr>
              <a:buFont typeface="Monotype Sorts" pitchFamily="2" charset="2"/>
              <a:buNone/>
            </a:pPr>
            <a:r>
              <a:rPr lang="en-US" altLang="en-US" sz="3000" b="1">
                <a:latin typeface="Courier New" panose="02070309020205020404" pitchFamily="49" charset="0"/>
              </a:rPr>
              <a:t>boolean-expression ? exp1 : exp2</a:t>
            </a:r>
          </a:p>
          <a:p>
            <a:pPr>
              <a:spcBef>
                <a:spcPct val="0"/>
              </a:spcBef>
              <a:buFont typeface="Monotype Sorts" pitchFamily="2" charset="2"/>
              <a:buNone/>
            </a:pPr>
            <a:endParaRPr lang="en-US" altLang="en-US" sz="3000">
              <a:latin typeface="Courier New" panose="02070309020205020404" pitchFamily="49"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4">
            <a:extLst>
              <a:ext uri="{FF2B5EF4-FFF2-40B4-BE49-F238E27FC236}">
                <a16:creationId xmlns:a16="http://schemas.microsoft.com/office/drawing/2014/main" id="{A6DAA88D-A7E3-24F6-E44D-4038E2ED7DB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EA387B1-A37E-5549-984C-8F0A087E71D4}" type="slidenum">
              <a:rPr lang="en-US" altLang="en-US" sz="1400"/>
              <a:pPr>
                <a:spcBef>
                  <a:spcPct val="0"/>
                </a:spcBef>
                <a:buClrTx/>
                <a:buSzTx/>
                <a:buFontTx/>
                <a:buNone/>
              </a:pPr>
              <a:t>54</a:t>
            </a:fld>
            <a:endParaRPr lang="en-US" altLang="en-US" sz="1400"/>
          </a:p>
        </p:txBody>
      </p:sp>
      <p:sp>
        <p:nvSpPr>
          <p:cNvPr id="111619" name="Rectangle 2">
            <a:extLst>
              <a:ext uri="{FF2B5EF4-FFF2-40B4-BE49-F238E27FC236}">
                <a16:creationId xmlns:a16="http://schemas.microsoft.com/office/drawing/2014/main" id="{57887EFC-B26C-7C06-06C8-090FF1B01EF4}"/>
              </a:ext>
            </a:extLst>
          </p:cNvPr>
          <p:cNvSpPr>
            <a:spLocks noGrp="1" noChangeArrowheads="1"/>
          </p:cNvSpPr>
          <p:nvPr>
            <p:ph type="title"/>
          </p:nvPr>
        </p:nvSpPr>
        <p:spPr>
          <a:xfrm>
            <a:off x="685800" y="0"/>
            <a:ext cx="7772400" cy="1143000"/>
          </a:xfrm>
        </p:spPr>
        <p:txBody>
          <a:bodyPr/>
          <a:lstStyle/>
          <a:p>
            <a:r>
              <a:rPr lang="en-US" altLang="en-US"/>
              <a:t>Operator Precedence</a:t>
            </a:r>
          </a:p>
        </p:txBody>
      </p:sp>
      <p:sp>
        <p:nvSpPr>
          <p:cNvPr id="128004" name="Rectangle 3">
            <a:extLst>
              <a:ext uri="{FF2B5EF4-FFF2-40B4-BE49-F238E27FC236}">
                <a16:creationId xmlns:a16="http://schemas.microsoft.com/office/drawing/2014/main" id="{30F86A2F-9DF9-4E3C-AB17-CD5E9B52F108}"/>
              </a:ext>
            </a:extLst>
          </p:cNvPr>
          <p:cNvSpPr>
            <a:spLocks noGrp="1" noChangeArrowheads="1"/>
          </p:cNvSpPr>
          <p:nvPr>
            <p:ph type="body" idx="1"/>
          </p:nvPr>
        </p:nvSpPr>
        <p:spPr>
          <a:xfrm>
            <a:off x="457200" y="1066800"/>
            <a:ext cx="8458200" cy="5257800"/>
          </a:xfrm>
        </p:spPr>
        <p:txBody>
          <a:bodyPr/>
          <a:lstStyle/>
          <a:p>
            <a:pPr algn="just">
              <a:defRPr/>
            </a:pPr>
            <a:r>
              <a:rPr lang="en-US" sz="2000" b="1" dirty="0" err="1">
                <a:solidFill>
                  <a:schemeClr val="accent4"/>
                </a:solidFill>
                <a:latin typeface="Courier New" pitchFamily="49" charset="0"/>
              </a:rPr>
              <a:t>var</a:t>
            </a:r>
            <a:r>
              <a:rPr lang="en-US" sz="2000" b="1" dirty="0">
                <a:solidFill>
                  <a:schemeClr val="accent4"/>
                </a:solidFill>
                <a:latin typeface="Courier New" pitchFamily="49" charset="0"/>
              </a:rPr>
              <a:t>++, </a:t>
            </a:r>
            <a:r>
              <a:rPr lang="en-US" sz="2000" b="1" dirty="0" err="1">
                <a:solidFill>
                  <a:schemeClr val="accent4"/>
                </a:solidFill>
                <a:latin typeface="Courier New" pitchFamily="49" charset="0"/>
              </a:rPr>
              <a:t>var</a:t>
            </a:r>
            <a:r>
              <a:rPr lang="en-US" sz="2000" b="1" dirty="0">
                <a:solidFill>
                  <a:schemeClr val="accent4"/>
                </a:solidFill>
                <a:latin typeface="Courier New" pitchFamily="49" charset="0"/>
              </a:rPr>
              <a:t>--</a:t>
            </a:r>
          </a:p>
          <a:p>
            <a:pPr algn="just">
              <a:defRPr/>
            </a:pPr>
            <a:r>
              <a:rPr lang="en-US" sz="2000" b="1" dirty="0">
                <a:solidFill>
                  <a:schemeClr val="accent4"/>
                </a:solidFill>
                <a:latin typeface="Courier New" pitchFamily="49" charset="0"/>
              </a:rPr>
              <a:t>+, - (Unary plus and minus), ++</a:t>
            </a:r>
            <a:r>
              <a:rPr lang="en-US" sz="2000" b="1" dirty="0" err="1">
                <a:solidFill>
                  <a:schemeClr val="accent4"/>
                </a:solidFill>
                <a:latin typeface="Courier New" pitchFamily="49" charset="0"/>
              </a:rPr>
              <a:t>var</a:t>
            </a:r>
            <a:r>
              <a:rPr lang="en-US" sz="2000" b="1" dirty="0">
                <a:solidFill>
                  <a:schemeClr val="accent4"/>
                </a:solidFill>
              </a:rPr>
              <a:t>,</a:t>
            </a:r>
            <a:r>
              <a:rPr lang="en-US" sz="2000" b="1" dirty="0">
                <a:solidFill>
                  <a:schemeClr val="accent4"/>
                </a:solidFill>
                <a:latin typeface="Courier New" pitchFamily="49" charset="0"/>
              </a:rPr>
              <a:t>--</a:t>
            </a:r>
            <a:r>
              <a:rPr lang="en-US" sz="2000" b="1" dirty="0" err="1">
                <a:solidFill>
                  <a:schemeClr val="accent4"/>
                </a:solidFill>
                <a:latin typeface="Courier New" pitchFamily="49" charset="0"/>
              </a:rPr>
              <a:t>var</a:t>
            </a:r>
            <a:endParaRPr lang="en-US" sz="2000" b="1" dirty="0">
              <a:solidFill>
                <a:schemeClr val="accent4"/>
              </a:solidFill>
              <a:latin typeface="Courier New" pitchFamily="49" charset="0"/>
            </a:endParaRPr>
          </a:p>
          <a:p>
            <a:pPr algn="just">
              <a:defRPr/>
            </a:pPr>
            <a:r>
              <a:rPr lang="en-US" sz="2000" b="1" dirty="0">
                <a:solidFill>
                  <a:schemeClr val="accent4"/>
                </a:solidFill>
                <a:latin typeface="Courier New" pitchFamily="49" charset="0"/>
              </a:rPr>
              <a:t>(type) Casting</a:t>
            </a:r>
          </a:p>
          <a:p>
            <a:pPr algn="just">
              <a:defRPr/>
            </a:pPr>
            <a:r>
              <a:rPr lang="en-US" sz="2000" b="1" dirty="0">
                <a:solidFill>
                  <a:schemeClr val="accent4"/>
                </a:solidFill>
                <a:latin typeface="Courier New" pitchFamily="49" charset="0"/>
              </a:rPr>
              <a:t>! (Not)</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 (Multiplication, division, and remainder)</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 (Binary addition and subtraction)</a:t>
            </a:r>
          </a:p>
          <a:p>
            <a:pPr algn="just">
              <a:defRPr/>
            </a:pPr>
            <a:r>
              <a:rPr lang="en-US" sz="2000" b="1" dirty="0">
                <a:solidFill>
                  <a:schemeClr val="accent4"/>
                </a:solidFill>
                <a:latin typeface="Courier New" pitchFamily="49" charset="0"/>
              </a:rPr>
              <a:t>&lt;</a:t>
            </a:r>
            <a:r>
              <a:rPr lang="en-US" sz="2000" b="1" dirty="0">
                <a:solidFill>
                  <a:schemeClr val="accent4"/>
                </a:solidFill>
              </a:rPr>
              <a:t>,</a:t>
            </a:r>
            <a:r>
              <a:rPr lang="en-US" sz="2000" b="1" dirty="0">
                <a:solidFill>
                  <a:schemeClr val="accent4"/>
                </a:solidFill>
                <a:latin typeface="Courier New" pitchFamily="49" charset="0"/>
              </a:rPr>
              <a:t> &lt;=</a:t>
            </a:r>
            <a:r>
              <a:rPr lang="en-US" sz="2000" b="1" dirty="0">
                <a:solidFill>
                  <a:schemeClr val="accent4"/>
                </a:solidFill>
              </a:rPr>
              <a:t>,</a:t>
            </a:r>
            <a:r>
              <a:rPr lang="en-US" sz="2000" b="1" dirty="0">
                <a:solidFill>
                  <a:schemeClr val="accent4"/>
                </a:solidFill>
                <a:latin typeface="Courier New" pitchFamily="49" charset="0"/>
              </a:rPr>
              <a:t> &gt;</a:t>
            </a:r>
            <a:r>
              <a:rPr lang="en-US" sz="2000" b="1" dirty="0">
                <a:solidFill>
                  <a:schemeClr val="accent4"/>
                </a:solidFill>
              </a:rPr>
              <a:t>,</a:t>
            </a:r>
            <a:r>
              <a:rPr lang="en-US" sz="2000" b="1" dirty="0">
                <a:solidFill>
                  <a:schemeClr val="accent4"/>
                </a:solidFill>
                <a:latin typeface="Courier New" pitchFamily="49" charset="0"/>
              </a:rPr>
              <a:t> &gt;= (Relational operators)</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 (Equality) </a:t>
            </a:r>
          </a:p>
          <a:p>
            <a:pPr algn="just">
              <a:defRPr/>
            </a:pPr>
            <a:r>
              <a:rPr lang="en-US" sz="2000" b="1" dirty="0">
                <a:solidFill>
                  <a:schemeClr val="accent4"/>
                </a:solidFill>
                <a:latin typeface="Courier New" pitchFamily="49" charset="0"/>
              </a:rPr>
              <a:t>^ (Exclusive OR) </a:t>
            </a:r>
          </a:p>
          <a:p>
            <a:pPr algn="just">
              <a:defRPr/>
            </a:pPr>
            <a:r>
              <a:rPr lang="en-US" sz="2000" b="1" dirty="0">
                <a:solidFill>
                  <a:schemeClr val="accent4"/>
                </a:solidFill>
                <a:latin typeface="Courier New" pitchFamily="49" charset="0"/>
              </a:rPr>
              <a:t>&amp;&amp; (Conditional AND) Short-circuit AND</a:t>
            </a:r>
          </a:p>
          <a:p>
            <a:pPr algn="just">
              <a:defRPr/>
            </a:pPr>
            <a:r>
              <a:rPr lang="en-US" sz="2000" b="1" dirty="0">
                <a:solidFill>
                  <a:schemeClr val="accent4"/>
                </a:solidFill>
                <a:latin typeface="Courier New" pitchFamily="49" charset="0"/>
              </a:rPr>
              <a:t>|| (Conditional OR) Short-circuit OR</a:t>
            </a:r>
          </a:p>
          <a:p>
            <a:pPr algn="just">
              <a:defRPr/>
            </a:pPr>
            <a:r>
              <a:rPr lang="en-US" sz="2000" b="1" dirty="0">
                <a:solidFill>
                  <a:schemeClr val="accent4"/>
                </a:solidFill>
                <a:latin typeface="Courier New" pitchFamily="49" charset="0"/>
              </a:rPr>
              <a:t>=</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a:t>
            </a:r>
            <a:r>
              <a:rPr lang="en-US" sz="2000" b="1" dirty="0">
                <a:solidFill>
                  <a:schemeClr val="accent4"/>
                </a:solidFill>
              </a:rPr>
              <a:t>,</a:t>
            </a:r>
            <a:r>
              <a:rPr lang="en-US" sz="2000" b="1" dirty="0">
                <a:solidFill>
                  <a:schemeClr val="accent4"/>
                </a:solidFill>
                <a:latin typeface="Courier New" pitchFamily="49" charset="0"/>
              </a:rPr>
              <a:t> %= (Assignment operator)</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4">
            <a:extLst>
              <a:ext uri="{FF2B5EF4-FFF2-40B4-BE49-F238E27FC236}">
                <a16:creationId xmlns:a16="http://schemas.microsoft.com/office/drawing/2014/main" id="{6D80E01C-10E2-55F4-C772-B5DEE7B4FCB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ECB43F7-2EF1-A447-95A8-1BE13917C537}" type="slidenum">
              <a:rPr lang="en-US" altLang="en-US" sz="1400"/>
              <a:pPr>
                <a:spcBef>
                  <a:spcPct val="0"/>
                </a:spcBef>
                <a:buClrTx/>
                <a:buSzTx/>
                <a:buFontTx/>
                <a:buNone/>
              </a:pPr>
              <a:t>55</a:t>
            </a:fld>
            <a:endParaRPr lang="en-US" altLang="en-US" sz="1400"/>
          </a:p>
        </p:txBody>
      </p:sp>
      <p:sp>
        <p:nvSpPr>
          <p:cNvPr id="113667" name="Rectangle 2">
            <a:extLst>
              <a:ext uri="{FF2B5EF4-FFF2-40B4-BE49-F238E27FC236}">
                <a16:creationId xmlns:a16="http://schemas.microsoft.com/office/drawing/2014/main" id="{B0D59AE5-8C12-0C62-BE8B-7123DEA63EF5}"/>
              </a:ext>
            </a:extLst>
          </p:cNvPr>
          <p:cNvSpPr>
            <a:spLocks noGrp="1" noChangeArrowheads="1"/>
          </p:cNvSpPr>
          <p:nvPr>
            <p:ph type="title"/>
          </p:nvPr>
        </p:nvSpPr>
        <p:spPr>
          <a:xfrm>
            <a:off x="228600" y="228600"/>
            <a:ext cx="8915400" cy="609600"/>
          </a:xfrm>
        </p:spPr>
        <p:txBody>
          <a:bodyPr/>
          <a:lstStyle/>
          <a:p>
            <a:r>
              <a:rPr lang="en-US" altLang="en-US" sz="3200"/>
              <a:t>Operator Precedence and Associativity</a:t>
            </a:r>
          </a:p>
        </p:txBody>
      </p:sp>
      <p:sp>
        <p:nvSpPr>
          <p:cNvPr id="113668" name="Rectangle 3">
            <a:extLst>
              <a:ext uri="{FF2B5EF4-FFF2-40B4-BE49-F238E27FC236}">
                <a16:creationId xmlns:a16="http://schemas.microsoft.com/office/drawing/2014/main" id="{ECBAFEC8-2BA5-83BF-5A0F-2F68032C49BD}"/>
              </a:ext>
            </a:extLst>
          </p:cNvPr>
          <p:cNvSpPr>
            <a:spLocks noGrp="1" noChangeArrowheads="1"/>
          </p:cNvSpPr>
          <p:nvPr>
            <p:ph type="body" idx="1"/>
          </p:nvPr>
        </p:nvSpPr>
        <p:spPr>
          <a:xfrm>
            <a:off x="304800" y="1066800"/>
            <a:ext cx="8534400" cy="4572000"/>
          </a:xfrm>
        </p:spPr>
        <p:txBody>
          <a:bodyPr/>
          <a:lstStyle/>
          <a:p>
            <a:pPr marL="0" indent="0">
              <a:lnSpc>
                <a:spcPct val="90000"/>
              </a:lnSpc>
              <a:buFont typeface="Monotype Sorts" pitchFamily="2" charset="2"/>
              <a:buNone/>
            </a:pPr>
            <a:r>
              <a:rPr lang="en-US" altLang="en-US" sz="2800">
                <a:cs typeface="Times New Roman" panose="02020603050405020304" pitchFamily="18" charset="0"/>
              </a:rPr>
              <a:t>The expression in the parentheses is evaluated first. (Parentheses can be nested, in which case the expression in the inner parentheses is executed first.) When evaluating an expression without parentheses, the operators are applied according to the precedence rule and the associativity rule.</a:t>
            </a:r>
          </a:p>
          <a:p>
            <a:pPr marL="0" indent="0" algn="just">
              <a:lnSpc>
                <a:spcPct val="90000"/>
              </a:lnSpc>
              <a:buFont typeface="Monotype Sorts" pitchFamily="2" charset="2"/>
              <a:buNone/>
            </a:pPr>
            <a:endParaRPr lang="en-US" altLang="en-US" sz="2800">
              <a:cs typeface="Times New Roman" panose="02020603050405020304" pitchFamily="18" charset="0"/>
            </a:endParaRPr>
          </a:p>
          <a:p>
            <a:pPr marL="0" indent="0">
              <a:lnSpc>
                <a:spcPct val="90000"/>
              </a:lnSpc>
              <a:buFont typeface="Monotype Sorts" pitchFamily="2" charset="2"/>
              <a:buNone/>
            </a:pPr>
            <a:r>
              <a:rPr lang="en-US" altLang="en-US" sz="2800">
                <a:cs typeface="Times New Roman" panose="02020603050405020304" pitchFamily="18" charset="0"/>
              </a:rPr>
              <a:t>If operators with the same precedence are next to each other, their associativity determines the order of evaluation. All binary operators except assignment operators are left-associative.</a:t>
            </a:r>
            <a:r>
              <a:rPr lang="en-US" altLang="en-US" sz="2500">
                <a:latin typeface="Courier New" panose="02070309020205020404" pitchFamily="49" charset="0"/>
                <a:cs typeface="Courier New" panose="02070309020205020404" pitchFamily="49" charset="0"/>
              </a:rPr>
              <a:t>  </a:t>
            </a:r>
          </a:p>
        </p:txBody>
      </p:sp>
      <p:sp>
        <p:nvSpPr>
          <p:cNvPr id="113669" name="Rectangle 4">
            <a:extLst>
              <a:ext uri="{FF2B5EF4-FFF2-40B4-BE49-F238E27FC236}">
                <a16:creationId xmlns:a16="http://schemas.microsoft.com/office/drawing/2014/main" id="{1340C953-8D6B-38EC-0E02-1C8BEA8DC0B8}"/>
              </a:ext>
            </a:extLst>
          </p:cNvPr>
          <p:cNvSpPr>
            <a:spLocks noChangeArrowheads="1"/>
          </p:cNvSpPr>
          <p:nvPr/>
        </p:nvSpPr>
        <p:spPr bwMode="auto">
          <a:xfrm>
            <a:off x="2166938" y="2743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4">
            <a:extLst>
              <a:ext uri="{FF2B5EF4-FFF2-40B4-BE49-F238E27FC236}">
                <a16:creationId xmlns:a16="http://schemas.microsoft.com/office/drawing/2014/main" id="{D2430CF5-C5EF-0F39-3515-D7098FABB3C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832580D-6CDB-F047-A3BF-093BE4C8377F}" type="slidenum">
              <a:rPr lang="en-US" altLang="en-US" sz="1400"/>
              <a:pPr>
                <a:spcBef>
                  <a:spcPct val="0"/>
                </a:spcBef>
                <a:buClrTx/>
                <a:buSzTx/>
                <a:buFontTx/>
                <a:buNone/>
              </a:pPr>
              <a:t>56</a:t>
            </a:fld>
            <a:endParaRPr lang="en-US" altLang="en-US" sz="1400"/>
          </a:p>
        </p:txBody>
      </p:sp>
      <p:sp>
        <p:nvSpPr>
          <p:cNvPr id="115715" name="Rectangle 2">
            <a:extLst>
              <a:ext uri="{FF2B5EF4-FFF2-40B4-BE49-F238E27FC236}">
                <a16:creationId xmlns:a16="http://schemas.microsoft.com/office/drawing/2014/main" id="{8884CA4E-69AF-AB03-05CA-03AE06FA3C95}"/>
              </a:ext>
            </a:extLst>
          </p:cNvPr>
          <p:cNvSpPr>
            <a:spLocks noGrp="1" noChangeArrowheads="1"/>
          </p:cNvSpPr>
          <p:nvPr>
            <p:ph type="title"/>
          </p:nvPr>
        </p:nvSpPr>
        <p:spPr>
          <a:xfrm>
            <a:off x="685800" y="0"/>
            <a:ext cx="7772400" cy="1143000"/>
          </a:xfrm>
        </p:spPr>
        <p:txBody>
          <a:bodyPr/>
          <a:lstStyle/>
          <a:p>
            <a:r>
              <a:rPr lang="en-US" altLang="en-US"/>
              <a:t>Operator Associativity</a:t>
            </a:r>
          </a:p>
        </p:txBody>
      </p:sp>
      <p:sp>
        <p:nvSpPr>
          <p:cNvPr id="115716" name="Rectangle 3">
            <a:extLst>
              <a:ext uri="{FF2B5EF4-FFF2-40B4-BE49-F238E27FC236}">
                <a16:creationId xmlns:a16="http://schemas.microsoft.com/office/drawing/2014/main" id="{45F63B17-9DEA-41E6-B9B3-F5CD4FF8B05C}"/>
              </a:ext>
            </a:extLst>
          </p:cNvPr>
          <p:cNvSpPr>
            <a:spLocks noGrp="1" noChangeArrowheads="1"/>
          </p:cNvSpPr>
          <p:nvPr>
            <p:ph type="body" idx="1"/>
          </p:nvPr>
        </p:nvSpPr>
        <p:spPr>
          <a:xfrm>
            <a:off x="152400" y="1219200"/>
            <a:ext cx="8763000" cy="4800600"/>
          </a:xfrm>
        </p:spPr>
        <p:txBody>
          <a:bodyPr/>
          <a:lstStyle/>
          <a:p>
            <a:pPr algn="just">
              <a:lnSpc>
                <a:spcPct val="90000"/>
              </a:lnSpc>
              <a:buFont typeface="Monotype Sorts" pitchFamily="2" charset="2"/>
              <a:buNone/>
            </a:pPr>
            <a:r>
              <a:rPr lang="en-US" altLang="en-US" sz="2800">
                <a:cs typeface="Times New Roman" panose="02020603050405020304" pitchFamily="18" charset="0"/>
              </a:rPr>
              <a:t>    </a:t>
            </a:r>
            <a:r>
              <a:rPr lang="en-US" altLang="en-US" sz="3300">
                <a:cs typeface="Times New Roman" panose="02020603050405020304" pitchFamily="18" charset="0"/>
              </a:rPr>
              <a:t>When two operators with the same precedence are evaluated, the </a:t>
            </a:r>
            <a:r>
              <a:rPr lang="en-US" altLang="en-US" sz="3300" i="1">
                <a:cs typeface="Times New Roman" panose="02020603050405020304" pitchFamily="18" charset="0"/>
              </a:rPr>
              <a:t>associativity</a:t>
            </a:r>
            <a:r>
              <a:rPr lang="en-US" altLang="en-US" sz="3300">
                <a:cs typeface="Times New Roman" panose="02020603050405020304" pitchFamily="18" charset="0"/>
              </a:rPr>
              <a:t> of the operators determines the order of evaluation. All binary operators except assignment operators are </a:t>
            </a:r>
            <a:r>
              <a:rPr lang="en-US" altLang="en-US" sz="3300" i="1">
                <a:cs typeface="Times New Roman" panose="02020603050405020304" pitchFamily="18" charset="0"/>
              </a:rPr>
              <a:t>left-associative</a:t>
            </a:r>
            <a:r>
              <a:rPr lang="en-US" altLang="en-US" sz="3300">
                <a:cs typeface="Times New Roman" panose="02020603050405020304" pitchFamily="18" charset="0"/>
              </a:rPr>
              <a:t>.</a:t>
            </a:r>
          </a:p>
          <a:p>
            <a:pPr algn="just">
              <a:lnSpc>
                <a:spcPct val="90000"/>
              </a:lnSpc>
              <a:buFont typeface="Monotype Sorts" pitchFamily="2" charset="2"/>
              <a:buNone/>
            </a:pPr>
            <a:r>
              <a:rPr lang="en-US" altLang="en-US" sz="3300">
                <a:cs typeface="Times New Roman" panose="02020603050405020304" pitchFamily="18" charset="0"/>
              </a:rPr>
              <a:t>    a – b + c – d is equivalent to  ((a – b) + c) – d </a:t>
            </a:r>
          </a:p>
          <a:p>
            <a:pPr algn="just">
              <a:lnSpc>
                <a:spcPct val="90000"/>
              </a:lnSpc>
              <a:buFont typeface="Monotype Sorts" pitchFamily="2" charset="2"/>
              <a:buNone/>
            </a:pPr>
            <a:r>
              <a:rPr lang="en-US" altLang="en-US" sz="3300">
                <a:cs typeface="Times New Roman" panose="02020603050405020304" pitchFamily="18" charset="0"/>
              </a:rPr>
              <a:t>    Assignment operators are </a:t>
            </a:r>
            <a:r>
              <a:rPr lang="en-US" altLang="en-US" sz="3300" i="1">
                <a:cs typeface="Times New Roman" panose="02020603050405020304" pitchFamily="18" charset="0"/>
              </a:rPr>
              <a:t>right-associative</a:t>
            </a:r>
            <a:r>
              <a:rPr lang="en-US" altLang="en-US" sz="3300">
                <a:cs typeface="Times New Roman" panose="02020603050405020304" pitchFamily="18" charset="0"/>
              </a:rPr>
              <a:t>. Therefore, the expression</a:t>
            </a:r>
          </a:p>
          <a:p>
            <a:pPr algn="just">
              <a:lnSpc>
                <a:spcPct val="90000"/>
              </a:lnSpc>
              <a:buFont typeface="Monotype Sorts" pitchFamily="2" charset="2"/>
              <a:buNone/>
            </a:pPr>
            <a:r>
              <a:rPr lang="en-US" altLang="en-US" sz="3300">
                <a:cs typeface="Times New Roman" panose="02020603050405020304" pitchFamily="18" charset="0"/>
              </a:rPr>
              <a:t>    a = b += c = 5 is equivalent to a = (b += (c = 5))</a:t>
            </a:r>
          </a:p>
          <a:p>
            <a:pPr algn="just">
              <a:lnSpc>
                <a:spcPct val="90000"/>
              </a:lnSpc>
              <a:buFont typeface="Monotype Sorts" pitchFamily="2" charset="2"/>
              <a:buNone/>
            </a:pPr>
            <a:endParaRPr lang="en-US" altLang="en-US" sz="3300">
              <a:cs typeface="Times New Roman" panose="02020603050405020304" pitchFamily="18" charset="0"/>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4">
            <a:extLst>
              <a:ext uri="{FF2B5EF4-FFF2-40B4-BE49-F238E27FC236}">
                <a16:creationId xmlns:a16="http://schemas.microsoft.com/office/drawing/2014/main" id="{01DFC4A4-991C-2317-7F60-10307F32F44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66447E6-B98A-5748-86E0-3EA491BC2720}" type="slidenum">
              <a:rPr lang="en-US" altLang="en-US" sz="1400"/>
              <a:pPr>
                <a:spcBef>
                  <a:spcPct val="0"/>
                </a:spcBef>
                <a:buClrTx/>
                <a:buSzTx/>
                <a:buFontTx/>
                <a:buNone/>
              </a:pPr>
              <a:t>57</a:t>
            </a:fld>
            <a:endParaRPr lang="en-US" altLang="en-US" sz="1400"/>
          </a:p>
        </p:txBody>
      </p:sp>
      <p:sp>
        <p:nvSpPr>
          <p:cNvPr id="117763" name="Rectangle 2">
            <a:extLst>
              <a:ext uri="{FF2B5EF4-FFF2-40B4-BE49-F238E27FC236}">
                <a16:creationId xmlns:a16="http://schemas.microsoft.com/office/drawing/2014/main" id="{9E3B8A9D-B11D-F506-7D3A-78A2702A97FD}"/>
              </a:ext>
            </a:extLst>
          </p:cNvPr>
          <p:cNvSpPr>
            <a:spLocks noGrp="1" noChangeArrowheads="1"/>
          </p:cNvSpPr>
          <p:nvPr>
            <p:ph type="title"/>
          </p:nvPr>
        </p:nvSpPr>
        <p:spPr>
          <a:xfrm>
            <a:off x="685800" y="0"/>
            <a:ext cx="7772400" cy="1143000"/>
          </a:xfrm>
        </p:spPr>
        <p:txBody>
          <a:bodyPr/>
          <a:lstStyle/>
          <a:p>
            <a:r>
              <a:rPr lang="en-US" altLang="en-US"/>
              <a:t>Example</a:t>
            </a:r>
          </a:p>
        </p:txBody>
      </p:sp>
      <p:sp>
        <p:nvSpPr>
          <p:cNvPr id="117764" name="Rectangle 3">
            <a:extLst>
              <a:ext uri="{FF2B5EF4-FFF2-40B4-BE49-F238E27FC236}">
                <a16:creationId xmlns:a16="http://schemas.microsoft.com/office/drawing/2014/main" id="{8AC6E3B2-676B-7E7D-A44E-CD80DCEA45A9}"/>
              </a:ext>
            </a:extLst>
          </p:cNvPr>
          <p:cNvSpPr>
            <a:spLocks noGrp="1" noChangeArrowheads="1"/>
          </p:cNvSpPr>
          <p:nvPr>
            <p:ph type="body" idx="1"/>
          </p:nvPr>
        </p:nvSpPr>
        <p:spPr>
          <a:xfrm>
            <a:off x="304800" y="1066800"/>
            <a:ext cx="8534400" cy="1219200"/>
          </a:xfrm>
        </p:spPr>
        <p:txBody>
          <a:bodyPr/>
          <a:lstStyle/>
          <a:p>
            <a:pPr marL="0" indent="0">
              <a:lnSpc>
                <a:spcPct val="80000"/>
              </a:lnSpc>
              <a:spcBef>
                <a:spcPct val="0"/>
              </a:spcBef>
              <a:buFont typeface="Monotype Sorts" pitchFamily="2" charset="2"/>
              <a:buNone/>
            </a:pPr>
            <a:r>
              <a:rPr lang="en-US" altLang="en-US" sz="2900">
                <a:cs typeface="Times New Roman" panose="02020603050405020304" pitchFamily="18" charset="0"/>
              </a:rPr>
              <a:t>Applying the operator precedence and associativity rule, the expression 3 + 4 * 4 &gt; 5 * (4 + 3) - 1 is evaluated as follows:</a:t>
            </a:r>
          </a:p>
        </p:txBody>
      </p:sp>
      <p:sp>
        <p:nvSpPr>
          <p:cNvPr id="117765" name="Rectangle 4">
            <a:extLst>
              <a:ext uri="{FF2B5EF4-FFF2-40B4-BE49-F238E27FC236}">
                <a16:creationId xmlns:a16="http://schemas.microsoft.com/office/drawing/2014/main" id="{F95F6534-03FC-E23B-AB0C-F22A4D48B0B3}"/>
              </a:ext>
            </a:extLst>
          </p:cNvPr>
          <p:cNvSpPr>
            <a:spLocks noChangeArrowheads="1"/>
          </p:cNvSpPr>
          <p:nvPr/>
        </p:nvSpPr>
        <p:spPr bwMode="auto">
          <a:xfrm>
            <a:off x="2414588" y="240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17766" name="Rectangle 5">
            <a:extLst>
              <a:ext uri="{FF2B5EF4-FFF2-40B4-BE49-F238E27FC236}">
                <a16:creationId xmlns:a16="http://schemas.microsoft.com/office/drawing/2014/main" id="{6A96F53E-B7B0-A109-7A90-F96633890207}"/>
              </a:ext>
            </a:extLst>
          </p:cNvPr>
          <p:cNvSpPr>
            <a:spLocks noChangeArrowheads="1"/>
          </p:cNvSpPr>
          <p:nvPr/>
        </p:nvSpPr>
        <p:spPr bwMode="auto">
          <a:xfrm>
            <a:off x="2414588" y="2409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17767" name="Object 6">
            <a:extLst>
              <a:ext uri="{FF2B5EF4-FFF2-40B4-BE49-F238E27FC236}">
                <a16:creationId xmlns:a16="http://schemas.microsoft.com/office/drawing/2014/main" id="{DD86177F-84BD-970F-2A0D-CF426FBBAC2F}"/>
              </a:ext>
            </a:extLst>
          </p:cNvPr>
          <p:cNvGraphicFramePr>
            <a:graphicFrameLocks noChangeAspect="1"/>
          </p:cNvGraphicFramePr>
          <p:nvPr/>
        </p:nvGraphicFramePr>
        <p:xfrm>
          <a:off x="457200" y="2438400"/>
          <a:ext cx="8382000" cy="3959225"/>
        </p:xfrm>
        <a:graphic>
          <a:graphicData uri="http://schemas.openxmlformats.org/presentationml/2006/ole">
            <mc:AlternateContent xmlns:mc="http://schemas.openxmlformats.org/markup-compatibility/2006">
              <mc:Choice xmlns:v="urn:schemas-microsoft-com:vml" Requires="v">
                <p:oleObj r:id="rId3" imgW="25882600" imgH="12204700" progId="Word.Picture.8">
                  <p:embed/>
                </p:oleObj>
              </mc:Choice>
              <mc:Fallback>
                <p:oleObj r:id="rId3" imgW="25882600" imgH="12204700"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438400"/>
                        <a:ext cx="83820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4">
            <a:extLst>
              <a:ext uri="{FF2B5EF4-FFF2-40B4-BE49-F238E27FC236}">
                <a16:creationId xmlns:a16="http://schemas.microsoft.com/office/drawing/2014/main" id="{D4185331-3D36-C14F-074C-68A4286E4ED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6F16E81-1980-EB4B-A16C-94425EE6A592}" type="slidenum">
              <a:rPr lang="en-US" altLang="en-US" sz="1400"/>
              <a:pPr>
                <a:spcBef>
                  <a:spcPct val="0"/>
                </a:spcBef>
                <a:buClrTx/>
                <a:buSzTx/>
                <a:buFontTx/>
                <a:buNone/>
              </a:pPr>
              <a:t>58</a:t>
            </a:fld>
            <a:endParaRPr lang="en-US" altLang="en-US" sz="1400"/>
          </a:p>
        </p:txBody>
      </p:sp>
      <p:sp>
        <p:nvSpPr>
          <p:cNvPr id="119811" name="Rectangle 2">
            <a:extLst>
              <a:ext uri="{FF2B5EF4-FFF2-40B4-BE49-F238E27FC236}">
                <a16:creationId xmlns:a16="http://schemas.microsoft.com/office/drawing/2014/main" id="{EC2ACD77-F0F5-D49E-5E6C-19E9D57E3866}"/>
              </a:ext>
            </a:extLst>
          </p:cNvPr>
          <p:cNvSpPr>
            <a:spLocks noGrp="1" noChangeArrowheads="1"/>
          </p:cNvSpPr>
          <p:nvPr>
            <p:ph type="title"/>
          </p:nvPr>
        </p:nvSpPr>
        <p:spPr>
          <a:xfrm>
            <a:off x="685800" y="0"/>
            <a:ext cx="7772400" cy="1143000"/>
          </a:xfrm>
        </p:spPr>
        <p:txBody>
          <a:bodyPr/>
          <a:lstStyle/>
          <a:p>
            <a:r>
              <a:rPr lang="en-US" altLang="en-US"/>
              <a:t>Operand Evaluation Order</a:t>
            </a:r>
          </a:p>
        </p:txBody>
      </p:sp>
      <p:sp>
        <p:nvSpPr>
          <p:cNvPr id="119812" name="Rectangle 3">
            <a:extLst>
              <a:ext uri="{FF2B5EF4-FFF2-40B4-BE49-F238E27FC236}">
                <a16:creationId xmlns:a16="http://schemas.microsoft.com/office/drawing/2014/main" id="{D0B9D513-4C78-940B-4002-57490E9833CD}"/>
              </a:ext>
            </a:extLst>
          </p:cNvPr>
          <p:cNvSpPr>
            <a:spLocks noGrp="1" noChangeArrowheads="1"/>
          </p:cNvSpPr>
          <p:nvPr>
            <p:ph type="body" idx="1"/>
          </p:nvPr>
        </p:nvSpPr>
        <p:spPr>
          <a:xfrm>
            <a:off x="762000" y="1219200"/>
            <a:ext cx="7848600" cy="4800600"/>
          </a:xfrm>
        </p:spPr>
        <p:txBody>
          <a:bodyPr/>
          <a:lstStyle/>
          <a:p>
            <a:pPr marL="0" indent="0">
              <a:buFont typeface="Monotype Sorts" pitchFamily="2" charset="2"/>
              <a:buNone/>
            </a:pPr>
            <a:r>
              <a:rPr lang="en-US" altLang="en-US" sz="3300">
                <a:cs typeface="Times New Roman" panose="02020603050405020304" pitchFamily="18" charset="0"/>
              </a:rPr>
              <a:t>Supplement III.A, “Advanced discussions on how an expression is evaluated in the JVM.”</a:t>
            </a:r>
          </a:p>
        </p:txBody>
      </p:sp>
      <p:sp>
        <p:nvSpPr>
          <p:cNvPr id="119813" name="Rectangle 4">
            <a:extLst>
              <a:ext uri="{FF2B5EF4-FFF2-40B4-BE49-F238E27FC236}">
                <a16:creationId xmlns:a16="http://schemas.microsoft.com/office/drawing/2014/main" id="{E3663F16-25BD-EA03-4C42-536D252D2870}"/>
              </a:ext>
            </a:extLst>
          </p:cNvPr>
          <p:cNvSpPr>
            <a:spLocks noChangeArrowheads="1"/>
          </p:cNvSpPr>
          <p:nvPr/>
        </p:nvSpPr>
        <p:spPr bwMode="auto">
          <a:xfrm>
            <a:off x="152400" y="152400"/>
            <a:ext cx="1270000" cy="6096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Number Placeholder 4">
            <a:extLst>
              <a:ext uri="{FF2B5EF4-FFF2-40B4-BE49-F238E27FC236}">
                <a16:creationId xmlns:a16="http://schemas.microsoft.com/office/drawing/2014/main" id="{BDC111C4-89FB-6E61-715E-EFDD4C3FDE3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0E7DBA7-B1E5-A14D-884F-0BDAFD1F92FB}" type="slidenum">
              <a:rPr lang="en-US" altLang="en-US" sz="1400"/>
              <a:pPr>
                <a:spcBef>
                  <a:spcPct val="0"/>
                </a:spcBef>
                <a:buClrTx/>
                <a:buSzTx/>
                <a:buFontTx/>
                <a:buNone/>
              </a:pPr>
              <a:t>59</a:t>
            </a:fld>
            <a:endParaRPr lang="en-US" altLang="en-US" sz="1400"/>
          </a:p>
        </p:txBody>
      </p:sp>
      <p:sp>
        <p:nvSpPr>
          <p:cNvPr id="121859" name="Rectangle 2">
            <a:extLst>
              <a:ext uri="{FF2B5EF4-FFF2-40B4-BE49-F238E27FC236}">
                <a16:creationId xmlns:a16="http://schemas.microsoft.com/office/drawing/2014/main" id="{FCA438BE-5FE9-EE8B-C6B2-B8BA9F5962DA}"/>
              </a:ext>
            </a:extLst>
          </p:cNvPr>
          <p:cNvSpPr>
            <a:spLocks noGrp="1" noChangeArrowheads="1"/>
          </p:cNvSpPr>
          <p:nvPr>
            <p:ph type="title"/>
          </p:nvPr>
        </p:nvSpPr>
        <p:spPr>
          <a:xfrm>
            <a:off x="685800" y="152400"/>
            <a:ext cx="7772400" cy="533400"/>
          </a:xfrm>
        </p:spPr>
        <p:txBody>
          <a:bodyPr/>
          <a:lstStyle/>
          <a:p>
            <a:r>
              <a:rPr lang="en-US" altLang="en-US">
                <a:cs typeface="Times New Roman" panose="02020603050405020304" pitchFamily="18" charset="0"/>
              </a:rPr>
              <a:t>Debugging</a:t>
            </a:r>
            <a:endParaRPr lang="en-US" altLang="en-US"/>
          </a:p>
        </p:txBody>
      </p:sp>
      <p:sp>
        <p:nvSpPr>
          <p:cNvPr id="121860" name="Rectangle 3">
            <a:extLst>
              <a:ext uri="{FF2B5EF4-FFF2-40B4-BE49-F238E27FC236}">
                <a16:creationId xmlns:a16="http://schemas.microsoft.com/office/drawing/2014/main" id="{9C45FE9D-6004-8180-5B4B-42B82C4EB189}"/>
              </a:ext>
            </a:extLst>
          </p:cNvPr>
          <p:cNvSpPr>
            <a:spLocks noGrp="1" noChangeArrowheads="1"/>
          </p:cNvSpPr>
          <p:nvPr>
            <p:ph type="body" idx="1"/>
          </p:nvPr>
        </p:nvSpPr>
        <p:spPr>
          <a:xfrm>
            <a:off x="304800" y="990600"/>
            <a:ext cx="8610600" cy="5410200"/>
          </a:xfrm>
        </p:spPr>
        <p:txBody>
          <a:bodyPr/>
          <a:lstStyle/>
          <a:p>
            <a:pPr marL="0" indent="0">
              <a:spcBef>
                <a:spcPct val="0"/>
              </a:spcBef>
              <a:buFont typeface="Monotype Sorts" pitchFamily="2" charset="2"/>
              <a:buNone/>
            </a:pPr>
            <a:r>
              <a:rPr lang="en-US" altLang="en-US" sz="2800">
                <a:cs typeface="Times New Roman" panose="02020603050405020304" pitchFamily="18" charset="0"/>
              </a:rPr>
              <a:t>Logic errors are called </a:t>
            </a:r>
            <a:r>
              <a:rPr lang="en-US" altLang="en-US" sz="2800" i="1">
                <a:cs typeface="Times New Roman" panose="02020603050405020304" pitchFamily="18" charset="0"/>
              </a:rPr>
              <a:t>bugs</a:t>
            </a:r>
            <a:r>
              <a:rPr lang="en-US" altLang="en-US" sz="2800">
                <a:cs typeface="Times New Roman" panose="02020603050405020304" pitchFamily="18" charset="0"/>
              </a:rPr>
              <a:t>. The process of finding and correcting errors is called debugging. A common approach to debugging is to use a combination of methods to narrow down to the part of the program where the bug is located. You can hand-trace the program (i.e., catch errors by reading the program), or you can insert print statements in order to show the values of the variables or the execution flow of the program. This approach might work for a short, simple program. But for a large, complex program, the most effective approach for debugging is to use a debugger utility.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0C0E289F-DF17-130A-EC4A-54C2F07BA84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7D095F2-4B63-AC4D-A8F2-FCF7D849ECBC}" type="slidenum">
              <a:rPr lang="en-US" altLang="en-US" sz="1400"/>
              <a:pPr>
                <a:spcBef>
                  <a:spcPct val="0"/>
                </a:spcBef>
                <a:buClrTx/>
                <a:buSzTx/>
                <a:buFontTx/>
                <a:buNone/>
              </a:pPr>
              <a:t>6</a:t>
            </a:fld>
            <a:endParaRPr lang="en-US" altLang="en-US" sz="1400"/>
          </a:p>
        </p:txBody>
      </p:sp>
      <p:sp>
        <p:nvSpPr>
          <p:cNvPr id="13315" name="Rectangle 2">
            <a:extLst>
              <a:ext uri="{FF2B5EF4-FFF2-40B4-BE49-F238E27FC236}">
                <a16:creationId xmlns:a16="http://schemas.microsoft.com/office/drawing/2014/main" id="{C56157B6-4C62-78B1-4289-8773BD342D6F}"/>
              </a:ext>
            </a:extLst>
          </p:cNvPr>
          <p:cNvSpPr>
            <a:spLocks noGrp="1" noChangeArrowheads="1"/>
          </p:cNvSpPr>
          <p:nvPr>
            <p:ph type="title"/>
          </p:nvPr>
        </p:nvSpPr>
        <p:spPr>
          <a:xfrm>
            <a:off x="304800" y="304800"/>
            <a:ext cx="8458200" cy="838200"/>
          </a:xfrm>
        </p:spPr>
        <p:txBody>
          <a:bodyPr/>
          <a:lstStyle/>
          <a:p>
            <a:r>
              <a:rPr lang="en-US" altLang="en-US" sz="4000"/>
              <a:t>Problem: A Simple Math Learning Tool</a:t>
            </a:r>
          </a:p>
        </p:txBody>
      </p:sp>
      <p:sp>
        <p:nvSpPr>
          <p:cNvPr id="13316" name="Text Box 5">
            <a:extLst>
              <a:ext uri="{FF2B5EF4-FFF2-40B4-BE49-F238E27FC236}">
                <a16:creationId xmlns:a16="http://schemas.microsoft.com/office/drawing/2014/main" id="{20D03BB6-9361-2FEB-1968-7B7B2E4B92A2}"/>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13317" name="Text Box 6">
            <a:extLst>
              <a:ext uri="{FF2B5EF4-FFF2-40B4-BE49-F238E27FC236}">
                <a16:creationId xmlns:a16="http://schemas.microsoft.com/office/drawing/2014/main" id="{C9F0B0EC-35D4-482F-9F05-0F6D5E577A7A}"/>
              </a:ext>
            </a:extLst>
          </p:cNvPr>
          <p:cNvSpPr txBox="1">
            <a:spLocks noChangeArrowheads="1"/>
          </p:cNvSpPr>
          <p:nvPr/>
        </p:nvSpPr>
        <p:spPr bwMode="auto">
          <a:xfrm>
            <a:off x="268288" y="1568450"/>
            <a:ext cx="8607425" cy="354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a:t>This example creates a program to let a first grader practice additions. The program randomly generates two single-digit integers number1 and number2 and displays a question such as “What is 7 + 9?” to the student. After the student types the answer, the program displays a message to indicate whether the answer is true or false.</a:t>
            </a:r>
          </a:p>
        </p:txBody>
      </p:sp>
      <p:sp>
        <p:nvSpPr>
          <p:cNvPr id="13318" name="Rectangle 10">
            <a:hlinkClick r:id="rId3"/>
            <a:extLst>
              <a:ext uri="{FF2B5EF4-FFF2-40B4-BE49-F238E27FC236}">
                <a16:creationId xmlns:a16="http://schemas.microsoft.com/office/drawing/2014/main" id="{109079C7-0E8E-89CF-FAFD-6ABBEC7C1A7F}"/>
              </a:ext>
            </a:extLst>
          </p:cNvPr>
          <p:cNvSpPr>
            <a:spLocks noChangeArrowheads="1"/>
          </p:cNvSpPr>
          <p:nvPr/>
        </p:nvSpPr>
        <p:spPr bwMode="auto">
          <a:xfrm>
            <a:off x="6642100" y="5648325"/>
            <a:ext cx="21209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AdditionQuiz</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Number Placeholder 4">
            <a:extLst>
              <a:ext uri="{FF2B5EF4-FFF2-40B4-BE49-F238E27FC236}">
                <a16:creationId xmlns:a16="http://schemas.microsoft.com/office/drawing/2014/main" id="{19634ABB-47D5-EA4F-649E-14988D2BE25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B21FFB6-1826-C742-87DB-93EC6E1C91B5}" type="slidenum">
              <a:rPr lang="en-US" altLang="en-US" sz="1400"/>
              <a:pPr>
                <a:spcBef>
                  <a:spcPct val="0"/>
                </a:spcBef>
                <a:buClrTx/>
                <a:buSzTx/>
                <a:buFontTx/>
                <a:buNone/>
              </a:pPr>
              <a:t>60</a:t>
            </a:fld>
            <a:endParaRPr lang="en-US" altLang="en-US" sz="1400"/>
          </a:p>
        </p:txBody>
      </p:sp>
      <p:sp>
        <p:nvSpPr>
          <p:cNvPr id="122883" name="Rectangle 2">
            <a:extLst>
              <a:ext uri="{FF2B5EF4-FFF2-40B4-BE49-F238E27FC236}">
                <a16:creationId xmlns:a16="http://schemas.microsoft.com/office/drawing/2014/main" id="{8E381A4A-60C2-2E11-46CF-24CD082E4310}"/>
              </a:ext>
            </a:extLst>
          </p:cNvPr>
          <p:cNvSpPr>
            <a:spLocks noGrp="1" noChangeArrowheads="1"/>
          </p:cNvSpPr>
          <p:nvPr>
            <p:ph type="title"/>
          </p:nvPr>
        </p:nvSpPr>
        <p:spPr>
          <a:xfrm>
            <a:off x="685800" y="152400"/>
            <a:ext cx="7772400" cy="533400"/>
          </a:xfrm>
        </p:spPr>
        <p:txBody>
          <a:bodyPr/>
          <a:lstStyle/>
          <a:p>
            <a:r>
              <a:rPr lang="en-US" altLang="en-US">
                <a:cs typeface="Times New Roman" panose="02020603050405020304" pitchFamily="18" charset="0"/>
              </a:rPr>
              <a:t>Debugger</a:t>
            </a:r>
            <a:endParaRPr lang="en-US" altLang="en-US"/>
          </a:p>
        </p:txBody>
      </p:sp>
      <p:sp>
        <p:nvSpPr>
          <p:cNvPr id="122884" name="Rectangle 3">
            <a:extLst>
              <a:ext uri="{FF2B5EF4-FFF2-40B4-BE49-F238E27FC236}">
                <a16:creationId xmlns:a16="http://schemas.microsoft.com/office/drawing/2014/main" id="{94B89149-B8D1-B8DB-4402-68B9070D262F}"/>
              </a:ext>
            </a:extLst>
          </p:cNvPr>
          <p:cNvSpPr>
            <a:spLocks noGrp="1" noChangeArrowheads="1"/>
          </p:cNvSpPr>
          <p:nvPr>
            <p:ph type="body" idx="1"/>
          </p:nvPr>
        </p:nvSpPr>
        <p:spPr>
          <a:xfrm>
            <a:off x="304800" y="990600"/>
            <a:ext cx="8610600" cy="5410200"/>
          </a:xfrm>
        </p:spPr>
        <p:txBody>
          <a:bodyPr/>
          <a:lstStyle/>
          <a:p>
            <a:pPr marL="0" indent="0">
              <a:spcBef>
                <a:spcPct val="0"/>
              </a:spcBef>
              <a:buFont typeface="Monotype Sorts" pitchFamily="2" charset="2"/>
              <a:buNone/>
            </a:pPr>
            <a:r>
              <a:rPr lang="en-US" altLang="en-US">
                <a:cs typeface="Times New Roman" panose="02020603050405020304" pitchFamily="18" charset="0"/>
              </a:rPr>
              <a:t>Debugger is a program that facilitates debugging. You can use a debugger to</a:t>
            </a:r>
          </a:p>
          <a:p>
            <a:pPr marL="0" indent="0">
              <a:spcBef>
                <a:spcPct val="0"/>
              </a:spcBef>
              <a:buFont typeface="Monotype Sorts" pitchFamily="2" charset="2"/>
              <a:buNone/>
            </a:pPr>
            <a:endParaRPr lang="en-US" altLang="en-US">
              <a:cs typeface="Times New Roman" panose="02020603050405020304" pitchFamily="18" charset="0"/>
            </a:endParaRPr>
          </a:p>
          <a:p>
            <a:pPr marL="0" indent="0">
              <a:spcBef>
                <a:spcPct val="0"/>
              </a:spcBef>
            </a:pPr>
            <a:r>
              <a:rPr lang="en-US" altLang="en-US">
                <a:cs typeface="Times New Roman" panose="02020603050405020304" pitchFamily="18" charset="0"/>
              </a:rPr>
              <a:t>Execute a single statement at a time.</a:t>
            </a:r>
          </a:p>
          <a:p>
            <a:pPr marL="0" indent="0">
              <a:spcBef>
                <a:spcPct val="0"/>
              </a:spcBef>
            </a:pPr>
            <a:r>
              <a:rPr lang="en-US" altLang="en-US">
                <a:cs typeface="Times New Roman" panose="02020603050405020304" pitchFamily="18" charset="0"/>
              </a:rPr>
              <a:t>Trace into or stepping over a method.</a:t>
            </a:r>
          </a:p>
          <a:p>
            <a:pPr marL="0" indent="0">
              <a:spcBef>
                <a:spcPct val="0"/>
              </a:spcBef>
            </a:pPr>
            <a:r>
              <a:rPr lang="en-US" altLang="en-US">
                <a:cs typeface="Times New Roman" panose="02020603050405020304" pitchFamily="18" charset="0"/>
              </a:rPr>
              <a:t>Set breakpoints.</a:t>
            </a:r>
          </a:p>
          <a:p>
            <a:pPr marL="0" indent="0">
              <a:spcBef>
                <a:spcPct val="0"/>
              </a:spcBef>
            </a:pPr>
            <a:r>
              <a:rPr lang="en-US" altLang="en-US">
                <a:cs typeface="Times New Roman" panose="02020603050405020304" pitchFamily="18" charset="0"/>
              </a:rPr>
              <a:t>Display variables.</a:t>
            </a:r>
          </a:p>
          <a:p>
            <a:pPr marL="0" indent="0">
              <a:spcBef>
                <a:spcPct val="0"/>
              </a:spcBef>
            </a:pPr>
            <a:r>
              <a:rPr lang="en-US" altLang="en-US">
                <a:cs typeface="Times New Roman" panose="02020603050405020304" pitchFamily="18" charset="0"/>
              </a:rPr>
              <a:t>Display call stack.</a:t>
            </a:r>
          </a:p>
          <a:p>
            <a:pPr marL="0" indent="0">
              <a:spcBef>
                <a:spcPct val="0"/>
              </a:spcBef>
            </a:pPr>
            <a:r>
              <a:rPr lang="en-US" altLang="en-US">
                <a:cs typeface="Times New Roman" panose="02020603050405020304" pitchFamily="18" charset="0"/>
              </a:rPr>
              <a:t>Modify variables.</a:t>
            </a:r>
          </a:p>
          <a:p>
            <a:pPr marL="0" indent="0">
              <a:spcBef>
                <a:spcPct val="0"/>
              </a:spcBef>
              <a:buFont typeface="Monotype Sorts" pitchFamily="2" charset="2"/>
              <a:buNone/>
            </a:pPr>
            <a:endParaRPr lang="en-US" altLang="en-US">
              <a:cs typeface="Times New Roman" panose="02020603050405020304" pitchFamily="18"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Number Placeholder 4">
            <a:extLst>
              <a:ext uri="{FF2B5EF4-FFF2-40B4-BE49-F238E27FC236}">
                <a16:creationId xmlns:a16="http://schemas.microsoft.com/office/drawing/2014/main" id="{0986FB05-623B-EEA3-1FA5-A4EB3332FE5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ADA394C-C0D8-9543-B637-45CC7F5551E3}" type="slidenum">
              <a:rPr lang="en-US" altLang="en-US" sz="1400"/>
              <a:pPr>
                <a:spcBef>
                  <a:spcPct val="0"/>
                </a:spcBef>
                <a:buClrTx/>
                <a:buSzTx/>
                <a:buFontTx/>
                <a:buNone/>
              </a:pPr>
              <a:t>61</a:t>
            </a:fld>
            <a:endParaRPr lang="en-US" altLang="en-US" sz="1400"/>
          </a:p>
        </p:txBody>
      </p:sp>
      <p:sp>
        <p:nvSpPr>
          <p:cNvPr id="123907" name="Rectangle 2">
            <a:extLst>
              <a:ext uri="{FF2B5EF4-FFF2-40B4-BE49-F238E27FC236}">
                <a16:creationId xmlns:a16="http://schemas.microsoft.com/office/drawing/2014/main" id="{9BD1634C-02E2-8D42-1CEF-CC70BF846A35}"/>
              </a:ext>
            </a:extLst>
          </p:cNvPr>
          <p:cNvSpPr>
            <a:spLocks noGrp="1" noChangeArrowheads="1"/>
          </p:cNvSpPr>
          <p:nvPr>
            <p:ph type="title"/>
          </p:nvPr>
        </p:nvSpPr>
        <p:spPr>
          <a:xfrm>
            <a:off x="685800" y="152400"/>
            <a:ext cx="7772400" cy="533400"/>
          </a:xfrm>
        </p:spPr>
        <p:txBody>
          <a:bodyPr/>
          <a:lstStyle/>
          <a:p>
            <a:r>
              <a:rPr lang="en-US" altLang="en-US">
                <a:cs typeface="Times New Roman" panose="02020603050405020304" pitchFamily="18" charset="0"/>
              </a:rPr>
              <a:t>Debugging in NetBeans</a:t>
            </a:r>
            <a:r>
              <a:rPr lang="en-US" altLang="en-US">
                <a:latin typeface="Courier" pitchFamily="2" charset="0"/>
                <a:cs typeface="Times New Roman" panose="02020603050405020304" pitchFamily="18" charset="0"/>
              </a:rPr>
              <a:t> </a:t>
            </a:r>
          </a:p>
        </p:txBody>
      </p:sp>
      <p:sp>
        <p:nvSpPr>
          <p:cNvPr id="123908" name="Rectangle 3">
            <a:extLst>
              <a:ext uri="{FF2B5EF4-FFF2-40B4-BE49-F238E27FC236}">
                <a16:creationId xmlns:a16="http://schemas.microsoft.com/office/drawing/2014/main" id="{273E5100-0280-1986-0410-CD5F1248FC08}"/>
              </a:ext>
            </a:extLst>
          </p:cNvPr>
          <p:cNvSpPr>
            <a:spLocks noGrp="1" noChangeArrowheads="1"/>
          </p:cNvSpPr>
          <p:nvPr>
            <p:ph type="body" idx="1"/>
          </p:nvPr>
        </p:nvSpPr>
        <p:spPr>
          <a:xfrm>
            <a:off x="304800" y="1393825"/>
            <a:ext cx="8610600" cy="5006975"/>
          </a:xfrm>
        </p:spPr>
        <p:txBody>
          <a:bodyPr/>
          <a:lstStyle/>
          <a:p>
            <a:pPr marL="0" indent="0">
              <a:spcBef>
                <a:spcPct val="0"/>
              </a:spcBef>
              <a:buFont typeface="Monotype Sorts" pitchFamily="2" charset="2"/>
              <a:buNone/>
            </a:pPr>
            <a:r>
              <a:rPr lang="en-US" altLang="en-US">
                <a:cs typeface="Times New Roman" panose="02020603050405020304" pitchFamily="18" charset="0"/>
              </a:rPr>
              <a:t>Supplement II.E, Learning Java Effectively with NetBeans</a:t>
            </a:r>
          </a:p>
        </p:txBody>
      </p:sp>
      <p:sp>
        <p:nvSpPr>
          <p:cNvPr id="123909" name="Rectangle 5">
            <a:extLst>
              <a:ext uri="{FF2B5EF4-FFF2-40B4-BE49-F238E27FC236}">
                <a16:creationId xmlns:a16="http://schemas.microsoft.com/office/drawing/2014/main" id="{8F67801B-79FB-09F0-BB4A-015FA1F1E3DC}"/>
              </a:ext>
            </a:extLst>
          </p:cNvPr>
          <p:cNvSpPr>
            <a:spLocks noChangeArrowheads="1"/>
          </p:cNvSpPr>
          <p:nvPr/>
        </p:nvSpPr>
        <p:spPr bwMode="auto">
          <a:xfrm>
            <a:off x="152400" y="152400"/>
            <a:ext cx="1270000" cy="6096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eaLnBrk="1" hangingPunct="1">
              <a:lnSpc>
                <a:spcPct val="90000"/>
              </a:lnSpc>
              <a:buFont typeface="Monotype Sorts" pitchFamily="2" charset="2"/>
              <a:buNone/>
            </a:pPr>
            <a:r>
              <a:rPr lang="en-US" altLang="en-US" sz="1800"/>
              <a:t>Companion Website</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Number Placeholder 4">
            <a:extLst>
              <a:ext uri="{FF2B5EF4-FFF2-40B4-BE49-F238E27FC236}">
                <a16:creationId xmlns:a16="http://schemas.microsoft.com/office/drawing/2014/main" id="{60FEABCF-B428-3942-FF19-2FEC2A7EA66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179F9B5-BDA8-CB48-A0D1-9F2141FB768A}" type="slidenum">
              <a:rPr lang="en-US" altLang="en-US" sz="1400"/>
              <a:pPr>
                <a:spcBef>
                  <a:spcPct val="0"/>
                </a:spcBef>
                <a:buClrTx/>
                <a:buSzTx/>
                <a:buFontTx/>
                <a:buNone/>
              </a:pPr>
              <a:t>62</a:t>
            </a:fld>
            <a:endParaRPr lang="en-US" altLang="en-US" sz="1400"/>
          </a:p>
        </p:txBody>
      </p:sp>
      <p:sp>
        <p:nvSpPr>
          <p:cNvPr id="124931" name="Rectangle 2">
            <a:extLst>
              <a:ext uri="{FF2B5EF4-FFF2-40B4-BE49-F238E27FC236}">
                <a16:creationId xmlns:a16="http://schemas.microsoft.com/office/drawing/2014/main" id="{ABDB5C8B-6AEB-5BEF-6DA8-7B47BF53C0BC}"/>
              </a:ext>
            </a:extLst>
          </p:cNvPr>
          <p:cNvSpPr>
            <a:spLocks noGrp="1" noChangeArrowheads="1"/>
          </p:cNvSpPr>
          <p:nvPr>
            <p:ph type="title"/>
          </p:nvPr>
        </p:nvSpPr>
        <p:spPr>
          <a:xfrm>
            <a:off x="685800" y="152400"/>
            <a:ext cx="7772400" cy="533400"/>
          </a:xfrm>
        </p:spPr>
        <p:txBody>
          <a:bodyPr/>
          <a:lstStyle/>
          <a:p>
            <a:r>
              <a:rPr lang="en-US" altLang="en-US">
                <a:cs typeface="Times New Roman" panose="02020603050405020304" pitchFamily="18" charset="0"/>
              </a:rPr>
              <a:t>Debugging in Eclipse</a:t>
            </a:r>
            <a:endParaRPr lang="en-US" altLang="en-US">
              <a:latin typeface="Courier" pitchFamily="2" charset="0"/>
              <a:cs typeface="Times New Roman" panose="02020603050405020304" pitchFamily="18" charset="0"/>
            </a:endParaRPr>
          </a:p>
        </p:txBody>
      </p:sp>
      <p:sp>
        <p:nvSpPr>
          <p:cNvPr id="124932" name="Rectangle 3">
            <a:extLst>
              <a:ext uri="{FF2B5EF4-FFF2-40B4-BE49-F238E27FC236}">
                <a16:creationId xmlns:a16="http://schemas.microsoft.com/office/drawing/2014/main" id="{7691F336-15C0-2F05-D897-5EB6D0D52300}"/>
              </a:ext>
            </a:extLst>
          </p:cNvPr>
          <p:cNvSpPr>
            <a:spLocks noGrp="1" noChangeArrowheads="1"/>
          </p:cNvSpPr>
          <p:nvPr>
            <p:ph type="body" idx="1"/>
          </p:nvPr>
        </p:nvSpPr>
        <p:spPr>
          <a:xfrm>
            <a:off x="304800" y="1393825"/>
            <a:ext cx="8610600" cy="5006975"/>
          </a:xfrm>
        </p:spPr>
        <p:txBody>
          <a:bodyPr/>
          <a:lstStyle/>
          <a:p>
            <a:pPr marL="0" indent="0">
              <a:spcBef>
                <a:spcPct val="0"/>
              </a:spcBef>
              <a:buFont typeface="Monotype Sorts" pitchFamily="2" charset="2"/>
              <a:buNone/>
            </a:pPr>
            <a:r>
              <a:rPr lang="en-US" altLang="en-US">
                <a:cs typeface="Times New Roman" panose="02020603050405020304" pitchFamily="18" charset="0"/>
              </a:rPr>
              <a:t>Supplement II.G, Learning Java Effectively with Eclipse</a:t>
            </a:r>
          </a:p>
        </p:txBody>
      </p:sp>
      <p:sp>
        <p:nvSpPr>
          <p:cNvPr id="124933" name="Rectangle 4">
            <a:extLst>
              <a:ext uri="{FF2B5EF4-FFF2-40B4-BE49-F238E27FC236}">
                <a16:creationId xmlns:a16="http://schemas.microsoft.com/office/drawing/2014/main" id="{BDB469F5-A99A-F67B-C010-E50C67C2B2AB}"/>
              </a:ext>
            </a:extLst>
          </p:cNvPr>
          <p:cNvSpPr>
            <a:spLocks noChangeArrowheads="1"/>
          </p:cNvSpPr>
          <p:nvPr/>
        </p:nvSpPr>
        <p:spPr bwMode="auto">
          <a:xfrm>
            <a:off x="152400" y="152400"/>
            <a:ext cx="1270000" cy="6096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eaLnBrk="1" hangingPunct="1">
              <a:lnSpc>
                <a:spcPct val="90000"/>
              </a:lnSpc>
              <a:buFont typeface="Monotype Sorts" pitchFamily="2" charset="2"/>
              <a:buNone/>
            </a:pPr>
            <a:r>
              <a:rPr lang="en-US" altLang="en-US" sz="1800"/>
              <a:t>Companion Website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a:extLst>
              <a:ext uri="{FF2B5EF4-FFF2-40B4-BE49-F238E27FC236}">
                <a16:creationId xmlns:a16="http://schemas.microsoft.com/office/drawing/2014/main" id="{64EF5BDE-C05B-7BAD-ECF2-D8D42B75A6D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E1A99B3-B8C0-5F44-9F90-AE22A1C4BA62}" type="slidenum">
              <a:rPr lang="en-US" altLang="en-US" sz="1400"/>
              <a:pPr>
                <a:spcBef>
                  <a:spcPct val="0"/>
                </a:spcBef>
                <a:buClrTx/>
                <a:buSzTx/>
                <a:buFontTx/>
                <a:buNone/>
              </a:pPr>
              <a:t>7</a:t>
            </a:fld>
            <a:endParaRPr lang="en-US" altLang="en-US" sz="1400"/>
          </a:p>
        </p:txBody>
      </p:sp>
      <p:sp>
        <p:nvSpPr>
          <p:cNvPr id="15363" name="Rectangle 2">
            <a:extLst>
              <a:ext uri="{FF2B5EF4-FFF2-40B4-BE49-F238E27FC236}">
                <a16:creationId xmlns:a16="http://schemas.microsoft.com/office/drawing/2014/main" id="{1367CA01-F160-4D5F-D56A-E67104759342}"/>
              </a:ext>
            </a:extLst>
          </p:cNvPr>
          <p:cNvSpPr>
            <a:spLocks noGrp="1" noChangeArrowheads="1"/>
          </p:cNvSpPr>
          <p:nvPr>
            <p:ph type="title"/>
          </p:nvPr>
        </p:nvSpPr>
        <p:spPr>
          <a:xfrm>
            <a:off x="685800" y="152400"/>
            <a:ext cx="7772400" cy="533400"/>
          </a:xfrm>
        </p:spPr>
        <p:txBody>
          <a:bodyPr/>
          <a:lstStyle/>
          <a:p>
            <a:r>
              <a:rPr lang="en-US" altLang="en-US"/>
              <a:t>One-way </a:t>
            </a:r>
            <a:r>
              <a:rPr lang="en-US" altLang="en-US" sz="4200">
                <a:latin typeface="Courier New" panose="02070309020205020404" pitchFamily="49" charset="0"/>
              </a:rPr>
              <a:t>if</a:t>
            </a:r>
            <a:r>
              <a:rPr lang="en-US" altLang="en-US"/>
              <a:t> Statements</a:t>
            </a:r>
            <a:endParaRPr lang="en-US" altLang="en-US" sz="5400"/>
          </a:p>
        </p:txBody>
      </p:sp>
      <p:sp>
        <p:nvSpPr>
          <p:cNvPr id="15364" name="Rectangle 6">
            <a:extLst>
              <a:ext uri="{FF2B5EF4-FFF2-40B4-BE49-F238E27FC236}">
                <a16:creationId xmlns:a16="http://schemas.microsoft.com/office/drawing/2014/main" id="{B8C5A246-8C8F-FEF8-0C22-08A4E12FDAFC}"/>
              </a:ext>
            </a:extLst>
          </p:cNvPr>
          <p:cNvSpPr>
            <a:spLocks noChangeArrowheads="1"/>
          </p:cNvSpPr>
          <p:nvPr/>
        </p:nvSpPr>
        <p:spPr bwMode="auto">
          <a:xfrm>
            <a:off x="1995488" y="2071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5" name="Rectangle 7">
            <a:extLst>
              <a:ext uri="{FF2B5EF4-FFF2-40B4-BE49-F238E27FC236}">
                <a16:creationId xmlns:a16="http://schemas.microsoft.com/office/drawing/2014/main" id="{68BD0012-0CBC-AFBF-F632-F03A35873677}"/>
              </a:ext>
            </a:extLst>
          </p:cNvPr>
          <p:cNvSpPr>
            <a:spLocks noGrp="1" noChangeArrowheads="1"/>
          </p:cNvSpPr>
          <p:nvPr>
            <p:ph type="body" idx="1"/>
          </p:nvPr>
        </p:nvSpPr>
        <p:spPr>
          <a:xfrm>
            <a:off x="304800" y="1752600"/>
            <a:ext cx="3886200" cy="914400"/>
          </a:xfrm>
        </p:spPr>
        <p:txBody>
          <a:bodyPr/>
          <a:lstStyle/>
          <a:p>
            <a:pPr>
              <a:lnSpc>
                <a:spcPct val="90000"/>
              </a:lnSpc>
              <a:buFont typeface="Monotype Sorts" pitchFamily="2" charset="2"/>
              <a:buNone/>
            </a:pPr>
            <a:r>
              <a:rPr lang="en-US" altLang="en-US" sz="2400"/>
              <a:t>if (boolean-expression) { </a:t>
            </a:r>
          </a:p>
          <a:p>
            <a:pPr>
              <a:lnSpc>
                <a:spcPct val="90000"/>
              </a:lnSpc>
              <a:spcBef>
                <a:spcPct val="0"/>
              </a:spcBef>
              <a:buFont typeface="Monotype Sorts" pitchFamily="2" charset="2"/>
              <a:buNone/>
            </a:pPr>
            <a:r>
              <a:rPr lang="en-US" altLang="en-US" sz="2400"/>
              <a:t>  statement(s);</a:t>
            </a:r>
          </a:p>
          <a:p>
            <a:pPr>
              <a:lnSpc>
                <a:spcPct val="90000"/>
              </a:lnSpc>
              <a:spcBef>
                <a:spcPct val="0"/>
              </a:spcBef>
              <a:buFont typeface="Monotype Sorts" pitchFamily="2" charset="2"/>
              <a:buNone/>
            </a:pPr>
            <a:r>
              <a:rPr lang="en-US" altLang="en-US" sz="2400"/>
              <a:t>}</a:t>
            </a:r>
          </a:p>
        </p:txBody>
      </p:sp>
      <p:pic>
        <p:nvPicPr>
          <p:cNvPr id="15366" name="Picture 10">
            <a:extLst>
              <a:ext uri="{FF2B5EF4-FFF2-40B4-BE49-F238E27FC236}">
                <a16:creationId xmlns:a16="http://schemas.microsoft.com/office/drawing/2014/main" id="{A5A99E1B-3BBB-D590-805E-F06AC2AED7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925" y="3098800"/>
            <a:ext cx="2460625" cy="341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7" name="Line 10">
            <a:extLst>
              <a:ext uri="{FF2B5EF4-FFF2-40B4-BE49-F238E27FC236}">
                <a16:creationId xmlns:a16="http://schemas.microsoft.com/office/drawing/2014/main" id="{B69A9944-E129-F287-CA74-1CC87C49FE07}"/>
              </a:ext>
            </a:extLst>
          </p:cNvPr>
          <p:cNvSpPr>
            <a:spLocks noChangeShapeType="1"/>
          </p:cNvSpPr>
          <p:nvPr/>
        </p:nvSpPr>
        <p:spPr bwMode="auto">
          <a:xfrm>
            <a:off x="1038225" y="2590800"/>
            <a:ext cx="654050" cy="10668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pic>
        <p:nvPicPr>
          <p:cNvPr id="15368" name="Picture 11">
            <a:extLst>
              <a:ext uri="{FF2B5EF4-FFF2-40B4-BE49-F238E27FC236}">
                <a16:creationId xmlns:a16="http://schemas.microsoft.com/office/drawing/2014/main" id="{1F04FBDA-4919-ECA9-1DDC-28F737D79D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7450" y="3155950"/>
            <a:ext cx="5003800" cy="3155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9" name="Line 11">
            <a:extLst>
              <a:ext uri="{FF2B5EF4-FFF2-40B4-BE49-F238E27FC236}">
                <a16:creationId xmlns:a16="http://schemas.microsoft.com/office/drawing/2014/main" id="{3A3BD945-1A8E-0F14-FA22-D5E429E2DC82}"/>
              </a:ext>
            </a:extLst>
          </p:cNvPr>
          <p:cNvSpPr>
            <a:spLocks noChangeShapeType="1"/>
          </p:cNvSpPr>
          <p:nvPr/>
        </p:nvSpPr>
        <p:spPr bwMode="auto">
          <a:xfrm>
            <a:off x="4918075" y="2540000"/>
            <a:ext cx="533400" cy="1117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5370" name="Rectangle 9">
            <a:extLst>
              <a:ext uri="{FF2B5EF4-FFF2-40B4-BE49-F238E27FC236}">
                <a16:creationId xmlns:a16="http://schemas.microsoft.com/office/drawing/2014/main" id="{EAC427A7-A6BB-CA5A-2872-A4F6D7292B3D}"/>
              </a:ext>
            </a:extLst>
          </p:cNvPr>
          <p:cNvSpPr>
            <a:spLocks noChangeArrowheads="1"/>
          </p:cNvSpPr>
          <p:nvPr/>
        </p:nvSpPr>
        <p:spPr bwMode="auto">
          <a:xfrm>
            <a:off x="4800600" y="838200"/>
            <a:ext cx="4191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cs typeface="Times New Roman" panose="02020603050405020304" pitchFamily="18" charset="0"/>
              </a:rPr>
              <a:t>if (radius &gt;= 0) {</a:t>
            </a:r>
          </a:p>
          <a:p>
            <a:pPr>
              <a:buFont typeface="Monotype Sorts" pitchFamily="2" charset="2"/>
              <a:buNone/>
            </a:pPr>
            <a:r>
              <a:rPr lang="en-US" altLang="en-US" sz="2400">
                <a:cs typeface="Times New Roman" panose="02020603050405020304" pitchFamily="18" charset="0"/>
              </a:rPr>
              <a:t>  area = radius * radius * PI;</a:t>
            </a:r>
          </a:p>
          <a:p>
            <a:pPr>
              <a:buFont typeface="Monotype Sorts" pitchFamily="2" charset="2"/>
              <a:buNone/>
            </a:pPr>
            <a:r>
              <a:rPr lang="en-US" altLang="en-US" sz="2400">
                <a:cs typeface="Times New Roman" panose="02020603050405020304" pitchFamily="18" charset="0"/>
              </a:rPr>
              <a:t>  System.out.println("The area"     </a:t>
            </a:r>
          </a:p>
          <a:p>
            <a:pPr>
              <a:buFont typeface="Monotype Sorts" pitchFamily="2" charset="2"/>
              <a:buNone/>
            </a:pPr>
            <a:r>
              <a:rPr lang="en-US" altLang="en-US" sz="2400">
                <a:cs typeface="Times New Roman" panose="02020603050405020304" pitchFamily="18" charset="0"/>
              </a:rPr>
              <a:t>    + " for the circle of radius " </a:t>
            </a:r>
          </a:p>
          <a:p>
            <a:pPr>
              <a:buFont typeface="Monotype Sorts" pitchFamily="2" charset="2"/>
              <a:buNone/>
            </a:pPr>
            <a:r>
              <a:rPr lang="en-US" altLang="en-US" sz="2400">
                <a:cs typeface="Times New Roman" panose="02020603050405020304" pitchFamily="18" charset="0"/>
              </a:rPr>
              <a:t>    + radius + " is " + area);</a:t>
            </a:r>
          </a:p>
          <a:p>
            <a:pPr>
              <a:buFont typeface="Monotype Sorts" pitchFamily="2" charset="2"/>
              <a:buNone/>
            </a:pPr>
            <a:r>
              <a:rPr lang="en-US" altLang="en-US" sz="2400">
                <a:cs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a:extLst>
              <a:ext uri="{FF2B5EF4-FFF2-40B4-BE49-F238E27FC236}">
                <a16:creationId xmlns:a16="http://schemas.microsoft.com/office/drawing/2014/main" id="{94BB1C27-F64F-3CDE-8915-0D7AC7B1B1C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7CA1341-33D7-934C-8909-224E3D955EF6}" type="slidenum">
              <a:rPr lang="en-US" altLang="en-US" sz="1400"/>
              <a:pPr>
                <a:spcBef>
                  <a:spcPct val="0"/>
                </a:spcBef>
                <a:buClrTx/>
                <a:buSzTx/>
                <a:buFontTx/>
                <a:buNone/>
              </a:pPr>
              <a:t>8</a:t>
            </a:fld>
            <a:endParaRPr lang="en-US" altLang="en-US" sz="1400"/>
          </a:p>
        </p:txBody>
      </p:sp>
      <p:sp>
        <p:nvSpPr>
          <p:cNvPr id="17411" name="Rectangle 2">
            <a:extLst>
              <a:ext uri="{FF2B5EF4-FFF2-40B4-BE49-F238E27FC236}">
                <a16:creationId xmlns:a16="http://schemas.microsoft.com/office/drawing/2014/main" id="{8B060345-00E9-9A81-93CB-295BE869DE8B}"/>
              </a:ext>
            </a:extLst>
          </p:cNvPr>
          <p:cNvSpPr>
            <a:spLocks noGrp="1" noChangeArrowheads="1"/>
          </p:cNvSpPr>
          <p:nvPr>
            <p:ph type="title"/>
          </p:nvPr>
        </p:nvSpPr>
        <p:spPr>
          <a:xfrm>
            <a:off x="685800" y="304800"/>
            <a:ext cx="7772400" cy="533400"/>
          </a:xfrm>
        </p:spPr>
        <p:txBody>
          <a:bodyPr/>
          <a:lstStyle/>
          <a:p>
            <a:r>
              <a:rPr lang="en-US" altLang="en-US"/>
              <a:t>Note</a:t>
            </a:r>
            <a:endParaRPr lang="en-US" altLang="en-US" sz="5400"/>
          </a:p>
        </p:txBody>
      </p:sp>
      <p:sp>
        <p:nvSpPr>
          <p:cNvPr id="17412" name="Rectangle 3">
            <a:extLst>
              <a:ext uri="{FF2B5EF4-FFF2-40B4-BE49-F238E27FC236}">
                <a16:creationId xmlns:a16="http://schemas.microsoft.com/office/drawing/2014/main" id="{9E80E456-95E4-C297-87A3-4BF6CACB39F4}"/>
              </a:ext>
            </a:extLst>
          </p:cNvPr>
          <p:cNvSpPr>
            <a:spLocks noChangeArrowheads="1"/>
          </p:cNvSpPr>
          <p:nvPr/>
        </p:nvSpPr>
        <p:spPr bwMode="auto">
          <a:xfrm>
            <a:off x="1995488" y="2071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3" name="Rectangle 10">
            <a:extLst>
              <a:ext uri="{FF2B5EF4-FFF2-40B4-BE49-F238E27FC236}">
                <a16:creationId xmlns:a16="http://schemas.microsoft.com/office/drawing/2014/main" id="{8C18A656-A07B-4028-49C9-A2E4418913F0}"/>
              </a:ext>
            </a:extLst>
          </p:cNvPr>
          <p:cNvSpPr>
            <a:spLocks noChangeArrowheads="1"/>
          </p:cNvSpPr>
          <p:nvPr/>
        </p:nvSpPr>
        <p:spPr bwMode="auto">
          <a:xfrm>
            <a:off x="2138363" y="2876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4" name="Rectangle 13">
            <a:extLst>
              <a:ext uri="{FF2B5EF4-FFF2-40B4-BE49-F238E27FC236}">
                <a16:creationId xmlns:a16="http://schemas.microsoft.com/office/drawing/2014/main" id="{167AD1E5-B424-1EBC-B312-835DB079EFC7}"/>
              </a:ext>
            </a:extLst>
          </p:cNvPr>
          <p:cNvSpPr>
            <a:spLocks noChangeArrowheads="1"/>
          </p:cNvSpPr>
          <p:nvPr/>
        </p:nvSpPr>
        <p:spPr bwMode="auto">
          <a:xfrm>
            <a:off x="0" y="3113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7415" name="Object 12">
            <a:extLst>
              <a:ext uri="{FF2B5EF4-FFF2-40B4-BE49-F238E27FC236}">
                <a16:creationId xmlns:a16="http://schemas.microsoft.com/office/drawing/2014/main" id="{02518C66-98D9-0CDE-B985-5B36D37DDA26}"/>
              </a:ext>
            </a:extLst>
          </p:cNvPr>
          <p:cNvGraphicFramePr>
            <a:graphicFrameLocks noChangeAspect="1"/>
          </p:cNvGraphicFramePr>
          <p:nvPr/>
        </p:nvGraphicFramePr>
        <p:xfrm>
          <a:off x="269875" y="1393825"/>
          <a:ext cx="8604250" cy="1108075"/>
        </p:xfrm>
        <a:graphic>
          <a:graphicData uri="http://schemas.openxmlformats.org/presentationml/2006/ole">
            <mc:AlternateContent xmlns:mc="http://schemas.openxmlformats.org/markup-compatibility/2006">
              <mc:Choice xmlns:v="urn:schemas-microsoft-com:vml" Requires="v">
                <p:oleObj name="Picture" r:id="rId3" imgW="7734300" imgH="838200" progId="Word.Picture.8">
                  <p:embed/>
                </p:oleObj>
              </mc:Choice>
              <mc:Fallback>
                <p:oleObj name="Picture" r:id="rId3" imgW="7734300" imgH="838200" progId="Word.Picture.8">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875" y="1393825"/>
                        <a:ext cx="86042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6" name="Rectangle 15">
            <a:extLst>
              <a:ext uri="{FF2B5EF4-FFF2-40B4-BE49-F238E27FC236}">
                <a16:creationId xmlns:a16="http://schemas.microsoft.com/office/drawing/2014/main" id="{EACF6612-330E-D175-0540-8770EA046610}"/>
              </a:ext>
            </a:extLst>
          </p:cNvPr>
          <p:cNvSpPr>
            <a:spLocks noChangeArrowheads="1"/>
          </p:cNvSpPr>
          <p:nvPr/>
        </p:nvSpPr>
        <p:spPr bwMode="auto">
          <a:xfrm>
            <a:off x="0" y="3097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7417" name="Object 14">
            <a:extLst>
              <a:ext uri="{FF2B5EF4-FFF2-40B4-BE49-F238E27FC236}">
                <a16:creationId xmlns:a16="http://schemas.microsoft.com/office/drawing/2014/main" id="{89271E19-B12F-B431-161E-4235BCDE4DFE}"/>
              </a:ext>
            </a:extLst>
          </p:cNvPr>
          <p:cNvGraphicFramePr>
            <a:graphicFrameLocks noChangeAspect="1"/>
          </p:cNvGraphicFramePr>
          <p:nvPr/>
        </p:nvGraphicFramePr>
        <p:xfrm>
          <a:off x="269875" y="3198813"/>
          <a:ext cx="8680450" cy="1054100"/>
        </p:xfrm>
        <a:graphic>
          <a:graphicData uri="http://schemas.openxmlformats.org/presentationml/2006/ole">
            <mc:AlternateContent xmlns:mc="http://schemas.openxmlformats.org/markup-compatibility/2006">
              <mc:Choice xmlns:v="urn:schemas-microsoft-com:vml" Requires="v">
                <p:oleObj name="Picture" r:id="rId5" imgW="8623300" imgH="863600" progId="Word.Picture.8">
                  <p:embed/>
                </p:oleObj>
              </mc:Choice>
              <mc:Fallback>
                <p:oleObj name="Picture" r:id="rId5" imgW="8623300" imgH="863600" progId="Word.Picture.8">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875" y="3198813"/>
                        <a:ext cx="868045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a:extLst>
              <a:ext uri="{FF2B5EF4-FFF2-40B4-BE49-F238E27FC236}">
                <a16:creationId xmlns:a16="http://schemas.microsoft.com/office/drawing/2014/main" id="{78110226-37E2-5C0C-717C-683EBEDEA7E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F8FC651-EB4B-EE48-A3EB-6B4D1775AB2C}" type="slidenum">
              <a:rPr lang="en-US" altLang="en-US" sz="1400"/>
              <a:pPr>
                <a:spcBef>
                  <a:spcPct val="0"/>
                </a:spcBef>
                <a:buClrTx/>
                <a:buSzTx/>
                <a:buFontTx/>
                <a:buNone/>
              </a:pPr>
              <a:t>9</a:t>
            </a:fld>
            <a:endParaRPr lang="en-US" altLang="en-US" sz="1400"/>
          </a:p>
        </p:txBody>
      </p:sp>
      <p:sp>
        <p:nvSpPr>
          <p:cNvPr id="19459" name="Rectangle 2">
            <a:extLst>
              <a:ext uri="{FF2B5EF4-FFF2-40B4-BE49-F238E27FC236}">
                <a16:creationId xmlns:a16="http://schemas.microsoft.com/office/drawing/2014/main" id="{C7142084-9FD0-34AE-42E7-631881F49371}"/>
              </a:ext>
            </a:extLst>
          </p:cNvPr>
          <p:cNvSpPr>
            <a:spLocks noGrp="1" noChangeArrowheads="1"/>
          </p:cNvSpPr>
          <p:nvPr>
            <p:ph type="title"/>
          </p:nvPr>
        </p:nvSpPr>
        <p:spPr>
          <a:xfrm>
            <a:off x="685800" y="0"/>
            <a:ext cx="7772400" cy="1428750"/>
          </a:xfrm>
        </p:spPr>
        <p:txBody>
          <a:bodyPr/>
          <a:lstStyle/>
          <a:p>
            <a:r>
              <a:rPr lang="en-US" altLang="en-US"/>
              <a:t>Simple if Demo</a:t>
            </a:r>
          </a:p>
        </p:txBody>
      </p:sp>
      <p:sp>
        <p:nvSpPr>
          <p:cNvPr id="19460" name="Text Box 11">
            <a:extLst>
              <a:ext uri="{FF2B5EF4-FFF2-40B4-BE49-F238E27FC236}">
                <a16:creationId xmlns:a16="http://schemas.microsoft.com/office/drawing/2014/main" id="{FB89401A-F1A7-F6E4-B319-5FE1E6B15ADC}"/>
              </a:ext>
            </a:extLst>
          </p:cNvPr>
          <p:cNvSpPr txBox="1">
            <a:spLocks noChangeArrowheads="1"/>
          </p:cNvSpPr>
          <p:nvPr/>
        </p:nvSpPr>
        <p:spPr bwMode="auto">
          <a:xfrm>
            <a:off x="423863" y="1816100"/>
            <a:ext cx="84105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Write a program that prompts the user to enter an integer. If the number is a multiple of 5, print HiFive. If the number is divisible by 2, print HiEven.</a:t>
            </a:r>
          </a:p>
        </p:txBody>
      </p:sp>
      <p:sp>
        <p:nvSpPr>
          <p:cNvPr id="19461" name="Rectangle 8">
            <a:hlinkClick r:id="rId3"/>
            <a:extLst>
              <a:ext uri="{FF2B5EF4-FFF2-40B4-BE49-F238E27FC236}">
                <a16:creationId xmlns:a16="http://schemas.microsoft.com/office/drawing/2014/main" id="{8C166078-757B-2C97-624C-A85EF7E93079}"/>
              </a:ext>
            </a:extLst>
          </p:cNvPr>
          <p:cNvSpPr>
            <a:spLocks noChangeArrowheads="1"/>
          </p:cNvSpPr>
          <p:nvPr/>
        </p:nvSpPr>
        <p:spPr bwMode="auto">
          <a:xfrm>
            <a:off x="4849813" y="5770563"/>
            <a:ext cx="20066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SimpleIfDemo</a:t>
            </a:r>
          </a:p>
        </p:txBody>
      </p:sp>
    </p:spTree>
  </p:cSld>
  <p:clrMapOvr>
    <a:masterClrMapping/>
  </p:clrMapOvr>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27264</TotalTime>
  <Words>3815</Words>
  <Application>Microsoft Macintosh PowerPoint</Application>
  <PresentationFormat>On-screen Show (4:3)</PresentationFormat>
  <Paragraphs>568</Paragraphs>
  <Slides>62</Slides>
  <Notes>58</Notes>
  <HiddenSlides>0</HiddenSlides>
  <MMClips>0</MMClips>
  <ScaleCrop>false</ScaleCrop>
  <HeadingPairs>
    <vt:vector size="10"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62</vt:i4>
      </vt:variant>
      <vt:variant>
        <vt:lpstr>Custom Shows</vt:lpstr>
      </vt:variant>
      <vt:variant>
        <vt:i4>1</vt:i4>
      </vt:variant>
    </vt:vector>
  </HeadingPairs>
  <TitlesOfParts>
    <vt:vector size="78" baseType="lpstr">
      <vt:lpstr>Times New Roman</vt:lpstr>
      <vt:lpstr>Arial</vt:lpstr>
      <vt:lpstr>Monotype Sorts</vt:lpstr>
      <vt:lpstr>Wingdings</vt:lpstr>
      <vt:lpstr>Courier New</vt:lpstr>
      <vt:lpstr>Book Antiqua</vt:lpstr>
      <vt:lpstr>Forte</vt:lpstr>
      <vt:lpstr>Courier</vt:lpstr>
      <vt:lpstr>I Times Italic</vt:lpstr>
      <vt:lpstr>Times</vt:lpstr>
      <vt:lpstr>Goudy Sans Medium</vt:lpstr>
      <vt:lpstr>Goudy Sans Book</vt:lpstr>
      <vt:lpstr>International</vt:lpstr>
      <vt:lpstr>Picture</vt:lpstr>
      <vt:lpstr>Microsoft Word Picture</vt:lpstr>
      <vt:lpstr>Chapter 3 Selections</vt:lpstr>
      <vt:lpstr>Motivations</vt:lpstr>
      <vt:lpstr>Objectives</vt:lpstr>
      <vt:lpstr>The boolean Type and Operators</vt:lpstr>
      <vt:lpstr>Relational Operators</vt:lpstr>
      <vt:lpstr>Problem: A Simple Math Learning Tool</vt:lpstr>
      <vt:lpstr>One-way if Statements</vt:lpstr>
      <vt:lpstr>Note</vt:lpstr>
      <vt:lpstr>Simple if Demo</vt:lpstr>
      <vt:lpstr>The Two-way if Statement</vt:lpstr>
      <vt:lpstr>if-else Example</vt:lpstr>
      <vt:lpstr>Multiple Alternative if Statements</vt:lpstr>
      <vt:lpstr>Multi-Way if-else Statements</vt:lpstr>
      <vt:lpstr>Trace if-else statement</vt:lpstr>
      <vt:lpstr>Trace if-else statement</vt:lpstr>
      <vt:lpstr>Trace if-else statement</vt:lpstr>
      <vt:lpstr>Trace if-else statement</vt:lpstr>
      <vt:lpstr>Trace if-else statement</vt:lpstr>
      <vt:lpstr>Note</vt:lpstr>
      <vt:lpstr>Note, cont.</vt:lpstr>
      <vt:lpstr>Common Errors</vt:lpstr>
      <vt:lpstr>TIP</vt:lpstr>
      <vt:lpstr>CAUTION</vt:lpstr>
      <vt:lpstr>Problem: An Improved Math Learning Tool </vt:lpstr>
      <vt:lpstr>Problem: Body Mass Index </vt:lpstr>
      <vt:lpstr>Problem: Computing Taxes</vt:lpstr>
      <vt:lpstr>Problem: Computing Taxes, cont.</vt:lpstr>
      <vt:lpstr>Logical Operators</vt:lpstr>
      <vt:lpstr>Truth Table for Operator !</vt:lpstr>
      <vt:lpstr>Truth Table for Operator &amp;&amp;</vt:lpstr>
      <vt:lpstr>Truth Table for Operator ||</vt:lpstr>
      <vt:lpstr>Truth Table for Operator ^</vt:lpstr>
      <vt:lpstr>Examples</vt:lpstr>
      <vt:lpstr>Examples</vt:lpstr>
      <vt:lpstr>The &amp; and | Operators</vt:lpstr>
      <vt:lpstr>The &amp; and | Operators</vt:lpstr>
      <vt:lpstr>Problem: Determining Leap Year?</vt:lpstr>
      <vt:lpstr>Problem: Lottery </vt:lpstr>
      <vt:lpstr>switch Statements</vt:lpstr>
      <vt:lpstr>switch Statement Flow Chart</vt:lpstr>
      <vt:lpstr>switch Statement Rules</vt:lpstr>
      <vt:lpstr>switch Statement Rules</vt:lpstr>
      <vt:lpstr>Trace switch statement</vt:lpstr>
      <vt:lpstr>Trace switch statement</vt:lpstr>
      <vt:lpstr>Trace switch statement</vt:lpstr>
      <vt:lpstr>Trace switch statement</vt:lpstr>
      <vt:lpstr>Trace switch statement</vt:lpstr>
      <vt:lpstr>Trace switch statement</vt:lpstr>
      <vt:lpstr>Trace switch statement</vt:lpstr>
      <vt:lpstr>Problem: Chinese Zodiac </vt:lpstr>
      <vt:lpstr>Conditional Operators</vt:lpstr>
      <vt:lpstr>Conditional Operator</vt:lpstr>
      <vt:lpstr>Conditional Operator, cont.</vt:lpstr>
      <vt:lpstr>Operator Precedence</vt:lpstr>
      <vt:lpstr>Operator Precedence and Associativity</vt:lpstr>
      <vt:lpstr>Operator Associativity</vt:lpstr>
      <vt:lpstr>Example</vt:lpstr>
      <vt:lpstr>Operand Evaluation Order</vt:lpstr>
      <vt:lpstr>Debugging</vt:lpstr>
      <vt:lpstr>Debugger</vt:lpstr>
      <vt:lpstr>Debugging in NetBeans </vt:lpstr>
      <vt:lpstr>Debugging in Eclipse</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Control Methods</dc:title>
  <dc:creator>Y. Daniel Liang</dc:creator>
  <cp:lastModifiedBy>anas arram</cp:lastModifiedBy>
  <cp:revision>278</cp:revision>
  <cp:lastPrinted>1998-02-04T21:16:15Z</cp:lastPrinted>
  <dcterms:created xsi:type="dcterms:W3CDTF">1995-06-10T17:31:50Z</dcterms:created>
  <dcterms:modified xsi:type="dcterms:W3CDTF">2022-11-07T08:09:16Z</dcterms:modified>
</cp:coreProperties>
</file>