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6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2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7EA0-D264-4574-BF50-6ADA6138A32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73C9-BC4F-4FF3-BDDF-B029C84C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3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6: Quantum Harmonic Oscillator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l"/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The </a:t>
                </a:r>
                <a:r>
                  <a:rPr lang="en-US" sz="2000" dirty="0"/>
                  <a:t>potential energy well of a classical harmonic oscillator</a:t>
                </a:r>
                <a:r>
                  <a:rPr lang="en-US" sz="2000" dirty="0" smtClean="0"/>
                  <a:t> 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If the </a:t>
                </a:r>
                <a:r>
                  <a:rPr lang="en-US" sz="2000" dirty="0"/>
                  <a:t>energy </a:t>
                </a:r>
                <a:r>
                  <a:rPr lang="en-US" sz="2000" dirty="0" smtClean="0"/>
                  <a:t>of is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   then the motion is </a:t>
                </a:r>
                <a:r>
                  <a:rPr lang="en-US" sz="2000" dirty="0"/>
                  <a:t>confined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between </a:t>
                </a:r>
                <a:r>
                  <a:rPr lang="en-US" sz="2000" dirty="0"/>
                  <a:t>turning points at </a:t>
                </a:r>
                <a:r>
                  <a:rPr lang="en-US" sz="2000" i="1" dirty="0"/>
                  <a:t>x </a:t>
                </a:r>
                <a:r>
                  <a:rPr lang="en-US" sz="2000" dirty="0"/>
                  <a:t>= −</a:t>
                </a:r>
                <a:r>
                  <a:rPr lang="en-US" sz="2000" i="1" dirty="0"/>
                  <a:t>A </a:t>
                </a:r>
                <a:r>
                  <a:rPr lang="en-US" sz="2000" dirty="0"/>
                  <a:t>and at </a:t>
                </a:r>
                <a:r>
                  <a:rPr lang="en-US" sz="2000" i="1" dirty="0"/>
                  <a:t>x </a:t>
                </a:r>
                <a:r>
                  <a:rPr lang="en-US" sz="2000" dirty="0"/>
                  <a:t>= + </a:t>
                </a:r>
                <a:r>
                  <a:rPr lang="en-US" sz="2000" i="1" dirty="0"/>
                  <a:t>A </a:t>
                </a:r>
                <a:r>
                  <a:rPr lang="en-US" sz="2000" dirty="0"/>
                  <a:t>.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593" b="-5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08660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5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U(r) </a:t>
            </a:r>
            <a:r>
              <a:rPr lang="en-US" sz="2800" dirty="0"/>
              <a:t>for the H</a:t>
            </a:r>
            <a:r>
              <a:rPr lang="en-US" sz="2800" baseline="-25000" dirty="0"/>
              <a:t>2</a:t>
            </a:r>
            <a:r>
              <a:rPr lang="en-US" sz="2800" dirty="0"/>
              <a:t> molecule as a function of the distance </a:t>
            </a:r>
            <a:r>
              <a:rPr lang="en-US" sz="2800" dirty="0" smtClean="0"/>
              <a:t>r </a:t>
            </a:r>
            <a:r>
              <a:rPr lang="en-US" sz="2800" dirty="0"/>
              <a:t>between the centers (nuclei) of the two atoms</a:t>
            </a:r>
          </a:p>
        </p:txBody>
      </p:sp>
      <p:pic>
        <p:nvPicPr>
          <p:cNvPr id="5" name="Content Placeholder 4" descr="http://131.96.55.77/hbase/molecule/imgmol/h2mo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828800"/>
            <a:ext cx="43434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3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1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2000" dirty="0"/>
              <a:t>The first five wave functions of the quantum </a:t>
            </a:r>
            <a:r>
              <a:rPr lang="en-US" sz="2000" dirty="0" smtClean="0"/>
              <a:t>harmonic oscillator</a:t>
            </a:r>
            <a:r>
              <a:rPr lang="en-US" sz="2000" dirty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/>
              <a:t>classical limits of the oscillator’s motion are indicated by</a:t>
            </a:r>
            <a:br>
              <a:rPr lang="en-US" sz="2000" dirty="0"/>
            </a:br>
            <a:r>
              <a:rPr lang="en-US" sz="2000" dirty="0"/>
              <a:t>vertical lines,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400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0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probability density distribution for </a:t>
            </a:r>
            <a:r>
              <a:rPr lang="en-US" sz="2000" dirty="0" smtClean="0"/>
              <a:t>the </a:t>
            </a:r>
            <a:r>
              <a:rPr lang="en-US" sz="2000" dirty="0"/>
              <a:t>quantum harmonic oscillator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its </a:t>
            </a:r>
            <a:r>
              <a:rPr lang="en-US" sz="2000" i="1" dirty="0" smtClean="0"/>
              <a:t>n </a:t>
            </a:r>
            <a:r>
              <a:rPr lang="en-US" sz="2000" dirty="0"/>
              <a:t>= </a:t>
            </a:r>
            <a:r>
              <a:rPr lang="en-US" sz="2000" dirty="0" smtClean="0"/>
              <a:t>12  quantum </a:t>
            </a:r>
            <a:r>
              <a:rPr lang="en-US" sz="2000" dirty="0"/>
              <a:t>state. The dashed curve shows the probability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density </a:t>
            </a:r>
            <a:r>
              <a:rPr lang="en-US" sz="2000" dirty="0"/>
              <a:t>distribution of a classical oscillator with </a:t>
            </a:r>
            <a:r>
              <a:rPr lang="en-US" sz="2000" dirty="0" smtClean="0"/>
              <a:t>the same </a:t>
            </a:r>
            <a:r>
              <a:rPr lang="en-US" sz="2000" dirty="0"/>
              <a:t>energy.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2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133599" cy="1162050"/>
          </a:xfrm>
        </p:spPr>
        <p:txBody>
          <a:bodyPr/>
          <a:lstStyle/>
          <a:p>
            <a:r>
              <a:rPr lang="en-US" dirty="0" smtClean="0"/>
              <a:t>Example 6.10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09799" cy="4691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Normalize the </a:t>
            </a:r>
            <a:r>
              <a:rPr lang="en-US" sz="2800" dirty="0" err="1" smtClean="0"/>
              <a:t>wavefunction</a:t>
            </a:r>
            <a:r>
              <a:rPr lang="en-US" sz="2800" dirty="0" smtClean="0"/>
              <a:t> for the ground state of the Harmonic Oscillator</a:t>
            </a:r>
            <a:endParaRPr lang="en-US" sz="28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6248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7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810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sz="3200" dirty="0" smtClean="0"/>
                  <a:t>Turning points for a classical oscillator with </a:t>
                </a:r>
                <a:br>
                  <a:rPr lang="en-US" sz="32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𝐸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ħ</m:t>
                      </m:r>
                      <m:r>
                        <a:rPr lang="en-US" sz="3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81000"/>
                <a:ext cx="8229600" cy="1143000"/>
              </a:xfrm>
              <a:blipFill rotWithShape="1">
                <a:blip r:embed="rId2"/>
                <a:stretch>
                  <a:fillRect t="-1497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34331"/>
            <a:ext cx="81724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2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 6.12: Probability that a quantum oscillator in its ground state is outside the classical region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1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2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86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 6: Quantum Harmonic Oscillator</vt:lpstr>
      <vt:lpstr>  The potential energy well of a classical harmonic oscillator   U(x)=1/2 kx^2=1/2 mω^2 x^2 If the energy of is       E=1/2 kA^2     then the motion is confined  between turning points at x = −A and at x = + A .   .</vt:lpstr>
      <vt:lpstr>U(r) for the H2 molecule as a function of the distance r between the centers (nuclei) of the two atoms</vt:lpstr>
      <vt:lpstr>PowerPoint Presentation</vt:lpstr>
      <vt:lpstr>The first five wave functions of the quantum harmonic oscillator.  The classical limits of the oscillator’s motion are indicated by vertical lines,</vt:lpstr>
      <vt:lpstr>The probability density distribution for the quantum harmonic oscillator  in its n = 12  quantum state. The dashed curve shows the probability  density distribution of a classical oscillator with the same energy.</vt:lpstr>
      <vt:lpstr>Example 6.10 </vt:lpstr>
      <vt:lpstr>Turning points for a classical oscillator with  E=E_0=1/2 ħω</vt:lpstr>
      <vt:lpstr>Ex 6.12: Probability that a quantum oscillator in its ground state is outside the classical region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R Giacaman</dc:creator>
  <cp:lastModifiedBy>Henry R Giacaman</cp:lastModifiedBy>
  <cp:revision>15</cp:revision>
  <dcterms:created xsi:type="dcterms:W3CDTF">2020-04-09T18:07:49Z</dcterms:created>
  <dcterms:modified xsi:type="dcterms:W3CDTF">2020-04-11T13:39:22Z</dcterms:modified>
</cp:coreProperties>
</file>