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8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Percentage, Ratio Strength and, other Expressions of Concentration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90793"/>
            <a:ext cx="11224238" cy="681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1200809"/>
            <a:ext cx="11224238" cy="1500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6" y="2923441"/>
            <a:ext cx="11224239" cy="3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4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58" y="125948"/>
            <a:ext cx="10569672" cy="2797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58" y="3092346"/>
            <a:ext cx="10569672" cy="36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02" y="158993"/>
            <a:ext cx="9640068" cy="61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67" y="1015804"/>
            <a:ext cx="10193737" cy="770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306" y="1786597"/>
            <a:ext cx="3833258" cy="2079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65" y="3866178"/>
            <a:ext cx="10193739" cy="27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" y="225083"/>
            <a:ext cx="10202690" cy="2546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5" y="3122074"/>
            <a:ext cx="7283485" cy="66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7" y="4134947"/>
            <a:ext cx="10242309" cy="17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7" y="336921"/>
            <a:ext cx="10275404" cy="2987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7" y="3526209"/>
            <a:ext cx="10275404" cy="27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32" y="156644"/>
            <a:ext cx="8620125" cy="65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8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08" y="53824"/>
            <a:ext cx="9052564" cy="67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3" y="1057128"/>
            <a:ext cx="10784728" cy="45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2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0" y="265894"/>
            <a:ext cx="11043131" cy="648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30" y="1041155"/>
            <a:ext cx="4024167" cy="3104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37" y="1139629"/>
            <a:ext cx="5639972" cy="2644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30" y="4289213"/>
            <a:ext cx="9241370" cy="24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6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8" y="364367"/>
            <a:ext cx="11301636" cy="66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36" y="1236491"/>
            <a:ext cx="8960660" cy="1914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35" y="3360711"/>
            <a:ext cx="8953083" cy="18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8" y="481372"/>
            <a:ext cx="11257855" cy="2627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682" y="3251727"/>
            <a:ext cx="6059586" cy="35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6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88" y="1195801"/>
            <a:ext cx="9419222" cy="1229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77" y="301693"/>
            <a:ext cx="8793045" cy="5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9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9" y="609600"/>
            <a:ext cx="11361682" cy="5139559"/>
          </a:xfrm>
        </p:spPr>
        <p:txBody>
          <a:bodyPr>
            <a:normAutofit/>
          </a:bodyPr>
          <a:lstStyle/>
          <a:p>
            <a:pPr lvl="0" algn="just" defTabSz="914400" fontAlgn="base">
              <a:spcAft>
                <a:spcPct val="0"/>
              </a:spcAft>
            </a:pPr>
            <a:r>
              <a:rPr lang="en-US" sz="2800" cap="none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ointment contains 1% w/w calamine. Which of the following is the amount of calamine powder that should be added to 200 g of the ointment to produce a 4% w/w calamine ointment? (6.250 g)</a:t>
            </a:r>
            <a:r>
              <a:rPr lang="en-US" b="1" cap="none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cap="none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l-GR" sz="20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/>
            </a:r>
            <a:br>
              <a:rPr lang="el-GR" sz="20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</a:br>
            <a:r>
              <a:rPr lang="el-GR" sz="20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/>
            </a:r>
            <a:br>
              <a:rPr lang="el-GR" sz="20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</a:br>
            <a:r>
              <a:rPr lang="el-GR" sz="20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/>
            </a:r>
            <a:br>
              <a:rPr lang="el-GR" sz="20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</a:br>
            <a:r>
              <a:rPr lang="el-GR" sz="48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/>
            </a:r>
            <a:br>
              <a:rPr lang="el-GR" sz="4800" cap="none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607" y="3174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9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99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66" y="242740"/>
            <a:ext cx="11252544" cy="587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7" y="1096546"/>
            <a:ext cx="11252544" cy="479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49" y="2250097"/>
            <a:ext cx="10251977" cy="34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51" y="1217587"/>
            <a:ext cx="9071818" cy="4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16" y="1529560"/>
            <a:ext cx="10882742" cy="32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67" y="808598"/>
            <a:ext cx="10621701" cy="246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7" y="3932505"/>
            <a:ext cx="10609863" cy="22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5" y="242741"/>
            <a:ext cx="11271469" cy="587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5" y="1436619"/>
            <a:ext cx="11168147" cy="41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0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6" y="312639"/>
            <a:ext cx="11772034" cy="728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13" y="1201469"/>
            <a:ext cx="3647217" cy="134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84" y="2587641"/>
            <a:ext cx="11245077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2" y="157383"/>
            <a:ext cx="10600806" cy="2081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2" y="2337285"/>
            <a:ext cx="10600806" cy="42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1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53</Words>
  <Application>Microsoft Office PowerPoint</Application>
  <PresentationFormat>Widescreen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Celestial</vt:lpstr>
      <vt:lpstr>Percentage, Ratio Strength and, other Expressions of Concentration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ointment contains 1% w/w calamine. Which of the following is the amount of calamine powder that should be added to 200 g of the ointment to produce a 4% w/w calamine ointment? (6.250 g)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117</cp:revision>
  <dcterms:created xsi:type="dcterms:W3CDTF">2016-06-14T12:56:29Z</dcterms:created>
  <dcterms:modified xsi:type="dcterms:W3CDTF">2021-09-19T15:55:13Z</dcterms:modified>
</cp:coreProperties>
</file>